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 id="2147483763" r:id="rId2"/>
  </p:sldMasterIdLst>
  <p:notesMasterIdLst>
    <p:notesMasterId r:id="rId19"/>
  </p:notesMasterIdLst>
  <p:handoutMasterIdLst>
    <p:handoutMasterId r:id="rId20"/>
  </p:handoutMasterIdLst>
  <p:sldIdLst>
    <p:sldId id="406" r:id="rId3"/>
    <p:sldId id="407" r:id="rId4"/>
    <p:sldId id="336" r:id="rId5"/>
    <p:sldId id="374" r:id="rId6"/>
    <p:sldId id="383" r:id="rId7"/>
    <p:sldId id="349" r:id="rId8"/>
    <p:sldId id="372" r:id="rId9"/>
    <p:sldId id="373" r:id="rId10"/>
    <p:sldId id="378" r:id="rId11"/>
    <p:sldId id="264" r:id="rId12"/>
    <p:sldId id="265" r:id="rId13"/>
    <p:sldId id="402" r:id="rId14"/>
    <p:sldId id="403" r:id="rId15"/>
    <p:sldId id="404" r:id="rId16"/>
    <p:sldId id="405" r:id="rId17"/>
    <p:sldId id="408" r:id="rId18"/>
  </p:sldIdLst>
  <p:sldSz cx="9144000" cy="6858000" type="screen4x3"/>
  <p:notesSz cx="6794500" cy="9906000"/>
  <p:defaultTextStyle>
    <a:defPPr>
      <a:defRPr lang="en-GB"/>
    </a:defPPr>
    <a:lvl1pPr algn="l" rtl="0" eaLnBrk="0" fontAlgn="base" hangingPunct="0">
      <a:spcBef>
        <a:spcPct val="0"/>
      </a:spcBef>
      <a:spcAft>
        <a:spcPct val="0"/>
      </a:spcAft>
      <a:defRPr sz="2400" kern="1200">
        <a:solidFill>
          <a:schemeClr val="tx1"/>
        </a:solidFill>
        <a:latin typeface="Comic Sans MS" panose="030F0702030302020204" pitchFamily="66"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Comic Sans MS" panose="030F0702030302020204" pitchFamily="66"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Comic Sans MS" panose="030F0702030302020204" pitchFamily="66"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Comic Sans MS" panose="030F0702030302020204" pitchFamily="66"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Comic Sans MS" panose="030F0702030302020204" pitchFamily="66" charset="0"/>
        <a:ea typeface="+mn-ea"/>
        <a:cs typeface="Arial" panose="020B0604020202020204" pitchFamily="34" charset="0"/>
      </a:defRPr>
    </a:lvl5pPr>
    <a:lvl6pPr marL="2286000" algn="l" defTabSz="914400" rtl="0" eaLnBrk="1" latinLnBrk="0" hangingPunct="1">
      <a:defRPr sz="2400" kern="1200">
        <a:solidFill>
          <a:schemeClr val="tx1"/>
        </a:solidFill>
        <a:latin typeface="Comic Sans MS" panose="030F0702030302020204" pitchFamily="66" charset="0"/>
        <a:ea typeface="+mn-ea"/>
        <a:cs typeface="Arial" panose="020B0604020202020204" pitchFamily="34" charset="0"/>
      </a:defRPr>
    </a:lvl6pPr>
    <a:lvl7pPr marL="2743200" algn="l" defTabSz="914400" rtl="0" eaLnBrk="1" latinLnBrk="0" hangingPunct="1">
      <a:defRPr sz="2400" kern="1200">
        <a:solidFill>
          <a:schemeClr val="tx1"/>
        </a:solidFill>
        <a:latin typeface="Comic Sans MS" panose="030F0702030302020204" pitchFamily="66" charset="0"/>
        <a:ea typeface="+mn-ea"/>
        <a:cs typeface="Arial" panose="020B0604020202020204" pitchFamily="34" charset="0"/>
      </a:defRPr>
    </a:lvl7pPr>
    <a:lvl8pPr marL="3200400" algn="l" defTabSz="914400" rtl="0" eaLnBrk="1" latinLnBrk="0" hangingPunct="1">
      <a:defRPr sz="2400" kern="1200">
        <a:solidFill>
          <a:schemeClr val="tx1"/>
        </a:solidFill>
        <a:latin typeface="Comic Sans MS" panose="030F0702030302020204" pitchFamily="66" charset="0"/>
        <a:ea typeface="+mn-ea"/>
        <a:cs typeface="Arial" panose="020B0604020202020204" pitchFamily="34" charset="0"/>
      </a:defRPr>
    </a:lvl8pPr>
    <a:lvl9pPr marL="3657600" algn="l" defTabSz="914400" rtl="0" eaLnBrk="1" latinLnBrk="0" hangingPunct="1">
      <a:defRPr sz="2400" kern="1200">
        <a:solidFill>
          <a:schemeClr val="tx1"/>
        </a:solidFill>
        <a:latin typeface="Comic Sans MS" panose="030F0702030302020204" pitchFamily="66"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9900"/>
    <a:srgbClr val="CC3300"/>
    <a:srgbClr val="FFFF00"/>
    <a:srgbClr val="FFFF8D"/>
    <a:srgbClr val="FFDF57"/>
    <a:srgbClr val="FFFFBB"/>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2086" autoAdjust="0"/>
  </p:normalViewPr>
  <p:slideViewPr>
    <p:cSldViewPr>
      <p:cViewPr varScale="1">
        <p:scale>
          <a:sx n="94" d="100"/>
          <a:sy n="94" d="100"/>
        </p:scale>
        <p:origin x="20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9A79F225-091F-4E5A-89AF-765D14463892}"/>
              </a:ext>
            </a:extLst>
          </p:cNvPr>
          <p:cNvSpPr>
            <a:spLocks noGrp="1" noChangeArrowheads="1"/>
          </p:cNvSpPr>
          <p:nvPr>
            <p:ph type="hdr" sz="quarter"/>
          </p:nvPr>
        </p:nvSpPr>
        <p:spPr bwMode="auto">
          <a:xfrm>
            <a:off x="0" y="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66" tIns="47983" rIns="95966" bIns="47983" numCol="1" anchor="t" anchorCtr="0" compatLnSpc="1">
            <a:prstTxWarp prst="textNoShape">
              <a:avLst/>
            </a:prstTxWarp>
          </a:bodyPr>
          <a:lstStyle>
            <a:lvl1pPr defTabSz="960438" eaLnBrk="0" hangingPunct="0">
              <a:defRPr sz="1300">
                <a:cs typeface="+mn-cs"/>
              </a:defRPr>
            </a:lvl1pPr>
          </a:lstStyle>
          <a:p>
            <a:pPr>
              <a:defRPr/>
            </a:pPr>
            <a:endParaRPr lang="en-GB" altLang="el-GR"/>
          </a:p>
        </p:txBody>
      </p:sp>
      <p:sp>
        <p:nvSpPr>
          <p:cNvPr id="66563" name="Rectangle 3">
            <a:extLst>
              <a:ext uri="{FF2B5EF4-FFF2-40B4-BE49-F238E27FC236}">
                <a16:creationId xmlns:a16="http://schemas.microsoft.com/office/drawing/2014/main" id="{4B2B6EE0-E27B-4ECB-9682-C7B37CB78234}"/>
              </a:ext>
            </a:extLst>
          </p:cNvPr>
          <p:cNvSpPr>
            <a:spLocks noGrp="1" noChangeArrowheads="1"/>
          </p:cNvSpPr>
          <p:nvPr>
            <p:ph type="dt" sz="quarter" idx="1"/>
          </p:nvPr>
        </p:nvSpPr>
        <p:spPr bwMode="auto">
          <a:xfrm>
            <a:off x="3849688" y="0"/>
            <a:ext cx="2944812"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66" tIns="47983" rIns="95966" bIns="47983" numCol="1" anchor="t" anchorCtr="0" compatLnSpc="1">
            <a:prstTxWarp prst="textNoShape">
              <a:avLst/>
            </a:prstTxWarp>
          </a:bodyPr>
          <a:lstStyle>
            <a:lvl1pPr algn="r" defTabSz="960438" eaLnBrk="0" hangingPunct="0">
              <a:defRPr sz="1300">
                <a:cs typeface="+mn-cs"/>
              </a:defRPr>
            </a:lvl1pPr>
          </a:lstStyle>
          <a:p>
            <a:pPr>
              <a:defRPr/>
            </a:pPr>
            <a:endParaRPr lang="en-GB" altLang="el-GR"/>
          </a:p>
        </p:txBody>
      </p:sp>
      <p:sp>
        <p:nvSpPr>
          <p:cNvPr id="66564" name="Rectangle 4">
            <a:extLst>
              <a:ext uri="{FF2B5EF4-FFF2-40B4-BE49-F238E27FC236}">
                <a16:creationId xmlns:a16="http://schemas.microsoft.com/office/drawing/2014/main" id="{9544F626-5096-445E-A97D-D351B92535EF}"/>
              </a:ext>
            </a:extLst>
          </p:cNvPr>
          <p:cNvSpPr>
            <a:spLocks noGrp="1" noChangeArrowheads="1"/>
          </p:cNvSpPr>
          <p:nvPr>
            <p:ph type="ftr" sz="quarter" idx="2"/>
          </p:nvPr>
        </p:nvSpPr>
        <p:spPr bwMode="auto">
          <a:xfrm>
            <a:off x="0" y="941070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66" tIns="47983" rIns="95966" bIns="47983" numCol="1" anchor="b" anchorCtr="0" compatLnSpc="1">
            <a:prstTxWarp prst="textNoShape">
              <a:avLst/>
            </a:prstTxWarp>
          </a:bodyPr>
          <a:lstStyle>
            <a:lvl1pPr defTabSz="960438" eaLnBrk="0" hangingPunct="0">
              <a:defRPr sz="1300">
                <a:cs typeface="+mn-cs"/>
              </a:defRPr>
            </a:lvl1pPr>
          </a:lstStyle>
          <a:p>
            <a:pPr>
              <a:defRPr/>
            </a:pPr>
            <a:endParaRPr lang="en-GB" altLang="el-GR"/>
          </a:p>
        </p:txBody>
      </p:sp>
      <p:sp>
        <p:nvSpPr>
          <p:cNvPr id="66565" name="Rectangle 5">
            <a:extLst>
              <a:ext uri="{FF2B5EF4-FFF2-40B4-BE49-F238E27FC236}">
                <a16:creationId xmlns:a16="http://schemas.microsoft.com/office/drawing/2014/main" id="{029C902D-CEFB-4EE5-9D95-1E7EE69CC421}"/>
              </a:ext>
            </a:extLst>
          </p:cNvPr>
          <p:cNvSpPr>
            <a:spLocks noGrp="1" noChangeArrowheads="1"/>
          </p:cNvSpPr>
          <p:nvPr>
            <p:ph type="sldNum" sz="quarter" idx="3"/>
          </p:nvPr>
        </p:nvSpPr>
        <p:spPr bwMode="auto">
          <a:xfrm>
            <a:off x="3849688" y="9410700"/>
            <a:ext cx="2944812"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66" tIns="47983" rIns="95966" bIns="47983" numCol="1" anchor="b" anchorCtr="0" compatLnSpc="1">
            <a:prstTxWarp prst="textNoShape">
              <a:avLst/>
            </a:prstTxWarp>
          </a:bodyPr>
          <a:lstStyle>
            <a:lvl1pPr algn="r" defTabSz="960438" eaLnBrk="0" hangingPunct="0">
              <a:defRPr sz="1300"/>
            </a:lvl1pPr>
          </a:lstStyle>
          <a:p>
            <a:pPr>
              <a:defRPr/>
            </a:pPr>
            <a:fld id="{9E439FDF-D21C-4165-8C8C-6277DD606EEA}" type="slidenum">
              <a:rPr lang="en-GB" altLang="el-GR"/>
              <a:pPr>
                <a:defRPr/>
              </a:pPr>
              <a:t>‹#›</a:t>
            </a:fld>
            <a:endParaRPr lang="en-GB" alt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F8ED39A4-715A-4D7A-AAE8-F74F742223C1}"/>
              </a:ext>
            </a:extLst>
          </p:cNvPr>
          <p:cNvSpPr>
            <a:spLocks noGrp="1" noChangeArrowheads="1"/>
          </p:cNvSpPr>
          <p:nvPr>
            <p:ph type="hdr" sz="quarter"/>
          </p:nvPr>
        </p:nvSpPr>
        <p:spPr bwMode="auto">
          <a:xfrm>
            <a:off x="0" y="0"/>
            <a:ext cx="294481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66" tIns="47983" rIns="95966" bIns="47983" numCol="1" anchor="t" anchorCtr="0" compatLnSpc="1">
            <a:prstTxWarp prst="textNoShape">
              <a:avLst/>
            </a:prstTxWarp>
          </a:bodyPr>
          <a:lstStyle>
            <a:lvl1pPr defTabSz="960438" eaLnBrk="0" hangingPunct="0">
              <a:defRPr sz="1300">
                <a:cs typeface="+mn-cs"/>
              </a:defRPr>
            </a:lvl1pPr>
          </a:lstStyle>
          <a:p>
            <a:pPr>
              <a:defRPr/>
            </a:pPr>
            <a:endParaRPr lang="en-GB" altLang="el-GR"/>
          </a:p>
        </p:txBody>
      </p:sp>
      <p:sp>
        <p:nvSpPr>
          <p:cNvPr id="88067" name="Rectangle 3">
            <a:extLst>
              <a:ext uri="{FF2B5EF4-FFF2-40B4-BE49-F238E27FC236}">
                <a16:creationId xmlns:a16="http://schemas.microsoft.com/office/drawing/2014/main" id="{A1064903-068A-4989-A9FA-39CCCC807B6C}"/>
              </a:ext>
            </a:extLst>
          </p:cNvPr>
          <p:cNvSpPr>
            <a:spLocks noGrp="1" noChangeArrowheads="1"/>
          </p:cNvSpPr>
          <p:nvPr>
            <p:ph type="dt" idx="1"/>
          </p:nvPr>
        </p:nvSpPr>
        <p:spPr bwMode="auto">
          <a:xfrm>
            <a:off x="3849688" y="0"/>
            <a:ext cx="2944812"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66" tIns="47983" rIns="95966" bIns="47983" numCol="1" anchor="t" anchorCtr="0" compatLnSpc="1">
            <a:prstTxWarp prst="textNoShape">
              <a:avLst/>
            </a:prstTxWarp>
          </a:bodyPr>
          <a:lstStyle>
            <a:lvl1pPr algn="r" defTabSz="960438" eaLnBrk="0" hangingPunct="0">
              <a:defRPr sz="1300">
                <a:cs typeface="+mn-cs"/>
              </a:defRPr>
            </a:lvl1pPr>
          </a:lstStyle>
          <a:p>
            <a:pPr>
              <a:defRPr/>
            </a:pPr>
            <a:endParaRPr lang="en-GB" altLang="el-GR"/>
          </a:p>
        </p:txBody>
      </p:sp>
      <p:sp>
        <p:nvSpPr>
          <p:cNvPr id="3076" name="Rectangle 4">
            <a:extLst>
              <a:ext uri="{FF2B5EF4-FFF2-40B4-BE49-F238E27FC236}">
                <a16:creationId xmlns:a16="http://schemas.microsoft.com/office/drawing/2014/main" id="{6EC59565-A234-467B-8CAE-149239B8BA94}"/>
              </a:ext>
            </a:extLst>
          </p:cNvPr>
          <p:cNvSpPr>
            <a:spLocks noGrp="1" noRot="1" noChangeAspect="1" noChangeArrowheads="1" noTextEdit="1"/>
          </p:cNvSpPr>
          <p:nvPr>
            <p:ph type="sldImg" idx="2"/>
          </p:nvPr>
        </p:nvSpPr>
        <p:spPr bwMode="auto">
          <a:xfrm>
            <a:off x="935038" y="738188"/>
            <a:ext cx="4922837" cy="36925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8069" name="Rectangle 5">
            <a:extLst>
              <a:ext uri="{FF2B5EF4-FFF2-40B4-BE49-F238E27FC236}">
                <a16:creationId xmlns:a16="http://schemas.microsoft.com/office/drawing/2014/main" id="{4880DC7A-84AE-4B27-9F5D-66B47AEDDFA5}"/>
              </a:ext>
            </a:extLst>
          </p:cNvPr>
          <p:cNvSpPr>
            <a:spLocks noGrp="1" noChangeArrowheads="1"/>
          </p:cNvSpPr>
          <p:nvPr>
            <p:ph type="body" sz="quarter" idx="3"/>
          </p:nvPr>
        </p:nvSpPr>
        <p:spPr bwMode="auto">
          <a:xfrm>
            <a:off x="904875" y="4676775"/>
            <a:ext cx="4984750" cy="451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66" tIns="47983" rIns="95966" bIns="47983" numCol="1" anchor="t" anchorCtr="0" compatLnSpc="1">
            <a:prstTxWarp prst="textNoShape">
              <a:avLst/>
            </a:prstTxWarp>
          </a:bodyPr>
          <a:lstStyle/>
          <a:p>
            <a:pPr lvl="0"/>
            <a:r>
              <a:rPr lang="en-GB" altLang="el-GR" noProof="0"/>
              <a:t>Click to edit Master text styles</a:t>
            </a:r>
          </a:p>
          <a:p>
            <a:pPr lvl="1"/>
            <a:r>
              <a:rPr lang="en-GB" altLang="el-GR" noProof="0"/>
              <a:t>Second level</a:t>
            </a:r>
          </a:p>
          <a:p>
            <a:pPr lvl="2"/>
            <a:r>
              <a:rPr lang="en-GB" altLang="el-GR" noProof="0"/>
              <a:t>Third level</a:t>
            </a:r>
          </a:p>
          <a:p>
            <a:pPr lvl="3"/>
            <a:r>
              <a:rPr lang="en-GB" altLang="el-GR" noProof="0"/>
              <a:t>Fourth level</a:t>
            </a:r>
          </a:p>
          <a:p>
            <a:pPr lvl="4"/>
            <a:r>
              <a:rPr lang="en-GB" altLang="el-GR" noProof="0"/>
              <a:t>Fifth level</a:t>
            </a:r>
          </a:p>
        </p:txBody>
      </p:sp>
      <p:sp>
        <p:nvSpPr>
          <p:cNvPr id="88070" name="Rectangle 6">
            <a:extLst>
              <a:ext uri="{FF2B5EF4-FFF2-40B4-BE49-F238E27FC236}">
                <a16:creationId xmlns:a16="http://schemas.microsoft.com/office/drawing/2014/main" id="{34D240CF-9B9E-44C8-AC0F-A840EF33162E}"/>
              </a:ext>
            </a:extLst>
          </p:cNvPr>
          <p:cNvSpPr>
            <a:spLocks noGrp="1" noChangeArrowheads="1"/>
          </p:cNvSpPr>
          <p:nvPr>
            <p:ph type="ftr" sz="quarter" idx="4"/>
          </p:nvPr>
        </p:nvSpPr>
        <p:spPr bwMode="auto">
          <a:xfrm>
            <a:off x="0" y="9436100"/>
            <a:ext cx="294481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66" tIns="47983" rIns="95966" bIns="47983" numCol="1" anchor="b" anchorCtr="0" compatLnSpc="1">
            <a:prstTxWarp prst="textNoShape">
              <a:avLst/>
            </a:prstTxWarp>
          </a:bodyPr>
          <a:lstStyle>
            <a:lvl1pPr defTabSz="960438" eaLnBrk="0" hangingPunct="0">
              <a:defRPr sz="1300">
                <a:cs typeface="+mn-cs"/>
              </a:defRPr>
            </a:lvl1pPr>
          </a:lstStyle>
          <a:p>
            <a:pPr>
              <a:defRPr/>
            </a:pPr>
            <a:endParaRPr lang="en-GB" altLang="el-GR"/>
          </a:p>
        </p:txBody>
      </p:sp>
      <p:sp>
        <p:nvSpPr>
          <p:cNvPr id="88071" name="Rectangle 7">
            <a:extLst>
              <a:ext uri="{FF2B5EF4-FFF2-40B4-BE49-F238E27FC236}">
                <a16:creationId xmlns:a16="http://schemas.microsoft.com/office/drawing/2014/main" id="{79A1199D-21B1-44D0-BA9E-D5E1DFED61BB}"/>
              </a:ext>
            </a:extLst>
          </p:cNvPr>
          <p:cNvSpPr>
            <a:spLocks noGrp="1" noChangeArrowheads="1"/>
          </p:cNvSpPr>
          <p:nvPr>
            <p:ph type="sldNum" sz="quarter" idx="5"/>
          </p:nvPr>
        </p:nvSpPr>
        <p:spPr bwMode="auto">
          <a:xfrm>
            <a:off x="3849688" y="9436100"/>
            <a:ext cx="2944812"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66" tIns="47983" rIns="95966" bIns="47983" numCol="1" anchor="b" anchorCtr="0" compatLnSpc="1">
            <a:prstTxWarp prst="textNoShape">
              <a:avLst/>
            </a:prstTxWarp>
          </a:bodyPr>
          <a:lstStyle>
            <a:lvl1pPr algn="r" defTabSz="960438" eaLnBrk="0" hangingPunct="0">
              <a:defRPr sz="1300"/>
            </a:lvl1pPr>
          </a:lstStyle>
          <a:p>
            <a:pPr>
              <a:defRPr/>
            </a:pPr>
            <a:fld id="{A562E60F-6A3F-4106-9614-ED0AFF53BBD9}" type="slidenum">
              <a:rPr lang="en-GB" altLang="el-GR"/>
              <a:pPr>
                <a:defRPr/>
              </a:pPr>
              <a:t>‹#›</a:t>
            </a:fld>
            <a:endParaRPr lang="en-GB" alt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D2733DB5-07D1-4BF6-A11B-7700A7158EA2}"/>
              </a:ext>
            </a:extLst>
          </p:cNvPr>
          <p:cNvSpPr>
            <a:spLocks noGrp="1" noChangeArrowheads="1"/>
          </p:cNvSpPr>
          <p:nvPr>
            <p:ph type="sldNum" sz="quarter" idx="5"/>
          </p:nvPr>
        </p:nvSpPr>
        <p:spPr>
          <a:noFill/>
        </p:spPr>
        <p:txBody>
          <a:bodyPr/>
          <a:lstStyle>
            <a:lvl1pPr defTabSz="960438">
              <a:spcBef>
                <a:spcPct val="30000"/>
              </a:spcBef>
              <a:defRPr sz="1200">
                <a:solidFill>
                  <a:schemeClr val="tx1"/>
                </a:solidFill>
                <a:latin typeface="Times New Roman" panose="02020603050405020304" pitchFamily="18" charset="0"/>
              </a:defRPr>
            </a:lvl1pPr>
            <a:lvl2pPr marL="742950" indent="-285750" defTabSz="960438">
              <a:spcBef>
                <a:spcPct val="30000"/>
              </a:spcBef>
              <a:defRPr sz="1200">
                <a:solidFill>
                  <a:schemeClr val="tx1"/>
                </a:solidFill>
                <a:latin typeface="Times New Roman" panose="02020603050405020304" pitchFamily="18" charset="0"/>
              </a:defRPr>
            </a:lvl2pPr>
            <a:lvl3pPr marL="1143000" indent="-228600" defTabSz="960438">
              <a:spcBef>
                <a:spcPct val="30000"/>
              </a:spcBef>
              <a:defRPr sz="1200">
                <a:solidFill>
                  <a:schemeClr val="tx1"/>
                </a:solidFill>
                <a:latin typeface="Times New Roman" panose="02020603050405020304" pitchFamily="18" charset="0"/>
              </a:defRPr>
            </a:lvl3pPr>
            <a:lvl4pPr marL="1600200" indent="-228600" defTabSz="960438">
              <a:spcBef>
                <a:spcPct val="30000"/>
              </a:spcBef>
              <a:defRPr sz="1200">
                <a:solidFill>
                  <a:schemeClr val="tx1"/>
                </a:solidFill>
                <a:latin typeface="Times New Roman" panose="02020603050405020304" pitchFamily="18" charset="0"/>
              </a:defRPr>
            </a:lvl4pPr>
            <a:lvl5pPr marL="2057400" indent="-228600" defTabSz="960438">
              <a:spcBef>
                <a:spcPct val="30000"/>
              </a:spcBef>
              <a:defRPr sz="1200">
                <a:solidFill>
                  <a:schemeClr val="tx1"/>
                </a:solidFill>
                <a:latin typeface="Times New Roman" panose="02020603050405020304" pitchFamily="18" charset="0"/>
              </a:defRPr>
            </a:lvl5pPr>
            <a:lvl6pPr marL="2514600" indent="-228600" defTabSz="9604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04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04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04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15CB25-CFA4-4D8E-B3D1-3FC8D9F1C014}" type="slidenum">
              <a:rPr lang="en-GB" altLang="el-GR" sz="1300" smtClean="0">
                <a:latin typeface="Comic Sans MS" panose="030F0702030302020204" pitchFamily="66" charset="0"/>
              </a:rPr>
              <a:pPr>
                <a:spcBef>
                  <a:spcPct val="0"/>
                </a:spcBef>
              </a:pPr>
              <a:t>3</a:t>
            </a:fld>
            <a:endParaRPr lang="en-GB" altLang="el-GR" sz="1300">
              <a:latin typeface="Comic Sans MS" panose="030F0702030302020204" pitchFamily="66" charset="0"/>
            </a:endParaRPr>
          </a:p>
        </p:txBody>
      </p:sp>
      <p:sp>
        <p:nvSpPr>
          <p:cNvPr id="7171" name="Rectangle 2">
            <a:extLst>
              <a:ext uri="{FF2B5EF4-FFF2-40B4-BE49-F238E27FC236}">
                <a16:creationId xmlns:a16="http://schemas.microsoft.com/office/drawing/2014/main" id="{13DA14EE-D95F-4008-8D18-5922FA4A3DE2}"/>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31A4988E-0F6A-4EA8-ADE9-62C063776524}"/>
              </a:ext>
            </a:extLst>
          </p:cNvPr>
          <p:cNvSpPr>
            <a:spLocks noGrp="1" noChangeArrowheads="1"/>
          </p:cNvSpPr>
          <p:nvPr>
            <p:ph type="body" idx="1"/>
          </p:nvPr>
        </p:nvSpPr>
        <p:spPr>
          <a:noFill/>
        </p:spPr>
        <p:txBody>
          <a:bodyPr/>
          <a:lstStyle/>
          <a:p>
            <a:pPr eaLnBrk="1" hangingPunct="1"/>
            <a:endParaRPr lang="en-US" alt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D28A06A2-AB5E-4D30-8B02-7729E0355EC0}"/>
              </a:ext>
            </a:extLst>
          </p:cNvPr>
          <p:cNvSpPr>
            <a:spLocks noGrp="1" noChangeArrowheads="1"/>
          </p:cNvSpPr>
          <p:nvPr>
            <p:ph type="sldNum" sz="quarter" idx="5"/>
          </p:nvPr>
        </p:nvSpPr>
        <p:spPr>
          <a:noFill/>
        </p:spPr>
        <p:txBody>
          <a:bodyPr/>
          <a:lstStyle>
            <a:lvl1pPr defTabSz="960438">
              <a:spcBef>
                <a:spcPct val="30000"/>
              </a:spcBef>
              <a:defRPr sz="1200">
                <a:solidFill>
                  <a:schemeClr val="tx1"/>
                </a:solidFill>
                <a:latin typeface="Times New Roman" panose="02020603050405020304" pitchFamily="18" charset="0"/>
              </a:defRPr>
            </a:lvl1pPr>
            <a:lvl2pPr marL="742950" indent="-285750" defTabSz="960438">
              <a:spcBef>
                <a:spcPct val="30000"/>
              </a:spcBef>
              <a:defRPr sz="1200">
                <a:solidFill>
                  <a:schemeClr val="tx1"/>
                </a:solidFill>
                <a:latin typeface="Times New Roman" panose="02020603050405020304" pitchFamily="18" charset="0"/>
              </a:defRPr>
            </a:lvl2pPr>
            <a:lvl3pPr marL="1143000" indent="-228600" defTabSz="960438">
              <a:spcBef>
                <a:spcPct val="30000"/>
              </a:spcBef>
              <a:defRPr sz="1200">
                <a:solidFill>
                  <a:schemeClr val="tx1"/>
                </a:solidFill>
                <a:latin typeface="Times New Roman" panose="02020603050405020304" pitchFamily="18" charset="0"/>
              </a:defRPr>
            </a:lvl3pPr>
            <a:lvl4pPr marL="1600200" indent="-228600" defTabSz="960438">
              <a:spcBef>
                <a:spcPct val="30000"/>
              </a:spcBef>
              <a:defRPr sz="1200">
                <a:solidFill>
                  <a:schemeClr val="tx1"/>
                </a:solidFill>
                <a:latin typeface="Times New Roman" panose="02020603050405020304" pitchFamily="18" charset="0"/>
              </a:defRPr>
            </a:lvl4pPr>
            <a:lvl5pPr marL="2057400" indent="-228600" defTabSz="960438">
              <a:spcBef>
                <a:spcPct val="30000"/>
              </a:spcBef>
              <a:defRPr sz="1200">
                <a:solidFill>
                  <a:schemeClr val="tx1"/>
                </a:solidFill>
                <a:latin typeface="Times New Roman" panose="02020603050405020304" pitchFamily="18" charset="0"/>
              </a:defRPr>
            </a:lvl5pPr>
            <a:lvl6pPr marL="2514600" indent="-228600" defTabSz="9604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04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04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04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96A7219-0DB1-475B-B95C-DD585CA11818}" type="slidenum">
              <a:rPr lang="en-GB" altLang="el-GR" sz="1300" smtClean="0">
                <a:latin typeface="Comic Sans MS" panose="030F0702030302020204" pitchFamily="66" charset="0"/>
              </a:rPr>
              <a:pPr>
                <a:spcBef>
                  <a:spcPct val="0"/>
                </a:spcBef>
              </a:pPr>
              <a:t>4</a:t>
            </a:fld>
            <a:endParaRPr lang="en-GB" altLang="el-GR" sz="1300">
              <a:latin typeface="Comic Sans MS" panose="030F0702030302020204" pitchFamily="66" charset="0"/>
            </a:endParaRPr>
          </a:p>
        </p:txBody>
      </p:sp>
      <p:sp>
        <p:nvSpPr>
          <p:cNvPr id="9219" name="Rectangle 2">
            <a:extLst>
              <a:ext uri="{FF2B5EF4-FFF2-40B4-BE49-F238E27FC236}">
                <a16:creationId xmlns:a16="http://schemas.microsoft.com/office/drawing/2014/main" id="{B3AD793C-5A00-4CE6-A71E-EFDFA5B728D1}"/>
              </a:ext>
            </a:extLst>
          </p:cNvPr>
          <p:cNvSpPr>
            <a:spLocks noGrp="1" noRot="1" noChangeAspect="1" noChangeArrowheads="1" noTextEdit="1"/>
          </p:cNvSpPr>
          <p:nvPr>
            <p:ph type="sldImg"/>
          </p:nvPr>
        </p:nvSpPr>
        <p:spPr>
          <a:xfrm>
            <a:off x="931863" y="757238"/>
            <a:ext cx="4946650" cy="3711575"/>
          </a:xfrm>
          <a:ln/>
        </p:spPr>
      </p:sp>
      <p:sp>
        <p:nvSpPr>
          <p:cNvPr id="9220" name="Rectangle 3">
            <a:extLst>
              <a:ext uri="{FF2B5EF4-FFF2-40B4-BE49-F238E27FC236}">
                <a16:creationId xmlns:a16="http://schemas.microsoft.com/office/drawing/2014/main" id="{303B6A97-481F-4346-9EAF-21EB94BCD00F}"/>
              </a:ext>
            </a:extLst>
          </p:cNvPr>
          <p:cNvSpPr>
            <a:spLocks noGrp="1" noChangeArrowheads="1"/>
          </p:cNvSpPr>
          <p:nvPr>
            <p:ph type="body" idx="1"/>
          </p:nvPr>
        </p:nvSpPr>
        <p:spPr>
          <a:xfrm>
            <a:off x="927100" y="4697413"/>
            <a:ext cx="4956175" cy="4468812"/>
          </a:xfrm>
          <a:noFill/>
        </p:spPr>
        <p:txBody>
          <a:bodyPr/>
          <a:lstStyle/>
          <a:p>
            <a:pPr algn="just" eaLnBrk="1" hangingPunct="1"/>
            <a:r>
              <a:rPr lang="en-US" altLang="el-GR"/>
              <a:t>AIM1: Argue that argumentation is a useful notion for NMR. It can give a uniform view of NMR. We will also argue for a particular simple framework of argumentation but powerful to be applied in general.</a:t>
            </a:r>
          </a:p>
          <a:p>
            <a:pPr algn="just" eaLnBrk="1" hangingPunct="1"/>
            <a:r>
              <a:rPr lang="en-US" altLang="el-GR"/>
              <a:t>AIM2: Stregthen aim1 by applying argumentation to the central problem of AI of Reasoning about Actions and Change, the Frame problem etc.</a:t>
            </a:r>
          </a:p>
          <a:p>
            <a:pPr algn="just" eaLnBrk="1" hangingPunct="1"/>
            <a:r>
              <a:rPr lang="en-US" altLang="el-GR"/>
              <a:t>Through this application we are trying to set up an empirical study that would test the conjecture that “CSReasoning is computed (effectively) via argumentation”.</a:t>
            </a:r>
            <a:endParaRPr lang="en-GB" alt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98F8030F-2C12-47FC-9F64-905A44CDBFE9}"/>
              </a:ext>
            </a:extLst>
          </p:cNvPr>
          <p:cNvSpPr>
            <a:spLocks noGrp="1" noChangeArrowheads="1"/>
          </p:cNvSpPr>
          <p:nvPr>
            <p:ph type="sldNum" sz="quarter" idx="5"/>
          </p:nvPr>
        </p:nvSpPr>
        <p:spPr>
          <a:noFill/>
        </p:spPr>
        <p:txBody>
          <a:bodyPr/>
          <a:lstStyle>
            <a:lvl1pPr defTabSz="960438">
              <a:defRPr sz="2400">
                <a:solidFill>
                  <a:schemeClr val="tx1"/>
                </a:solidFill>
                <a:latin typeface="Comic Sans MS" panose="030F0702030302020204" pitchFamily="66" charset="0"/>
                <a:cs typeface="Arial" panose="020B0604020202020204" pitchFamily="34" charset="0"/>
              </a:defRPr>
            </a:lvl1pPr>
            <a:lvl2pPr marL="742950" indent="-285750" defTabSz="960438">
              <a:defRPr sz="2400">
                <a:solidFill>
                  <a:schemeClr val="tx1"/>
                </a:solidFill>
                <a:latin typeface="Comic Sans MS" panose="030F0702030302020204" pitchFamily="66" charset="0"/>
                <a:cs typeface="Arial" panose="020B0604020202020204" pitchFamily="34" charset="0"/>
              </a:defRPr>
            </a:lvl2pPr>
            <a:lvl3pPr marL="1143000" indent="-228600" defTabSz="960438">
              <a:defRPr sz="2400">
                <a:solidFill>
                  <a:schemeClr val="tx1"/>
                </a:solidFill>
                <a:latin typeface="Comic Sans MS" panose="030F0702030302020204" pitchFamily="66" charset="0"/>
                <a:cs typeface="Arial" panose="020B0604020202020204" pitchFamily="34" charset="0"/>
              </a:defRPr>
            </a:lvl3pPr>
            <a:lvl4pPr marL="1600200" indent="-228600" defTabSz="960438">
              <a:defRPr sz="2400">
                <a:solidFill>
                  <a:schemeClr val="tx1"/>
                </a:solidFill>
                <a:latin typeface="Comic Sans MS" panose="030F0702030302020204" pitchFamily="66" charset="0"/>
                <a:cs typeface="Arial" panose="020B0604020202020204" pitchFamily="34" charset="0"/>
              </a:defRPr>
            </a:lvl4pPr>
            <a:lvl5pPr marL="2057400" indent="-228600" defTabSz="960438">
              <a:defRPr sz="2400">
                <a:solidFill>
                  <a:schemeClr val="tx1"/>
                </a:solidFill>
                <a:latin typeface="Comic Sans MS" panose="030F0702030302020204" pitchFamily="66" charset="0"/>
                <a:cs typeface="Arial" panose="020B0604020202020204" pitchFamily="34" charset="0"/>
              </a:defRPr>
            </a:lvl5pPr>
            <a:lvl6pPr marL="2514600" indent="-228600" defTabSz="960438" eaLnBrk="0" fontAlgn="base" hangingPunct="0">
              <a:spcBef>
                <a:spcPct val="0"/>
              </a:spcBef>
              <a:spcAft>
                <a:spcPct val="0"/>
              </a:spcAft>
              <a:defRPr sz="2400">
                <a:solidFill>
                  <a:schemeClr val="tx1"/>
                </a:solidFill>
                <a:latin typeface="Comic Sans MS" panose="030F0702030302020204" pitchFamily="66" charset="0"/>
                <a:cs typeface="Arial" panose="020B0604020202020204" pitchFamily="34" charset="0"/>
              </a:defRPr>
            </a:lvl6pPr>
            <a:lvl7pPr marL="2971800" indent="-228600" defTabSz="960438" eaLnBrk="0" fontAlgn="base" hangingPunct="0">
              <a:spcBef>
                <a:spcPct val="0"/>
              </a:spcBef>
              <a:spcAft>
                <a:spcPct val="0"/>
              </a:spcAft>
              <a:defRPr sz="2400">
                <a:solidFill>
                  <a:schemeClr val="tx1"/>
                </a:solidFill>
                <a:latin typeface="Comic Sans MS" panose="030F0702030302020204" pitchFamily="66" charset="0"/>
                <a:cs typeface="Arial" panose="020B0604020202020204" pitchFamily="34" charset="0"/>
              </a:defRPr>
            </a:lvl7pPr>
            <a:lvl8pPr marL="3429000" indent="-228600" defTabSz="960438" eaLnBrk="0" fontAlgn="base" hangingPunct="0">
              <a:spcBef>
                <a:spcPct val="0"/>
              </a:spcBef>
              <a:spcAft>
                <a:spcPct val="0"/>
              </a:spcAft>
              <a:defRPr sz="2400">
                <a:solidFill>
                  <a:schemeClr val="tx1"/>
                </a:solidFill>
                <a:latin typeface="Comic Sans MS" panose="030F0702030302020204" pitchFamily="66" charset="0"/>
                <a:cs typeface="Arial" panose="020B0604020202020204" pitchFamily="34" charset="0"/>
              </a:defRPr>
            </a:lvl8pPr>
            <a:lvl9pPr marL="3886200" indent="-228600" defTabSz="960438" eaLnBrk="0" fontAlgn="base" hangingPunct="0">
              <a:spcBef>
                <a:spcPct val="0"/>
              </a:spcBef>
              <a:spcAft>
                <a:spcPct val="0"/>
              </a:spcAft>
              <a:defRPr sz="2400">
                <a:solidFill>
                  <a:schemeClr val="tx1"/>
                </a:solidFill>
                <a:latin typeface="Comic Sans MS" panose="030F0702030302020204" pitchFamily="66" charset="0"/>
                <a:cs typeface="Arial" panose="020B0604020202020204" pitchFamily="34" charset="0"/>
              </a:defRPr>
            </a:lvl9pPr>
          </a:lstStyle>
          <a:p>
            <a:fld id="{1896A07F-8068-47AF-8D57-7522CCB12E65}" type="slidenum">
              <a:rPr lang="en-GB" altLang="el-GR" sz="1300" smtClean="0"/>
              <a:pPr/>
              <a:t>9</a:t>
            </a:fld>
            <a:endParaRPr lang="en-GB" altLang="el-GR" sz="1300"/>
          </a:p>
        </p:txBody>
      </p:sp>
      <p:sp>
        <p:nvSpPr>
          <p:cNvPr id="20483" name="Rectangle 2">
            <a:extLst>
              <a:ext uri="{FF2B5EF4-FFF2-40B4-BE49-F238E27FC236}">
                <a16:creationId xmlns:a16="http://schemas.microsoft.com/office/drawing/2014/main" id="{2A7763C2-5F76-4ABC-8485-6D769B91E1B1}"/>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003FBA55-29C0-4F73-AE4F-69259D1A9034}"/>
              </a:ext>
            </a:extLst>
          </p:cNvPr>
          <p:cNvSpPr>
            <a:spLocks noGrp="1" noChangeArrowheads="1"/>
          </p:cNvSpPr>
          <p:nvPr>
            <p:ph type="body" idx="1"/>
          </p:nvPr>
        </p:nvSpPr>
        <p:spPr>
          <a:noFill/>
        </p:spPr>
        <p:txBody>
          <a:bodyPr/>
          <a:lstStyle/>
          <a:p>
            <a:pPr algn="just"/>
            <a:r>
              <a:rPr lang="en-GB" altLang="el-GR"/>
              <a:t>We present here LP as an example of how argumentation is used to </a:t>
            </a:r>
          </a:p>
          <a:p>
            <a:pPr algn="just"/>
            <a:r>
              <a:rPr lang="en-GB" altLang="el-GR"/>
              <a:t>caprture NMR framework. Most if not all NMR frameworks can be captured by argumentation.</a:t>
            </a:r>
          </a:p>
          <a:p>
            <a:pPr algn="just"/>
            <a:endParaRPr lang="en-GB" altLang="el-GR"/>
          </a:p>
          <a:p>
            <a:pPr algn="just"/>
            <a:r>
              <a:rPr lang="en-GB" altLang="el-GR"/>
              <a:t>Then, I will illustrate the tool I am using to understand and develop agents. Abductive logic programming can be understood as the extension of conventional logic programming by means of abduction. The term is not a synonym of kidnapping in this context but rather of hypothetical  reasoning. I will explain what abduction is, illustrate abductive logic programming by showing how it can be used  to represent the body of knowledge of individual agents and howabductive proof procedures, namely  the automated reasoning engine abductive logic programming is equipped with, can be used to model the behaviour of agents. </a:t>
            </a:r>
          </a:p>
          <a:p>
            <a:pPr algn="just"/>
            <a:endParaRPr lang="en-GB" altLang="el-GR"/>
          </a:p>
          <a:p>
            <a:pPr algn="just"/>
            <a:r>
              <a:rPr lang="en-GB" altLang="el-GR"/>
              <a:t>Thus, both representation and behaviour aspects can be modelled within the same framework, wich is at the same time well-developed and with strong theoretical foundations.</a:t>
            </a:r>
          </a:p>
          <a:p>
            <a:pPr algn="just"/>
            <a:r>
              <a:rPr lang="en-GB" altLang="el-GR"/>
              <a:t> </a:t>
            </a:r>
          </a:p>
          <a:p>
            <a:pPr algn="just"/>
            <a:r>
              <a:rPr lang="en-GB" altLang="el-GR"/>
              <a:t>Before concluding, I will describe two applications of abductive logic programming agents I am currently working on: collective management of information networks, such as the WWW, and integration of heterogeneous, possibly distributed information sources.</a:t>
            </a:r>
          </a:p>
          <a:p>
            <a:endParaRPr lang="en-GB" altLang="el-GR"/>
          </a:p>
          <a:p>
            <a:r>
              <a:rPr lang="en-GB" altLang="el-GR"/>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726D3EB6-3CFE-44C3-AA4F-A20EA1A2382C}"/>
              </a:ext>
            </a:extLst>
          </p:cNvPr>
          <p:cNvSpPr>
            <a:spLocks noGrp="1" noChangeArrowheads="1"/>
          </p:cNvSpPr>
          <p:nvPr>
            <p:ph type="sldNum" sz="quarter" idx="5"/>
          </p:nvPr>
        </p:nvSpPr>
        <p:spPr>
          <a:noFill/>
        </p:spPr>
        <p:txBody>
          <a:bodyPr/>
          <a:lstStyle>
            <a:lvl1pPr defTabSz="960438">
              <a:defRPr sz="2400">
                <a:solidFill>
                  <a:schemeClr val="tx1"/>
                </a:solidFill>
                <a:latin typeface="Comic Sans MS" panose="030F0702030302020204" pitchFamily="66" charset="0"/>
                <a:cs typeface="Arial" panose="020B0604020202020204" pitchFamily="34" charset="0"/>
              </a:defRPr>
            </a:lvl1pPr>
            <a:lvl2pPr marL="742950" indent="-285750" defTabSz="960438">
              <a:defRPr sz="2400">
                <a:solidFill>
                  <a:schemeClr val="tx1"/>
                </a:solidFill>
                <a:latin typeface="Comic Sans MS" panose="030F0702030302020204" pitchFamily="66" charset="0"/>
                <a:cs typeface="Arial" panose="020B0604020202020204" pitchFamily="34" charset="0"/>
              </a:defRPr>
            </a:lvl2pPr>
            <a:lvl3pPr marL="1143000" indent="-228600" defTabSz="960438">
              <a:defRPr sz="2400">
                <a:solidFill>
                  <a:schemeClr val="tx1"/>
                </a:solidFill>
                <a:latin typeface="Comic Sans MS" panose="030F0702030302020204" pitchFamily="66" charset="0"/>
                <a:cs typeface="Arial" panose="020B0604020202020204" pitchFamily="34" charset="0"/>
              </a:defRPr>
            </a:lvl3pPr>
            <a:lvl4pPr marL="1600200" indent="-228600" defTabSz="960438">
              <a:defRPr sz="2400">
                <a:solidFill>
                  <a:schemeClr val="tx1"/>
                </a:solidFill>
                <a:latin typeface="Comic Sans MS" panose="030F0702030302020204" pitchFamily="66" charset="0"/>
                <a:cs typeface="Arial" panose="020B0604020202020204" pitchFamily="34" charset="0"/>
              </a:defRPr>
            </a:lvl4pPr>
            <a:lvl5pPr marL="2057400" indent="-228600" defTabSz="960438">
              <a:defRPr sz="2400">
                <a:solidFill>
                  <a:schemeClr val="tx1"/>
                </a:solidFill>
                <a:latin typeface="Comic Sans MS" panose="030F0702030302020204" pitchFamily="66" charset="0"/>
                <a:cs typeface="Arial" panose="020B0604020202020204" pitchFamily="34" charset="0"/>
              </a:defRPr>
            </a:lvl5pPr>
            <a:lvl6pPr marL="2514600" indent="-228600" defTabSz="960438" eaLnBrk="0" fontAlgn="base" hangingPunct="0">
              <a:spcBef>
                <a:spcPct val="0"/>
              </a:spcBef>
              <a:spcAft>
                <a:spcPct val="0"/>
              </a:spcAft>
              <a:defRPr sz="2400">
                <a:solidFill>
                  <a:schemeClr val="tx1"/>
                </a:solidFill>
                <a:latin typeface="Comic Sans MS" panose="030F0702030302020204" pitchFamily="66" charset="0"/>
                <a:cs typeface="Arial" panose="020B0604020202020204" pitchFamily="34" charset="0"/>
              </a:defRPr>
            </a:lvl6pPr>
            <a:lvl7pPr marL="2971800" indent="-228600" defTabSz="960438" eaLnBrk="0" fontAlgn="base" hangingPunct="0">
              <a:spcBef>
                <a:spcPct val="0"/>
              </a:spcBef>
              <a:spcAft>
                <a:spcPct val="0"/>
              </a:spcAft>
              <a:defRPr sz="2400">
                <a:solidFill>
                  <a:schemeClr val="tx1"/>
                </a:solidFill>
                <a:latin typeface="Comic Sans MS" panose="030F0702030302020204" pitchFamily="66" charset="0"/>
                <a:cs typeface="Arial" panose="020B0604020202020204" pitchFamily="34" charset="0"/>
              </a:defRPr>
            </a:lvl7pPr>
            <a:lvl8pPr marL="3429000" indent="-228600" defTabSz="960438" eaLnBrk="0" fontAlgn="base" hangingPunct="0">
              <a:spcBef>
                <a:spcPct val="0"/>
              </a:spcBef>
              <a:spcAft>
                <a:spcPct val="0"/>
              </a:spcAft>
              <a:defRPr sz="2400">
                <a:solidFill>
                  <a:schemeClr val="tx1"/>
                </a:solidFill>
                <a:latin typeface="Comic Sans MS" panose="030F0702030302020204" pitchFamily="66" charset="0"/>
                <a:cs typeface="Arial" panose="020B0604020202020204" pitchFamily="34" charset="0"/>
              </a:defRPr>
            </a:lvl8pPr>
            <a:lvl9pPr marL="3886200" indent="-228600" defTabSz="960438" eaLnBrk="0" fontAlgn="base" hangingPunct="0">
              <a:spcBef>
                <a:spcPct val="0"/>
              </a:spcBef>
              <a:spcAft>
                <a:spcPct val="0"/>
              </a:spcAft>
              <a:defRPr sz="2400">
                <a:solidFill>
                  <a:schemeClr val="tx1"/>
                </a:solidFill>
                <a:latin typeface="Comic Sans MS" panose="030F0702030302020204" pitchFamily="66" charset="0"/>
                <a:cs typeface="Arial" panose="020B0604020202020204" pitchFamily="34" charset="0"/>
              </a:defRPr>
            </a:lvl9pPr>
          </a:lstStyle>
          <a:p>
            <a:fld id="{31ED3408-128B-417C-AF29-2A0BDD5A6500}" type="slidenum">
              <a:rPr lang="en-GB" altLang="el-GR" sz="1300" smtClean="0"/>
              <a:pPr/>
              <a:t>14</a:t>
            </a:fld>
            <a:endParaRPr lang="en-GB" altLang="el-GR" sz="1300"/>
          </a:p>
        </p:txBody>
      </p:sp>
      <p:sp>
        <p:nvSpPr>
          <p:cNvPr id="24579" name="Rectangle 2">
            <a:extLst>
              <a:ext uri="{FF2B5EF4-FFF2-40B4-BE49-F238E27FC236}">
                <a16:creationId xmlns:a16="http://schemas.microsoft.com/office/drawing/2014/main" id="{08AA520E-14AF-4ABC-95E3-3988DE7E79D4}"/>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30F4DA5A-361E-48F0-97AA-1667AE6A0CF3}"/>
              </a:ext>
            </a:extLst>
          </p:cNvPr>
          <p:cNvSpPr>
            <a:spLocks noGrp="1" noChangeArrowheads="1"/>
          </p:cNvSpPr>
          <p:nvPr>
            <p:ph type="body" idx="1"/>
          </p:nvPr>
        </p:nvSpPr>
        <p:spPr>
          <a:noFill/>
        </p:spPr>
        <p:txBody>
          <a:bodyPr/>
          <a:lstStyle/>
          <a:p>
            <a:pPr algn="just"/>
            <a:r>
              <a:rPr lang="en-US" altLang="el-GR"/>
              <a:t>An example where we have dynamic priorities.</a:t>
            </a:r>
            <a:endParaRPr lang="en-GB" altLang="el-GR"/>
          </a:p>
        </p:txBody>
      </p:sp>
    </p:spTree>
    <p:extLst>
      <p:ext uri="{BB962C8B-B14F-4D97-AF65-F5344CB8AC3E}">
        <p14:creationId xmlns:p14="http://schemas.microsoft.com/office/powerpoint/2010/main" val="1184058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6E039313-DF42-4CDA-8EE1-00D8E53B41DB}"/>
              </a:ext>
            </a:extLst>
          </p:cNvPr>
          <p:cNvSpPr>
            <a:spLocks noGrp="1" noChangeArrowheads="1"/>
          </p:cNvSpPr>
          <p:nvPr>
            <p:ph type="sldNum" sz="quarter" idx="5"/>
          </p:nvPr>
        </p:nvSpPr>
        <p:spPr>
          <a:noFill/>
        </p:spPr>
        <p:txBody>
          <a:bodyPr/>
          <a:lstStyle>
            <a:lvl1pPr defTabSz="960438">
              <a:defRPr sz="2400">
                <a:solidFill>
                  <a:schemeClr val="tx1"/>
                </a:solidFill>
                <a:latin typeface="Comic Sans MS" panose="030F0702030302020204" pitchFamily="66" charset="0"/>
                <a:cs typeface="Arial" panose="020B0604020202020204" pitchFamily="34" charset="0"/>
              </a:defRPr>
            </a:lvl1pPr>
            <a:lvl2pPr marL="742950" indent="-285750" defTabSz="960438">
              <a:defRPr sz="2400">
                <a:solidFill>
                  <a:schemeClr val="tx1"/>
                </a:solidFill>
                <a:latin typeface="Comic Sans MS" panose="030F0702030302020204" pitchFamily="66" charset="0"/>
                <a:cs typeface="Arial" panose="020B0604020202020204" pitchFamily="34" charset="0"/>
              </a:defRPr>
            </a:lvl2pPr>
            <a:lvl3pPr marL="1143000" indent="-228600" defTabSz="960438">
              <a:defRPr sz="2400">
                <a:solidFill>
                  <a:schemeClr val="tx1"/>
                </a:solidFill>
                <a:latin typeface="Comic Sans MS" panose="030F0702030302020204" pitchFamily="66" charset="0"/>
                <a:cs typeface="Arial" panose="020B0604020202020204" pitchFamily="34" charset="0"/>
              </a:defRPr>
            </a:lvl3pPr>
            <a:lvl4pPr marL="1600200" indent="-228600" defTabSz="960438">
              <a:defRPr sz="2400">
                <a:solidFill>
                  <a:schemeClr val="tx1"/>
                </a:solidFill>
                <a:latin typeface="Comic Sans MS" panose="030F0702030302020204" pitchFamily="66" charset="0"/>
                <a:cs typeface="Arial" panose="020B0604020202020204" pitchFamily="34" charset="0"/>
              </a:defRPr>
            </a:lvl4pPr>
            <a:lvl5pPr marL="2057400" indent="-228600" defTabSz="960438">
              <a:defRPr sz="2400">
                <a:solidFill>
                  <a:schemeClr val="tx1"/>
                </a:solidFill>
                <a:latin typeface="Comic Sans MS" panose="030F0702030302020204" pitchFamily="66" charset="0"/>
                <a:cs typeface="Arial" panose="020B0604020202020204" pitchFamily="34" charset="0"/>
              </a:defRPr>
            </a:lvl5pPr>
            <a:lvl6pPr marL="2514600" indent="-228600" defTabSz="960438" eaLnBrk="0" fontAlgn="base" hangingPunct="0">
              <a:spcBef>
                <a:spcPct val="0"/>
              </a:spcBef>
              <a:spcAft>
                <a:spcPct val="0"/>
              </a:spcAft>
              <a:defRPr sz="2400">
                <a:solidFill>
                  <a:schemeClr val="tx1"/>
                </a:solidFill>
                <a:latin typeface="Comic Sans MS" panose="030F0702030302020204" pitchFamily="66" charset="0"/>
                <a:cs typeface="Arial" panose="020B0604020202020204" pitchFamily="34" charset="0"/>
              </a:defRPr>
            </a:lvl6pPr>
            <a:lvl7pPr marL="2971800" indent="-228600" defTabSz="960438" eaLnBrk="0" fontAlgn="base" hangingPunct="0">
              <a:spcBef>
                <a:spcPct val="0"/>
              </a:spcBef>
              <a:spcAft>
                <a:spcPct val="0"/>
              </a:spcAft>
              <a:defRPr sz="2400">
                <a:solidFill>
                  <a:schemeClr val="tx1"/>
                </a:solidFill>
                <a:latin typeface="Comic Sans MS" panose="030F0702030302020204" pitchFamily="66" charset="0"/>
                <a:cs typeface="Arial" panose="020B0604020202020204" pitchFamily="34" charset="0"/>
              </a:defRPr>
            </a:lvl7pPr>
            <a:lvl8pPr marL="3429000" indent="-228600" defTabSz="960438" eaLnBrk="0" fontAlgn="base" hangingPunct="0">
              <a:spcBef>
                <a:spcPct val="0"/>
              </a:spcBef>
              <a:spcAft>
                <a:spcPct val="0"/>
              </a:spcAft>
              <a:defRPr sz="2400">
                <a:solidFill>
                  <a:schemeClr val="tx1"/>
                </a:solidFill>
                <a:latin typeface="Comic Sans MS" panose="030F0702030302020204" pitchFamily="66" charset="0"/>
                <a:cs typeface="Arial" panose="020B0604020202020204" pitchFamily="34" charset="0"/>
              </a:defRPr>
            </a:lvl8pPr>
            <a:lvl9pPr marL="3886200" indent="-228600" defTabSz="960438" eaLnBrk="0" fontAlgn="base" hangingPunct="0">
              <a:spcBef>
                <a:spcPct val="0"/>
              </a:spcBef>
              <a:spcAft>
                <a:spcPct val="0"/>
              </a:spcAft>
              <a:defRPr sz="2400">
                <a:solidFill>
                  <a:schemeClr val="tx1"/>
                </a:solidFill>
                <a:latin typeface="Comic Sans MS" panose="030F0702030302020204" pitchFamily="66" charset="0"/>
                <a:cs typeface="Arial" panose="020B0604020202020204" pitchFamily="34" charset="0"/>
              </a:defRPr>
            </a:lvl9pPr>
          </a:lstStyle>
          <a:p>
            <a:fld id="{2E2DC13D-1943-42A4-B125-E51AFA727868}" type="slidenum">
              <a:rPr lang="en-GB" altLang="el-GR" sz="1300" smtClean="0"/>
              <a:pPr/>
              <a:t>15</a:t>
            </a:fld>
            <a:endParaRPr lang="en-GB" altLang="el-GR" sz="1300"/>
          </a:p>
        </p:txBody>
      </p:sp>
      <p:sp>
        <p:nvSpPr>
          <p:cNvPr id="26627" name="Rectangle 2">
            <a:extLst>
              <a:ext uri="{FF2B5EF4-FFF2-40B4-BE49-F238E27FC236}">
                <a16:creationId xmlns:a16="http://schemas.microsoft.com/office/drawing/2014/main" id="{9C769DA2-3B50-48AB-88F5-B94071F27FDD}"/>
              </a:ext>
            </a:extLst>
          </p:cNvPr>
          <p:cNvSpPr>
            <a:spLocks noGrp="1" noRot="1" noChangeAspect="1" noChangeArrowheads="1" noTextEdit="1"/>
          </p:cNvSpPr>
          <p:nvPr>
            <p:ph type="sldImg"/>
          </p:nvPr>
        </p:nvSpPr>
        <p:spPr>
          <a:xfrm>
            <a:off x="889000" y="733425"/>
            <a:ext cx="4884738" cy="3663950"/>
          </a:xfrm>
          <a:ln/>
        </p:spPr>
      </p:sp>
      <p:sp>
        <p:nvSpPr>
          <p:cNvPr id="26628" name="Rectangle 3">
            <a:extLst>
              <a:ext uri="{FF2B5EF4-FFF2-40B4-BE49-F238E27FC236}">
                <a16:creationId xmlns:a16="http://schemas.microsoft.com/office/drawing/2014/main" id="{BC251CFD-4049-497F-8EB7-C1CC1F1F4ADE}"/>
              </a:ext>
            </a:extLst>
          </p:cNvPr>
          <p:cNvSpPr>
            <a:spLocks noGrp="1" noChangeArrowheads="1"/>
          </p:cNvSpPr>
          <p:nvPr>
            <p:ph type="body" idx="1"/>
          </p:nvPr>
        </p:nvSpPr>
        <p:spPr>
          <a:xfrm>
            <a:off x="887413" y="4641850"/>
            <a:ext cx="4887912" cy="4479925"/>
          </a:xfrm>
          <a:noFill/>
        </p:spPr>
        <p:txBody>
          <a:bodyPr/>
          <a:lstStyle/>
          <a:p>
            <a:pPr>
              <a:buFontTx/>
              <a:buChar char="•"/>
            </a:pPr>
            <a:r>
              <a:rPr lang="en-US" altLang="el-GR" i="1"/>
              <a:t>DOUBLECLICK legal.pl</a:t>
            </a:r>
          </a:p>
          <a:p>
            <a:pPr>
              <a:buFontTx/>
              <a:buChar char="•"/>
            </a:pPr>
            <a:r>
              <a:rPr lang="en-US" altLang="el-GR" i="1"/>
              <a:t>Submit “start”</a:t>
            </a:r>
          </a:p>
          <a:p>
            <a:pPr>
              <a:buFontTx/>
              <a:buChar char="•"/>
            </a:pPr>
            <a:endParaRPr lang="en-US" altLang="el-GR" i="1"/>
          </a:p>
          <a:p>
            <a:pPr>
              <a:buFontTx/>
              <a:buChar char="•"/>
            </a:pPr>
            <a:r>
              <a:rPr lang="en-US" altLang="el-GR" i="1"/>
              <a:t>To demonstrate higher-order priorities UNCOMMENT THE CORRESPONDIN LINE IN legal.pl (THE LINE IS MARKED – EASY TO FIND) Note the change in test 2.</a:t>
            </a:r>
          </a:p>
        </p:txBody>
      </p:sp>
    </p:spTree>
    <p:extLst>
      <p:ext uri="{BB962C8B-B14F-4D97-AF65-F5344CB8AC3E}">
        <p14:creationId xmlns:p14="http://schemas.microsoft.com/office/powerpoint/2010/main" val="248284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EE90A6FB-4900-4960-8EC3-7DE2BE5697D3}"/>
              </a:ext>
            </a:extLst>
          </p:cNvPr>
          <p:cNvGrpSpPr>
            <a:grpSpLocks/>
          </p:cNvGrpSpPr>
          <p:nvPr/>
        </p:nvGrpSpPr>
        <p:grpSpPr bwMode="auto">
          <a:xfrm>
            <a:off x="228600" y="2889250"/>
            <a:ext cx="8610600" cy="201613"/>
            <a:chOff x="144" y="1680"/>
            <a:chExt cx="5424" cy="144"/>
          </a:xfrm>
        </p:grpSpPr>
        <p:sp>
          <p:nvSpPr>
            <p:cNvPr id="5" name="Rectangle 8">
              <a:extLst>
                <a:ext uri="{FF2B5EF4-FFF2-40B4-BE49-F238E27FC236}">
                  <a16:creationId xmlns:a16="http://schemas.microsoft.com/office/drawing/2014/main" id="{A231814D-C24A-4FA1-91B0-1821C3DFE55A}"/>
                </a:ext>
              </a:extLst>
            </p:cNvPr>
            <p:cNvSpPr>
              <a:spLocks noChangeArrowheads="1"/>
            </p:cNvSpPr>
            <p:nvPr userDrawn="1"/>
          </p:nvSpPr>
          <p:spPr bwMode="auto">
            <a:xfrm>
              <a:off x="144" y="1680"/>
              <a:ext cx="1808" cy="144"/>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Comic Sans MS" pitchFamily="66" charset="0"/>
                </a:defRPr>
              </a:lvl1pPr>
              <a:lvl2pPr marL="742950" indent="-285750">
                <a:defRPr sz="2400">
                  <a:solidFill>
                    <a:schemeClr val="tx1"/>
                  </a:solidFill>
                  <a:latin typeface="Comic Sans MS" pitchFamily="66" charset="0"/>
                </a:defRPr>
              </a:lvl2pPr>
              <a:lvl3pPr marL="1143000" indent="-228600">
                <a:defRPr sz="2400">
                  <a:solidFill>
                    <a:schemeClr val="tx1"/>
                  </a:solidFill>
                  <a:latin typeface="Comic Sans MS" pitchFamily="66" charset="0"/>
                </a:defRPr>
              </a:lvl3pPr>
              <a:lvl4pPr marL="1600200" indent="-228600">
                <a:defRPr sz="2400">
                  <a:solidFill>
                    <a:schemeClr val="tx1"/>
                  </a:solidFill>
                  <a:latin typeface="Comic Sans MS" pitchFamily="66" charset="0"/>
                </a:defRPr>
              </a:lvl4pPr>
              <a:lvl5pPr marL="2057400" indent="-22860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a:defRPr/>
              </a:pPr>
              <a:endParaRPr lang="el-GR" altLang="en-US">
                <a:cs typeface="+mn-cs"/>
              </a:endParaRPr>
            </a:p>
          </p:txBody>
        </p:sp>
        <p:sp>
          <p:nvSpPr>
            <p:cNvPr id="6" name="Rectangle 9">
              <a:extLst>
                <a:ext uri="{FF2B5EF4-FFF2-40B4-BE49-F238E27FC236}">
                  <a16:creationId xmlns:a16="http://schemas.microsoft.com/office/drawing/2014/main" id="{E8421D47-C04E-4C40-9297-AA3A947B1563}"/>
                </a:ext>
              </a:extLst>
            </p:cNvPr>
            <p:cNvSpPr>
              <a:spLocks noChangeArrowheads="1"/>
            </p:cNvSpPr>
            <p:nvPr userDrawn="1"/>
          </p:nvSpPr>
          <p:spPr bwMode="auto">
            <a:xfrm>
              <a:off x="1952" y="1680"/>
              <a:ext cx="1808" cy="14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Comic Sans MS" pitchFamily="66" charset="0"/>
                </a:defRPr>
              </a:lvl1pPr>
              <a:lvl2pPr marL="742950" indent="-285750">
                <a:defRPr sz="2400">
                  <a:solidFill>
                    <a:schemeClr val="tx1"/>
                  </a:solidFill>
                  <a:latin typeface="Comic Sans MS" pitchFamily="66" charset="0"/>
                </a:defRPr>
              </a:lvl2pPr>
              <a:lvl3pPr marL="1143000" indent="-228600">
                <a:defRPr sz="2400">
                  <a:solidFill>
                    <a:schemeClr val="tx1"/>
                  </a:solidFill>
                  <a:latin typeface="Comic Sans MS" pitchFamily="66" charset="0"/>
                </a:defRPr>
              </a:lvl3pPr>
              <a:lvl4pPr marL="1600200" indent="-228600">
                <a:defRPr sz="2400">
                  <a:solidFill>
                    <a:schemeClr val="tx1"/>
                  </a:solidFill>
                  <a:latin typeface="Comic Sans MS" pitchFamily="66" charset="0"/>
                </a:defRPr>
              </a:lvl4pPr>
              <a:lvl5pPr marL="2057400" indent="-22860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a:defRPr/>
              </a:pPr>
              <a:endParaRPr lang="el-GR" altLang="en-US">
                <a:cs typeface="+mn-cs"/>
              </a:endParaRPr>
            </a:p>
          </p:txBody>
        </p:sp>
        <p:sp>
          <p:nvSpPr>
            <p:cNvPr id="7" name="Rectangle 10">
              <a:extLst>
                <a:ext uri="{FF2B5EF4-FFF2-40B4-BE49-F238E27FC236}">
                  <a16:creationId xmlns:a16="http://schemas.microsoft.com/office/drawing/2014/main" id="{9550E7D6-C024-4E10-9511-651FBCB85D3C}"/>
                </a:ext>
              </a:extLst>
            </p:cNvPr>
            <p:cNvSpPr>
              <a:spLocks noChangeArrowheads="1"/>
            </p:cNvSpPr>
            <p:nvPr userDrawn="1"/>
          </p:nvSpPr>
          <p:spPr bwMode="auto">
            <a:xfrm>
              <a:off x="3760" y="1680"/>
              <a:ext cx="1808" cy="144"/>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Comic Sans MS" pitchFamily="66" charset="0"/>
                </a:defRPr>
              </a:lvl1pPr>
              <a:lvl2pPr marL="742950" indent="-285750">
                <a:defRPr sz="2400">
                  <a:solidFill>
                    <a:schemeClr val="tx1"/>
                  </a:solidFill>
                  <a:latin typeface="Comic Sans MS" pitchFamily="66" charset="0"/>
                </a:defRPr>
              </a:lvl2pPr>
              <a:lvl3pPr marL="1143000" indent="-228600">
                <a:defRPr sz="2400">
                  <a:solidFill>
                    <a:schemeClr val="tx1"/>
                  </a:solidFill>
                  <a:latin typeface="Comic Sans MS" pitchFamily="66" charset="0"/>
                </a:defRPr>
              </a:lvl3pPr>
              <a:lvl4pPr marL="1600200" indent="-228600">
                <a:defRPr sz="2400">
                  <a:solidFill>
                    <a:schemeClr val="tx1"/>
                  </a:solidFill>
                  <a:latin typeface="Comic Sans MS" pitchFamily="66" charset="0"/>
                </a:defRPr>
              </a:lvl4pPr>
              <a:lvl5pPr marL="2057400" indent="-22860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a:defRPr/>
              </a:pPr>
              <a:endParaRPr lang="el-GR" altLang="en-US">
                <a:cs typeface="+mn-cs"/>
              </a:endParaRPr>
            </a:p>
          </p:txBody>
        </p:sp>
      </p:grpSp>
      <p:sp>
        <p:nvSpPr>
          <p:cNvPr id="8194" name="Rectangle 2"/>
          <p:cNvSpPr>
            <a:spLocks noGrp="1" noChangeArrowheads="1"/>
          </p:cNvSpPr>
          <p:nvPr>
            <p:ph type="ctrTitle"/>
          </p:nvPr>
        </p:nvSpPr>
        <p:spPr>
          <a:xfrm>
            <a:off x="685800" y="685800"/>
            <a:ext cx="7772400" cy="2127250"/>
          </a:xfrm>
        </p:spPr>
        <p:txBody>
          <a:bodyPr/>
          <a:lstStyle>
            <a:lvl1pPr algn="ctr">
              <a:defRPr sz="5800"/>
            </a:lvl1pPr>
          </a:lstStyle>
          <a:p>
            <a:pPr lvl="0"/>
            <a:r>
              <a:rPr lang="en-GB" altLang="el-GR" noProof="0"/>
              <a:t>Click to edit Master title style</a:t>
            </a:r>
          </a:p>
        </p:txBody>
      </p:sp>
      <p:sp>
        <p:nvSpPr>
          <p:cNvPr id="8195" name="Rectangle 3"/>
          <p:cNvSpPr>
            <a:spLocks noGrp="1" noChangeArrowheads="1"/>
          </p:cNvSpPr>
          <p:nvPr>
            <p:ph type="subTitle" idx="1"/>
          </p:nvPr>
        </p:nvSpPr>
        <p:spPr>
          <a:xfrm>
            <a:off x="1371600" y="3270250"/>
            <a:ext cx="6400800" cy="2209800"/>
          </a:xfrm>
        </p:spPr>
        <p:txBody>
          <a:bodyPr/>
          <a:lstStyle>
            <a:lvl1pPr marL="0" indent="0" algn="ctr">
              <a:buFont typeface="Wingdings" panose="05000000000000000000" pitchFamily="2" charset="2"/>
              <a:buNone/>
              <a:defRPr sz="3000"/>
            </a:lvl1pPr>
          </a:lstStyle>
          <a:p>
            <a:pPr lvl="0"/>
            <a:r>
              <a:rPr lang="en-GB" altLang="el-GR" noProof="0"/>
              <a:t>Click to edit Master subtitle style</a:t>
            </a:r>
          </a:p>
        </p:txBody>
      </p:sp>
      <p:sp>
        <p:nvSpPr>
          <p:cNvPr id="8" name="Rectangle 4">
            <a:extLst>
              <a:ext uri="{FF2B5EF4-FFF2-40B4-BE49-F238E27FC236}">
                <a16:creationId xmlns:a16="http://schemas.microsoft.com/office/drawing/2014/main" id="{AEFBCAB7-D99E-4D63-87D0-2DED4B9A0AF7}"/>
              </a:ext>
            </a:extLst>
          </p:cNvPr>
          <p:cNvSpPr>
            <a:spLocks noGrp="1" noChangeArrowheads="1"/>
          </p:cNvSpPr>
          <p:nvPr>
            <p:ph type="dt" sz="half" idx="10"/>
          </p:nvPr>
        </p:nvSpPr>
        <p:spPr/>
        <p:txBody>
          <a:bodyPr/>
          <a:lstStyle>
            <a:lvl1pPr>
              <a:defRPr/>
            </a:lvl1pPr>
          </a:lstStyle>
          <a:p>
            <a:pPr>
              <a:defRPr/>
            </a:pPr>
            <a:endParaRPr lang="en-GB" altLang="el-GR"/>
          </a:p>
        </p:txBody>
      </p:sp>
      <p:sp>
        <p:nvSpPr>
          <p:cNvPr id="9" name="Rectangle 5">
            <a:extLst>
              <a:ext uri="{FF2B5EF4-FFF2-40B4-BE49-F238E27FC236}">
                <a16:creationId xmlns:a16="http://schemas.microsoft.com/office/drawing/2014/main" id="{0E3E609F-2FB5-4083-987C-28632B42FFCD}"/>
              </a:ext>
            </a:extLst>
          </p:cNvPr>
          <p:cNvSpPr>
            <a:spLocks noGrp="1" noChangeArrowheads="1"/>
          </p:cNvSpPr>
          <p:nvPr>
            <p:ph type="ftr" sz="quarter" idx="11"/>
          </p:nvPr>
        </p:nvSpPr>
        <p:spPr/>
        <p:txBody>
          <a:bodyPr/>
          <a:lstStyle>
            <a:lvl1pPr>
              <a:defRPr/>
            </a:lvl1pPr>
          </a:lstStyle>
          <a:p>
            <a:pPr>
              <a:defRPr/>
            </a:pPr>
            <a:endParaRPr lang="en-GB" altLang="el-GR"/>
          </a:p>
        </p:txBody>
      </p:sp>
      <p:sp>
        <p:nvSpPr>
          <p:cNvPr id="10" name="Rectangle 6">
            <a:extLst>
              <a:ext uri="{FF2B5EF4-FFF2-40B4-BE49-F238E27FC236}">
                <a16:creationId xmlns:a16="http://schemas.microsoft.com/office/drawing/2014/main" id="{40E1307F-37A7-4ED2-B001-C38C6781D026}"/>
              </a:ext>
            </a:extLst>
          </p:cNvPr>
          <p:cNvSpPr>
            <a:spLocks noGrp="1" noChangeArrowheads="1"/>
          </p:cNvSpPr>
          <p:nvPr>
            <p:ph type="sldNum" sz="quarter" idx="12"/>
          </p:nvPr>
        </p:nvSpPr>
        <p:spPr/>
        <p:txBody>
          <a:bodyPr/>
          <a:lstStyle>
            <a:lvl1pPr>
              <a:defRPr/>
            </a:lvl1pPr>
          </a:lstStyle>
          <a:p>
            <a:pPr>
              <a:defRPr/>
            </a:pPr>
            <a:fld id="{B6570739-98A9-4611-BEDA-4F522284D09F}" type="slidenum">
              <a:rPr lang="en-GB" altLang="el-GR"/>
              <a:pPr>
                <a:defRPr/>
              </a:pPr>
              <a:t>‹#›</a:t>
            </a:fld>
            <a:endParaRPr lang="en-GB" altLang="el-GR"/>
          </a:p>
        </p:txBody>
      </p:sp>
    </p:spTree>
    <p:extLst>
      <p:ext uri="{BB962C8B-B14F-4D97-AF65-F5344CB8AC3E}">
        <p14:creationId xmlns:p14="http://schemas.microsoft.com/office/powerpoint/2010/main" val="2542760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4">
            <a:extLst>
              <a:ext uri="{FF2B5EF4-FFF2-40B4-BE49-F238E27FC236}">
                <a16:creationId xmlns:a16="http://schemas.microsoft.com/office/drawing/2014/main" id="{90AB912A-9E7B-4BBE-ABE6-E583D21C43A4}"/>
              </a:ext>
            </a:extLst>
          </p:cNvPr>
          <p:cNvSpPr>
            <a:spLocks noGrp="1" noChangeArrowheads="1"/>
          </p:cNvSpPr>
          <p:nvPr>
            <p:ph type="dt" sz="half" idx="10"/>
          </p:nvPr>
        </p:nvSpPr>
        <p:spPr>
          <a:ln/>
        </p:spPr>
        <p:txBody>
          <a:bodyPr/>
          <a:lstStyle>
            <a:lvl1pPr>
              <a:defRPr/>
            </a:lvl1pPr>
          </a:lstStyle>
          <a:p>
            <a:pPr>
              <a:defRPr/>
            </a:pPr>
            <a:endParaRPr lang="en-GB" altLang="el-GR"/>
          </a:p>
        </p:txBody>
      </p:sp>
      <p:sp>
        <p:nvSpPr>
          <p:cNvPr id="5" name="Rectangle 5">
            <a:extLst>
              <a:ext uri="{FF2B5EF4-FFF2-40B4-BE49-F238E27FC236}">
                <a16:creationId xmlns:a16="http://schemas.microsoft.com/office/drawing/2014/main" id="{D5DBA911-9EDF-4EE1-98A9-1BBC253BD24A}"/>
              </a:ext>
            </a:extLst>
          </p:cNvPr>
          <p:cNvSpPr>
            <a:spLocks noGrp="1" noChangeArrowheads="1"/>
          </p:cNvSpPr>
          <p:nvPr>
            <p:ph type="ftr" sz="quarter" idx="11"/>
          </p:nvPr>
        </p:nvSpPr>
        <p:spPr>
          <a:ln/>
        </p:spPr>
        <p:txBody>
          <a:bodyPr/>
          <a:lstStyle>
            <a:lvl1pPr>
              <a:defRPr/>
            </a:lvl1pPr>
          </a:lstStyle>
          <a:p>
            <a:pPr>
              <a:defRPr/>
            </a:pPr>
            <a:endParaRPr lang="en-GB" altLang="el-GR"/>
          </a:p>
        </p:txBody>
      </p:sp>
      <p:sp>
        <p:nvSpPr>
          <p:cNvPr id="6" name="Rectangle 6">
            <a:extLst>
              <a:ext uri="{FF2B5EF4-FFF2-40B4-BE49-F238E27FC236}">
                <a16:creationId xmlns:a16="http://schemas.microsoft.com/office/drawing/2014/main" id="{5EDF8B3A-EA78-4324-BA74-3004BE252529}"/>
              </a:ext>
            </a:extLst>
          </p:cNvPr>
          <p:cNvSpPr>
            <a:spLocks noGrp="1" noChangeArrowheads="1"/>
          </p:cNvSpPr>
          <p:nvPr>
            <p:ph type="sldNum" sz="quarter" idx="12"/>
          </p:nvPr>
        </p:nvSpPr>
        <p:spPr>
          <a:ln/>
        </p:spPr>
        <p:txBody>
          <a:bodyPr/>
          <a:lstStyle>
            <a:lvl1pPr>
              <a:defRPr/>
            </a:lvl1pPr>
          </a:lstStyle>
          <a:p>
            <a:pPr>
              <a:defRPr/>
            </a:pPr>
            <a:fld id="{DE6DA4AB-38E3-491F-9909-5EB84C9A860B}" type="slidenum">
              <a:rPr lang="en-GB" altLang="el-GR"/>
              <a:pPr>
                <a:defRPr/>
              </a:pPr>
              <a:t>‹#›</a:t>
            </a:fld>
            <a:endParaRPr lang="en-GB" altLang="el-GR"/>
          </a:p>
        </p:txBody>
      </p:sp>
    </p:spTree>
    <p:extLst>
      <p:ext uri="{BB962C8B-B14F-4D97-AF65-F5344CB8AC3E}">
        <p14:creationId xmlns:p14="http://schemas.microsoft.com/office/powerpoint/2010/main" val="2637720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4">
            <a:extLst>
              <a:ext uri="{FF2B5EF4-FFF2-40B4-BE49-F238E27FC236}">
                <a16:creationId xmlns:a16="http://schemas.microsoft.com/office/drawing/2014/main" id="{F0BCDE83-5447-472F-BA8C-2590032D346D}"/>
              </a:ext>
            </a:extLst>
          </p:cNvPr>
          <p:cNvSpPr>
            <a:spLocks noGrp="1" noChangeArrowheads="1"/>
          </p:cNvSpPr>
          <p:nvPr>
            <p:ph type="dt" sz="half" idx="10"/>
          </p:nvPr>
        </p:nvSpPr>
        <p:spPr>
          <a:ln/>
        </p:spPr>
        <p:txBody>
          <a:bodyPr/>
          <a:lstStyle>
            <a:lvl1pPr>
              <a:defRPr/>
            </a:lvl1pPr>
          </a:lstStyle>
          <a:p>
            <a:pPr>
              <a:defRPr/>
            </a:pPr>
            <a:endParaRPr lang="en-GB" altLang="el-GR"/>
          </a:p>
        </p:txBody>
      </p:sp>
      <p:sp>
        <p:nvSpPr>
          <p:cNvPr id="5" name="Rectangle 5">
            <a:extLst>
              <a:ext uri="{FF2B5EF4-FFF2-40B4-BE49-F238E27FC236}">
                <a16:creationId xmlns:a16="http://schemas.microsoft.com/office/drawing/2014/main" id="{BA1CC29D-D210-48BD-BF20-F7AB8684C5B4}"/>
              </a:ext>
            </a:extLst>
          </p:cNvPr>
          <p:cNvSpPr>
            <a:spLocks noGrp="1" noChangeArrowheads="1"/>
          </p:cNvSpPr>
          <p:nvPr>
            <p:ph type="ftr" sz="quarter" idx="11"/>
          </p:nvPr>
        </p:nvSpPr>
        <p:spPr>
          <a:ln/>
        </p:spPr>
        <p:txBody>
          <a:bodyPr/>
          <a:lstStyle>
            <a:lvl1pPr>
              <a:defRPr/>
            </a:lvl1pPr>
          </a:lstStyle>
          <a:p>
            <a:pPr>
              <a:defRPr/>
            </a:pPr>
            <a:endParaRPr lang="en-GB" altLang="el-GR"/>
          </a:p>
        </p:txBody>
      </p:sp>
      <p:sp>
        <p:nvSpPr>
          <p:cNvPr id="6" name="Rectangle 6">
            <a:extLst>
              <a:ext uri="{FF2B5EF4-FFF2-40B4-BE49-F238E27FC236}">
                <a16:creationId xmlns:a16="http://schemas.microsoft.com/office/drawing/2014/main" id="{886EC5AF-E0D1-4F34-8AC1-AB8130C6ECB6}"/>
              </a:ext>
            </a:extLst>
          </p:cNvPr>
          <p:cNvSpPr>
            <a:spLocks noGrp="1" noChangeArrowheads="1"/>
          </p:cNvSpPr>
          <p:nvPr>
            <p:ph type="sldNum" sz="quarter" idx="12"/>
          </p:nvPr>
        </p:nvSpPr>
        <p:spPr>
          <a:ln/>
        </p:spPr>
        <p:txBody>
          <a:bodyPr/>
          <a:lstStyle>
            <a:lvl1pPr>
              <a:defRPr/>
            </a:lvl1pPr>
          </a:lstStyle>
          <a:p>
            <a:pPr>
              <a:defRPr/>
            </a:pPr>
            <a:fld id="{863549CB-50DA-42BF-9706-8B4B7989D05F}" type="slidenum">
              <a:rPr lang="en-GB" altLang="el-GR"/>
              <a:pPr>
                <a:defRPr/>
              </a:pPr>
              <a:t>‹#›</a:t>
            </a:fld>
            <a:endParaRPr lang="en-GB" altLang="el-GR"/>
          </a:p>
        </p:txBody>
      </p:sp>
    </p:spTree>
    <p:extLst>
      <p:ext uri="{BB962C8B-B14F-4D97-AF65-F5344CB8AC3E}">
        <p14:creationId xmlns:p14="http://schemas.microsoft.com/office/powerpoint/2010/main" val="2556188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p:bg>
      <p:bgPr>
        <a:solidFill>
          <a:srgbClr val="0000B0"/>
        </a:solidFill>
        <a:effectLst/>
      </p:bgPr>
    </p:bg>
    <p:spTree>
      <p:nvGrpSpPr>
        <p:cNvPr id="1" name=""/>
        <p:cNvGrpSpPr/>
        <p:nvPr/>
      </p:nvGrpSpPr>
      <p:grpSpPr>
        <a:xfrm>
          <a:off x="0" y="0"/>
          <a:ext cx="0" cy="0"/>
          <a:chOff x="0" y="0"/>
          <a:chExt cx="0" cy="0"/>
        </a:xfrm>
      </p:grpSpPr>
      <p:sp>
        <p:nvSpPr>
          <p:cNvPr id="19" name="Text Placeholder 2">
            <a:extLst>
              <a:ext uri="{FF2B5EF4-FFF2-40B4-BE49-F238E27FC236}">
                <a16:creationId xmlns:a16="http://schemas.microsoft.com/office/drawing/2014/main" id="{C4620EE8-4506-F748-BA2F-9F7D7888F37E}"/>
              </a:ext>
            </a:extLst>
          </p:cNvPr>
          <p:cNvSpPr>
            <a:spLocks noGrp="1"/>
          </p:cNvSpPr>
          <p:nvPr>
            <p:ph type="body" sz="quarter" idx="16" hasCustomPrompt="1"/>
          </p:nvPr>
        </p:nvSpPr>
        <p:spPr>
          <a:xfrm>
            <a:off x="482661" y="1797960"/>
            <a:ext cx="8096434" cy="573379"/>
          </a:xfrm>
          <a:prstGeom prst="rect">
            <a:avLst/>
          </a:prstGeom>
        </p:spPr>
        <p:txBody>
          <a:bodyPr>
            <a:normAutofit/>
          </a:bodyPr>
          <a:lstStyle>
            <a:lvl1pPr marL="0" indent="0">
              <a:buNone/>
              <a:defRPr sz="2250">
                <a:solidFill>
                  <a:schemeClr val="bg1"/>
                </a:solidFill>
                <a:latin typeface="Helvetica Neue"/>
              </a:defRPr>
            </a:lvl1pPr>
            <a:lvl2pPr marL="228600" indent="0">
              <a:buNone/>
              <a:defRPr sz="4500">
                <a:solidFill>
                  <a:schemeClr val="bg1"/>
                </a:solidFill>
              </a:defRPr>
            </a:lvl2pPr>
            <a:lvl3pPr marL="457200" indent="0">
              <a:buNone/>
              <a:defRPr sz="4500">
                <a:solidFill>
                  <a:schemeClr val="bg1"/>
                </a:solidFill>
              </a:defRPr>
            </a:lvl3pPr>
            <a:lvl4pPr marL="685800" indent="0">
              <a:buNone/>
              <a:defRPr sz="4500">
                <a:solidFill>
                  <a:schemeClr val="bg1"/>
                </a:solidFill>
              </a:defRPr>
            </a:lvl4pPr>
            <a:lvl5pPr marL="914400" indent="0">
              <a:buNone/>
              <a:defRPr sz="4500">
                <a:solidFill>
                  <a:schemeClr val="bg1"/>
                </a:solidFill>
              </a:defRPr>
            </a:lvl5pPr>
          </a:lstStyle>
          <a:p>
            <a:pPr lvl="0"/>
            <a:r>
              <a:rPr lang="en-GB" dirty="0"/>
              <a:t>Insert University Name</a:t>
            </a:r>
            <a:endParaRPr lang="x-none" dirty="0"/>
          </a:p>
        </p:txBody>
      </p:sp>
      <p:sp>
        <p:nvSpPr>
          <p:cNvPr id="22" name="Text Placeholder 14">
            <a:extLst>
              <a:ext uri="{FF2B5EF4-FFF2-40B4-BE49-F238E27FC236}">
                <a16:creationId xmlns:a16="http://schemas.microsoft.com/office/drawing/2014/main" id="{B917EA4C-AF1A-F844-9E6F-5DF8EB2EDBC3}"/>
              </a:ext>
            </a:extLst>
          </p:cNvPr>
          <p:cNvSpPr>
            <a:spLocks noGrp="1"/>
          </p:cNvSpPr>
          <p:nvPr>
            <p:ph type="body" sz="quarter" idx="19" hasCustomPrompt="1"/>
          </p:nvPr>
        </p:nvSpPr>
        <p:spPr>
          <a:xfrm>
            <a:off x="482662" y="5301578"/>
            <a:ext cx="2051447" cy="263694"/>
          </a:xfrm>
          <a:prstGeom prst="rect">
            <a:avLst/>
          </a:prstGeom>
        </p:spPr>
        <p:txBody>
          <a:bodyPr/>
          <a:lstStyle>
            <a:lvl1pPr marL="0" indent="0">
              <a:buNone/>
              <a:defRPr sz="1125">
                <a:solidFill>
                  <a:schemeClr val="bg1"/>
                </a:solidFill>
                <a:latin typeface="Helvetica Neue"/>
              </a:defRPr>
            </a:lvl1pPr>
          </a:lstStyle>
          <a:p>
            <a:pPr lvl="0"/>
            <a:r>
              <a:rPr lang="x-none" dirty="0"/>
              <a:t>Month, Year</a:t>
            </a:r>
          </a:p>
        </p:txBody>
      </p:sp>
      <p:sp>
        <p:nvSpPr>
          <p:cNvPr id="33" name="Text Placeholder 2">
            <a:extLst>
              <a:ext uri="{FF2B5EF4-FFF2-40B4-BE49-F238E27FC236}">
                <a16:creationId xmlns:a16="http://schemas.microsoft.com/office/drawing/2014/main" id="{C4620EE8-4506-F748-BA2F-9F7D7888F37E}"/>
              </a:ext>
            </a:extLst>
          </p:cNvPr>
          <p:cNvSpPr>
            <a:spLocks noGrp="1"/>
          </p:cNvSpPr>
          <p:nvPr>
            <p:ph type="body" sz="quarter" idx="21" hasCustomPrompt="1"/>
          </p:nvPr>
        </p:nvSpPr>
        <p:spPr>
          <a:xfrm>
            <a:off x="482661" y="2516790"/>
            <a:ext cx="8096434" cy="1705032"/>
          </a:xfrm>
          <a:prstGeom prst="rect">
            <a:avLst/>
          </a:prstGeom>
        </p:spPr>
        <p:txBody>
          <a:bodyPr>
            <a:normAutofit/>
          </a:bodyPr>
          <a:lstStyle>
            <a:lvl1pPr marL="0" indent="0">
              <a:lnSpc>
                <a:spcPts val="3750"/>
              </a:lnSpc>
              <a:spcBef>
                <a:spcPts val="0"/>
              </a:spcBef>
              <a:buNone/>
              <a:defRPr sz="3750" b="1" baseline="0">
                <a:solidFill>
                  <a:schemeClr val="bg1"/>
                </a:solidFill>
                <a:latin typeface="Helvetica Neue"/>
              </a:defRPr>
            </a:lvl1pPr>
            <a:lvl2pPr marL="228600" indent="0">
              <a:buNone/>
              <a:defRPr sz="4500">
                <a:solidFill>
                  <a:schemeClr val="bg1"/>
                </a:solidFill>
              </a:defRPr>
            </a:lvl2pPr>
            <a:lvl3pPr marL="457200" indent="0">
              <a:buNone/>
              <a:defRPr sz="4500">
                <a:solidFill>
                  <a:schemeClr val="bg1"/>
                </a:solidFill>
              </a:defRPr>
            </a:lvl3pPr>
            <a:lvl4pPr marL="685800" indent="0">
              <a:buNone/>
              <a:defRPr sz="4500">
                <a:solidFill>
                  <a:schemeClr val="bg1"/>
                </a:solidFill>
              </a:defRPr>
            </a:lvl4pPr>
            <a:lvl5pPr marL="914400" indent="0">
              <a:buNone/>
              <a:defRPr sz="4500">
                <a:solidFill>
                  <a:schemeClr val="bg1"/>
                </a:solidFill>
              </a:defRPr>
            </a:lvl5pPr>
          </a:lstStyle>
          <a:p>
            <a:pPr lvl="0"/>
            <a:r>
              <a:rPr lang="en-GB" dirty="0"/>
              <a:t>INSERT COURSE NAME USING CAPITAL LETTERS</a:t>
            </a:r>
          </a:p>
        </p:txBody>
      </p:sp>
      <p:pic>
        <p:nvPicPr>
          <p:cNvPr id="26" name="Picture 2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2226" y="530099"/>
            <a:ext cx="1939106" cy="322334"/>
          </a:xfrm>
          <a:prstGeom prst="rect">
            <a:avLst/>
          </a:prstGeom>
        </p:spPr>
      </p:pic>
      <p:cxnSp>
        <p:nvCxnSpPr>
          <p:cNvPr id="38" name="Straight Connector 37"/>
          <p:cNvCxnSpPr/>
          <p:nvPr userDrawn="1"/>
        </p:nvCxnSpPr>
        <p:spPr>
          <a:xfrm>
            <a:off x="2623175" y="459829"/>
            <a:ext cx="1" cy="4697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userDrawn="1"/>
        </p:nvSpPr>
        <p:spPr>
          <a:xfrm>
            <a:off x="2725668" y="482815"/>
            <a:ext cx="2184308" cy="381002"/>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938" dirty="0">
                <a:solidFill>
                  <a:schemeClr val="bg1"/>
                </a:solidFill>
                <a:latin typeface="Helvetica Neue"/>
              </a:rPr>
              <a:t>Master programmes in Artificial</a:t>
            </a:r>
            <a:br>
              <a:rPr lang="en-GB" sz="938" dirty="0">
                <a:solidFill>
                  <a:schemeClr val="bg1"/>
                </a:solidFill>
                <a:latin typeface="Helvetica Neue"/>
              </a:rPr>
            </a:br>
            <a:r>
              <a:rPr lang="en-GB" sz="938" dirty="0">
                <a:solidFill>
                  <a:schemeClr val="bg1"/>
                </a:solidFill>
                <a:latin typeface="Helvetica Neue"/>
              </a:rPr>
              <a:t>Intelligence 4 Careers in Europe</a:t>
            </a:r>
            <a:endParaRPr lang="en-US" sz="938" dirty="0">
              <a:solidFill>
                <a:schemeClr val="bg1"/>
              </a:solidFill>
              <a:latin typeface="Helvetica Neue"/>
            </a:endParaRPr>
          </a:p>
        </p:txBody>
      </p:sp>
      <p:pic>
        <p:nvPicPr>
          <p:cNvPr id="48" name="Picture 4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75685" y="4835787"/>
            <a:ext cx="903410" cy="803419"/>
          </a:xfrm>
          <a:prstGeom prst="rect">
            <a:avLst/>
          </a:prstGeom>
        </p:spPr>
      </p:pic>
      <p:sp>
        <p:nvSpPr>
          <p:cNvPr id="51" name="Text Placeholder 10">
            <a:extLst>
              <a:ext uri="{FF2B5EF4-FFF2-40B4-BE49-F238E27FC236}">
                <a16:creationId xmlns:a16="http://schemas.microsoft.com/office/drawing/2014/main" id="{9B3CD9D9-3717-8045-BBE0-D00561474EA1}"/>
              </a:ext>
            </a:extLst>
          </p:cNvPr>
          <p:cNvSpPr>
            <a:spLocks noGrp="1"/>
          </p:cNvSpPr>
          <p:nvPr>
            <p:ph type="body" sz="quarter" idx="23" hasCustomPrompt="1"/>
          </p:nvPr>
        </p:nvSpPr>
        <p:spPr>
          <a:xfrm>
            <a:off x="482661" y="4981238"/>
            <a:ext cx="8039285" cy="247063"/>
          </a:xfrm>
          <a:prstGeom prst="rect">
            <a:avLst/>
          </a:prstGeom>
        </p:spPr>
        <p:txBody>
          <a:bodyPr>
            <a:noAutofit/>
          </a:bodyPr>
          <a:lstStyle>
            <a:lvl1pPr marL="0" indent="0">
              <a:buNone/>
              <a:defRPr sz="1500" b="1" baseline="0">
                <a:solidFill>
                  <a:schemeClr val="bg1"/>
                </a:solidFill>
                <a:latin typeface="Helvetica Neue"/>
              </a:defRPr>
            </a:lvl1pPr>
            <a:lvl2pPr marL="228600" indent="0">
              <a:buNone/>
              <a:defRPr>
                <a:solidFill>
                  <a:schemeClr val="bg1"/>
                </a:solidFill>
              </a:defRPr>
            </a:lvl2pPr>
            <a:lvl3pPr marL="457200" indent="0">
              <a:buNone/>
              <a:defRPr>
                <a:solidFill>
                  <a:schemeClr val="bg1"/>
                </a:solidFill>
              </a:defRPr>
            </a:lvl3pPr>
            <a:lvl4pPr marL="685800" indent="0">
              <a:buNone/>
              <a:defRPr>
                <a:solidFill>
                  <a:schemeClr val="bg1"/>
                </a:solidFill>
              </a:defRPr>
            </a:lvl4pPr>
            <a:lvl5pPr marL="914400" indent="0">
              <a:buNone/>
              <a:defRPr>
                <a:solidFill>
                  <a:schemeClr val="bg1"/>
                </a:solidFill>
              </a:defRPr>
            </a:lvl5pPr>
          </a:lstStyle>
          <a:p>
            <a:pPr lvl="0"/>
            <a:r>
              <a:rPr lang="en-GB" dirty="0"/>
              <a:t>Presenter’s Name &amp; Surname</a:t>
            </a:r>
            <a:endParaRPr lang="x-none" dirty="0"/>
          </a:p>
        </p:txBody>
      </p:sp>
    </p:spTree>
    <p:extLst>
      <p:ext uri="{BB962C8B-B14F-4D97-AF65-F5344CB8AC3E}">
        <p14:creationId xmlns:p14="http://schemas.microsoft.com/office/powerpoint/2010/main" val="160964856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cture title &amp; contents">
    <p:spTree>
      <p:nvGrpSpPr>
        <p:cNvPr id="1" name=""/>
        <p:cNvGrpSpPr/>
        <p:nvPr/>
      </p:nvGrpSpPr>
      <p:grpSpPr>
        <a:xfrm>
          <a:off x="0" y="0"/>
          <a:ext cx="0" cy="0"/>
          <a:chOff x="0" y="0"/>
          <a:chExt cx="0" cy="0"/>
        </a:xfrm>
      </p:grpSpPr>
      <p:cxnSp>
        <p:nvCxnSpPr>
          <p:cNvPr id="5" name="Straight Connector 4"/>
          <p:cNvCxnSpPr/>
          <p:nvPr userDrawn="1"/>
        </p:nvCxnSpPr>
        <p:spPr>
          <a:xfrm>
            <a:off x="2623175" y="459829"/>
            <a:ext cx="1" cy="46976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userDrawn="1"/>
        </p:nvSpPr>
        <p:spPr>
          <a:xfrm>
            <a:off x="2725668" y="482815"/>
            <a:ext cx="2184308" cy="381002"/>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938" dirty="0">
                <a:solidFill>
                  <a:srgbClr val="0000B0"/>
                </a:solidFill>
                <a:latin typeface="Helvetica Neue"/>
              </a:rPr>
              <a:t>Master programmes in Artificial</a:t>
            </a:r>
            <a:br>
              <a:rPr lang="en-GB" sz="938" dirty="0">
                <a:solidFill>
                  <a:srgbClr val="0000B0"/>
                </a:solidFill>
                <a:latin typeface="Helvetica Neue"/>
              </a:rPr>
            </a:br>
            <a:r>
              <a:rPr lang="en-GB" sz="938" dirty="0">
                <a:solidFill>
                  <a:srgbClr val="0000B0"/>
                </a:solidFill>
                <a:latin typeface="Helvetica Neue"/>
              </a:rPr>
              <a:t>Intelligence 4 Careers in Europe</a:t>
            </a:r>
            <a:endParaRPr lang="en-US" sz="938" dirty="0">
              <a:solidFill>
                <a:srgbClr val="0000B0"/>
              </a:solidFill>
              <a:latin typeface="Helvetica Neue"/>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2227" y="530099"/>
            <a:ext cx="1935022" cy="322334"/>
          </a:xfrm>
          <a:prstGeom prst="rect">
            <a:avLst/>
          </a:prstGeom>
        </p:spPr>
      </p:pic>
      <p:sp>
        <p:nvSpPr>
          <p:cNvPr id="17"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482661" y="4033617"/>
            <a:ext cx="3899206" cy="1633558"/>
          </a:xfrm>
          <a:prstGeom prst="rect">
            <a:avLst/>
          </a:prstGeom>
        </p:spPr>
        <p:txBody>
          <a:bodyPr>
            <a:normAutofit/>
          </a:bodyPr>
          <a:lstStyle>
            <a:lvl1pPr marL="192881" marR="0" indent="-192881" algn="l" defTabSz="685800" rtl="0" eaLnBrk="1" fontAlgn="auto" latinLnBrk="0" hangingPunct="1">
              <a:lnSpc>
                <a:spcPct val="90000"/>
              </a:lnSpc>
              <a:spcBef>
                <a:spcPts val="750"/>
              </a:spcBef>
              <a:spcAft>
                <a:spcPts val="0"/>
              </a:spcAft>
              <a:buClrTx/>
              <a:buSzTx/>
              <a:buFont typeface="+mj-lt"/>
              <a:buAutoNum type="arabicPeriod"/>
              <a:tabLst/>
              <a:defRPr sz="1125">
                <a:solidFill>
                  <a:srgbClr val="0000B0"/>
                </a:solidFill>
                <a:latin typeface="Helvetica Neue"/>
              </a:defRPr>
            </a:lvl1pPr>
            <a:lvl2pPr marL="228600" indent="0">
              <a:buNone/>
              <a:defRPr sz="4500">
                <a:solidFill>
                  <a:schemeClr val="bg1"/>
                </a:solidFill>
              </a:defRPr>
            </a:lvl2pPr>
            <a:lvl3pPr marL="457200" indent="0">
              <a:buNone/>
              <a:defRPr sz="4500">
                <a:solidFill>
                  <a:schemeClr val="bg1"/>
                </a:solidFill>
              </a:defRPr>
            </a:lvl3pPr>
            <a:lvl4pPr marL="685800" indent="0">
              <a:buNone/>
              <a:defRPr sz="4500">
                <a:solidFill>
                  <a:schemeClr val="bg1"/>
                </a:solidFill>
              </a:defRPr>
            </a:lvl4pPr>
            <a:lvl5pPr marL="914400" indent="0">
              <a:buNone/>
              <a:defRPr sz="45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endParaRPr lang="en-GB" dirty="0"/>
          </a:p>
        </p:txBody>
      </p:sp>
      <p:sp>
        <p:nvSpPr>
          <p:cNvPr id="19" name="Text Placeholder 2">
            <a:extLst>
              <a:ext uri="{FF2B5EF4-FFF2-40B4-BE49-F238E27FC236}">
                <a16:creationId xmlns:a16="http://schemas.microsoft.com/office/drawing/2014/main" id="{C4620EE8-4506-F748-BA2F-9F7D7888F37E}"/>
              </a:ext>
            </a:extLst>
          </p:cNvPr>
          <p:cNvSpPr>
            <a:spLocks noGrp="1"/>
          </p:cNvSpPr>
          <p:nvPr>
            <p:ph type="body" sz="quarter" idx="23" hasCustomPrompt="1"/>
          </p:nvPr>
        </p:nvSpPr>
        <p:spPr>
          <a:xfrm>
            <a:off x="4679889" y="4033617"/>
            <a:ext cx="3899206" cy="1633558"/>
          </a:xfrm>
          <a:prstGeom prst="rect">
            <a:avLst/>
          </a:prstGeom>
        </p:spPr>
        <p:txBody>
          <a:bodyPr>
            <a:normAutofit/>
          </a:bodyPr>
          <a:lstStyle>
            <a:lvl1pPr marL="192881" marR="0" indent="-192881" algn="l" defTabSz="685800" rtl="0" eaLnBrk="1" fontAlgn="auto" latinLnBrk="0" hangingPunct="1">
              <a:lnSpc>
                <a:spcPct val="90000"/>
              </a:lnSpc>
              <a:spcBef>
                <a:spcPts val="750"/>
              </a:spcBef>
              <a:spcAft>
                <a:spcPts val="0"/>
              </a:spcAft>
              <a:buClrTx/>
              <a:buSzTx/>
              <a:buFont typeface="+mj-lt"/>
              <a:buAutoNum type="arabicPeriod" startAt="6"/>
              <a:tabLst/>
              <a:defRPr sz="1125">
                <a:solidFill>
                  <a:srgbClr val="0000B0"/>
                </a:solidFill>
                <a:latin typeface="Helvetica Neue"/>
              </a:defRPr>
            </a:lvl1pPr>
            <a:lvl2pPr marL="228600" indent="0">
              <a:buNone/>
              <a:defRPr sz="4500">
                <a:solidFill>
                  <a:schemeClr val="bg1"/>
                </a:solidFill>
              </a:defRPr>
            </a:lvl2pPr>
            <a:lvl3pPr marL="457200" indent="0">
              <a:buNone/>
              <a:defRPr sz="4500">
                <a:solidFill>
                  <a:schemeClr val="bg1"/>
                </a:solidFill>
              </a:defRPr>
            </a:lvl3pPr>
            <a:lvl4pPr marL="685800" indent="0">
              <a:buNone/>
              <a:defRPr sz="4500">
                <a:solidFill>
                  <a:schemeClr val="bg1"/>
                </a:solidFill>
              </a:defRPr>
            </a:lvl4pPr>
            <a:lvl5pPr marL="914400" indent="0">
              <a:buNone/>
              <a:defRPr sz="45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endParaRPr lang="en-GB" dirty="0"/>
          </a:p>
        </p:txBody>
      </p:sp>
      <p:cxnSp>
        <p:nvCxnSpPr>
          <p:cNvPr id="20" name="Straight Connector 19"/>
          <p:cNvCxnSpPr/>
          <p:nvPr userDrawn="1"/>
        </p:nvCxnSpPr>
        <p:spPr>
          <a:xfrm>
            <a:off x="4530877" y="4033617"/>
            <a:ext cx="0" cy="1633558"/>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22"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482661" y="1355407"/>
            <a:ext cx="8096434" cy="446040"/>
          </a:xfrm>
          <a:prstGeom prst="rect">
            <a:avLst/>
          </a:prstGeom>
          <a:solidFill>
            <a:srgbClr val="0000B0"/>
          </a:solidFill>
        </p:spPr>
        <p:txBody>
          <a:bodyPr lIns="365760" anchor="ctr">
            <a:normAutofit/>
          </a:bodyPr>
          <a:lstStyle>
            <a:lvl1pPr marL="0" indent="0">
              <a:buNone/>
              <a:defRPr sz="1125" b="1" baseline="0">
                <a:solidFill>
                  <a:schemeClr val="bg1"/>
                </a:solidFill>
                <a:latin typeface="Helvetica Neue"/>
              </a:defRPr>
            </a:lvl1pPr>
            <a:lvl2pPr marL="228600" indent="0">
              <a:buNone/>
              <a:defRPr sz="4500">
                <a:solidFill>
                  <a:schemeClr val="bg1"/>
                </a:solidFill>
              </a:defRPr>
            </a:lvl2pPr>
            <a:lvl3pPr marL="457200" indent="0">
              <a:buNone/>
              <a:defRPr sz="4500">
                <a:solidFill>
                  <a:schemeClr val="bg1"/>
                </a:solidFill>
              </a:defRPr>
            </a:lvl3pPr>
            <a:lvl4pPr marL="685800" indent="0">
              <a:buNone/>
              <a:defRPr sz="4500">
                <a:solidFill>
                  <a:schemeClr val="bg1"/>
                </a:solidFill>
              </a:defRPr>
            </a:lvl4pPr>
            <a:lvl5pPr marL="914400" indent="0">
              <a:buNone/>
              <a:defRPr sz="4500">
                <a:solidFill>
                  <a:schemeClr val="bg1"/>
                </a:solidFill>
              </a:defRPr>
            </a:lvl5pPr>
          </a:lstStyle>
          <a:p>
            <a:pPr lvl="0"/>
            <a:r>
              <a:rPr lang="en-GB" dirty="0"/>
              <a:t>LECTURE 1</a:t>
            </a:r>
            <a:endParaRPr lang="x-none" dirty="0"/>
          </a:p>
        </p:txBody>
      </p:sp>
      <p:sp>
        <p:nvSpPr>
          <p:cNvPr id="23"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482661" y="1945570"/>
            <a:ext cx="8096434" cy="1203768"/>
          </a:xfrm>
          <a:prstGeom prst="rect">
            <a:avLst/>
          </a:prstGeom>
        </p:spPr>
        <p:txBody>
          <a:bodyPr>
            <a:normAutofit/>
          </a:bodyPr>
          <a:lstStyle>
            <a:lvl1pPr marL="0" indent="0">
              <a:lnSpc>
                <a:spcPts val="2625"/>
              </a:lnSpc>
              <a:spcBef>
                <a:spcPts val="0"/>
              </a:spcBef>
              <a:buNone/>
              <a:defRPr sz="2250" b="1" baseline="0">
                <a:solidFill>
                  <a:srgbClr val="0000B0"/>
                </a:solidFill>
                <a:latin typeface="Helvetica Neue"/>
              </a:defRPr>
            </a:lvl1pPr>
            <a:lvl2pPr marL="228600" indent="0">
              <a:buNone/>
              <a:defRPr sz="4500">
                <a:solidFill>
                  <a:schemeClr val="bg1"/>
                </a:solidFill>
              </a:defRPr>
            </a:lvl2pPr>
            <a:lvl3pPr marL="457200" indent="0">
              <a:buNone/>
              <a:defRPr sz="4500">
                <a:solidFill>
                  <a:schemeClr val="bg1"/>
                </a:solidFill>
              </a:defRPr>
            </a:lvl3pPr>
            <a:lvl4pPr marL="685800" indent="0">
              <a:buNone/>
              <a:defRPr sz="4500">
                <a:solidFill>
                  <a:schemeClr val="bg1"/>
                </a:solidFill>
              </a:defRPr>
            </a:lvl4pPr>
            <a:lvl5pPr marL="914400" indent="0">
              <a:buNone/>
              <a:defRPr sz="4500">
                <a:solidFill>
                  <a:schemeClr val="bg1"/>
                </a:solidFill>
              </a:defRPr>
            </a:lvl5pPr>
          </a:lstStyle>
          <a:p>
            <a:pPr lvl="0"/>
            <a:r>
              <a:rPr lang="en-GB" dirty="0"/>
              <a:t>Insert lecture 1 title</a:t>
            </a:r>
          </a:p>
        </p:txBody>
      </p:sp>
      <p:sp>
        <p:nvSpPr>
          <p:cNvPr id="24"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482661" y="3422907"/>
            <a:ext cx="8096434" cy="446040"/>
          </a:xfrm>
          <a:prstGeom prst="rect">
            <a:avLst/>
          </a:prstGeom>
          <a:solidFill>
            <a:srgbClr val="0000B0"/>
          </a:solidFill>
        </p:spPr>
        <p:txBody>
          <a:bodyPr lIns="365760" anchor="ctr">
            <a:normAutofit/>
          </a:bodyPr>
          <a:lstStyle>
            <a:lvl1pPr marL="0" indent="0">
              <a:buNone/>
              <a:defRPr sz="1125" b="1" baseline="0">
                <a:solidFill>
                  <a:schemeClr val="bg1"/>
                </a:solidFill>
                <a:latin typeface="Helvetica Neue"/>
              </a:defRPr>
            </a:lvl1pPr>
            <a:lvl2pPr marL="228600" indent="0">
              <a:buNone/>
              <a:defRPr sz="4500">
                <a:solidFill>
                  <a:schemeClr val="bg1"/>
                </a:solidFill>
              </a:defRPr>
            </a:lvl2pPr>
            <a:lvl3pPr marL="457200" indent="0">
              <a:buNone/>
              <a:defRPr sz="4500">
                <a:solidFill>
                  <a:schemeClr val="bg1"/>
                </a:solidFill>
              </a:defRPr>
            </a:lvl3pPr>
            <a:lvl4pPr marL="685800" indent="0">
              <a:buNone/>
              <a:defRPr sz="4500">
                <a:solidFill>
                  <a:schemeClr val="bg1"/>
                </a:solidFill>
              </a:defRPr>
            </a:lvl4pPr>
            <a:lvl5pPr marL="914400" indent="0">
              <a:buNone/>
              <a:defRPr sz="4500">
                <a:solidFill>
                  <a:schemeClr val="bg1"/>
                </a:solidFill>
              </a:defRPr>
            </a:lvl5pPr>
          </a:lstStyle>
          <a:p>
            <a:pPr lvl="0"/>
            <a:r>
              <a:rPr lang="en-GB" dirty="0"/>
              <a:t>CONTENTS</a:t>
            </a:r>
            <a:endParaRPr lang="x-none" dirty="0"/>
          </a:p>
        </p:txBody>
      </p:sp>
      <p:sp>
        <p:nvSpPr>
          <p:cNvPr id="15" name="Slide Number Placeholder 5"/>
          <p:cNvSpPr>
            <a:spLocks noGrp="1"/>
          </p:cNvSpPr>
          <p:nvPr>
            <p:ph type="sldNum" sz="quarter" idx="4"/>
          </p:nvPr>
        </p:nvSpPr>
        <p:spPr>
          <a:xfrm>
            <a:off x="4336684" y="6222472"/>
            <a:ext cx="380267"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14302903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ver">
    <p:bg>
      <p:bgPr>
        <a:solidFill>
          <a:srgbClr val="0000B0"/>
        </a:solidFill>
        <a:effectLst/>
      </p:bgPr>
    </p:bg>
    <p:spTree>
      <p:nvGrpSpPr>
        <p:cNvPr id="1" name=""/>
        <p:cNvGrpSpPr/>
        <p:nvPr/>
      </p:nvGrpSpPr>
      <p:grpSpPr>
        <a:xfrm>
          <a:off x="0" y="0"/>
          <a:ext cx="0" cy="0"/>
          <a:chOff x="0" y="0"/>
          <a:chExt cx="0" cy="0"/>
        </a:xfrm>
      </p:grpSpPr>
      <p:sp>
        <p:nvSpPr>
          <p:cNvPr id="19" name="Text Placeholder 2">
            <a:extLst>
              <a:ext uri="{FF2B5EF4-FFF2-40B4-BE49-F238E27FC236}">
                <a16:creationId xmlns:a16="http://schemas.microsoft.com/office/drawing/2014/main" id="{C4620EE8-4506-F748-BA2F-9F7D7888F37E}"/>
              </a:ext>
            </a:extLst>
          </p:cNvPr>
          <p:cNvSpPr>
            <a:spLocks noGrp="1"/>
          </p:cNvSpPr>
          <p:nvPr>
            <p:ph type="body" sz="quarter" idx="16" hasCustomPrompt="1"/>
          </p:nvPr>
        </p:nvSpPr>
        <p:spPr>
          <a:xfrm>
            <a:off x="482661" y="1797959"/>
            <a:ext cx="8096434" cy="573379"/>
          </a:xfrm>
          <a:prstGeom prst="rect">
            <a:avLst/>
          </a:prstGeom>
        </p:spPr>
        <p:txBody>
          <a:bodyPr>
            <a:normAutofit/>
          </a:bodyPr>
          <a:lstStyle>
            <a:lvl1pPr marL="0" indent="0">
              <a:buNone/>
              <a:defRPr sz="2250">
                <a:solidFill>
                  <a:schemeClr val="bg1"/>
                </a:solidFill>
                <a:latin typeface="Helvetica Neue"/>
              </a:defRPr>
            </a:lvl1pPr>
            <a:lvl2pPr marL="228600" indent="0">
              <a:buNone/>
              <a:defRPr sz="4500">
                <a:solidFill>
                  <a:schemeClr val="bg1"/>
                </a:solidFill>
              </a:defRPr>
            </a:lvl2pPr>
            <a:lvl3pPr marL="457200" indent="0">
              <a:buNone/>
              <a:defRPr sz="4500">
                <a:solidFill>
                  <a:schemeClr val="bg1"/>
                </a:solidFill>
              </a:defRPr>
            </a:lvl3pPr>
            <a:lvl4pPr marL="685800" indent="0">
              <a:buNone/>
              <a:defRPr sz="4500">
                <a:solidFill>
                  <a:schemeClr val="bg1"/>
                </a:solidFill>
              </a:defRPr>
            </a:lvl4pPr>
            <a:lvl5pPr marL="914400" indent="0">
              <a:buNone/>
              <a:defRPr sz="4500">
                <a:solidFill>
                  <a:schemeClr val="bg1"/>
                </a:solidFill>
              </a:defRPr>
            </a:lvl5pPr>
          </a:lstStyle>
          <a:p>
            <a:pPr lvl="0"/>
            <a:r>
              <a:rPr lang="en-GB" dirty="0"/>
              <a:t>Insert University Name</a:t>
            </a:r>
            <a:endParaRPr lang="x-none" dirty="0"/>
          </a:p>
        </p:txBody>
      </p:sp>
      <p:sp>
        <p:nvSpPr>
          <p:cNvPr id="22" name="Text Placeholder 14">
            <a:extLst>
              <a:ext uri="{FF2B5EF4-FFF2-40B4-BE49-F238E27FC236}">
                <a16:creationId xmlns:a16="http://schemas.microsoft.com/office/drawing/2014/main" id="{B917EA4C-AF1A-F844-9E6F-5DF8EB2EDBC3}"/>
              </a:ext>
            </a:extLst>
          </p:cNvPr>
          <p:cNvSpPr>
            <a:spLocks noGrp="1"/>
          </p:cNvSpPr>
          <p:nvPr>
            <p:ph type="body" sz="quarter" idx="19" hasCustomPrompt="1"/>
          </p:nvPr>
        </p:nvSpPr>
        <p:spPr>
          <a:xfrm>
            <a:off x="482661" y="5301578"/>
            <a:ext cx="2051447" cy="263694"/>
          </a:xfrm>
          <a:prstGeom prst="rect">
            <a:avLst/>
          </a:prstGeom>
        </p:spPr>
        <p:txBody>
          <a:bodyPr/>
          <a:lstStyle>
            <a:lvl1pPr marL="0" indent="0">
              <a:buNone/>
              <a:defRPr sz="1125">
                <a:solidFill>
                  <a:schemeClr val="bg1"/>
                </a:solidFill>
                <a:latin typeface="Helvetica Neue"/>
              </a:defRPr>
            </a:lvl1pPr>
          </a:lstStyle>
          <a:p>
            <a:pPr lvl="0"/>
            <a:r>
              <a:rPr lang="x-none" dirty="0"/>
              <a:t>Month, Year</a:t>
            </a:r>
          </a:p>
        </p:txBody>
      </p:sp>
      <p:sp>
        <p:nvSpPr>
          <p:cNvPr id="33" name="Text Placeholder 2">
            <a:extLst>
              <a:ext uri="{FF2B5EF4-FFF2-40B4-BE49-F238E27FC236}">
                <a16:creationId xmlns:a16="http://schemas.microsoft.com/office/drawing/2014/main" id="{C4620EE8-4506-F748-BA2F-9F7D7888F37E}"/>
              </a:ext>
            </a:extLst>
          </p:cNvPr>
          <p:cNvSpPr>
            <a:spLocks noGrp="1"/>
          </p:cNvSpPr>
          <p:nvPr>
            <p:ph type="body" sz="quarter" idx="21" hasCustomPrompt="1"/>
          </p:nvPr>
        </p:nvSpPr>
        <p:spPr>
          <a:xfrm>
            <a:off x="482661" y="2516790"/>
            <a:ext cx="8096434" cy="1705032"/>
          </a:xfrm>
          <a:prstGeom prst="rect">
            <a:avLst/>
          </a:prstGeom>
        </p:spPr>
        <p:txBody>
          <a:bodyPr>
            <a:normAutofit/>
          </a:bodyPr>
          <a:lstStyle>
            <a:lvl1pPr marL="0" indent="0">
              <a:lnSpc>
                <a:spcPts val="3750"/>
              </a:lnSpc>
              <a:spcBef>
                <a:spcPts val="0"/>
              </a:spcBef>
              <a:buNone/>
              <a:defRPr sz="3750" b="1" baseline="0">
                <a:solidFill>
                  <a:schemeClr val="bg1"/>
                </a:solidFill>
                <a:latin typeface="Helvetica Neue"/>
              </a:defRPr>
            </a:lvl1pPr>
            <a:lvl2pPr marL="228600" indent="0">
              <a:buNone/>
              <a:defRPr sz="4500">
                <a:solidFill>
                  <a:schemeClr val="bg1"/>
                </a:solidFill>
              </a:defRPr>
            </a:lvl2pPr>
            <a:lvl3pPr marL="457200" indent="0">
              <a:buNone/>
              <a:defRPr sz="4500">
                <a:solidFill>
                  <a:schemeClr val="bg1"/>
                </a:solidFill>
              </a:defRPr>
            </a:lvl3pPr>
            <a:lvl4pPr marL="685800" indent="0">
              <a:buNone/>
              <a:defRPr sz="4500">
                <a:solidFill>
                  <a:schemeClr val="bg1"/>
                </a:solidFill>
              </a:defRPr>
            </a:lvl4pPr>
            <a:lvl5pPr marL="914400" indent="0">
              <a:buNone/>
              <a:defRPr sz="4500">
                <a:solidFill>
                  <a:schemeClr val="bg1"/>
                </a:solidFill>
              </a:defRPr>
            </a:lvl5pPr>
          </a:lstStyle>
          <a:p>
            <a:pPr lvl="0"/>
            <a:r>
              <a:rPr lang="en-GB" dirty="0"/>
              <a:t>INSERT COURSE NAME USING CAPITAL LETTERS</a:t>
            </a:r>
          </a:p>
        </p:txBody>
      </p:sp>
      <p:pic>
        <p:nvPicPr>
          <p:cNvPr id="26" name="Picture 25"/>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22226" y="530099"/>
            <a:ext cx="1939106" cy="322334"/>
          </a:xfrm>
          <a:prstGeom prst="rect">
            <a:avLst/>
          </a:prstGeom>
        </p:spPr>
      </p:pic>
      <p:cxnSp>
        <p:nvCxnSpPr>
          <p:cNvPr id="38" name="Straight Connector 37"/>
          <p:cNvCxnSpPr/>
          <p:nvPr userDrawn="1"/>
        </p:nvCxnSpPr>
        <p:spPr>
          <a:xfrm>
            <a:off x="2623175" y="459828"/>
            <a:ext cx="0" cy="4697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userDrawn="1"/>
        </p:nvSpPr>
        <p:spPr>
          <a:xfrm>
            <a:off x="2725667" y="482815"/>
            <a:ext cx="2184308" cy="381002"/>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938" dirty="0">
                <a:solidFill>
                  <a:schemeClr val="bg1"/>
                </a:solidFill>
                <a:latin typeface="Helvetica Neue"/>
              </a:rPr>
              <a:t>Master programmes in Artificial</a:t>
            </a:r>
            <a:br>
              <a:rPr lang="en-GB" sz="938" dirty="0">
                <a:solidFill>
                  <a:schemeClr val="bg1"/>
                </a:solidFill>
                <a:latin typeface="Helvetica Neue"/>
              </a:rPr>
            </a:br>
            <a:r>
              <a:rPr lang="en-GB" sz="938" dirty="0">
                <a:solidFill>
                  <a:schemeClr val="bg1"/>
                </a:solidFill>
                <a:latin typeface="Helvetica Neue"/>
              </a:rPr>
              <a:t>Intelligence 4 Careers in Europe</a:t>
            </a:r>
            <a:endParaRPr lang="en-US" sz="938" dirty="0">
              <a:solidFill>
                <a:schemeClr val="bg1"/>
              </a:solidFill>
              <a:latin typeface="Helvetica Neue"/>
            </a:endParaRPr>
          </a:p>
        </p:txBody>
      </p:sp>
      <p:pic>
        <p:nvPicPr>
          <p:cNvPr id="48" name="Picture 4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75684" y="4835786"/>
            <a:ext cx="903410" cy="803419"/>
          </a:xfrm>
          <a:prstGeom prst="rect">
            <a:avLst/>
          </a:prstGeom>
        </p:spPr>
      </p:pic>
      <p:sp>
        <p:nvSpPr>
          <p:cNvPr id="51" name="Text Placeholder 10">
            <a:extLst>
              <a:ext uri="{FF2B5EF4-FFF2-40B4-BE49-F238E27FC236}">
                <a16:creationId xmlns:a16="http://schemas.microsoft.com/office/drawing/2014/main" id="{9B3CD9D9-3717-8045-BBE0-D00561474EA1}"/>
              </a:ext>
            </a:extLst>
          </p:cNvPr>
          <p:cNvSpPr>
            <a:spLocks noGrp="1"/>
          </p:cNvSpPr>
          <p:nvPr>
            <p:ph type="body" sz="quarter" idx="23" hasCustomPrompt="1"/>
          </p:nvPr>
        </p:nvSpPr>
        <p:spPr>
          <a:xfrm>
            <a:off x="482661" y="4981237"/>
            <a:ext cx="8039284" cy="247063"/>
          </a:xfrm>
          <a:prstGeom prst="rect">
            <a:avLst/>
          </a:prstGeom>
        </p:spPr>
        <p:txBody>
          <a:bodyPr>
            <a:noAutofit/>
          </a:bodyPr>
          <a:lstStyle>
            <a:lvl1pPr marL="0" indent="0">
              <a:buNone/>
              <a:defRPr sz="1500" b="1" baseline="0">
                <a:solidFill>
                  <a:schemeClr val="bg1"/>
                </a:solidFill>
                <a:latin typeface="Helvetica Neue"/>
              </a:defRPr>
            </a:lvl1pPr>
            <a:lvl2pPr marL="228600" indent="0">
              <a:buNone/>
              <a:defRPr>
                <a:solidFill>
                  <a:schemeClr val="bg1"/>
                </a:solidFill>
              </a:defRPr>
            </a:lvl2pPr>
            <a:lvl3pPr marL="457200" indent="0">
              <a:buNone/>
              <a:defRPr>
                <a:solidFill>
                  <a:schemeClr val="bg1"/>
                </a:solidFill>
              </a:defRPr>
            </a:lvl3pPr>
            <a:lvl4pPr marL="685800" indent="0">
              <a:buNone/>
              <a:defRPr>
                <a:solidFill>
                  <a:schemeClr val="bg1"/>
                </a:solidFill>
              </a:defRPr>
            </a:lvl4pPr>
            <a:lvl5pPr marL="914400" indent="0">
              <a:buNone/>
              <a:defRPr>
                <a:solidFill>
                  <a:schemeClr val="bg1"/>
                </a:solidFill>
              </a:defRPr>
            </a:lvl5pPr>
          </a:lstStyle>
          <a:p>
            <a:pPr lvl="0"/>
            <a:r>
              <a:rPr lang="en-GB" dirty="0"/>
              <a:t>Presenter’s Name &amp; Surname</a:t>
            </a:r>
            <a:endParaRPr lang="x-none" dirty="0"/>
          </a:p>
        </p:txBody>
      </p:sp>
    </p:spTree>
    <p:extLst>
      <p:ext uri="{BB962C8B-B14F-4D97-AF65-F5344CB8AC3E}">
        <p14:creationId xmlns:p14="http://schemas.microsoft.com/office/powerpoint/2010/main" val="1569868761"/>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ecture title &amp; contents">
    <p:spTree>
      <p:nvGrpSpPr>
        <p:cNvPr id="1" name=""/>
        <p:cNvGrpSpPr/>
        <p:nvPr/>
      </p:nvGrpSpPr>
      <p:grpSpPr>
        <a:xfrm>
          <a:off x="0" y="0"/>
          <a:ext cx="0" cy="0"/>
          <a:chOff x="0" y="0"/>
          <a:chExt cx="0" cy="0"/>
        </a:xfrm>
      </p:grpSpPr>
      <p:cxnSp>
        <p:nvCxnSpPr>
          <p:cNvPr id="5" name="Straight Connector 4"/>
          <p:cNvCxnSpPr/>
          <p:nvPr userDrawn="1"/>
        </p:nvCxnSpPr>
        <p:spPr>
          <a:xfrm>
            <a:off x="2623175" y="459828"/>
            <a:ext cx="0" cy="46976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userDrawn="1"/>
        </p:nvSpPr>
        <p:spPr>
          <a:xfrm>
            <a:off x="2725667" y="482815"/>
            <a:ext cx="2184308" cy="381002"/>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938" dirty="0">
                <a:solidFill>
                  <a:srgbClr val="0000B0"/>
                </a:solidFill>
                <a:latin typeface="Helvetica Neue"/>
              </a:rPr>
              <a:t>Master programmes in Artificial</a:t>
            </a:r>
            <a:br>
              <a:rPr lang="en-GB" sz="938" dirty="0">
                <a:solidFill>
                  <a:srgbClr val="0000B0"/>
                </a:solidFill>
                <a:latin typeface="Helvetica Neue"/>
              </a:rPr>
            </a:br>
            <a:r>
              <a:rPr lang="en-GB" sz="938" dirty="0">
                <a:solidFill>
                  <a:srgbClr val="0000B0"/>
                </a:solidFill>
                <a:latin typeface="Helvetica Neue"/>
              </a:rPr>
              <a:t>Intelligence 4 Careers in Europe</a:t>
            </a:r>
            <a:endParaRPr lang="en-US" sz="938" dirty="0">
              <a:solidFill>
                <a:srgbClr val="0000B0"/>
              </a:solidFill>
              <a:latin typeface="Helvetica Neue"/>
            </a:endParaRPr>
          </a:p>
        </p:txBody>
      </p:sp>
      <p:pic>
        <p:nvPicPr>
          <p:cNvPr id="10" name="Picture 9"/>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22226" y="530099"/>
            <a:ext cx="1935022" cy="322334"/>
          </a:xfrm>
          <a:prstGeom prst="rect">
            <a:avLst/>
          </a:prstGeom>
        </p:spPr>
      </p:pic>
      <p:sp>
        <p:nvSpPr>
          <p:cNvPr id="17"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482661" y="4033617"/>
            <a:ext cx="3899206" cy="1633558"/>
          </a:xfrm>
          <a:prstGeom prst="rect">
            <a:avLst/>
          </a:prstGeom>
        </p:spPr>
        <p:txBody>
          <a:bodyPr>
            <a:normAutofit/>
          </a:bodyPr>
          <a:lstStyle>
            <a:lvl1pPr marL="192881" marR="0" indent="-192881" algn="l" defTabSz="685800" rtl="0" eaLnBrk="1" fontAlgn="auto" latinLnBrk="0" hangingPunct="1">
              <a:lnSpc>
                <a:spcPct val="90000"/>
              </a:lnSpc>
              <a:spcBef>
                <a:spcPts val="750"/>
              </a:spcBef>
              <a:spcAft>
                <a:spcPts val="0"/>
              </a:spcAft>
              <a:buClrTx/>
              <a:buSzTx/>
              <a:buFont typeface="+mj-lt"/>
              <a:buAutoNum type="arabicPeriod"/>
              <a:tabLst/>
              <a:defRPr sz="1125">
                <a:solidFill>
                  <a:srgbClr val="0000B0"/>
                </a:solidFill>
                <a:latin typeface="Helvetica Neue"/>
              </a:defRPr>
            </a:lvl1pPr>
            <a:lvl2pPr marL="228600" indent="0">
              <a:buNone/>
              <a:defRPr sz="4500">
                <a:solidFill>
                  <a:schemeClr val="bg1"/>
                </a:solidFill>
              </a:defRPr>
            </a:lvl2pPr>
            <a:lvl3pPr marL="457200" indent="0">
              <a:buNone/>
              <a:defRPr sz="4500">
                <a:solidFill>
                  <a:schemeClr val="bg1"/>
                </a:solidFill>
              </a:defRPr>
            </a:lvl3pPr>
            <a:lvl4pPr marL="685800" indent="0">
              <a:buNone/>
              <a:defRPr sz="4500">
                <a:solidFill>
                  <a:schemeClr val="bg1"/>
                </a:solidFill>
              </a:defRPr>
            </a:lvl4pPr>
            <a:lvl5pPr marL="914400" indent="0">
              <a:buNone/>
              <a:defRPr sz="45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endParaRPr lang="en-GB" dirty="0"/>
          </a:p>
        </p:txBody>
      </p:sp>
      <p:sp>
        <p:nvSpPr>
          <p:cNvPr id="19" name="Text Placeholder 2">
            <a:extLst>
              <a:ext uri="{FF2B5EF4-FFF2-40B4-BE49-F238E27FC236}">
                <a16:creationId xmlns:a16="http://schemas.microsoft.com/office/drawing/2014/main" id="{C4620EE8-4506-F748-BA2F-9F7D7888F37E}"/>
              </a:ext>
            </a:extLst>
          </p:cNvPr>
          <p:cNvSpPr>
            <a:spLocks noGrp="1"/>
          </p:cNvSpPr>
          <p:nvPr>
            <p:ph type="body" sz="quarter" idx="23" hasCustomPrompt="1"/>
          </p:nvPr>
        </p:nvSpPr>
        <p:spPr>
          <a:xfrm>
            <a:off x="4679889" y="4033617"/>
            <a:ext cx="3899206" cy="1633558"/>
          </a:xfrm>
          <a:prstGeom prst="rect">
            <a:avLst/>
          </a:prstGeom>
        </p:spPr>
        <p:txBody>
          <a:bodyPr>
            <a:normAutofit/>
          </a:bodyPr>
          <a:lstStyle>
            <a:lvl1pPr marL="192881" marR="0" indent="-192881" algn="l" defTabSz="685800" rtl="0" eaLnBrk="1" fontAlgn="auto" latinLnBrk="0" hangingPunct="1">
              <a:lnSpc>
                <a:spcPct val="90000"/>
              </a:lnSpc>
              <a:spcBef>
                <a:spcPts val="750"/>
              </a:spcBef>
              <a:spcAft>
                <a:spcPts val="0"/>
              </a:spcAft>
              <a:buClrTx/>
              <a:buSzTx/>
              <a:buFont typeface="+mj-lt"/>
              <a:buAutoNum type="arabicPeriod" startAt="6"/>
              <a:tabLst/>
              <a:defRPr sz="1125">
                <a:solidFill>
                  <a:srgbClr val="0000B0"/>
                </a:solidFill>
                <a:latin typeface="Helvetica Neue"/>
              </a:defRPr>
            </a:lvl1pPr>
            <a:lvl2pPr marL="228600" indent="0">
              <a:buNone/>
              <a:defRPr sz="4500">
                <a:solidFill>
                  <a:schemeClr val="bg1"/>
                </a:solidFill>
              </a:defRPr>
            </a:lvl2pPr>
            <a:lvl3pPr marL="457200" indent="0">
              <a:buNone/>
              <a:defRPr sz="4500">
                <a:solidFill>
                  <a:schemeClr val="bg1"/>
                </a:solidFill>
              </a:defRPr>
            </a:lvl3pPr>
            <a:lvl4pPr marL="685800" indent="0">
              <a:buNone/>
              <a:defRPr sz="4500">
                <a:solidFill>
                  <a:schemeClr val="bg1"/>
                </a:solidFill>
              </a:defRPr>
            </a:lvl4pPr>
            <a:lvl5pPr marL="914400" indent="0">
              <a:buNone/>
              <a:defRPr sz="45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endParaRPr lang="en-GB" dirty="0"/>
          </a:p>
        </p:txBody>
      </p:sp>
      <p:cxnSp>
        <p:nvCxnSpPr>
          <p:cNvPr id="20" name="Straight Connector 19"/>
          <p:cNvCxnSpPr/>
          <p:nvPr userDrawn="1"/>
        </p:nvCxnSpPr>
        <p:spPr>
          <a:xfrm>
            <a:off x="4530877" y="4033617"/>
            <a:ext cx="0" cy="1633558"/>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22"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482661" y="1355407"/>
            <a:ext cx="8096434" cy="446040"/>
          </a:xfrm>
          <a:prstGeom prst="rect">
            <a:avLst/>
          </a:prstGeom>
          <a:solidFill>
            <a:srgbClr val="0000B0"/>
          </a:solidFill>
        </p:spPr>
        <p:txBody>
          <a:bodyPr lIns="365760" anchor="ctr">
            <a:normAutofit/>
          </a:bodyPr>
          <a:lstStyle>
            <a:lvl1pPr marL="0" indent="0">
              <a:buNone/>
              <a:defRPr sz="1125" b="1" baseline="0">
                <a:solidFill>
                  <a:schemeClr val="bg1"/>
                </a:solidFill>
                <a:latin typeface="Helvetica Neue"/>
              </a:defRPr>
            </a:lvl1pPr>
            <a:lvl2pPr marL="228600" indent="0">
              <a:buNone/>
              <a:defRPr sz="4500">
                <a:solidFill>
                  <a:schemeClr val="bg1"/>
                </a:solidFill>
              </a:defRPr>
            </a:lvl2pPr>
            <a:lvl3pPr marL="457200" indent="0">
              <a:buNone/>
              <a:defRPr sz="4500">
                <a:solidFill>
                  <a:schemeClr val="bg1"/>
                </a:solidFill>
              </a:defRPr>
            </a:lvl3pPr>
            <a:lvl4pPr marL="685800" indent="0">
              <a:buNone/>
              <a:defRPr sz="4500">
                <a:solidFill>
                  <a:schemeClr val="bg1"/>
                </a:solidFill>
              </a:defRPr>
            </a:lvl4pPr>
            <a:lvl5pPr marL="914400" indent="0">
              <a:buNone/>
              <a:defRPr sz="4500">
                <a:solidFill>
                  <a:schemeClr val="bg1"/>
                </a:solidFill>
              </a:defRPr>
            </a:lvl5pPr>
          </a:lstStyle>
          <a:p>
            <a:pPr lvl="0"/>
            <a:r>
              <a:rPr lang="en-GB" dirty="0"/>
              <a:t>LECTURE 1</a:t>
            </a:r>
            <a:endParaRPr lang="x-none" dirty="0"/>
          </a:p>
        </p:txBody>
      </p:sp>
      <p:sp>
        <p:nvSpPr>
          <p:cNvPr id="23"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482661" y="1945570"/>
            <a:ext cx="8096434" cy="1203768"/>
          </a:xfrm>
          <a:prstGeom prst="rect">
            <a:avLst/>
          </a:prstGeom>
        </p:spPr>
        <p:txBody>
          <a:bodyPr>
            <a:normAutofit/>
          </a:bodyPr>
          <a:lstStyle>
            <a:lvl1pPr marL="0" indent="0">
              <a:lnSpc>
                <a:spcPts val="2625"/>
              </a:lnSpc>
              <a:spcBef>
                <a:spcPts val="0"/>
              </a:spcBef>
              <a:buNone/>
              <a:defRPr sz="2250" b="1" baseline="0">
                <a:solidFill>
                  <a:srgbClr val="0000B0"/>
                </a:solidFill>
                <a:latin typeface="Helvetica Neue"/>
              </a:defRPr>
            </a:lvl1pPr>
            <a:lvl2pPr marL="228600" indent="0">
              <a:buNone/>
              <a:defRPr sz="4500">
                <a:solidFill>
                  <a:schemeClr val="bg1"/>
                </a:solidFill>
              </a:defRPr>
            </a:lvl2pPr>
            <a:lvl3pPr marL="457200" indent="0">
              <a:buNone/>
              <a:defRPr sz="4500">
                <a:solidFill>
                  <a:schemeClr val="bg1"/>
                </a:solidFill>
              </a:defRPr>
            </a:lvl3pPr>
            <a:lvl4pPr marL="685800" indent="0">
              <a:buNone/>
              <a:defRPr sz="4500">
                <a:solidFill>
                  <a:schemeClr val="bg1"/>
                </a:solidFill>
              </a:defRPr>
            </a:lvl4pPr>
            <a:lvl5pPr marL="914400" indent="0">
              <a:buNone/>
              <a:defRPr sz="4500">
                <a:solidFill>
                  <a:schemeClr val="bg1"/>
                </a:solidFill>
              </a:defRPr>
            </a:lvl5pPr>
          </a:lstStyle>
          <a:p>
            <a:pPr lvl="0"/>
            <a:r>
              <a:rPr lang="en-GB" dirty="0"/>
              <a:t>Insert lecture 1 title</a:t>
            </a:r>
          </a:p>
        </p:txBody>
      </p:sp>
      <p:sp>
        <p:nvSpPr>
          <p:cNvPr id="24"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482660" y="3422907"/>
            <a:ext cx="8096434" cy="446040"/>
          </a:xfrm>
          <a:prstGeom prst="rect">
            <a:avLst/>
          </a:prstGeom>
          <a:solidFill>
            <a:srgbClr val="0000B0"/>
          </a:solidFill>
        </p:spPr>
        <p:txBody>
          <a:bodyPr lIns="365760" anchor="ctr">
            <a:normAutofit/>
          </a:bodyPr>
          <a:lstStyle>
            <a:lvl1pPr marL="0" indent="0">
              <a:buNone/>
              <a:defRPr sz="1125" b="1" baseline="0">
                <a:solidFill>
                  <a:schemeClr val="bg1"/>
                </a:solidFill>
                <a:latin typeface="Helvetica Neue"/>
              </a:defRPr>
            </a:lvl1pPr>
            <a:lvl2pPr marL="228600" indent="0">
              <a:buNone/>
              <a:defRPr sz="4500">
                <a:solidFill>
                  <a:schemeClr val="bg1"/>
                </a:solidFill>
              </a:defRPr>
            </a:lvl2pPr>
            <a:lvl3pPr marL="457200" indent="0">
              <a:buNone/>
              <a:defRPr sz="4500">
                <a:solidFill>
                  <a:schemeClr val="bg1"/>
                </a:solidFill>
              </a:defRPr>
            </a:lvl3pPr>
            <a:lvl4pPr marL="685800" indent="0">
              <a:buNone/>
              <a:defRPr sz="4500">
                <a:solidFill>
                  <a:schemeClr val="bg1"/>
                </a:solidFill>
              </a:defRPr>
            </a:lvl4pPr>
            <a:lvl5pPr marL="914400" indent="0">
              <a:buNone/>
              <a:defRPr sz="4500">
                <a:solidFill>
                  <a:schemeClr val="bg1"/>
                </a:solidFill>
              </a:defRPr>
            </a:lvl5pPr>
          </a:lstStyle>
          <a:p>
            <a:pPr lvl="0"/>
            <a:r>
              <a:rPr lang="en-GB" dirty="0"/>
              <a:t>CONTENTS</a:t>
            </a:r>
            <a:endParaRPr lang="x-none" dirty="0"/>
          </a:p>
        </p:txBody>
      </p:sp>
      <p:sp>
        <p:nvSpPr>
          <p:cNvPr id="15" name="Slide Number Placeholder 5"/>
          <p:cNvSpPr>
            <a:spLocks noGrp="1"/>
          </p:cNvSpPr>
          <p:nvPr>
            <p:ph type="sldNum" sz="quarter" idx="4"/>
          </p:nvPr>
        </p:nvSpPr>
        <p:spPr>
          <a:xfrm>
            <a:off x="4336683" y="6222471"/>
            <a:ext cx="380267"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22463474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analysis in text">
    <p:spTree>
      <p:nvGrpSpPr>
        <p:cNvPr id="1" name=""/>
        <p:cNvGrpSpPr/>
        <p:nvPr/>
      </p:nvGrpSpPr>
      <p:grpSpPr>
        <a:xfrm>
          <a:off x="0" y="0"/>
          <a:ext cx="0" cy="0"/>
          <a:chOff x="0" y="0"/>
          <a:chExt cx="0" cy="0"/>
        </a:xfrm>
      </p:grpSpPr>
      <p:cxnSp>
        <p:nvCxnSpPr>
          <p:cNvPr id="14" name="Straight Connector 13"/>
          <p:cNvCxnSpPr/>
          <p:nvPr userDrawn="1"/>
        </p:nvCxnSpPr>
        <p:spPr>
          <a:xfrm>
            <a:off x="2623175" y="459828"/>
            <a:ext cx="0" cy="46976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a:xfrm>
            <a:off x="2725667" y="482815"/>
            <a:ext cx="2184308" cy="381002"/>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938" dirty="0">
                <a:solidFill>
                  <a:srgbClr val="0000B0"/>
                </a:solidFill>
                <a:latin typeface="Helvetica Neue"/>
              </a:rPr>
              <a:t>Master programmes in Artificial</a:t>
            </a:r>
            <a:br>
              <a:rPr lang="en-GB" sz="938" dirty="0">
                <a:solidFill>
                  <a:srgbClr val="0000B0"/>
                </a:solidFill>
                <a:latin typeface="Helvetica Neue"/>
              </a:rPr>
            </a:br>
            <a:r>
              <a:rPr lang="en-GB" sz="938" dirty="0">
                <a:solidFill>
                  <a:srgbClr val="0000B0"/>
                </a:solidFill>
                <a:latin typeface="Helvetica Neue"/>
              </a:rPr>
              <a:t>Intelligence 4 Careers in Europe</a:t>
            </a:r>
            <a:endParaRPr lang="en-US" sz="938" dirty="0">
              <a:solidFill>
                <a:srgbClr val="0000B0"/>
              </a:solidFill>
              <a:latin typeface="Helvetica Neue"/>
            </a:endParaRPr>
          </a:p>
        </p:txBody>
      </p:sp>
      <p:pic>
        <p:nvPicPr>
          <p:cNvPr id="17" name="Picture 1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22226" y="530099"/>
            <a:ext cx="1935022" cy="322334"/>
          </a:xfrm>
          <a:prstGeom prst="rect">
            <a:avLst/>
          </a:prstGeom>
        </p:spPr>
      </p:pic>
      <p:sp>
        <p:nvSpPr>
          <p:cNvPr id="1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482661" y="1355407"/>
            <a:ext cx="8096434" cy="446040"/>
          </a:xfrm>
          <a:prstGeom prst="rect">
            <a:avLst/>
          </a:prstGeom>
          <a:solidFill>
            <a:srgbClr val="0000B0"/>
          </a:solidFill>
        </p:spPr>
        <p:txBody>
          <a:bodyPr lIns="365760" anchor="ctr">
            <a:normAutofit/>
          </a:bodyPr>
          <a:lstStyle>
            <a:lvl1pPr marL="0" indent="0">
              <a:buNone/>
              <a:defRPr sz="1125" b="1" baseline="0">
                <a:solidFill>
                  <a:schemeClr val="bg1"/>
                </a:solidFill>
                <a:latin typeface="Helvetica Neue"/>
              </a:defRPr>
            </a:lvl1pPr>
            <a:lvl2pPr marL="228600" indent="0">
              <a:buNone/>
              <a:defRPr sz="4500">
                <a:solidFill>
                  <a:schemeClr val="bg1"/>
                </a:solidFill>
              </a:defRPr>
            </a:lvl2pPr>
            <a:lvl3pPr marL="457200" indent="0">
              <a:buNone/>
              <a:defRPr sz="4500">
                <a:solidFill>
                  <a:schemeClr val="bg1"/>
                </a:solidFill>
              </a:defRPr>
            </a:lvl3pPr>
            <a:lvl4pPr marL="685800" indent="0">
              <a:buNone/>
              <a:defRPr sz="4500">
                <a:solidFill>
                  <a:schemeClr val="bg1"/>
                </a:solidFill>
              </a:defRPr>
            </a:lvl4pPr>
            <a:lvl5pPr marL="914400" indent="0">
              <a:buNone/>
              <a:defRPr sz="4500">
                <a:solidFill>
                  <a:schemeClr val="bg1"/>
                </a:solidFill>
              </a:defRPr>
            </a:lvl5pPr>
          </a:lstStyle>
          <a:p>
            <a:pPr lvl="0"/>
            <a:r>
              <a:rPr lang="en-GB" dirty="0"/>
              <a:t>CONTENT 1</a:t>
            </a:r>
            <a:endParaRPr lang="x-none" dirty="0"/>
          </a:p>
        </p:txBody>
      </p:sp>
      <p:sp>
        <p:nvSpPr>
          <p:cNvPr id="20"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482661" y="2623335"/>
            <a:ext cx="3899206" cy="3228975"/>
          </a:xfrm>
          <a:prstGeom prst="rect">
            <a:avLst/>
          </a:prstGeom>
        </p:spPr>
        <p:txBody>
          <a:bodyPr>
            <a:noAutofit/>
          </a:bodyPr>
          <a:lstStyle>
            <a:lvl1pPr marL="0" marR="0" indent="0" algn="l" defTabSz="685800" rtl="0" eaLnBrk="1" fontAlgn="auto" latinLnBrk="0" hangingPunct="1">
              <a:lnSpc>
                <a:spcPct val="100000"/>
              </a:lnSpc>
              <a:spcBef>
                <a:spcPts val="750"/>
              </a:spcBef>
              <a:spcAft>
                <a:spcPts val="0"/>
              </a:spcAft>
              <a:buClrTx/>
              <a:buSzTx/>
              <a:buFont typeface="+mj-lt"/>
              <a:buNone/>
              <a:tabLst/>
              <a:defRPr sz="825">
                <a:solidFill>
                  <a:srgbClr val="0000B0"/>
                </a:solidFill>
                <a:latin typeface="Helvetica Neue"/>
              </a:defRPr>
            </a:lvl1pPr>
            <a:lvl2pPr marL="228600" indent="0">
              <a:buNone/>
              <a:defRPr sz="4500">
                <a:solidFill>
                  <a:schemeClr val="bg1"/>
                </a:solidFill>
              </a:defRPr>
            </a:lvl2pPr>
            <a:lvl3pPr marL="457200" indent="0">
              <a:buNone/>
              <a:defRPr sz="4500">
                <a:solidFill>
                  <a:schemeClr val="bg1"/>
                </a:solidFill>
              </a:defRPr>
            </a:lvl3pPr>
            <a:lvl4pPr marL="685800" indent="0">
              <a:buNone/>
              <a:defRPr sz="4500">
                <a:solidFill>
                  <a:schemeClr val="bg1"/>
                </a:solidFill>
              </a:defRPr>
            </a:lvl4pPr>
            <a:lvl5pPr marL="914400" indent="0">
              <a:buNone/>
              <a:defRPr sz="45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685800" rtl="0" eaLnBrk="1" fontAlgn="auto" latinLnBrk="0" hangingPunct="1">
              <a:lnSpc>
                <a:spcPct val="90000"/>
              </a:lnSpc>
              <a:spcBef>
                <a:spcPts val="75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685800" rtl="0" eaLnBrk="1" fontAlgn="auto" latinLnBrk="0" hangingPunct="1">
              <a:lnSpc>
                <a:spcPct val="90000"/>
              </a:lnSpc>
              <a:spcBef>
                <a:spcPts val="75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21"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4679889" y="2623335"/>
            <a:ext cx="3899206" cy="3228975"/>
          </a:xfrm>
          <a:prstGeom prst="rect">
            <a:avLst/>
          </a:prstGeom>
        </p:spPr>
        <p:txBody>
          <a:bodyPr>
            <a:noAutofit/>
          </a:bodyPr>
          <a:lstStyle>
            <a:lvl1pPr marL="0" marR="0" indent="0" algn="l" defTabSz="685800" rtl="0" eaLnBrk="1" fontAlgn="auto" latinLnBrk="0" hangingPunct="1">
              <a:lnSpc>
                <a:spcPct val="100000"/>
              </a:lnSpc>
              <a:spcBef>
                <a:spcPts val="750"/>
              </a:spcBef>
              <a:spcAft>
                <a:spcPts val="0"/>
              </a:spcAft>
              <a:buClrTx/>
              <a:buSzTx/>
              <a:buFont typeface="+mj-lt"/>
              <a:buNone/>
              <a:tabLst/>
              <a:defRPr sz="825">
                <a:solidFill>
                  <a:srgbClr val="0000B0"/>
                </a:solidFill>
                <a:latin typeface="Helvetica Neue"/>
              </a:defRPr>
            </a:lvl1pPr>
            <a:lvl2pPr marL="228600" indent="0">
              <a:buNone/>
              <a:defRPr sz="4500">
                <a:solidFill>
                  <a:schemeClr val="bg1"/>
                </a:solidFill>
              </a:defRPr>
            </a:lvl2pPr>
            <a:lvl3pPr marL="457200" indent="0">
              <a:buNone/>
              <a:defRPr sz="4500">
                <a:solidFill>
                  <a:schemeClr val="bg1"/>
                </a:solidFill>
              </a:defRPr>
            </a:lvl3pPr>
            <a:lvl4pPr marL="685800" indent="0">
              <a:buNone/>
              <a:defRPr sz="4500">
                <a:solidFill>
                  <a:schemeClr val="bg1"/>
                </a:solidFill>
              </a:defRPr>
            </a:lvl4pPr>
            <a:lvl5pPr marL="914400" indent="0">
              <a:buNone/>
              <a:defRPr sz="45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685800" rtl="0" eaLnBrk="1" fontAlgn="auto" latinLnBrk="0" hangingPunct="1">
              <a:lnSpc>
                <a:spcPct val="90000"/>
              </a:lnSpc>
              <a:spcBef>
                <a:spcPts val="75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685800" rtl="0" eaLnBrk="1" fontAlgn="auto" latinLnBrk="0" hangingPunct="1">
              <a:lnSpc>
                <a:spcPct val="90000"/>
              </a:lnSpc>
              <a:spcBef>
                <a:spcPts val="75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22"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482661" y="1945570"/>
            <a:ext cx="8096434" cy="569031"/>
          </a:xfrm>
          <a:prstGeom prst="rect">
            <a:avLst/>
          </a:prstGeom>
        </p:spPr>
        <p:txBody>
          <a:bodyPr>
            <a:normAutofit/>
          </a:bodyPr>
          <a:lstStyle>
            <a:lvl1pPr marL="0" indent="0">
              <a:lnSpc>
                <a:spcPts val="2625"/>
              </a:lnSpc>
              <a:spcBef>
                <a:spcPts val="0"/>
              </a:spcBef>
              <a:buNone/>
              <a:defRPr sz="2250" b="1" baseline="0">
                <a:solidFill>
                  <a:srgbClr val="0000B0"/>
                </a:solidFill>
                <a:latin typeface="Helvetica Neue"/>
              </a:defRPr>
            </a:lvl1pPr>
            <a:lvl2pPr marL="228600" indent="0">
              <a:buNone/>
              <a:defRPr sz="4500">
                <a:solidFill>
                  <a:schemeClr val="bg1"/>
                </a:solidFill>
              </a:defRPr>
            </a:lvl2pPr>
            <a:lvl3pPr marL="457200" indent="0">
              <a:buNone/>
              <a:defRPr sz="4500">
                <a:solidFill>
                  <a:schemeClr val="bg1"/>
                </a:solidFill>
              </a:defRPr>
            </a:lvl3pPr>
            <a:lvl4pPr marL="685800" indent="0">
              <a:buNone/>
              <a:defRPr sz="4500">
                <a:solidFill>
                  <a:schemeClr val="bg1"/>
                </a:solidFill>
              </a:defRPr>
            </a:lvl4pPr>
            <a:lvl5pPr marL="914400" indent="0">
              <a:buNone/>
              <a:defRPr sz="4500">
                <a:solidFill>
                  <a:schemeClr val="bg1"/>
                </a:solidFill>
              </a:defRPr>
            </a:lvl5pPr>
          </a:lstStyle>
          <a:p>
            <a:pPr lvl="0"/>
            <a:r>
              <a:rPr lang="en-GB" dirty="0"/>
              <a:t>Insert content 1 title</a:t>
            </a:r>
          </a:p>
        </p:txBody>
      </p:sp>
      <p:sp>
        <p:nvSpPr>
          <p:cNvPr id="19" name="Slide Number Placeholder 5"/>
          <p:cNvSpPr>
            <a:spLocks noGrp="1"/>
          </p:cNvSpPr>
          <p:nvPr>
            <p:ph type="sldNum" sz="quarter" idx="4"/>
          </p:nvPr>
        </p:nvSpPr>
        <p:spPr>
          <a:xfrm>
            <a:off x="4336683" y="6222471"/>
            <a:ext cx="380267"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1351579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analysis in text with image">
    <p:spTree>
      <p:nvGrpSpPr>
        <p:cNvPr id="1" name=""/>
        <p:cNvGrpSpPr/>
        <p:nvPr/>
      </p:nvGrpSpPr>
      <p:grpSpPr>
        <a:xfrm>
          <a:off x="0" y="0"/>
          <a:ext cx="0" cy="0"/>
          <a:chOff x="0" y="0"/>
          <a:chExt cx="0" cy="0"/>
        </a:xfrm>
      </p:grpSpPr>
      <p:cxnSp>
        <p:nvCxnSpPr>
          <p:cNvPr id="4" name="Straight Connector 3"/>
          <p:cNvCxnSpPr/>
          <p:nvPr userDrawn="1"/>
        </p:nvCxnSpPr>
        <p:spPr>
          <a:xfrm>
            <a:off x="2623175" y="459828"/>
            <a:ext cx="0" cy="46976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2725667" y="482815"/>
            <a:ext cx="2184308" cy="381002"/>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938" dirty="0">
                <a:solidFill>
                  <a:srgbClr val="0000B0"/>
                </a:solidFill>
                <a:latin typeface="Helvetica Neue"/>
              </a:rPr>
              <a:t>Master programmes in Artificial</a:t>
            </a:r>
            <a:br>
              <a:rPr lang="en-GB" sz="938" dirty="0">
                <a:solidFill>
                  <a:srgbClr val="0000B0"/>
                </a:solidFill>
                <a:latin typeface="Helvetica Neue"/>
              </a:rPr>
            </a:br>
            <a:r>
              <a:rPr lang="en-GB" sz="938" dirty="0">
                <a:solidFill>
                  <a:srgbClr val="0000B0"/>
                </a:solidFill>
                <a:latin typeface="Helvetica Neue"/>
              </a:rPr>
              <a:t>Intelligence 4 Careers in Europe</a:t>
            </a:r>
            <a:endParaRPr lang="en-US" sz="938" dirty="0">
              <a:solidFill>
                <a:srgbClr val="0000B0"/>
              </a:solidFill>
              <a:latin typeface="Helvetica Neue"/>
            </a:endParaRPr>
          </a:p>
        </p:txBody>
      </p:sp>
      <p:pic>
        <p:nvPicPr>
          <p:cNvPr id="7" name="Picture 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22226" y="530099"/>
            <a:ext cx="1935022" cy="322334"/>
          </a:xfrm>
          <a:prstGeom prst="rect">
            <a:avLst/>
          </a:prstGeom>
        </p:spPr>
      </p:pic>
      <p:sp>
        <p:nvSpPr>
          <p:cNvPr id="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482661" y="1355407"/>
            <a:ext cx="8096434" cy="446040"/>
          </a:xfrm>
          <a:prstGeom prst="rect">
            <a:avLst/>
          </a:prstGeom>
          <a:solidFill>
            <a:srgbClr val="0000B0"/>
          </a:solidFill>
        </p:spPr>
        <p:txBody>
          <a:bodyPr lIns="365760" anchor="ctr">
            <a:normAutofit/>
          </a:bodyPr>
          <a:lstStyle>
            <a:lvl1pPr marL="0" indent="0">
              <a:buNone/>
              <a:defRPr sz="1125" b="1" baseline="0">
                <a:solidFill>
                  <a:schemeClr val="bg1"/>
                </a:solidFill>
                <a:latin typeface="Helvetica Neue"/>
              </a:defRPr>
            </a:lvl1pPr>
            <a:lvl2pPr marL="228600" indent="0">
              <a:buNone/>
              <a:defRPr sz="4500">
                <a:solidFill>
                  <a:schemeClr val="bg1"/>
                </a:solidFill>
              </a:defRPr>
            </a:lvl2pPr>
            <a:lvl3pPr marL="457200" indent="0">
              <a:buNone/>
              <a:defRPr sz="4500">
                <a:solidFill>
                  <a:schemeClr val="bg1"/>
                </a:solidFill>
              </a:defRPr>
            </a:lvl3pPr>
            <a:lvl4pPr marL="685800" indent="0">
              <a:buNone/>
              <a:defRPr sz="4500">
                <a:solidFill>
                  <a:schemeClr val="bg1"/>
                </a:solidFill>
              </a:defRPr>
            </a:lvl4pPr>
            <a:lvl5pPr marL="914400" indent="0">
              <a:buNone/>
              <a:defRPr sz="4500">
                <a:solidFill>
                  <a:schemeClr val="bg1"/>
                </a:solidFill>
              </a:defRPr>
            </a:lvl5pPr>
          </a:lstStyle>
          <a:p>
            <a:pPr lvl="0"/>
            <a:r>
              <a:rPr lang="en-GB" dirty="0"/>
              <a:t>CONTENT 2</a:t>
            </a:r>
            <a:endParaRPr lang="x-none" dirty="0"/>
          </a:p>
        </p:txBody>
      </p:sp>
      <p:sp>
        <p:nvSpPr>
          <p:cNvPr id="10"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482661" y="2623335"/>
            <a:ext cx="3899206" cy="3228975"/>
          </a:xfrm>
          <a:prstGeom prst="rect">
            <a:avLst/>
          </a:prstGeom>
        </p:spPr>
        <p:txBody>
          <a:bodyPr>
            <a:noAutofit/>
          </a:bodyPr>
          <a:lstStyle>
            <a:lvl1pPr marL="0" marR="0" indent="0" algn="l" defTabSz="685800" rtl="0" eaLnBrk="1" fontAlgn="auto" latinLnBrk="0" hangingPunct="1">
              <a:lnSpc>
                <a:spcPct val="100000"/>
              </a:lnSpc>
              <a:spcBef>
                <a:spcPts val="750"/>
              </a:spcBef>
              <a:spcAft>
                <a:spcPts val="0"/>
              </a:spcAft>
              <a:buClrTx/>
              <a:buSzTx/>
              <a:buFont typeface="+mj-lt"/>
              <a:buNone/>
              <a:tabLst/>
              <a:defRPr sz="825">
                <a:solidFill>
                  <a:srgbClr val="0000B0"/>
                </a:solidFill>
                <a:latin typeface="Helvetica Neue"/>
              </a:defRPr>
            </a:lvl1pPr>
            <a:lvl2pPr marL="228600" indent="0">
              <a:buNone/>
              <a:defRPr sz="4500">
                <a:solidFill>
                  <a:schemeClr val="bg1"/>
                </a:solidFill>
              </a:defRPr>
            </a:lvl2pPr>
            <a:lvl3pPr marL="457200" indent="0">
              <a:buNone/>
              <a:defRPr sz="4500">
                <a:solidFill>
                  <a:schemeClr val="bg1"/>
                </a:solidFill>
              </a:defRPr>
            </a:lvl3pPr>
            <a:lvl4pPr marL="685800" indent="0">
              <a:buNone/>
              <a:defRPr sz="4500">
                <a:solidFill>
                  <a:schemeClr val="bg1"/>
                </a:solidFill>
              </a:defRPr>
            </a:lvl4pPr>
            <a:lvl5pPr marL="914400" indent="0">
              <a:buNone/>
              <a:defRPr sz="45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685800" rtl="0" eaLnBrk="1" fontAlgn="auto" latinLnBrk="0" hangingPunct="1">
              <a:lnSpc>
                <a:spcPct val="90000"/>
              </a:lnSpc>
              <a:spcBef>
                <a:spcPts val="75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685800" rtl="0" eaLnBrk="1" fontAlgn="auto" latinLnBrk="0" hangingPunct="1">
              <a:lnSpc>
                <a:spcPct val="90000"/>
              </a:lnSpc>
              <a:spcBef>
                <a:spcPts val="75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14" name="Picture Placeholder 12"/>
          <p:cNvSpPr>
            <a:spLocks noGrp="1"/>
          </p:cNvSpPr>
          <p:nvPr>
            <p:ph type="pic" sz="quarter" idx="27" hasCustomPrompt="1"/>
          </p:nvPr>
        </p:nvSpPr>
        <p:spPr>
          <a:xfrm>
            <a:off x="4679889" y="2623335"/>
            <a:ext cx="3899206" cy="3228975"/>
          </a:xfrm>
          <a:prstGeom prst="rect">
            <a:avLst/>
          </a:prstGeom>
          <a:solidFill>
            <a:schemeClr val="bg1">
              <a:lumMod val="85000"/>
            </a:schemeClr>
          </a:solidFill>
        </p:spPr>
        <p:txBody>
          <a:bodyPr anchor="ctr"/>
          <a:lstStyle>
            <a:lvl1pPr marL="0" indent="0" algn="ctr">
              <a:buNone/>
              <a:defRPr sz="1125" baseline="0">
                <a:latin typeface="Helvetica Neue"/>
              </a:defRPr>
            </a:lvl1pPr>
          </a:lstStyle>
          <a:p>
            <a:r>
              <a:rPr lang="en-US" dirty="0"/>
              <a:t>Insert Picture</a:t>
            </a:r>
            <a:br>
              <a:rPr lang="en-US" dirty="0"/>
            </a:br>
            <a:r>
              <a:rPr lang="en-US" dirty="0"/>
              <a:t>related to content 2</a:t>
            </a:r>
          </a:p>
        </p:txBody>
      </p:sp>
      <p:sp>
        <p:nvSpPr>
          <p:cNvPr id="15"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482661" y="1945570"/>
            <a:ext cx="8096434" cy="569031"/>
          </a:xfrm>
          <a:prstGeom prst="rect">
            <a:avLst/>
          </a:prstGeom>
        </p:spPr>
        <p:txBody>
          <a:bodyPr>
            <a:normAutofit/>
          </a:bodyPr>
          <a:lstStyle>
            <a:lvl1pPr marL="0" indent="0">
              <a:lnSpc>
                <a:spcPts val="2625"/>
              </a:lnSpc>
              <a:spcBef>
                <a:spcPts val="0"/>
              </a:spcBef>
              <a:buNone/>
              <a:defRPr sz="2250" b="1" baseline="0">
                <a:solidFill>
                  <a:srgbClr val="0000B0"/>
                </a:solidFill>
                <a:latin typeface="Helvetica Neue"/>
              </a:defRPr>
            </a:lvl1pPr>
            <a:lvl2pPr marL="228600" indent="0">
              <a:buNone/>
              <a:defRPr sz="4500">
                <a:solidFill>
                  <a:schemeClr val="bg1"/>
                </a:solidFill>
              </a:defRPr>
            </a:lvl2pPr>
            <a:lvl3pPr marL="457200" indent="0">
              <a:buNone/>
              <a:defRPr sz="4500">
                <a:solidFill>
                  <a:schemeClr val="bg1"/>
                </a:solidFill>
              </a:defRPr>
            </a:lvl3pPr>
            <a:lvl4pPr marL="685800" indent="0">
              <a:buNone/>
              <a:defRPr sz="4500">
                <a:solidFill>
                  <a:schemeClr val="bg1"/>
                </a:solidFill>
              </a:defRPr>
            </a:lvl4pPr>
            <a:lvl5pPr marL="914400" indent="0">
              <a:buNone/>
              <a:defRPr sz="4500">
                <a:solidFill>
                  <a:schemeClr val="bg1"/>
                </a:solidFill>
              </a:defRPr>
            </a:lvl5pPr>
          </a:lstStyle>
          <a:p>
            <a:pPr lvl="0"/>
            <a:r>
              <a:rPr lang="en-GB" dirty="0"/>
              <a:t>Insert content 2 title</a:t>
            </a:r>
          </a:p>
        </p:txBody>
      </p:sp>
      <p:sp>
        <p:nvSpPr>
          <p:cNvPr id="13" name="Slide Number Placeholder 5"/>
          <p:cNvSpPr>
            <a:spLocks noGrp="1"/>
          </p:cNvSpPr>
          <p:nvPr>
            <p:ph type="sldNum" sz="quarter" idx="4"/>
          </p:nvPr>
        </p:nvSpPr>
        <p:spPr>
          <a:xfrm>
            <a:off x="4336683" y="6222471"/>
            <a:ext cx="380267"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34519839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analysis in points">
    <p:spTree>
      <p:nvGrpSpPr>
        <p:cNvPr id="1" name=""/>
        <p:cNvGrpSpPr/>
        <p:nvPr/>
      </p:nvGrpSpPr>
      <p:grpSpPr>
        <a:xfrm>
          <a:off x="0" y="0"/>
          <a:ext cx="0" cy="0"/>
          <a:chOff x="0" y="0"/>
          <a:chExt cx="0" cy="0"/>
        </a:xfrm>
      </p:grpSpPr>
      <p:cxnSp>
        <p:nvCxnSpPr>
          <p:cNvPr id="4" name="Straight Connector 3"/>
          <p:cNvCxnSpPr/>
          <p:nvPr userDrawn="1"/>
        </p:nvCxnSpPr>
        <p:spPr>
          <a:xfrm>
            <a:off x="2623175" y="459828"/>
            <a:ext cx="0" cy="46976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2725667" y="482815"/>
            <a:ext cx="2184308" cy="381002"/>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938" dirty="0">
                <a:solidFill>
                  <a:srgbClr val="0000B0"/>
                </a:solidFill>
                <a:latin typeface="Helvetica Neue"/>
              </a:rPr>
              <a:t>Master programmes in Artificial</a:t>
            </a:r>
            <a:br>
              <a:rPr lang="en-GB" sz="938" dirty="0">
                <a:solidFill>
                  <a:srgbClr val="0000B0"/>
                </a:solidFill>
                <a:latin typeface="Helvetica Neue"/>
              </a:rPr>
            </a:br>
            <a:r>
              <a:rPr lang="en-GB" sz="938" dirty="0">
                <a:solidFill>
                  <a:srgbClr val="0000B0"/>
                </a:solidFill>
                <a:latin typeface="Helvetica Neue"/>
              </a:rPr>
              <a:t>Intelligence 4 Careers in Europe</a:t>
            </a:r>
            <a:endParaRPr lang="en-US" sz="938" dirty="0">
              <a:solidFill>
                <a:srgbClr val="0000B0"/>
              </a:solidFill>
              <a:latin typeface="Helvetica Neue"/>
            </a:endParaRPr>
          </a:p>
        </p:txBody>
      </p:sp>
      <p:pic>
        <p:nvPicPr>
          <p:cNvPr id="7" name="Picture 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22226" y="530099"/>
            <a:ext cx="1935022" cy="322334"/>
          </a:xfrm>
          <a:prstGeom prst="rect">
            <a:avLst/>
          </a:prstGeom>
        </p:spPr>
      </p:pic>
      <p:sp>
        <p:nvSpPr>
          <p:cNvPr id="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482661" y="1355407"/>
            <a:ext cx="8096434" cy="446040"/>
          </a:xfrm>
          <a:prstGeom prst="rect">
            <a:avLst/>
          </a:prstGeom>
          <a:solidFill>
            <a:srgbClr val="0000B0"/>
          </a:solidFill>
        </p:spPr>
        <p:txBody>
          <a:bodyPr lIns="365760" anchor="ctr">
            <a:normAutofit/>
          </a:bodyPr>
          <a:lstStyle>
            <a:lvl1pPr marL="0" indent="0">
              <a:buNone/>
              <a:defRPr sz="1125" b="1" baseline="0">
                <a:solidFill>
                  <a:schemeClr val="bg1"/>
                </a:solidFill>
                <a:latin typeface="Helvetica Neue"/>
              </a:defRPr>
            </a:lvl1pPr>
            <a:lvl2pPr marL="228600" indent="0">
              <a:buNone/>
              <a:defRPr sz="4500">
                <a:solidFill>
                  <a:schemeClr val="bg1"/>
                </a:solidFill>
              </a:defRPr>
            </a:lvl2pPr>
            <a:lvl3pPr marL="457200" indent="0">
              <a:buNone/>
              <a:defRPr sz="4500">
                <a:solidFill>
                  <a:schemeClr val="bg1"/>
                </a:solidFill>
              </a:defRPr>
            </a:lvl3pPr>
            <a:lvl4pPr marL="685800" indent="0">
              <a:buNone/>
              <a:defRPr sz="4500">
                <a:solidFill>
                  <a:schemeClr val="bg1"/>
                </a:solidFill>
              </a:defRPr>
            </a:lvl4pPr>
            <a:lvl5pPr marL="914400" indent="0">
              <a:buNone/>
              <a:defRPr sz="4500">
                <a:solidFill>
                  <a:schemeClr val="bg1"/>
                </a:solidFill>
              </a:defRPr>
            </a:lvl5pPr>
          </a:lstStyle>
          <a:p>
            <a:pPr lvl="0"/>
            <a:r>
              <a:rPr lang="en-GB" dirty="0"/>
              <a:t>CONTENT 3</a:t>
            </a:r>
            <a:endParaRPr lang="x-none" dirty="0"/>
          </a:p>
        </p:txBody>
      </p:sp>
      <p:sp>
        <p:nvSpPr>
          <p:cNvPr id="9"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482661" y="2623335"/>
            <a:ext cx="3899206" cy="3228975"/>
          </a:xfrm>
          <a:prstGeom prst="rect">
            <a:avLst/>
          </a:prstGeom>
        </p:spPr>
        <p:txBody>
          <a:bodyPr>
            <a:noAutofit/>
          </a:bodyPr>
          <a:lstStyle>
            <a:lvl1pPr marL="171450" marR="0" indent="-171450" algn="l" defTabSz="685800" rtl="0" eaLnBrk="1" fontAlgn="auto" latinLnBrk="0" hangingPunct="1">
              <a:lnSpc>
                <a:spcPct val="100000"/>
              </a:lnSpc>
              <a:spcBef>
                <a:spcPts val="750"/>
              </a:spcBef>
              <a:spcAft>
                <a:spcPts val="0"/>
              </a:spcAft>
              <a:buClrTx/>
              <a:buSzTx/>
              <a:buFont typeface="+mj-lt"/>
              <a:buAutoNum type="arabicPeriod"/>
              <a:tabLst/>
              <a:defRPr sz="825">
                <a:solidFill>
                  <a:srgbClr val="0000B0"/>
                </a:solidFill>
                <a:latin typeface="Helvetica Neue"/>
              </a:defRPr>
            </a:lvl1pPr>
            <a:lvl2pPr marL="228600" indent="0">
              <a:buNone/>
              <a:defRPr sz="4500">
                <a:solidFill>
                  <a:schemeClr val="bg1"/>
                </a:solidFill>
              </a:defRPr>
            </a:lvl2pPr>
            <a:lvl3pPr marL="457200" indent="0">
              <a:buNone/>
              <a:defRPr sz="4500">
                <a:solidFill>
                  <a:schemeClr val="bg1"/>
                </a:solidFill>
              </a:defRPr>
            </a:lvl3pPr>
            <a:lvl4pPr marL="685800" indent="0">
              <a:buNone/>
              <a:defRPr sz="4500">
                <a:solidFill>
                  <a:schemeClr val="bg1"/>
                </a:solidFill>
              </a:defRPr>
            </a:lvl4pPr>
            <a:lvl5pPr marL="914400" indent="0">
              <a:buNone/>
              <a:defRPr sz="45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a:t>
            </a:r>
            <a:endParaRPr lang="el-GR" dirty="0"/>
          </a:p>
        </p:txBody>
      </p:sp>
      <p:sp>
        <p:nvSpPr>
          <p:cNvPr id="11"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482661" y="1945570"/>
            <a:ext cx="8096434" cy="569031"/>
          </a:xfrm>
          <a:prstGeom prst="rect">
            <a:avLst/>
          </a:prstGeom>
        </p:spPr>
        <p:txBody>
          <a:bodyPr>
            <a:normAutofit/>
          </a:bodyPr>
          <a:lstStyle>
            <a:lvl1pPr marL="0" indent="0">
              <a:lnSpc>
                <a:spcPts val="2625"/>
              </a:lnSpc>
              <a:spcBef>
                <a:spcPts val="0"/>
              </a:spcBef>
              <a:buNone/>
              <a:defRPr sz="2250" b="1" baseline="0">
                <a:solidFill>
                  <a:srgbClr val="0000B0"/>
                </a:solidFill>
                <a:latin typeface="Helvetica Neue"/>
              </a:defRPr>
            </a:lvl1pPr>
            <a:lvl2pPr marL="228600" indent="0">
              <a:buNone/>
              <a:defRPr sz="4500">
                <a:solidFill>
                  <a:schemeClr val="bg1"/>
                </a:solidFill>
              </a:defRPr>
            </a:lvl2pPr>
            <a:lvl3pPr marL="457200" indent="0">
              <a:buNone/>
              <a:defRPr sz="4500">
                <a:solidFill>
                  <a:schemeClr val="bg1"/>
                </a:solidFill>
              </a:defRPr>
            </a:lvl3pPr>
            <a:lvl4pPr marL="685800" indent="0">
              <a:buNone/>
              <a:defRPr sz="4500">
                <a:solidFill>
                  <a:schemeClr val="bg1"/>
                </a:solidFill>
              </a:defRPr>
            </a:lvl4pPr>
            <a:lvl5pPr marL="914400" indent="0">
              <a:buNone/>
              <a:defRPr sz="4500">
                <a:solidFill>
                  <a:schemeClr val="bg1"/>
                </a:solidFill>
              </a:defRPr>
            </a:lvl5pPr>
          </a:lstStyle>
          <a:p>
            <a:pPr lvl="0"/>
            <a:r>
              <a:rPr lang="en-GB" dirty="0"/>
              <a:t>Insert content 3 title</a:t>
            </a:r>
          </a:p>
        </p:txBody>
      </p:sp>
      <p:sp>
        <p:nvSpPr>
          <p:cNvPr id="14"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4679889" y="2623335"/>
            <a:ext cx="3899206" cy="3228975"/>
          </a:xfrm>
          <a:prstGeom prst="rect">
            <a:avLst/>
          </a:prstGeom>
        </p:spPr>
        <p:txBody>
          <a:bodyPr>
            <a:noAutofit/>
          </a:bodyPr>
          <a:lstStyle>
            <a:lvl1pPr marL="171450" marR="0" indent="-171450" algn="l" defTabSz="685800" rtl="0" eaLnBrk="1" fontAlgn="auto" latinLnBrk="0" hangingPunct="1">
              <a:lnSpc>
                <a:spcPct val="100000"/>
              </a:lnSpc>
              <a:spcBef>
                <a:spcPts val="750"/>
              </a:spcBef>
              <a:spcAft>
                <a:spcPts val="0"/>
              </a:spcAft>
              <a:buClrTx/>
              <a:buSzTx/>
              <a:buFont typeface="+mj-lt"/>
              <a:buAutoNum type="arabicPeriod" startAt="8"/>
              <a:tabLst/>
              <a:defRPr sz="825">
                <a:solidFill>
                  <a:srgbClr val="0000B0"/>
                </a:solidFill>
                <a:latin typeface="Helvetica Neue"/>
              </a:defRPr>
            </a:lvl1pPr>
            <a:lvl2pPr marL="228600" indent="0">
              <a:buNone/>
              <a:defRPr sz="4500">
                <a:solidFill>
                  <a:schemeClr val="bg1"/>
                </a:solidFill>
              </a:defRPr>
            </a:lvl2pPr>
            <a:lvl3pPr marL="457200" indent="0">
              <a:buNone/>
              <a:defRPr sz="4500">
                <a:solidFill>
                  <a:schemeClr val="bg1"/>
                </a:solidFill>
              </a:defRPr>
            </a:lvl3pPr>
            <a:lvl4pPr marL="685800" indent="0">
              <a:buNone/>
              <a:defRPr sz="4500">
                <a:solidFill>
                  <a:schemeClr val="bg1"/>
                </a:solidFill>
              </a:defRPr>
            </a:lvl4pPr>
            <a:lvl5pPr marL="914400" indent="0">
              <a:buNone/>
              <a:defRPr sz="45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a:t>
            </a:r>
            <a:endParaRPr lang="el-GR" dirty="0"/>
          </a:p>
        </p:txBody>
      </p:sp>
      <p:sp>
        <p:nvSpPr>
          <p:cNvPr id="13" name="Slide Number Placeholder 5"/>
          <p:cNvSpPr>
            <a:spLocks noGrp="1"/>
          </p:cNvSpPr>
          <p:nvPr>
            <p:ph type="sldNum" sz="quarter" idx="4"/>
          </p:nvPr>
        </p:nvSpPr>
        <p:spPr>
          <a:xfrm>
            <a:off x="4336683" y="6222471"/>
            <a:ext cx="380267"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28667367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rgbClr val="0000B0"/>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22226" y="530099"/>
            <a:ext cx="1939106" cy="322334"/>
          </a:xfrm>
          <a:prstGeom prst="rect">
            <a:avLst/>
          </a:prstGeom>
        </p:spPr>
      </p:pic>
      <p:cxnSp>
        <p:nvCxnSpPr>
          <p:cNvPr id="6" name="Straight Connector 5"/>
          <p:cNvCxnSpPr/>
          <p:nvPr userDrawn="1"/>
        </p:nvCxnSpPr>
        <p:spPr>
          <a:xfrm>
            <a:off x="2623175" y="459828"/>
            <a:ext cx="0" cy="4697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a:off x="2725667" y="482815"/>
            <a:ext cx="2184308" cy="381002"/>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938" dirty="0">
                <a:solidFill>
                  <a:schemeClr val="bg1"/>
                </a:solidFill>
                <a:latin typeface="Helvetica Neue"/>
              </a:rPr>
              <a:t>Master programmes in Artificial</a:t>
            </a:r>
            <a:br>
              <a:rPr lang="en-GB" sz="938" dirty="0">
                <a:solidFill>
                  <a:schemeClr val="bg1"/>
                </a:solidFill>
                <a:latin typeface="Helvetica Neue"/>
              </a:rPr>
            </a:br>
            <a:r>
              <a:rPr lang="en-GB" sz="938" dirty="0">
                <a:solidFill>
                  <a:schemeClr val="bg1"/>
                </a:solidFill>
                <a:latin typeface="Helvetica Neue"/>
              </a:rPr>
              <a:t>Intelligence 4 Careers in Europe</a:t>
            </a:r>
            <a:endParaRPr lang="en-US" sz="938" dirty="0">
              <a:solidFill>
                <a:schemeClr val="bg1"/>
              </a:solidFill>
              <a:latin typeface="Helvetica Neue"/>
            </a:endParaRPr>
          </a:p>
        </p:txBody>
      </p:sp>
      <p:sp>
        <p:nvSpPr>
          <p:cNvPr id="13" name="Text Placeholder 2">
            <a:extLst>
              <a:ext uri="{FF2B5EF4-FFF2-40B4-BE49-F238E27FC236}">
                <a16:creationId xmlns:a16="http://schemas.microsoft.com/office/drawing/2014/main" id="{C4620EE8-4506-F748-BA2F-9F7D7888F37E}"/>
              </a:ext>
            </a:extLst>
          </p:cNvPr>
          <p:cNvSpPr>
            <a:spLocks noGrp="1"/>
          </p:cNvSpPr>
          <p:nvPr>
            <p:ph type="body" sz="quarter" idx="16" hasCustomPrompt="1"/>
          </p:nvPr>
        </p:nvSpPr>
        <p:spPr>
          <a:xfrm>
            <a:off x="482661" y="2720155"/>
            <a:ext cx="8096434" cy="1208379"/>
          </a:xfrm>
          <a:prstGeom prst="rect">
            <a:avLst/>
          </a:prstGeom>
        </p:spPr>
        <p:txBody>
          <a:bodyPr>
            <a:noAutofit/>
          </a:bodyPr>
          <a:lstStyle>
            <a:lvl1pPr marL="0" indent="0">
              <a:buNone/>
              <a:defRPr sz="5625" b="1">
                <a:solidFill>
                  <a:schemeClr val="bg1"/>
                </a:solidFill>
                <a:latin typeface="Helvetica Neue"/>
              </a:defRPr>
            </a:lvl1pPr>
            <a:lvl2pPr marL="228600" indent="0">
              <a:buNone/>
              <a:defRPr sz="4500">
                <a:solidFill>
                  <a:schemeClr val="bg1"/>
                </a:solidFill>
              </a:defRPr>
            </a:lvl2pPr>
            <a:lvl3pPr marL="457200" indent="0">
              <a:buNone/>
              <a:defRPr sz="4500">
                <a:solidFill>
                  <a:schemeClr val="bg1"/>
                </a:solidFill>
              </a:defRPr>
            </a:lvl3pPr>
            <a:lvl4pPr marL="685800" indent="0">
              <a:buNone/>
              <a:defRPr sz="4500">
                <a:solidFill>
                  <a:schemeClr val="bg1"/>
                </a:solidFill>
              </a:defRPr>
            </a:lvl4pPr>
            <a:lvl5pPr marL="914400" indent="0">
              <a:buNone/>
              <a:defRPr sz="4500">
                <a:solidFill>
                  <a:schemeClr val="bg1"/>
                </a:solidFill>
              </a:defRPr>
            </a:lvl5pPr>
          </a:lstStyle>
          <a:p>
            <a:pPr lvl="0"/>
            <a:r>
              <a:rPr lang="en-GB" dirty="0"/>
              <a:t>Thank you.</a:t>
            </a:r>
            <a:endParaRPr lang="x-none" dirty="0"/>
          </a:p>
        </p:txBody>
      </p:sp>
    </p:spTree>
    <p:extLst>
      <p:ext uri="{BB962C8B-B14F-4D97-AF65-F5344CB8AC3E}">
        <p14:creationId xmlns:p14="http://schemas.microsoft.com/office/powerpoint/2010/main" val="2216431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4">
            <a:extLst>
              <a:ext uri="{FF2B5EF4-FFF2-40B4-BE49-F238E27FC236}">
                <a16:creationId xmlns:a16="http://schemas.microsoft.com/office/drawing/2014/main" id="{B980528F-F64D-4392-80A3-7474C22EBE10}"/>
              </a:ext>
            </a:extLst>
          </p:cNvPr>
          <p:cNvSpPr>
            <a:spLocks noGrp="1" noChangeArrowheads="1"/>
          </p:cNvSpPr>
          <p:nvPr>
            <p:ph type="dt" sz="half" idx="10"/>
          </p:nvPr>
        </p:nvSpPr>
        <p:spPr>
          <a:ln/>
        </p:spPr>
        <p:txBody>
          <a:bodyPr/>
          <a:lstStyle>
            <a:lvl1pPr>
              <a:defRPr/>
            </a:lvl1pPr>
          </a:lstStyle>
          <a:p>
            <a:pPr>
              <a:defRPr/>
            </a:pPr>
            <a:endParaRPr lang="en-GB" altLang="el-GR"/>
          </a:p>
        </p:txBody>
      </p:sp>
      <p:sp>
        <p:nvSpPr>
          <p:cNvPr id="5" name="Rectangle 5">
            <a:extLst>
              <a:ext uri="{FF2B5EF4-FFF2-40B4-BE49-F238E27FC236}">
                <a16:creationId xmlns:a16="http://schemas.microsoft.com/office/drawing/2014/main" id="{23431ACA-A747-42F8-9671-FAE803A81B7A}"/>
              </a:ext>
            </a:extLst>
          </p:cNvPr>
          <p:cNvSpPr>
            <a:spLocks noGrp="1" noChangeArrowheads="1"/>
          </p:cNvSpPr>
          <p:nvPr>
            <p:ph type="ftr" sz="quarter" idx="11"/>
          </p:nvPr>
        </p:nvSpPr>
        <p:spPr>
          <a:ln/>
        </p:spPr>
        <p:txBody>
          <a:bodyPr/>
          <a:lstStyle>
            <a:lvl1pPr>
              <a:defRPr/>
            </a:lvl1pPr>
          </a:lstStyle>
          <a:p>
            <a:pPr>
              <a:defRPr/>
            </a:pPr>
            <a:endParaRPr lang="en-GB" altLang="el-GR"/>
          </a:p>
        </p:txBody>
      </p:sp>
      <p:sp>
        <p:nvSpPr>
          <p:cNvPr id="6" name="Rectangle 6">
            <a:extLst>
              <a:ext uri="{FF2B5EF4-FFF2-40B4-BE49-F238E27FC236}">
                <a16:creationId xmlns:a16="http://schemas.microsoft.com/office/drawing/2014/main" id="{00F16C64-D548-45F4-B5F1-0391DB0DA925}"/>
              </a:ext>
            </a:extLst>
          </p:cNvPr>
          <p:cNvSpPr>
            <a:spLocks noGrp="1" noChangeArrowheads="1"/>
          </p:cNvSpPr>
          <p:nvPr>
            <p:ph type="sldNum" sz="quarter" idx="12"/>
          </p:nvPr>
        </p:nvSpPr>
        <p:spPr>
          <a:ln/>
        </p:spPr>
        <p:txBody>
          <a:bodyPr/>
          <a:lstStyle>
            <a:lvl1pPr>
              <a:defRPr/>
            </a:lvl1pPr>
          </a:lstStyle>
          <a:p>
            <a:pPr>
              <a:defRPr/>
            </a:pPr>
            <a:fld id="{87EFAFE4-EBFC-4342-854A-4FBD41F54D84}" type="slidenum">
              <a:rPr lang="en-GB" altLang="el-GR"/>
              <a:pPr>
                <a:defRPr/>
              </a:pPr>
              <a:t>‹#›</a:t>
            </a:fld>
            <a:endParaRPr lang="en-GB" altLang="el-GR"/>
          </a:p>
        </p:txBody>
      </p:sp>
    </p:spTree>
    <p:extLst>
      <p:ext uri="{BB962C8B-B14F-4D97-AF65-F5344CB8AC3E}">
        <p14:creationId xmlns:p14="http://schemas.microsoft.com/office/powerpoint/2010/main" val="1867947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endParaRPr lang="el-G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24AC66C9-F24D-40EF-BF08-BF711F6481FF}"/>
              </a:ext>
            </a:extLst>
          </p:cNvPr>
          <p:cNvSpPr>
            <a:spLocks noGrp="1" noChangeArrowheads="1"/>
          </p:cNvSpPr>
          <p:nvPr>
            <p:ph type="dt" sz="half" idx="10"/>
          </p:nvPr>
        </p:nvSpPr>
        <p:spPr>
          <a:ln/>
        </p:spPr>
        <p:txBody>
          <a:bodyPr/>
          <a:lstStyle>
            <a:lvl1pPr>
              <a:defRPr/>
            </a:lvl1pPr>
          </a:lstStyle>
          <a:p>
            <a:pPr>
              <a:defRPr/>
            </a:pPr>
            <a:endParaRPr lang="en-GB" altLang="el-GR"/>
          </a:p>
        </p:txBody>
      </p:sp>
      <p:sp>
        <p:nvSpPr>
          <p:cNvPr id="5" name="Rectangle 5">
            <a:extLst>
              <a:ext uri="{FF2B5EF4-FFF2-40B4-BE49-F238E27FC236}">
                <a16:creationId xmlns:a16="http://schemas.microsoft.com/office/drawing/2014/main" id="{C275CB60-70D5-400B-B513-ACFFA7409012}"/>
              </a:ext>
            </a:extLst>
          </p:cNvPr>
          <p:cNvSpPr>
            <a:spLocks noGrp="1" noChangeArrowheads="1"/>
          </p:cNvSpPr>
          <p:nvPr>
            <p:ph type="ftr" sz="quarter" idx="11"/>
          </p:nvPr>
        </p:nvSpPr>
        <p:spPr>
          <a:ln/>
        </p:spPr>
        <p:txBody>
          <a:bodyPr/>
          <a:lstStyle>
            <a:lvl1pPr>
              <a:defRPr/>
            </a:lvl1pPr>
          </a:lstStyle>
          <a:p>
            <a:pPr>
              <a:defRPr/>
            </a:pPr>
            <a:endParaRPr lang="en-GB" altLang="el-GR"/>
          </a:p>
        </p:txBody>
      </p:sp>
      <p:sp>
        <p:nvSpPr>
          <p:cNvPr id="6" name="Rectangle 6">
            <a:extLst>
              <a:ext uri="{FF2B5EF4-FFF2-40B4-BE49-F238E27FC236}">
                <a16:creationId xmlns:a16="http://schemas.microsoft.com/office/drawing/2014/main" id="{F8FDA102-6902-4C38-B7A0-27DB14CF2FDA}"/>
              </a:ext>
            </a:extLst>
          </p:cNvPr>
          <p:cNvSpPr>
            <a:spLocks noGrp="1" noChangeArrowheads="1"/>
          </p:cNvSpPr>
          <p:nvPr>
            <p:ph type="sldNum" sz="quarter" idx="12"/>
          </p:nvPr>
        </p:nvSpPr>
        <p:spPr>
          <a:ln/>
        </p:spPr>
        <p:txBody>
          <a:bodyPr/>
          <a:lstStyle>
            <a:lvl1pPr>
              <a:defRPr/>
            </a:lvl1pPr>
          </a:lstStyle>
          <a:p>
            <a:pPr>
              <a:defRPr/>
            </a:pPr>
            <a:fld id="{F01C8109-6F3B-4365-83D9-49BD01AB3441}" type="slidenum">
              <a:rPr lang="en-GB" altLang="el-GR"/>
              <a:pPr>
                <a:defRPr/>
              </a:pPr>
              <a:t>‹#›</a:t>
            </a:fld>
            <a:endParaRPr lang="en-GB" altLang="el-GR"/>
          </a:p>
        </p:txBody>
      </p:sp>
    </p:spTree>
    <p:extLst>
      <p:ext uri="{BB962C8B-B14F-4D97-AF65-F5344CB8AC3E}">
        <p14:creationId xmlns:p14="http://schemas.microsoft.com/office/powerpoint/2010/main" val="4192809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Rectangle 4">
            <a:extLst>
              <a:ext uri="{FF2B5EF4-FFF2-40B4-BE49-F238E27FC236}">
                <a16:creationId xmlns:a16="http://schemas.microsoft.com/office/drawing/2014/main" id="{9B6B7FC1-9B0A-4C52-9E42-390CCB036634}"/>
              </a:ext>
            </a:extLst>
          </p:cNvPr>
          <p:cNvSpPr>
            <a:spLocks noGrp="1" noChangeArrowheads="1"/>
          </p:cNvSpPr>
          <p:nvPr>
            <p:ph type="dt" sz="half" idx="10"/>
          </p:nvPr>
        </p:nvSpPr>
        <p:spPr>
          <a:ln/>
        </p:spPr>
        <p:txBody>
          <a:bodyPr/>
          <a:lstStyle>
            <a:lvl1pPr>
              <a:defRPr/>
            </a:lvl1pPr>
          </a:lstStyle>
          <a:p>
            <a:pPr>
              <a:defRPr/>
            </a:pPr>
            <a:endParaRPr lang="en-GB" altLang="el-GR"/>
          </a:p>
        </p:txBody>
      </p:sp>
      <p:sp>
        <p:nvSpPr>
          <p:cNvPr id="6" name="Rectangle 5">
            <a:extLst>
              <a:ext uri="{FF2B5EF4-FFF2-40B4-BE49-F238E27FC236}">
                <a16:creationId xmlns:a16="http://schemas.microsoft.com/office/drawing/2014/main" id="{62ED0026-BF4D-46A1-822D-D2677B25E2F4}"/>
              </a:ext>
            </a:extLst>
          </p:cNvPr>
          <p:cNvSpPr>
            <a:spLocks noGrp="1" noChangeArrowheads="1"/>
          </p:cNvSpPr>
          <p:nvPr>
            <p:ph type="ftr" sz="quarter" idx="11"/>
          </p:nvPr>
        </p:nvSpPr>
        <p:spPr>
          <a:ln/>
        </p:spPr>
        <p:txBody>
          <a:bodyPr/>
          <a:lstStyle>
            <a:lvl1pPr>
              <a:defRPr/>
            </a:lvl1pPr>
          </a:lstStyle>
          <a:p>
            <a:pPr>
              <a:defRPr/>
            </a:pPr>
            <a:endParaRPr lang="en-GB" altLang="el-GR"/>
          </a:p>
        </p:txBody>
      </p:sp>
      <p:sp>
        <p:nvSpPr>
          <p:cNvPr id="7" name="Rectangle 6">
            <a:extLst>
              <a:ext uri="{FF2B5EF4-FFF2-40B4-BE49-F238E27FC236}">
                <a16:creationId xmlns:a16="http://schemas.microsoft.com/office/drawing/2014/main" id="{8F34B362-61B2-4F97-9759-54E7D75E6CE2}"/>
              </a:ext>
            </a:extLst>
          </p:cNvPr>
          <p:cNvSpPr>
            <a:spLocks noGrp="1" noChangeArrowheads="1"/>
          </p:cNvSpPr>
          <p:nvPr>
            <p:ph type="sldNum" sz="quarter" idx="12"/>
          </p:nvPr>
        </p:nvSpPr>
        <p:spPr>
          <a:ln/>
        </p:spPr>
        <p:txBody>
          <a:bodyPr/>
          <a:lstStyle>
            <a:lvl1pPr>
              <a:defRPr/>
            </a:lvl1pPr>
          </a:lstStyle>
          <a:p>
            <a:pPr>
              <a:defRPr/>
            </a:pPr>
            <a:fld id="{B4968253-8754-4BDC-B8D7-DD1BF01EE746}" type="slidenum">
              <a:rPr lang="en-GB" altLang="el-GR"/>
              <a:pPr>
                <a:defRPr/>
              </a:pPr>
              <a:t>‹#›</a:t>
            </a:fld>
            <a:endParaRPr lang="en-GB" altLang="el-GR"/>
          </a:p>
        </p:txBody>
      </p:sp>
    </p:spTree>
    <p:extLst>
      <p:ext uri="{BB962C8B-B14F-4D97-AF65-F5344CB8AC3E}">
        <p14:creationId xmlns:p14="http://schemas.microsoft.com/office/powerpoint/2010/main" val="3754397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l-G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Rectangle 4">
            <a:extLst>
              <a:ext uri="{FF2B5EF4-FFF2-40B4-BE49-F238E27FC236}">
                <a16:creationId xmlns:a16="http://schemas.microsoft.com/office/drawing/2014/main" id="{3E1DDE14-B158-4B7B-9BFC-24E67A5A6450}"/>
              </a:ext>
            </a:extLst>
          </p:cNvPr>
          <p:cNvSpPr>
            <a:spLocks noGrp="1" noChangeArrowheads="1"/>
          </p:cNvSpPr>
          <p:nvPr>
            <p:ph type="dt" sz="half" idx="10"/>
          </p:nvPr>
        </p:nvSpPr>
        <p:spPr>
          <a:ln/>
        </p:spPr>
        <p:txBody>
          <a:bodyPr/>
          <a:lstStyle>
            <a:lvl1pPr>
              <a:defRPr/>
            </a:lvl1pPr>
          </a:lstStyle>
          <a:p>
            <a:pPr>
              <a:defRPr/>
            </a:pPr>
            <a:endParaRPr lang="en-GB" altLang="el-GR"/>
          </a:p>
        </p:txBody>
      </p:sp>
      <p:sp>
        <p:nvSpPr>
          <p:cNvPr id="8" name="Rectangle 5">
            <a:extLst>
              <a:ext uri="{FF2B5EF4-FFF2-40B4-BE49-F238E27FC236}">
                <a16:creationId xmlns:a16="http://schemas.microsoft.com/office/drawing/2014/main" id="{C3AB09F7-32F2-49A5-94A4-91762D00F5D0}"/>
              </a:ext>
            </a:extLst>
          </p:cNvPr>
          <p:cNvSpPr>
            <a:spLocks noGrp="1" noChangeArrowheads="1"/>
          </p:cNvSpPr>
          <p:nvPr>
            <p:ph type="ftr" sz="quarter" idx="11"/>
          </p:nvPr>
        </p:nvSpPr>
        <p:spPr>
          <a:ln/>
        </p:spPr>
        <p:txBody>
          <a:bodyPr/>
          <a:lstStyle>
            <a:lvl1pPr>
              <a:defRPr/>
            </a:lvl1pPr>
          </a:lstStyle>
          <a:p>
            <a:pPr>
              <a:defRPr/>
            </a:pPr>
            <a:endParaRPr lang="en-GB" altLang="el-GR"/>
          </a:p>
        </p:txBody>
      </p:sp>
      <p:sp>
        <p:nvSpPr>
          <p:cNvPr id="9" name="Rectangle 6">
            <a:extLst>
              <a:ext uri="{FF2B5EF4-FFF2-40B4-BE49-F238E27FC236}">
                <a16:creationId xmlns:a16="http://schemas.microsoft.com/office/drawing/2014/main" id="{401E0C73-4004-4DAF-AB0C-9D4168CE42FE}"/>
              </a:ext>
            </a:extLst>
          </p:cNvPr>
          <p:cNvSpPr>
            <a:spLocks noGrp="1" noChangeArrowheads="1"/>
          </p:cNvSpPr>
          <p:nvPr>
            <p:ph type="sldNum" sz="quarter" idx="12"/>
          </p:nvPr>
        </p:nvSpPr>
        <p:spPr>
          <a:ln/>
        </p:spPr>
        <p:txBody>
          <a:bodyPr/>
          <a:lstStyle>
            <a:lvl1pPr>
              <a:defRPr/>
            </a:lvl1pPr>
          </a:lstStyle>
          <a:p>
            <a:pPr>
              <a:defRPr/>
            </a:pPr>
            <a:fld id="{AA0C8CEA-F841-4779-B70E-735BBA54D25C}" type="slidenum">
              <a:rPr lang="en-GB" altLang="el-GR"/>
              <a:pPr>
                <a:defRPr/>
              </a:pPr>
              <a:t>‹#›</a:t>
            </a:fld>
            <a:endParaRPr lang="en-GB" altLang="el-GR"/>
          </a:p>
        </p:txBody>
      </p:sp>
    </p:spTree>
    <p:extLst>
      <p:ext uri="{BB962C8B-B14F-4D97-AF65-F5344CB8AC3E}">
        <p14:creationId xmlns:p14="http://schemas.microsoft.com/office/powerpoint/2010/main" val="2139620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Rectangle 4">
            <a:extLst>
              <a:ext uri="{FF2B5EF4-FFF2-40B4-BE49-F238E27FC236}">
                <a16:creationId xmlns:a16="http://schemas.microsoft.com/office/drawing/2014/main" id="{68269C27-31F0-4F53-95E1-2050EABC228B}"/>
              </a:ext>
            </a:extLst>
          </p:cNvPr>
          <p:cNvSpPr>
            <a:spLocks noGrp="1" noChangeArrowheads="1"/>
          </p:cNvSpPr>
          <p:nvPr>
            <p:ph type="dt" sz="half" idx="10"/>
          </p:nvPr>
        </p:nvSpPr>
        <p:spPr>
          <a:ln/>
        </p:spPr>
        <p:txBody>
          <a:bodyPr/>
          <a:lstStyle>
            <a:lvl1pPr>
              <a:defRPr/>
            </a:lvl1pPr>
          </a:lstStyle>
          <a:p>
            <a:pPr>
              <a:defRPr/>
            </a:pPr>
            <a:endParaRPr lang="en-GB" altLang="el-GR"/>
          </a:p>
        </p:txBody>
      </p:sp>
      <p:sp>
        <p:nvSpPr>
          <p:cNvPr id="4" name="Rectangle 5">
            <a:extLst>
              <a:ext uri="{FF2B5EF4-FFF2-40B4-BE49-F238E27FC236}">
                <a16:creationId xmlns:a16="http://schemas.microsoft.com/office/drawing/2014/main" id="{B3396FE3-15A1-4FA6-86D4-BEB1EBAFCDF6}"/>
              </a:ext>
            </a:extLst>
          </p:cNvPr>
          <p:cNvSpPr>
            <a:spLocks noGrp="1" noChangeArrowheads="1"/>
          </p:cNvSpPr>
          <p:nvPr>
            <p:ph type="ftr" sz="quarter" idx="11"/>
          </p:nvPr>
        </p:nvSpPr>
        <p:spPr>
          <a:ln/>
        </p:spPr>
        <p:txBody>
          <a:bodyPr/>
          <a:lstStyle>
            <a:lvl1pPr>
              <a:defRPr/>
            </a:lvl1pPr>
          </a:lstStyle>
          <a:p>
            <a:pPr>
              <a:defRPr/>
            </a:pPr>
            <a:endParaRPr lang="en-GB" altLang="el-GR"/>
          </a:p>
        </p:txBody>
      </p:sp>
      <p:sp>
        <p:nvSpPr>
          <p:cNvPr id="5" name="Rectangle 6">
            <a:extLst>
              <a:ext uri="{FF2B5EF4-FFF2-40B4-BE49-F238E27FC236}">
                <a16:creationId xmlns:a16="http://schemas.microsoft.com/office/drawing/2014/main" id="{C6F727B3-7F86-41D9-A4DB-88CA8A1D0EB6}"/>
              </a:ext>
            </a:extLst>
          </p:cNvPr>
          <p:cNvSpPr>
            <a:spLocks noGrp="1" noChangeArrowheads="1"/>
          </p:cNvSpPr>
          <p:nvPr>
            <p:ph type="sldNum" sz="quarter" idx="12"/>
          </p:nvPr>
        </p:nvSpPr>
        <p:spPr>
          <a:ln/>
        </p:spPr>
        <p:txBody>
          <a:bodyPr/>
          <a:lstStyle>
            <a:lvl1pPr>
              <a:defRPr/>
            </a:lvl1pPr>
          </a:lstStyle>
          <a:p>
            <a:pPr>
              <a:defRPr/>
            </a:pPr>
            <a:fld id="{0F01AF83-EA50-4A0B-8A6E-07173AC159A2}" type="slidenum">
              <a:rPr lang="en-GB" altLang="el-GR"/>
              <a:pPr>
                <a:defRPr/>
              </a:pPr>
              <a:t>‹#›</a:t>
            </a:fld>
            <a:endParaRPr lang="en-GB" altLang="el-GR"/>
          </a:p>
        </p:txBody>
      </p:sp>
    </p:spTree>
    <p:extLst>
      <p:ext uri="{BB962C8B-B14F-4D97-AF65-F5344CB8AC3E}">
        <p14:creationId xmlns:p14="http://schemas.microsoft.com/office/powerpoint/2010/main" val="2908297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BEBE330-BC67-4B69-BFC8-33F252330B5D}"/>
              </a:ext>
            </a:extLst>
          </p:cNvPr>
          <p:cNvSpPr>
            <a:spLocks noGrp="1" noChangeArrowheads="1"/>
          </p:cNvSpPr>
          <p:nvPr>
            <p:ph type="dt" sz="half" idx="10"/>
          </p:nvPr>
        </p:nvSpPr>
        <p:spPr>
          <a:ln/>
        </p:spPr>
        <p:txBody>
          <a:bodyPr/>
          <a:lstStyle>
            <a:lvl1pPr>
              <a:defRPr/>
            </a:lvl1pPr>
          </a:lstStyle>
          <a:p>
            <a:pPr>
              <a:defRPr/>
            </a:pPr>
            <a:endParaRPr lang="en-GB" altLang="el-GR"/>
          </a:p>
        </p:txBody>
      </p:sp>
      <p:sp>
        <p:nvSpPr>
          <p:cNvPr id="3" name="Rectangle 5">
            <a:extLst>
              <a:ext uri="{FF2B5EF4-FFF2-40B4-BE49-F238E27FC236}">
                <a16:creationId xmlns:a16="http://schemas.microsoft.com/office/drawing/2014/main" id="{AA450CA2-5A9A-4F70-AA18-AE1A916AE6B5}"/>
              </a:ext>
            </a:extLst>
          </p:cNvPr>
          <p:cNvSpPr>
            <a:spLocks noGrp="1" noChangeArrowheads="1"/>
          </p:cNvSpPr>
          <p:nvPr>
            <p:ph type="ftr" sz="quarter" idx="11"/>
          </p:nvPr>
        </p:nvSpPr>
        <p:spPr>
          <a:ln/>
        </p:spPr>
        <p:txBody>
          <a:bodyPr/>
          <a:lstStyle>
            <a:lvl1pPr>
              <a:defRPr/>
            </a:lvl1pPr>
          </a:lstStyle>
          <a:p>
            <a:pPr>
              <a:defRPr/>
            </a:pPr>
            <a:endParaRPr lang="en-GB" altLang="el-GR"/>
          </a:p>
        </p:txBody>
      </p:sp>
      <p:sp>
        <p:nvSpPr>
          <p:cNvPr id="4" name="Rectangle 6">
            <a:extLst>
              <a:ext uri="{FF2B5EF4-FFF2-40B4-BE49-F238E27FC236}">
                <a16:creationId xmlns:a16="http://schemas.microsoft.com/office/drawing/2014/main" id="{E80C1987-2754-447E-9CE3-30FD0D7B33E4}"/>
              </a:ext>
            </a:extLst>
          </p:cNvPr>
          <p:cNvSpPr>
            <a:spLocks noGrp="1" noChangeArrowheads="1"/>
          </p:cNvSpPr>
          <p:nvPr>
            <p:ph type="sldNum" sz="quarter" idx="12"/>
          </p:nvPr>
        </p:nvSpPr>
        <p:spPr>
          <a:ln/>
        </p:spPr>
        <p:txBody>
          <a:bodyPr/>
          <a:lstStyle>
            <a:lvl1pPr>
              <a:defRPr/>
            </a:lvl1pPr>
          </a:lstStyle>
          <a:p>
            <a:pPr>
              <a:defRPr/>
            </a:pPr>
            <a:fld id="{871AE32B-A081-46F7-8C37-FB589D2449FA}" type="slidenum">
              <a:rPr lang="en-GB" altLang="el-GR"/>
              <a:pPr>
                <a:defRPr/>
              </a:pPr>
              <a:t>‹#›</a:t>
            </a:fld>
            <a:endParaRPr lang="en-GB" altLang="el-GR"/>
          </a:p>
        </p:txBody>
      </p:sp>
    </p:spTree>
    <p:extLst>
      <p:ext uri="{BB962C8B-B14F-4D97-AF65-F5344CB8AC3E}">
        <p14:creationId xmlns:p14="http://schemas.microsoft.com/office/powerpoint/2010/main" val="2765994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l-G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E9C3B1C7-484B-427F-BE88-AB607B85ECF8}"/>
              </a:ext>
            </a:extLst>
          </p:cNvPr>
          <p:cNvSpPr>
            <a:spLocks noGrp="1" noChangeArrowheads="1"/>
          </p:cNvSpPr>
          <p:nvPr>
            <p:ph type="dt" sz="half" idx="10"/>
          </p:nvPr>
        </p:nvSpPr>
        <p:spPr>
          <a:ln/>
        </p:spPr>
        <p:txBody>
          <a:bodyPr/>
          <a:lstStyle>
            <a:lvl1pPr>
              <a:defRPr/>
            </a:lvl1pPr>
          </a:lstStyle>
          <a:p>
            <a:pPr>
              <a:defRPr/>
            </a:pPr>
            <a:endParaRPr lang="en-GB" altLang="el-GR"/>
          </a:p>
        </p:txBody>
      </p:sp>
      <p:sp>
        <p:nvSpPr>
          <p:cNvPr id="6" name="Rectangle 5">
            <a:extLst>
              <a:ext uri="{FF2B5EF4-FFF2-40B4-BE49-F238E27FC236}">
                <a16:creationId xmlns:a16="http://schemas.microsoft.com/office/drawing/2014/main" id="{C923669C-C8C5-40E8-B43A-F7186A3B2BA5}"/>
              </a:ext>
            </a:extLst>
          </p:cNvPr>
          <p:cNvSpPr>
            <a:spLocks noGrp="1" noChangeArrowheads="1"/>
          </p:cNvSpPr>
          <p:nvPr>
            <p:ph type="ftr" sz="quarter" idx="11"/>
          </p:nvPr>
        </p:nvSpPr>
        <p:spPr>
          <a:ln/>
        </p:spPr>
        <p:txBody>
          <a:bodyPr/>
          <a:lstStyle>
            <a:lvl1pPr>
              <a:defRPr/>
            </a:lvl1pPr>
          </a:lstStyle>
          <a:p>
            <a:pPr>
              <a:defRPr/>
            </a:pPr>
            <a:endParaRPr lang="en-GB" altLang="el-GR"/>
          </a:p>
        </p:txBody>
      </p:sp>
      <p:sp>
        <p:nvSpPr>
          <p:cNvPr id="7" name="Rectangle 6">
            <a:extLst>
              <a:ext uri="{FF2B5EF4-FFF2-40B4-BE49-F238E27FC236}">
                <a16:creationId xmlns:a16="http://schemas.microsoft.com/office/drawing/2014/main" id="{9FC57407-2D24-49F9-B156-60B46A24C081}"/>
              </a:ext>
            </a:extLst>
          </p:cNvPr>
          <p:cNvSpPr>
            <a:spLocks noGrp="1" noChangeArrowheads="1"/>
          </p:cNvSpPr>
          <p:nvPr>
            <p:ph type="sldNum" sz="quarter" idx="12"/>
          </p:nvPr>
        </p:nvSpPr>
        <p:spPr>
          <a:ln/>
        </p:spPr>
        <p:txBody>
          <a:bodyPr/>
          <a:lstStyle>
            <a:lvl1pPr>
              <a:defRPr/>
            </a:lvl1pPr>
          </a:lstStyle>
          <a:p>
            <a:pPr>
              <a:defRPr/>
            </a:pPr>
            <a:fld id="{77249684-FE64-4936-8472-E1B7FB68ECEC}" type="slidenum">
              <a:rPr lang="en-GB" altLang="el-GR"/>
              <a:pPr>
                <a:defRPr/>
              </a:pPr>
              <a:t>‹#›</a:t>
            </a:fld>
            <a:endParaRPr lang="en-GB" altLang="el-GR"/>
          </a:p>
        </p:txBody>
      </p:sp>
    </p:spTree>
    <p:extLst>
      <p:ext uri="{BB962C8B-B14F-4D97-AF65-F5344CB8AC3E}">
        <p14:creationId xmlns:p14="http://schemas.microsoft.com/office/powerpoint/2010/main" val="2292080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l-G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9F7AABD8-3E2D-4137-8564-05B8E7DD9758}"/>
              </a:ext>
            </a:extLst>
          </p:cNvPr>
          <p:cNvSpPr>
            <a:spLocks noGrp="1" noChangeArrowheads="1"/>
          </p:cNvSpPr>
          <p:nvPr>
            <p:ph type="dt" sz="half" idx="10"/>
          </p:nvPr>
        </p:nvSpPr>
        <p:spPr>
          <a:ln/>
        </p:spPr>
        <p:txBody>
          <a:bodyPr/>
          <a:lstStyle>
            <a:lvl1pPr>
              <a:defRPr/>
            </a:lvl1pPr>
          </a:lstStyle>
          <a:p>
            <a:pPr>
              <a:defRPr/>
            </a:pPr>
            <a:endParaRPr lang="en-GB" altLang="el-GR"/>
          </a:p>
        </p:txBody>
      </p:sp>
      <p:sp>
        <p:nvSpPr>
          <p:cNvPr id="6" name="Rectangle 5">
            <a:extLst>
              <a:ext uri="{FF2B5EF4-FFF2-40B4-BE49-F238E27FC236}">
                <a16:creationId xmlns:a16="http://schemas.microsoft.com/office/drawing/2014/main" id="{E3D500F1-4A18-4E52-B4FA-A30E6BEE0C52}"/>
              </a:ext>
            </a:extLst>
          </p:cNvPr>
          <p:cNvSpPr>
            <a:spLocks noGrp="1" noChangeArrowheads="1"/>
          </p:cNvSpPr>
          <p:nvPr>
            <p:ph type="ftr" sz="quarter" idx="11"/>
          </p:nvPr>
        </p:nvSpPr>
        <p:spPr>
          <a:ln/>
        </p:spPr>
        <p:txBody>
          <a:bodyPr/>
          <a:lstStyle>
            <a:lvl1pPr>
              <a:defRPr/>
            </a:lvl1pPr>
          </a:lstStyle>
          <a:p>
            <a:pPr>
              <a:defRPr/>
            </a:pPr>
            <a:endParaRPr lang="en-GB" altLang="el-GR"/>
          </a:p>
        </p:txBody>
      </p:sp>
      <p:sp>
        <p:nvSpPr>
          <p:cNvPr id="7" name="Rectangle 6">
            <a:extLst>
              <a:ext uri="{FF2B5EF4-FFF2-40B4-BE49-F238E27FC236}">
                <a16:creationId xmlns:a16="http://schemas.microsoft.com/office/drawing/2014/main" id="{CAAECC36-4C90-4D3F-8762-484E365632F9}"/>
              </a:ext>
            </a:extLst>
          </p:cNvPr>
          <p:cNvSpPr>
            <a:spLocks noGrp="1" noChangeArrowheads="1"/>
          </p:cNvSpPr>
          <p:nvPr>
            <p:ph type="sldNum" sz="quarter" idx="12"/>
          </p:nvPr>
        </p:nvSpPr>
        <p:spPr>
          <a:ln/>
        </p:spPr>
        <p:txBody>
          <a:bodyPr/>
          <a:lstStyle>
            <a:lvl1pPr>
              <a:defRPr/>
            </a:lvl1pPr>
          </a:lstStyle>
          <a:p>
            <a:pPr>
              <a:defRPr/>
            </a:pPr>
            <a:fld id="{426B12A8-D253-45AA-A00E-F986FC1E3E61}" type="slidenum">
              <a:rPr lang="en-GB" altLang="el-GR"/>
              <a:pPr>
                <a:defRPr/>
              </a:pPr>
              <a:t>‹#›</a:t>
            </a:fld>
            <a:endParaRPr lang="en-GB" altLang="el-GR"/>
          </a:p>
        </p:txBody>
      </p:sp>
    </p:spTree>
    <p:extLst>
      <p:ext uri="{BB962C8B-B14F-4D97-AF65-F5344CB8AC3E}">
        <p14:creationId xmlns:p14="http://schemas.microsoft.com/office/powerpoint/2010/main" val="520374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slideLayout" Target="../slideLayouts/slideLayout16.xml"/><Relationship Id="rId7"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0E08263-AB2B-44F1-9397-987CDC724B0F}"/>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GB" altLang="el-GR"/>
              <a:t>Click to edit Master title style</a:t>
            </a:r>
          </a:p>
        </p:txBody>
      </p:sp>
      <p:sp>
        <p:nvSpPr>
          <p:cNvPr id="1027" name="Rectangle 3">
            <a:extLst>
              <a:ext uri="{FF2B5EF4-FFF2-40B4-BE49-F238E27FC236}">
                <a16:creationId xmlns:a16="http://schemas.microsoft.com/office/drawing/2014/main" id="{EDD3FD33-297B-4009-AC5D-FC0C66ED07C7}"/>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l-GR"/>
              <a:t>Click to edit Master text styles</a:t>
            </a:r>
          </a:p>
          <a:p>
            <a:pPr lvl="1"/>
            <a:r>
              <a:rPr lang="en-GB" altLang="el-GR"/>
              <a:t>Second level</a:t>
            </a:r>
          </a:p>
          <a:p>
            <a:pPr lvl="2"/>
            <a:r>
              <a:rPr lang="en-GB" altLang="el-GR"/>
              <a:t>Third level</a:t>
            </a:r>
          </a:p>
          <a:p>
            <a:pPr lvl="3"/>
            <a:r>
              <a:rPr lang="en-GB" altLang="el-GR"/>
              <a:t>Fourth level</a:t>
            </a:r>
          </a:p>
          <a:p>
            <a:pPr lvl="4"/>
            <a:r>
              <a:rPr lang="en-GB" altLang="el-GR"/>
              <a:t>Fifth level</a:t>
            </a:r>
          </a:p>
        </p:txBody>
      </p:sp>
      <p:sp>
        <p:nvSpPr>
          <p:cNvPr id="7172" name="Rectangle 4">
            <a:extLst>
              <a:ext uri="{FF2B5EF4-FFF2-40B4-BE49-F238E27FC236}">
                <a16:creationId xmlns:a16="http://schemas.microsoft.com/office/drawing/2014/main" id="{16AF95EF-CEAB-4BEF-8329-526169F92BA6}"/>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mn-lt"/>
                <a:cs typeface="+mn-cs"/>
              </a:defRPr>
            </a:lvl1pPr>
          </a:lstStyle>
          <a:p>
            <a:pPr>
              <a:defRPr/>
            </a:pPr>
            <a:endParaRPr lang="en-GB" altLang="el-GR"/>
          </a:p>
        </p:txBody>
      </p:sp>
      <p:sp>
        <p:nvSpPr>
          <p:cNvPr id="7173" name="Rectangle 5">
            <a:extLst>
              <a:ext uri="{FF2B5EF4-FFF2-40B4-BE49-F238E27FC236}">
                <a16:creationId xmlns:a16="http://schemas.microsoft.com/office/drawing/2014/main" id="{3BAFD57E-B288-46A6-B236-7609951A937C}"/>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mn-lt"/>
                <a:cs typeface="+mn-cs"/>
              </a:defRPr>
            </a:lvl1pPr>
          </a:lstStyle>
          <a:p>
            <a:pPr>
              <a:defRPr/>
            </a:pPr>
            <a:endParaRPr lang="en-GB" altLang="el-GR"/>
          </a:p>
        </p:txBody>
      </p:sp>
      <p:sp>
        <p:nvSpPr>
          <p:cNvPr id="7174" name="Rectangle 6">
            <a:extLst>
              <a:ext uri="{FF2B5EF4-FFF2-40B4-BE49-F238E27FC236}">
                <a16:creationId xmlns:a16="http://schemas.microsoft.com/office/drawing/2014/main" id="{DB7BF719-9769-4F98-9D60-EF4A35E6E1CC}"/>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Verdana" panose="020B0604030504040204" pitchFamily="34" charset="0"/>
              </a:defRPr>
            </a:lvl1pPr>
          </a:lstStyle>
          <a:p>
            <a:pPr>
              <a:defRPr/>
            </a:pPr>
            <a:fld id="{7A2990A5-67C5-4D24-B17E-8F3BA24F1A99}" type="slidenum">
              <a:rPr lang="en-GB" altLang="el-GR"/>
              <a:pPr>
                <a:defRPr/>
              </a:pPr>
              <a:t>‹#›</a:t>
            </a:fld>
            <a:endParaRPr lang="en-GB" altLang="el-GR"/>
          </a:p>
        </p:txBody>
      </p:sp>
      <p:sp>
        <p:nvSpPr>
          <p:cNvPr id="1031" name="Rectangle 7">
            <a:extLst>
              <a:ext uri="{FF2B5EF4-FFF2-40B4-BE49-F238E27FC236}">
                <a16:creationId xmlns:a16="http://schemas.microsoft.com/office/drawing/2014/main" id="{3684490B-AEEF-4E27-A5B9-D228F8FD5DE7}"/>
              </a:ext>
            </a:extLst>
          </p:cNvPr>
          <p:cNvSpPr>
            <a:spLocks noChangeArrowheads="1"/>
          </p:cNvSpPr>
          <p:nvPr/>
        </p:nvSpPr>
        <p:spPr bwMode="auto">
          <a:xfrm>
            <a:off x="0" y="0"/>
            <a:ext cx="228600" cy="2286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Comic Sans MS" pitchFamily="66" charset="0"/>
              </a:defRPr>
            </a:lvl1pPr>
            <a:lvl2pPr marL="742950" indent="-285750">
              <a:defRPr sz="2400">
                <a:solidFill>
                  <a:schemeClr val="tx1"/>
                </a:solidFill>
                <a:latin typeface="Comic Sans MS" pitchFamily="66" charset="0"/>
              </a:defRPr>
            </a:lvl2pPr>
            <a:lvl3pPr marL="1143000" indent="-228600">
              <a:defRPr sz="2400">
                <a:solidFill>
                  <a:schemeClr val="tx1"/>
                </a:solidFill>
                <a:latin typeface="Comic Sans MS" pitchFamily="66" charset="0"/>
              </a:defRPr>
            </a:lvl3pPr>
            <a:lvl4pPr marL="1600200" indent="-228600">
              <a:defRPr sz="2400">
                <a:solidFill>
                  <a:schemeClr val="tx1"/>
                </a:solidFill>
                <a:latin typeface="Comic Sans MS" pitchFamily="66" charset="0"/>
              </a:defRPr>
            </a:lvl4pPr>
            <a:lvl5pPr marL="2057400" indent="-22860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algn="ctr" eaLnBrk="1" hangingPunct="1">
              <a:defRPr/>
            </a:pPr>
            <a:endParaRPr lang="en-US" altLang="el-GR">
              <a:latin typeface="Times New Roman" pitchFamily="18" charset="0"/>
              <a:cs typeface="+mn-cs"/>
            </a:endParaRPr>
          </a:p>
        </p:txBody>
      </p:sp>
      <p:sp>
        <p:nvSpPr>
          <p:cNvPr id="1032" name="Line 8">
            <a:extLst>
              <a:ext uri="{FF2B5EF4-FFF2-40B4-BE49-F238E27FC236}">
                <a16:creationId xmlns:a16="http://schemas.microsoft.com/office/drawing/2014/main" id="{15D39ED5-4C00-49DF-955F-81DBB3A64439}"/>
              </a:ext>
            </a:extLst>
          </p:cNvPr>
          <p:cNvSpPr>
            <a:spLocks noChangeShapeType="1"/>
          </p:cNvSpPr>
          <p:nvPr/>
        </p:nvSpPr>
        <p:spPr bwMode="auto">
          <a:xfrm>
            <a:off x="457200" y="1447800"/>
            <a:ext cx="80772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3" name="Rectangle 9">
            <a:extLst>
              <a:ext uri="{FF2B5EF4-FFF2-40B4-BE49-F238E27FC236}">
                <a16:creationId xmlns:a16="http://schemas.microsoft.com/office/drawing/2014/main" id="{3FE0D556-D515-4F71-A3C1-F17C7BCE6365}"/>
              </a:ext>
            </a:extLst>
          </p:cNvPr>
          <p:cNvSpPr>
            <a:spLocks noChangeArrowheads="1"/>
          </p:cNvSpPr>
          <p:nvPr/>
        </p:nvSpPr>
        <p:spPr bwMode="auto">
          <a:xfrm>
            <a:off x="0" y="2286000"/>
            <a:ext cx="228600" cy="2286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Comic Sans MS" pitchFamily="66" charset="0"/>
              </a:defRPr>
            </a:lvl1pPr>
            <a:lvl2pPr marL="742950" indent="-285750">
              <a:defRPr sz="2400">
                <a:solidFill>
                  <a:schemeClr val="tx1"/>
                </a:solidFill>
                <a:latin typeface="Comic Sans MS" pitchFamily="66" charset="0"/>
              </a:defRPr>
            </a:lvl2pPr>
            <a:lvl3pPr marL="1143000" indent="-228600">
              <a:defRPr sz="2400">
                <a:solidFill>
                  <a:schemeClr val="tx1"/>
                </a:solidFill>
                <a:latin typeface="Comic Sans MS" pitchFamily="66" charset="0"/>
              </a:defRPr>
            </a:lvl3pPr>
            <a:lvl4pPr marL="1600200" indent="-228600">
              <a:defRPr sz="2400">
                <a:solidFill>
                  <a:schemeClr val="tx1"/>
                </a:solidFill>
                <a:latin typeface="Comic Sans MS" pitchFamily="66" charset="0"/>
              </a:defRPr>
            </a:lvl4pPr>
            <a:lvl5pPr marL="2057400" indent="-22860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algn="ctr" eaLnBrk="1" hangingPunct="1">
              <a:defRPr/>
            </a:pPr>
            <a:endParaRPr lang="en-US" altLang="el-GR">
              <a:latin typeface="Times New Roman" pitchFamily="18" charset="0"/>
              <a:cs typeface="+mn-cs"/>
            </a:endParaRPr>
          </a:p>
        </p:txBody>
      </p:sp>
      <p:sp>
        <p:nvSpPr>
          <p:cNvPr id="1034" name="Rectangle 10">
            <a:extLst>
              <a:ext uri="{FF2B5EF4-FFF2-40B4-BE49-F238E27FC236}">
                <a16:creationId xmlns:a16="http://schemas.microsoft.com/office/drawing/2014/main" id="{70C0D5DC-52CD-4D17-93E4-230FE9A83D6A}"/>
              </a:ext>
            </a:extLst>
          </p:cNvPr>
          <p:cNvSpPr>
            <a:spLocks noChangeArrowheads="1"/>
          </p:cNvSpPr>
          <p:nvPr/>
        </p:nvSpPr>
        <p:spPr bwMode="auto">
          <a:xfrm>
            <a:off x="0" y="4572000"/>
            <a:ext cx="228600" cy="2286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Comic Sans MS" pitchFamily="66" charset="0"/>
              </a:defRPr>
            </a:lvl1pPr>
            <a:lvl2pPr marL="742950" indent="-285750">
              <a:defRPr sz="2400">
                <a:solidFill>
                  <a:schemeClr val="tx1"/>
                </a:solidFill>
                <a:latin typeface="Comic Sans MS" pitchFamily="66" charset="0"/>
              </a:defRPr>
            </a:lvl2pPr>
            <a:lvl3pPr marL="1143000" indent="-228600">
              <a:defRPr sz="2400">
                <a:solidFill>
                  <a:schemeClr val="tx1"/>
                </a:solidFill>
                <a:latin typeface="Comic Sans MS" pitchFamily="66" charset="0"/>
              </a:defRPr>
            </a:lvl3pPr>
            <a:lvl4pPr marL="1600200" indent="-228600">
              <a:defRPr sz="2400">
                <a:solidFill>
                  <a:schemeClr val="tx1"/>
                </a:solidFill>
                <a:latin typeface="Comic Sans MS" pitchFamily="66" charset="0"/>
              </a:defRPr>
            </a:lvl4pPr>
            <a:lvl5pPr marL="2057400" indent="-22860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algn="ctr" eaLnBrk="1" hangingPunct="1">
              <a:defRPr/>
            </a:pPr>
            <a:endParaRPr lang="en-US" altLang="el-GR">
              <a:latin typeface="Times New Roman" pitchFamily="18" charset="0"/>
              <a:cs typeface="+mn-cs"/>
            </a:endParaRPr>
          </a:p>
        </p:txBody>
      </p:sp>
    </p:spTree>
  </p:cSld>
  <p:clrMap bg1="lt1" tx1="dk1" bg2="lt2" tx2="dk2" accent1="accent1" accent2="accent2" accent3="accent3" accent4="accent4" accent5="accent5" accent6="accent6" hlink="hlink" folHlink="folHlink"/>
  <p:sldLayoutIdLst>
    <p:sldLayoutId id="2147483760"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1" r:id="rId12"/>
    <p:sldLayoutId id="2147483762" r:id="rId13"/>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anose="02020404030301010803" pitchFamily="18" charset="0"/>
        </a:defRPr>
      </a:lvl2pPr>
      <a:lvl3pPr algn="l" rtl="0" eaLnBrk="0" fontAlgn="base" hangingPunct="0">
        <a:spcBef>
          <a:spcPct val="0"/>
        </a:spcBef>
        <a:spcAft>
          <a:spcPct val="0"/>
        </a:spcAft>
        <a:defRPr sz="4400">
          <a:solidFill>
            <a:schemeClr val="tx2"/>
          </a:solidFill>
          <a:latin typeface="Garamond" panose="02020404030301010803" pitchFamily="18" charset="0"/>
        </a:defRPr>
      </a:lvl3pPr>
      <a:lvl4pPr algn="l" rtl="0" eaLnBrk="0" fontAlgn="base" hangingPunct="0">
        <a:spcBef>
          <a:spcPct val="0"/>
        </a:spcBef>
        <a:spcAft>
          <a:spcPct val="0"/>
        </a:spcAft>
        <a:defRPr sz="4400">
          <a:solidFill>
            <a:schemeClr val="tx2"/>
          </a:solidFill>
          <a:latin typeface="Garamond" panose="02020404030301010803" pitchFamily="18" charset="0"/>
        </a:defRPr>
      </a:lvl4pPr>
      <a:lvl5pPr algn="l" rtl="0" eaLnBrk="0" fontAlgn="base" hangingPunct="0">
        <a:spcBef>
          <a:spcPct val="0"/>
        </a:spcBef>
        <a:spcAft>
          <a:spcPct val="0"/>
        </a:spcAft>
        <a:defRPr sz="4400">
          <a:solidFill>
            <a:schemeClr val="tx2"/>
          </a:solidFill>
          <a:latin typeface="Garamond" panose="02020404030301010803" pitchFamily="18" charset="0"/>
        </a:defRPr>
      </a:lvl5pPr>
      <a:lvl6pPr marL="457200" algn="l" rtl="0" fontAlgn="base">
        <a:spcBef>
          <a:spcPct val="0"/>
        </a:spcBef>
        <a:spcAft>
          <a:spcPct val="0"/>
        </a:spcAft>
        <a:defRPr sz="4400">
          <a:solidFill>
            <a:schemeClr val="tx2"/>
          </a:solidFill>
          <a:latin typeface="Garamond" panose="02020404030301010803" pitchFamily="18" charset="0"/>
        </a:defRPr>
      </a:lvl6pPr>
      <a:lvl7pPr marL="914400" algn="l" rtl="0" fontAlgn="base">
        <a:spcBef>
          <a:spcPct val="0"/>
        </a:spcBef>
        <a:spcAft>
          <a:spcPct val="0"/>
        </a:spcAft>
        <a:defRPr sz="4400">
          <a:solidFill>
            <a:schemeClr val="tx2"/>
          </a:solidFill>
          <a:latin typeface="Garamond" panose="02020404030301010803" pitchFamily="18" charset="0"/>
        </a:defRPr>
      </a:lvl7pPr>
      <a:lvl8pPr marL="1371600" algn="l" rtl="0" fontAlgn="base">
        <a:spcBef>
          <a:spcPct val="0"/>
        </a:spcBef>
        <a:spcAft>
          <a:spcPct val="0"/>
        </a:spcAft>
        <a:defRPr sz="4400">
          <a:solidFill>
            <a:schemeClr val="tx2"/>
          </a:solidFill>
          <a:latin typeface="Garamond" panose="02020404030301010803" pitchFamily="18" charset="0"/>
        </a:defRPr>
      </a:lvl8pPr>
      <a:lvl9pPr marL="1828800" algn="l" rtl="0" fontAlgn="base">
        <a:spcBef>
          <a:spcPct val="0"/>
        </a:spcBef>
        <a:spcAft>
          <a:spcPct val="0"/>
        </a:spcAft>
        <a:defRPr sz="4400">
          <a:solidFill>
            <a:schemeClr val="tx2"/>
          </a:solidFill>
          <a:latin typeface="Garamond" panose="02020404030301010803"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Rectangle 18"/>
          <p:cNvSpPr/>
          <p:nvPr userDrawn="1"/>
        </p:nvSpPr>
        <p:spPr>
          <a:xfrm>
            <a:off x="0" y="5952067"/>
            <a:ext cx="9144000" cy="905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pic>
        <p:nvPicPr>
          <p:cNvPr id="20" name="Picture 19"/>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730386" y="6085447"/>
            <a:ext cx="822331" cy="541808"/>
          </a:xfrm>
          <a:prstGeom prst="rect">
            <a:avLst/>
          </a:prstGeom>
        </p:spPr>
      </p:pic>
      <p:sp>
        <p:nvSpPr>
          <p:cNvPr id="21" name="Text Placeholder 10">
            <a:extLst>
              <a:ext uri="{FF2B5EF4-FFF2-40B4-BE49-F238E27FC236}">
                <a16:creationId xmlns:a16="http://schemas.microsoft.com/office/drawing/2014/main" id="{9B3CD9D9-3717-8045-BBE0-D00561474EA1}"/>
              </a:ext>
            </a:extLst>
          </p:cNvPr>
          <p:cNvSpPr txBox="1">
            <a:spLocks/>
          </p:cNvSpPr>
          <p:nvPr userDrawn="1"/>
        </p:nvSpPr>
        <p:spPr>
          <a:xfrm>
            <a:off x="5149850" y="6281366"/>
            <a:ext cx="2427410" cy="345889"/>
          </a:xfrm>
          <a:prstGeom prst="rect">
            <a:avLst/>
          </a:prstGeom>
        </p:spPr>
        <p:txBody>
          <a:bodyPr anchor="ctr">
            <a:noAutofit/>
          </a:bodyPr>
          <a:lstStyle>
            <a:lvl1pPr marL="0" indent="0" algn="r" defTabSz="1828800" rtl="0" eaLnBrk="1" latinLnBrk="0" hangingPunct="1">
              <a:lnSpc>
                <a:spcPct val="90000"/>
              </a:lnSpc>
              <a:spcBef>
                <a:spcPts val="2000"/>
              </a:spcBef>
              <a:buFont typeface="Arial" panose="020B0604020202020204" pitchFamily="34" charset="0"/>
              <a:buNone/>
              <a:defRPr sz="2000" b="0" kern="1200" baseline="0">
                <a:solidFill>
                  <a:schemeClr val="tx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48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4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36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36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 b="0" i="0" kern="1200" baseline="0" dirty="0">
                <a:solidFill>
                  <a:schemeClr val="tx1"/>
                </a:solidFill>
                <a:effectLst/>
                <a:latin typeface="Helvetica Neue"/>
                <a:ea typeface="+mn-ea"/>
                <a:cs typeface="+mn-cs"/>
              </a:rPr>
              <a:t>This Master is run under the context of Action</a:t>
            </a:r>
            <a:br>
              <a:rPr lang="en-US" sz="600" b="0" i="0" kern="1200" baseline="0" dirty="0">
                <a:solidFill>
                  <a:schemeClr val="tx1"/>
                </a:solidFill>
                <a:effectLst/>
                <a:latin typeface="Helvetica Neue"/>
                <a:ea typeface="+mn-ea"/>
                <a:cs typeface="+mn-cs"/>
              </a:rPr>
            </a:br>
            <a:r>
              <a:rPr lang="en-US" sz="600" b="0" i="0" kern="1200" baseline="0" dirty="0">
                <a:solidFill>
                  <a:schemeClr val="tx1"/>
                </a:solidFill>
                <a:effectLst/>
                <a:latin typeface="Helvetica Neue"/>
                <a:ea typeface="+mn-ea"/>
                <a:cs typeface="+mn-cs"/>
              </a:rPr>
              <a:t>No 2020-EU-IA-0087, co-financed by the EU CEF Telecom</a:t>
            </a:r>
            <a:br>
              <a:rPr lang="en-US" sz="600" b="0" i="0" kern="1200" baseline="0" dirty="0">
                <a:solidFill>
                  <a:schemeClr val="tx1"/>
                </a:solidFill>
                <a:effectLst/>
                <a:latin typeface="Helvetica Neue"/>
                <a:ea typeface="+mn-ea"/>
                <a:cs typeface="+mn-cs"/>
              </a:rPr>
            </a:br>
            <a:r>
              <a:rPr lang="en-US" sz="600" b="0" i="0" kern="1200" baseline="0" dirty="0">
                <a:solidFill>
                  <a:schemeClr val="tx1"/>
                </a:solidFill>
                <a:effectLst/>
                <a:latin typeface="Helvetica Neue"/>
                <a:ea typeface="+mn-ea"/>
                <a:cs typeface="+mn-cs"/>
              </a:rPr>
              <a:t>under GA nr. INEA/CEF/ICT/A2020/2267423</a:t>
            </a:r>
            <a:endParaRPr lang="x-none" sz="600" dirty="0">
              <a:latin typeface="Helvetica Neue"/>
            </a:endParaRPr>
          </a:p>
        </p:txBody>
      </p:sp>
      <p:pic>
        <p:nvPicPr>
          <p:cNvPr id="22" name="Picture 21"/>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441249" y="6245383"/>
            <a:ext cx="2088360" cy="373756"/>
          </a:xfrm>
          <a:prstGeom prst="rect">
            <a:avLst/>
          </a:prstGeom>
        </p:spPr>
      </p:pic>
      <p:sp>
        <p:nvSpPr>
          <p:cNvPr id="13" name="Slide Number Placeholder 5"/>
          <p:cNvSpPr>
            <a:spLocks noGrp="1"/>
          </p:cNvSpPr>
          <p:nvPr>
            <p:ph type="sldNum" sz="quarter" idx="4"/>
          </p:nvPr>
        </p:nvSpPr>
        <p:spPr>
          <a:xfrm>
            <a:off x="4336683" y="6222471"/>
            <a:ext cx="380267"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274387686"/>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dirty="0" smtClean="0"/>
              <a:t>University of Cyprus</a:t>
            </a:r>
            <a:endParaRPr lang="en-US" dirty="0"/>
          </a:p>
        </p:txBody>
      </p:sp>
      <p:sp>
        <p:nvSpPr>
          <p:cNvPr id="3" name="Text Placeholder 2"/>
          <p:cNvSpPr>
            <a:spLocks noGrp="1"/>
          </p:cNvSpPr>
          <p:nvPr>
            <p:ph type="body" sz="quarter" idx="19"/>
          </p:nvPr>
        </p:nvSpPr>
        <p:spPr>
          <a:xfrm>
            <a:off x="482662" y="4902013"/>
            <a:ext cx="2051447" cy="197771"/>
          </a:xfrm>
        </p:spPr>
        <p:txBody>
          <a:bodyPr/>
          <a:lstStyle/>
          <a:p>
            <a:r>
              <a:rPr lang="en-US" dirty="0" smtClean="0"/>
              <a:t>Autumn 2022</a:t>
            </a:r>
            <a:endParaRPr lang="en-US" dirty="0"/>
          </a:p>
        </p:txBody>
      </p:sp>
      <p:sp>
        <p:nvSpPr>
          <p:cNvPr id="4" name="Text Placeholder 3"/>
          <p:cNvSpPr>
            <a:spLocks noGrp="1"/>
          </p:cNvSpPr>
          <p:nvPr>
            <p:ph type="body" sz="quarter" idx="21"/>
          </p:nvPr>
        </p:nvSpPr>
        <p:spPr/>
        <p:txBody>
          <a:bodyPr/>
          <a:lstStyle/>
          <a:p>
            <a:r>
              <a:rPr lang="en-US" dirty="0" smtClean="0"/>
              <a:t>COGNITIVE PROGRAMMING FOR HUMAN-CENTRIC AI</a:t>
            </a:r>
            <a:endParaRPr lang="en-US" dirty="0"/>
          </a:p>
        </p:txBody>
      </p:sp>
      <p:sp>
        <p:nvSpPr>
          <p:cNvPr id="5" name="Text Placeholder 4"/>
          <p:cNvSpPr>
            <a:spLocks noGrp="1"/>
          </p:cNvSpPr>
          <p:nvPr>
            <p:ph type="body" sz="quarter" idx="23"/>
          </p:nvPr>
        </p:nvSpPr>
        <p:spPr>
          <a:xfrm>
            <a:off x="482661" y="4613314"/>
            <a:ext cx="8039285" cy="185297"/>
          </a:xfrm>
        </p:spPr>
        <p:txBody>
          <a:bodyPr/>
          <a:lstStyle/>
          <a:p>
            <a:r>
              <a:rPr lang="en-US" dirty="0" smtClean="0"/>
              <a:t>Antonis Kakas</a:t>
            </a:r>
            <a:endParaRPr lang="en-US" dirty="0"/>
          </a:p>
        </p:txBody>
      </p:sp>
    </p:spTree>
    <p:extLst>
      <p:ext uri="{BB962C8B-B14F-4D97-AF65-F5344CB8AC3E}">
        <p14:creationId xmlns:p14="http://schemas.microsoft.com/office/powerpoint/2010/main" val="3460856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740530"/>
            <a:ext cx="8229600" cy="677108"/>
          </a:xfrm>
          <a:prstGeom prst="rect">
            <a:avLst/>
          </a:prstGeom>
        </p:spPr>
        <p:txBody>
          <a:bodyPr vert="horz" wrap="square" lIns="0" tIns="0" rIns="0" bIns="0" rtlCol="0">
            <a:spAutoFit/>
          </a:bodyPr>
          <a:lstStyle/>
          <a:p>
            <a:pPr marL="1032510" algn="ctr">
              <a:lnSpc>
                <a:spcPct val="100000"/>
              </a:lnSpc>
            </a:pPr>
            <a:r>
              <a:rPr lang="en-US" b="1" spc="-30" dirty="0">
                <a:solidFill>
                  <a:srgbClr val="006FC0"/>
                </a:solidFill>
              </a:rPr>
              <a:t>Simple </a:t>
            </a:r>
            <a:r>
              <a:rPr lang="en-US" b="1" spc="-30" dirty="0">
                <a:solidFill>
                  <a:srgbClr val="FF0000"/>
                </a:solidFill>
              </a:rPr>
              <a:t>Policy</a:t>
            </a:r>
            <a:r>
              <a:rPr lang="en-US" b="1" spc="-30" dirty="0">
                <a:solidFill>
                  <a:srgbClr val="006FC0"/>
                </a:solidFill>
              </a:rPr>
              <a:t> </a:t>
            </a:r>
            <a:r>
              <a:rPr b="1" spc="-30" dirty="0">
                <a:solidFill>
                  <a:srgbClr val="006FC0"/>
                </a:solidFill>
              </a:rPr>
              <a:t>Examp</a:t>
            </a:r>
            <a:r>
              <a:rPr b="1" dirty="0">
                <a:solidFill>
                  <a:srgbClr val="006FC0"/>
                </a:solidFill>
              </a:rPr>
              <a:t>l</a:t>
            </a:r>
            <a:r>
              <a:rPr b="1" spc="-20" dirty="0">
                <a:solidFill>
                  <a:srgbClr val="006FC0"/>
                </a:solidFill>
              </a:rPr>
              <a:t>e</a:t>
            </a:r>
            <a:r>
              <a:rPr lang="en-US" b="1" spc="-20" dirty="0">
                <a:solidFill>
                  <a:srgbClr val="006FC0"/>
                </a:solidFill>
              </a:rPr>
              <a:t> </a:t>
            </a:r>
            <a:endParaRPr b="1" spc="-25" dirty="0">
              <a:solidFill>
                <a:srgbClr val="006FC0"/>
              </a:solidFill>
            </a:endParaRPr>
          </a:p>
        </p:txBody>
      </p:sp>
      <p:sp>
        <p:nvSpPr>
          <p:cNvPr id="3" name="object 3"/>
          <p:cNvSpPr txBox="1"/>
          <p:nvPr/>
        </p:nvSpPr>
        <p:spPr>
          <a:xfrm>
            <a:off x="8501633" y="6304491"/>
            <a:ext cx="106045" cy="152400"/>
          </a:xfrm>
          <a:prstGeom prst="rect">
            <a:avLst/>
          </a:prstGeom>
        </p:spPr>
        <p:txBody>
          <a:bodyPr vert="horz" wrap="square" lIns="0" tIns="0" rIns="0" bIns="0" rtlCol="0">
            <a:spAutoFit/>
          </a:bodyPr>
          <a:lstStyle/>
          <a:p>
            <a:pPr marL="12700">
              <a:lnSpc>
                <a:spcPct val="100000"/>
              </a:lnSpc>
            </a:pPr>
            <a:r>
              <a:rPr sz="1000" spc="-10" dirty="0">
                <a:latin typeface="Verdana"/>
                <a:cs typeface="Verdana"/>
              </a:rPr>
              <a:t>9</a:t>
            </a:r>
            <a:endParaRPr sz="1000">
              <a:latin typeface="Verdana"/>
              <a:cs typeface="Verdana"/>
            </a:endParaRPr>
          </a:p>
        </p:txBody>
      </p:sp>
      <p:sp>
        <p:nvSpPr>
          <p:cNvPr id="4" name="object 4"/>
          <p:cNvSpPr txBox="1"/>
          <p:nvPr/>
        </p:nvSpPr>
        <p:spPr>
          <a:xfrm>
            <a:off x="535940" y="1687072"/>
            <a:ext cx="8263890" cy="3246120"/>
          </a:xfrm>
          <a:prstGeom prst="rect">
            <a:avLst/>
          </a:prstGeom>
        </p:spPr>
        <p:txBody>
          <a:bodyPr vert="horz" wrap="square" lIns="0" tIns="0" rIns="0" bIns="0" rtlCol="0">
            <a:spAutoFit/>
          </a:bodyPr>
          <a:lstStyle/>
          <a:p>
            <a:pPr marL="299085" indent="-286385">
              <a:lnSpc>
                <a:spcPct val="100000"/>
              </a:lnSpc>
              <a:buSzPct val="73913"/>
              <a:buFont typeface="Wingdings"/>
              <a:buChar char=""/>
              <a:tabLst>
                <a:tab pos="299720" algn="l"/>
              </a:tabLst>
            </a:pPr>
            <a:r>
              <a:rPr sz="2300" b="1" dirty="0">
                <a:latin typeface="Verdana"/>
                <a:cs typeface="Verdana"/>
              </a:rPr>
              <a:t>“S</a:t>
            </a:r>
            <a:r>
              <a:rPr sz="2300" b="1" spc="10" dirty="0">
                <a:latin typeface="Verdana"/>
                <a:cs typeface="Verdana"/>
              </a:rPr>
              <a:t>e</a:t>
            </a:r>
            <a:r>
              <a:rPr sz="2300" b="1" dirty="0">
                <a:latin typeface="Verdana"/>
                <a:cs typeface="Verdana"/>
              </a:rPr>
              <a:t>l</a:t>
            </a:r>
            <a:r>
              <a:rPr sz="2300" b="1" spc="10" dirty="0">
                <a:latin typeface="Verdana"/>
                <a:cs typeface="Verdana"/>
              </a:rPr>
              <a:t>l</a:t>
            </a:r>
            <a:r>
              <a:rPr sz="2300" b="1" spc="5" dirty="0">
                <a:latin typeface="Verdana"/>
                <a:cs typeface="Verdana"/>
              </a:rPr>
              <a:t>e</a:t>
            </a:r>
            <a:r>
              <a:rPr sz="2300" b="1" dirty="0">
                <a:latin typeface="Verdana"/>
                <a:cs typeface="Verdana"/>
              </a:rPr>
              <a:t>rs</a:t>
            </a:r>
            <a:r>
              <a:rPr sz="2300" b="1" spc="-40" dirty="0">
                <a:latin typeface="Verdana"/>
                <a:cs typeface="Verdana"/>
              </a:rPr>
              <a:t> </a:t>
            </a:r>
            <a:r>
              <a:rPr sz="2300" b="1" dirty="0">
                <a:latin typeface="Verdana"/>
                <a:cs typeface="Verdana"/>
              </a:rPr>
              <a:t>w</a:t>
            </a:r>
            <a:r>
              <a:rPr sz="2300" b="1" spc="5" dirty="0">
                <a:latin typeface="Verdana"/>
                <a:cs typeface="Verdana"/>
              </a:rPr>
              <a:t>h</a:t>
            </a:r>
            <a:r>
              <a:rPr sz="2300" b="1" dirty="0">
                <a:latin typeface="Verdana"/>
                <a:cs typeface="Verdana"/>
              </a:rPr>
              <a:t>o</a:t>
            </a:r>
            <a:r>
              <a:rPr sz="2300" b="1" spc="-15" dirty="0">
                <a:latin typeface="Verdana"/>
                <a:cs typeface="Verdana"/>
              </a:rPr>
              <a:t> </a:t>
            </a:r>
            <a:r>
              <a:rPr sz="2300" b="1" dirty="0">
                <a:latin typeface="Verdana"/>
                <a:cs typeface="Verdana"/>
              </a:rPr>
              <a:t>d</a:t>
            </a:r>
            <a:r>
              <a:rPr sz="2300" b="1" spc="5" dirty="0">
                <a:latin typeface="Verdana"/>
                <a:cs typeface="Verdana"/>
              </a:rPr>
              <a:t>e</a:t>
            </a:r>
            <a:r>
              <a:rPr sz="2300" b="1" dirty="0">
                <a:latin typeface="Verdana"/>
                <a:cs typeface="Verdana"/>
              </a:rPr>
              <a:t>l</a:t>
            </a:r>
            <a:r>
              <a:rPr sz="2300" b="1" spc="10" dirty="0">
                <a:latin typeface="Verdana"/>
                <a:cs typeface="Verdana"/>
              </a:rPr>
              <a:t>i</a:t>
            </a:r>
            <a:r>
              <a:rPr sz="2300" b="1" dirty="0">
                <a:latin typeface="Verdana"/>
                <a:cs typeface="Verdana"/>
              </a:rPr>
              <a:t>v</a:t>
            </a:r>
            <a:r>
              <a:rPr sz="2300" b="1" spc="10" dirty="0">
                <a:latin typeface="Verdana"/>
                <a:cs typeface="Verdana"/>
              </a:rPr>
              <a:t>e</a:t>
            </a:r>
            <a:r>
              <a:rPr sz="2300" b="1" dirty="0">
                <a:latin typeface="Verdana"/>
                <a:cs typeface="Verdana"/>
              </a:rPr>
              <a:t>r</a:t>
            </a:r>
            <a:r>
              <a:rPr sz="2300" b="1" spc="-35" dirty="0">
                <a:latin typeface="Verdana"/>
                <a:cs typeface="Verdana"/>
              </a:rPr>
              <a:t> </a:t>
            </a:r>
            <a:r>
              <a:rPr sz="2300" b="1" dirty="0">
                <a:latin typeface="Verdana"/>
                <a:cs typeface="Verdana"/>
              </a:rPr>
              <a:t>on</a:t>
            </a:r>
            <a:r>
              <a:rPr sz="2300" b="1" spc="5" dirty="0">
                <a:latin typeface="Verdana"/>
                <a:cs typeface="Verdana"/>
              </a:rPr>
              <a:t> </a:t>
            </a:r>
            <a:r>
              <a:rPr sz="2300" b="1" spc="-10" dirty="0">
                <a:latin typeface="Verdana"/>
                <a:cs typeface="Verdana"/>
              </a:rPr>
              <a:t>t</a:t>
            </a:r>
            <a:r>
              <a:rPr sz="2300" b="1" dirty="0">
                <a:latin typeface="Verdana"/>
                <a:cs typeface="Verdana"/>
              </a:rPr>
              <a:t>ime</a:t>
            </a:r>
            <a:r>
              <a:rPr sz="2300" b="1" spc="5" dirty="0">
                <a:latin typeface="Verdana"/>
                <a:cs typeface="Verdana"/>
              </a:rPr>
              <a:t> </a:t>
            </a:r>
            <a:r>
              <a:rPr sz="2300" b="1" dirty="0">
                <a:latin typeface="Verdana"/>
                <a:cs typeface="Verdana"/>
              </a:rPr>
              <a:t>a</a:t>
            </a:r>
            <a:r>
              <a:rPr sz="2300" b="1" spc="-10" dirty="0">
                <a:latin typeface="Verdana"/>
                <a:cs typeface="Verdana"/>
              </a:rPr>
              <a:t>r</a:t>
            </a:r>
            <a:r>
              <a:rPr sz="2300" b="1" dirty="0">
                <a:latin typeface="Verdana"/>
                <a:cs typeface="Verdana"/>
              </a:rPr>
              <a:t>e</a:t>
            </a:r>
            <a:r>
              <a:rPr sz="2300" b="1" spc="-15" dirty="0">
                <a:latin typeface="Verdana"/>
                <a:cs typeface="Verdana"/>
              </a:rPr>
              <a:t> </a:t>
            </a:r>
            <a:r>
              <a:rPr sz="2300" b="1" dirty="0">
                <a:latin typeface="Verdana"/>
                <a:cs typeface="Verdana"/>
              </a:rPr>
              <a:t>trustworthy”</a:t>
            </a:r>
            <a:endParaRPr sz="2300">
              <a:latin typeface="Verdana"/>
              <a:cs typeface="Verdana"/>
            </a:endParaRPr>
          </a:p>
          <a:p>
            <a:pPr marL="698500" lvl="1" indent="-228600">
              <a:lnSpc>
                <a:spcPct val="100000"/>
              </a:lnSpc>
              <a:buSzPct val="65000"/>
              <a:buFont typeface="Wingdings"/>
              <a:buChar char=""/>
              <a:tabLst>
                <a:tab pos="699135" algn="l"/>
              </a:tabLst>
            </a:pPr>
            <a:r>
              <a:rPr sz="2000" b="1" dirty="0">
                <a:solidFill>
                  <a:srgbClr val="006FC0"/>
                </a:solidFill>
                <a:latin typeface="Verdana"/>
                <a:cs typeface="Verdana"/>
              </a:rPr>
              <a:t>α1=</a:t>
            </a:r>
            <a:r>
              <a:rPr sz="2000" b="1" spc="5" dirty="0">
                <a:solidFill>
                  <a:srgbClr val="006FC0"/>
                </a:solidFill>
                <a:latin typeface="Verdana"/>
                <a:cs typeface="Verdana"/>
              </a:rPr>
              <a:t>{</a:t>
            </a:r>
            <a:r>
              <a:rPr sz="2000" b="1" dirty="0">
                <a:solidFill>
                  <a:srgbClr val="006FC0"/>
                </a:solidFill>
                <a:latin typeface="Verdana"/>
                <a:cs typeface="Verdana"/>
              </a:rPr>
              <a:t>trusted(</a:t>
            </a:r>
            <a:r>
              <a:rPr sz="2000" b="1" spc="-5" dirty="0">
                <a:solidFill>
                  <a:srgbClr val="006FC0"/>
                </a:solidFill>
                <a:latin typeface="Verdana"/>
                <a:cs typeface="Verdana"/>
              </a:rPr>
              <a:t>Seller</a:t>
            </a:r>
            <a:r>
              <a:rPr sz="2000" b="1" dirty="0">
                <a:solidFill>
                  <a:srgbClr val="006FC0"/>
                </a:solidFill>
                <a:latin typeface="Verdana"/>
                <a:cs typeface="Verdana"/>
              </a:rPr>
              <a:t>)</a:t>
            </a:r>
            <a:r>
              <a:rPr sz="2000" b="1" spc="-35" dirty="0">
                <a:solidFill>
                  <a:srgbClr val="006FC0"/>
                </a:solidFill>
                <a:latin typeface="Verdana"/>
                <a:cs typeface="Verdana"/>
              </a:rPr>
              <a:t> </a:t>
            </a:r>
            <a:r>
              <a:rPr sz="2000" b="1" spc="5" dirty="0">
                <a:solidFill>
                  <a:srgbClr val="006FC0"/>
                </a:solidFill>
                <a:latin typeface="Verdana"/>
                <a:cs typeface="Verdana"/>
              </a:rPr>
              <a:t>:</a:t>
            </a:r>
            <a:r>
              <a:rPr sz="2000" b="1" dirty="0">
                <a:solidFill>
                  <a:srgbClr val="006FC0"/>
                </a:solidFill>
                <a:latin typeface="Verdana"/>
                <a:cs typeface="Verdana"/>
              </a:rPr>
              <a:t>-</a:t>
            </a:r>
            <a:r>
              <a:rPr sz="2000" b="1" spc="-5" dirty="0">
                <a:solidFill>
                  <a:srgbClr val="006FC0"/>
                </a:solidFill>
                <a:latin typeface="Verdana"/>
                <a:cs typeface="Verdana"/>
              </a:rPr>
              <a:t> </a:t>
            </a:r>
            <a:r>
              <a:rPr sz="2000" b="1" dirty="0">
                <a:solidFill>
                  <a:srgbClr val="006FC0"/>
                </a:solidFill>
                <a:latin typeface="Verdana"/>
                <a:cs typeface="Verdana"/>
              </a:rPr>
              <a:t>timely(X</a:t>
            </a:r>
            <a:r>
              <a:rPr sz="2000" b="1" spc="5" dirty="0">
                <a:solidFill>
                  <a:srgbClr val="006FC0"/>
                </a:solidFill>
                <a:latin typeface="Verdana"/>
                <a:cs typeface="Verdana"/>
              </a:rPr>
              <a:t>)</a:t>
            </a:r>
            <a:r>
              <a:rPr sz="2000" b="1" dirty="0">
                <a:solidFill>
                  <a:srgbClr val="006FC0"/>
                </a:solidFill>
                <a:latin typeface="Verdana"/>
                <a:cs typeface="Verdana"/>
              </a:rPr>
              <a:t>}</a:t>
            </a:r>
            <a:endParaRPr sz="2000">
              <a:latin typeface="Verdana"/>
              <a:cs typeface="Verdana"/>
            </a:endParaRPr>
          </a:p>
          <a:p>
            <a:pPr lvl="1">
              <a:lnSpc>
                <a:spcPct val="100000"/>
              </a:lnSpc>
              <a:spcBef>
                <a:spcPts val="0"/>
              </a:spcBef>
              <a:buFont typeface="Wingdings"/>
              <a:buChar char=""/>
            </a:pPr>
            <a:endParaRPr sz="2400">
              <a:latin typeface="Times New Roman"/>
              <a:cs typeface="Times New Roman"/>
            </a:endParaRPr>
          </a:p>
          <a:p>
            <a:pPr marL="299085" indent="-286385">
              <a:lnSpc>
                <a:spcPts val="2750"/>
              </a:lnSpc>
              <a:buSzPct val="73913"/>
              <a:buFont typeface="Wingdings"/>
              <a:buChar char=""/>
              <a:tabLst>
                <a:tab pos="299720" algn="l"/>
              </a:tabLst>
            </a:pPr>
            <a:r>
              <a:rPr sz="2300" b="1" dirty="0">
                <a:latin typeface="Verdana"/>
                <a:cs typeface="Verdana"/>
              </a:rPr>
              <a:t>“S</a:t>
            </a:r>
            <a:r>
              <a:rPr sz="2300" b="1" spc="10" dirty="0">
                <a:latin typeface="Verdana"/>
                <a:cs typeface="Verdana"/>
              </a:rPr>
              <a:t>e</a:t>
            </a:r>
            <a:r>
              <a:rPr sz="2300" b="1" dirty="0">
                <a:latin typeface="Verdana"/>
                <a:cs typeface="Verdana"/>
              </a:rPr>
              <a:t>l</a:t>
            </a:r>
            <a:r>
              <a:rPr sz="2300" b="1" spc="10" dirty="0">
                <a:latin typeface="Verdana"/>
                <a:cs typeface="Verdana"/>
              </a:rPr>
              <a:t>l</a:t>
            </a:r>
            <a:r>
              <a:rPr sz="2300" b="1" spc="5" dirty="0">
                <a:latin typeface="Verdana"/>
                <a:cs typeface="Verdana"/>
              </a:rPr>
              <a:t>e</a:t>
            </a:r>
            <a:r>
              <a:rPr sz="2300" b="1" dirty="0">
                <a:latin typeface="Verdana"/>
                <a:cs typeface="Verdana"/>
              </a:rPr>
              <a:t>rs</a:t>
            </a:r>
            <a:r>
              <a:rPr sz="2300" b="1" spc="-55" dirty="0">
                <a:latin typeface="Verdana"/>
                <a:cs typeface="Verdana"/>
              </a:rPr>
              <a:t> </a:t>
            </a:r>
            <a:r>
              <a:rPr sz="2300" b="1" spc="-5" dirty="0">
                <a:latin typeface="Verdana"/>
                <a:cs typeface="Verdana"/>
              </a:rPr>
              <a:t>wh</a:t>
            </a:r>
            <a:r>
              <a:rPr sz="2300" b="1" dirty="0">
                <a:latin typeface="Verdana"/>
                <a:cs typeface="Verdana"/>
              </a:rPr>
              <a:t>o</a:t>
            </a:r>
            <a:r>
              <a:rPr sz="2300" b="1" spc="-10" dirty="0">
                <a:latin typeface="Verdana"/>
                <a:cs typeface="Verdana"/>
              </a:rPr>
              <a:t> </a:t>
            </a:r>
            <a:r>
              <a:rPr sz="2300" b="1" spc="-5" dirty="0">
                <a:latin typeface="Verdana"/>
                <a:cs typeface="Verdana"/>
              </a:rPr>
              <a:t>de</a:t>
            </a:r>
            <a:r>
              <a:rPr sz="2300" b="1" spc="5" dirty="0">
                <a:latin typeface="Verdana"/>
                <a:cs typeface="Verdana"/>
              </a:rPr>
              <a:t>l</a:t>
            </a:r>
            <a:r>
              <a:rPr sz="2300" b="1" dirty="0">
                <a:latin typeface="Verdana"/>
                <a:cs typeface="Verdana"/>
              </a:rPr>
              <a:t>iv</a:t>
            </a:r>
            <a:r>
              <a:rPr sz="2300" b="1" spc="5" dirty="0">
                <a:latin typeface="Verdana"/>
                <a:cs typeface="Verdana"/>
              </a:rPr>
              <a:t>e</a:t>
            </a:r>
            <a:r>
              <a:rPr sz="2300" b="1" dirty="0">
                <a:latin typeface="Verdana"/>
                <a:cs typeface="Verdana"/>
              </a:rPr>
              <a:t>r</a:t>
            </a:r>
            <a:r>
              <a:rPr sz="2300" b="1" spc="-30" dirty="0">
                <a:latin typeface="Verdana"/>
                <a:cs typeface="Verdana"/>
              </a:rPr>
              <a:t> </a:t>
            </a:r>
            <a:r>
              <a:rPr sz="2300" b="1" dirty="0">
                <a:latin typeface="Verdana"/>
                <a:cs typeface="Verdana"/>
              </a:rPr>
              <a:t>wrong</a:t>
            </a:r>
            <a:r>
              <a:rPr sz="2300" b="1" spc="-25" dirty="0">
                <a:latin typeface="Verdana"/>
                <a:cs typeface="Verdana"/>
              </a:rPr>
              <a:t> </a:t>
            </a:r>
            <a:r>
              <a:rPr sz="2300" b="1" dirty="0">
                <a:latin typeface="Verdana"/>
                <a:cs typeface="Verdana"/>
              </a:rPr>
              <a:t>a</a:t>
            </a:r>
            <a:r>
              <a:rPr sz="2300" b="1" spc="-10" dirty="0">
                <a:latin typeface="Verdana"/>
                <a:cs typeface="Verdana"/>
              </a:rPr>
              <a:t>r</a:t>
            </a:r>
            <a:r>
              <a:rPr sz="2300" b="1" dirty="0">
                <a:latin typeface="Verdana"/>
                <a:cs typeface="Verdana"/>
              </a:rPr>
              <a:t>e not</a:t>
            </a:r>
            <a:r>
              <a:rPr sz="2300" b="1" spc="-15" dirty="0">
                <a:latin typeface="Verdana"/>
                <a:cs typeface="Verdana"/>
              </a:rPr>
              <a:t> </a:t>
            </a:r>
            <a:r>
              <a:rPr sz="2300" b="1" dirty="0">
                <a:latin typeface="Verdana"/>
                <a:cs typeface="Verdana"/>
              </a:rPr>
              <a:t>t</a:t>
            </a:r>
            <a:r>
              <a:rPr sz="2300" b="1" spc="-15" dirty="0">
                <a:latin typeface="Verdana"/>
                <a:cs typeface="Verdana"/>
              </a:rPr>
              <a:t>r</a:t>
            </a:r>
            <a:r>
              <a:rPr sz="2300" b="1" dirty="0">
                <a:latin typeface="Verdana"/>
                <a:cs typeface="Verdana"/>
              </a:rPr>
              <a:t>ustwor</a:t>
            </a:r>
            <a:r>
              <a:rPr sz="2300" b="1" spc="-15" dirty="0">
                <a:latin typeface="Verdana"/>
                <a:cs typeface="Verdana"/>
              </a:rPr>
              <a:t>t</a:t>
            </a:r>
            <a:r>
              <a:rPr sz="2300" b="1" dirty="0">
                <a:latin typeface="Verdana"/>
                <a:cs typeface="Verdana"/>
              </a:rPr>
              <a:t>hy”</a:t>
            </a:r>
            <a:endParaRPr sz="2300">
              <a:latin typeface="Verdana"/>
              <a:cs typeface="Verdana"/>
            </a:endParaRPr>
          </a:p>
          <a:p>
            <a:pPr marL="698500" lvl="1" indent="-228600">
              <a:lnSpc>
                <a:spcPts val="2870"/>
              </a:lnSpc>
              <a:buSzPct val="65000"/>
              <a:buFont typeface="Wingdings"/>
              <a:buChar char=""/>
              <a:tabLst>
                <a:tab pos="699135" algn="l"/>
              </a:tabLst>
            </a:pPr>
            <a:r>
              <a:rPr sz="2000" b="1" dirty="0">
                <a:solidFill>
                  <a:srgbClr val="006FC0"/>
                </a:solidFill>
                <a:latin typeface="Verdana"/>
                <a:cs typeface="Verdana"/>
              </a:rPr>
              <a:t>α2={</a:t>
            </a:r>
            <a:r>
              <a:rPr sz="2400" b="1" dirty="0">
                <a:solidFill>
                  <a:srgbClr val="006FC0"/>
                </a:solidFill>
                <a:latin typeface="Symbol"/>
                <a:cs typeface="Symbol"/>
              </a:rPr>
              <a:t></a:t>
            </a:r>
            <a:r>
              <a:rPr sz="2400" b="1" spc="204" dirty="0">
                <a:solidFill>
                  <a:srgbClr val="006FC0"/>
                </a:solidFill>
                <a:latin typeface="Times New Roman"/>
                <a:cs typeface="Times New Roman"/>
              </a:rPr>
              <a:t> </a:t>
            </a:r>
            <a:r>
              <a:rPr sz="2000" b="1" dirty="0">
                <a:solidFill>
                  <a:srgbClr val="006FC0"/>
                </a:solidFill>
                <a:latin typeface="Verdana"/>
                <a:cs typeface="Verdana"/>
              </a:rPr>
              <a:t>trusted(</a:t>
            </a:r>
            <a:r>
              <a:rPr sz="2000" b="1" spc="-5" dirty="0">
                <a:solidFill>
                  <a:srgbClr val="006FC0"/>
                </a:solidFill>
                <a:latin typeface="Verdana"/>
                <a:cs typeface="Verdana"/>
              </a:rPr>
              <a:t>Selle</a:t>
            </a:r>
            <a:r>
              <a:rPr sz="2000" b="1" spc="5" dirty="0">
                <a:solidFill>
                  <a:srgbClr val="006FC0"/>
                </a:solidFill>
                <a:latin typeface="Verdana"/>
                <a:cs typeface="Verdana"/>
              </a:rPr>
              <a:t>r</a:t>
            </a:r>
            <a:r>
              <a:rPr sz="2000" b="1" dirty="0">
                <a:solidFill>
                  <a:srgbClr val="006FC0"/>
                </a:solidFill>
                <a:latin typeface="Verdana"/>
                <a:cs typeface="Verdana"/>
              </a:rPr>
              <a:t>)</a:t>
            </a:r>
            <a:r>
              <a:rPr sz="2000" b="1" spc="-10" dirty="0">
                <a:solidFill>
                  <a:srgbClr val="006FC0"/>
                </a:solidFill>
                <a:latin typeface="Verdana"/>
                <a:cs typeface="Verdana"/>
              </a:rPr>
              <a:t> </a:t>
            </a:r>
            <a:r>
              <a:rPr sz="2000" b="1" spc="-5" dirty="0">
                <a:solidFill>
                  <a:srgbClr val="006FC0"/>
                </a:solidFill>
                <a:latin typeface="Verdana"/>
                <a:cs typeface="Verdana"/>
              </a:rPr>
              <a:t>:</a:t>
            </a:r>
            <a:r>
              <a:rPr sz="2000" b="1" dirty="0">
                <a:solidFill>
                  <a:srgbClr val="006FC0"/>
                </a:solidFill>
                <a:latin typeface="Verdana"/>
                <a:cs typeface="Verdana"/>
              </a:rPr>
              <a:t>-</a:t>
            </a:r>
            <a:r>
              <a:rPr sz="2000" b="1" spc="-5" dirty="0">
                <a:solidFill>
                  <a:srgbClr val="006FC0"/>
                </a:solidFill>
                <a:latin typeface="Verdana"/>
                <a:cs typeface="Verdana"/>
              </a:rPr>
              <a:t> </a:t>
            </a:r>
            <a:r>
              <a:rPr sz="2000" b="1" spc="5" dirty="0">
                <a:solidFill>
                  <a:srgbClr val="006FC0"/>
                </a:solidFill>
                <a:latin typeface="Verdana"/>
                <a:cs typeface="Verdana"/>
              </a:rPr>
              <a:t>w</a:t>
            </a:r>
            <a:r>
              <a:rPr sz="2000" b="1" spc="-5" dirty="0">
                <a:solidFill>
                  <a:srgbClr val="006FC0"/>
                </a:solidFill>
                <a:latin typeface="Verdana"/>
                <a:cs typeface="Verdana"/>
              </a:rPr>
              <a:t>ron</a:t>
            </a:r>
            <a:r>
              <a:rPr sz="2000" b="1" spc="5" dirty="0">
                <a:solidFill>
                  <a:srgbClr val="006FC0"/>
                </a:solidFill>
                <a:latin typeface="Verdana"/>
                <a:cs typeface="Verdana"/>
              </a:rPr>
              <a:t>g</a:t>
            </a:r>
            <a:r>
              <a:rPr sz="2000" b="1" dirty="0">
                <a:solidFill>
                  <a:srgbClr val="006FC0"/>
                </a:solidFill>
                <a:latin typeface="Verdana"/>
                <a:cs typeface="Verdana"/>
              </a:rPr>
              <a:t>_d</a:t>
            </a:r>
            <a:r>
              <a:rPr sz="2000" b="1" spc="-5" dirty="0">
                <a:solidFill>
                  <a:srgbClr val="006FC0"/>
                </a:solidFill>
                <a:latin typeface="Verdana"/>
                <a:cs typeface="Verdana"/>
              </a:rPr>
              <a:t>eliver</a:t>
            </a:r>
            <a:r>
              <a:rPr sz="2000" b="1" spc="15" dirty="0">
                <a:solidFill>
                  <a:srgbClr val="006FC0"/>
                </a:solidFill>
                <a:latin typeface="Verdana"/>
                <a:cs typeface="Verdana"/>
              </a:rPr>
              <a:t>y</a:t>
            </a:r>
            <a:r>
              <a:rPr sz="2000" b="1" spc="-10" dirty="0">
                <a:solidFill>
                  <a:srgbClr val="006FC0"/>
                </a:solidFill>
                <a:latin typeface="Verdana"/>
                <a:cs typeface="Verdana"/>
              </a:rPr>
              <a:t>(X</a:t>
            </a:r>
            <a:r>
              <a:rPr sz="2000" b="1" dirty="0">
                <a:solidFill>
                  <a:srgbClr val="006FC0"/>
                </a:solidFill>
                <a:latin typeface="Verdana"/>
                <a:cs typeface="Verdana"/>
              </a:rPr>
              <a:t>)}</a:t>
            </a:r>
            <a:endParaRPr sz="2000">
              <a:latin typeface="Verdana"/>
              <a:cs typeface="Verdana"/>
            </a:endParaRPr>
          </a:p>
          <a:p>
            <a:pPr>
              <a:lnSpc>
                <a:spcPct val="100000"/>
              </a:lnSpc>
              <a:spcBef>
                <a:spcPts val="7"/>
              </a:spcBef>
            </a:pPr>
            <a:endParaRPr sz="2100">
              <a:latin typeface="Times New Roman"/>
              <a:cs typeface="Times New Roman"/>
            </a:endParaRPr>
          </a:p>
          <a:p>
            <a:pPr marL="299085" indent="-286385">
              <a:lnSpc>
                <a:spcPts val="2640"/>
              </a:lnSpc>
              <a:buSzPct val="75000"/>
              <a:buFont typeface="Wingdings"/>
              <a:buChar char=""/>
              <a:tabLst>
                <a:tab pos="299720" algn="l"/>
              </a:tabLst>
            </a:pPr>
            <a:r>
              <a:rPr sz="2200" b="1" spc="-25" dirty="0">
                <a:latin typeface="Verdana"/>
                <a:cs typeface="Verdana"/>
              </a:rPr>
              <a:t>Sup</a:t>
            </a:r>
            <a:r>
              <a:rPr sz="2200" b="1" spc="-15" dirty="0">
                <a:latin typeface="Verdana"/>
                <a:cs typeface="Verdana"/>
              </a:rPr>
              <a:t>p</a:t>
            </a:r>
            <a:r>
              <a:rPr sz="2200" b="1" spc="-20" dirty="0">
                <a:latin typeface="Verdana"/>
                <a:cs typeface="Verdana"/>
              </a:rPr>
              <a:t>o</a:t>
            </a:r>
            <a:r>
              <a:rPr sz="2200" b="1" spc="-5" dirty="0">
                <a:latin typeface="Verdana"/>
                <a:cs typeface="Verdana"/>
              </a:rPr>
              <a:t>s</a:t>
            </a:r>
            <a:r>
              <a:rPr sz="2200" b="1" spc="-15" dirty="0">
                <a:latin typeface="Verdana"/>
                <a:cs typeface="Verdana"/>
              </a:rPr>
              <a:t>e</a:t>
            </a:r>
            <a:r>
              <a:rPr sz="2200" b="1" spc="5" dirty="0">
                <a:latin typeface="Verdana"/>
                <a:cs typeface="Verdana"/>
              </a:rPr>
              <a:t> </a:t>
            </a:r>
            <a:r>
              <a:rPr sz="2200" b="1" spc="-30" dirty="0">
                <a:latin typeface="Verdana"/>
                <a:cs typeface="Verdana"/>
              </a:rPr>
              <a:t>w</a:t>
            </a:r>
            <a:r>
              <a:rPr sz="2200" b="1" spc="-15" dirty="0">
                <a:latin typeface="Verdana"/>
                <a:cs typeface="Verdana"/>
              </a:rPr>
              <a:t>e</a:t>
            </a:r>
            <a:r>
              <a:rPr sz="2200" b="1" spc="-10" dirty="0">
                <a:latin typeface="Verdana"/>
                <a:cs typeface="Verdana"/>
              </a:rPr>
              <a:t> </a:t>
            </a:r>
            <a:r>
              <a:rPr sz="2200" b="1" spc="-15" dirty="0">
                <a:solidFill>
                  <a:srgbClr val="999900"/>
                </a:solidFill>
                <a:latin typeface="Verdana"/>
                <a:cs typeface="Verdana"/>
              </a:rPr>
              <a:t>“ob</a:t>
            </a:r>
            <a:r>
              <a:rPr sz="2200" b="1" spc="-10" dirty="0">
                <a:solidFill>
                  <a:srgbClr val="999900"/>
                </a:solidFill>
                <a:latin typeface="Verdana"/>
                <a:cs typeface="Verdana"/>
              </a:rPr>
              <a:t>s</a:t>
            </a:r>
            <a:r>
              <a:rPr sz="2200" b="1" spc="-15" dirty="0">
                <a:solidFill>
                  <a:srgbClr val="999900"/>
                </a:solidFill>
                <a:latin typeface="Verdana"/>
                <a:cs typeface="Verdana"/>
              </a:rPr>
              <a:t>erve”:</a:t>
            </a:r>
            <a:endParaRPr sz="2200">
              <a:latin typeface="Verdana"/>
              <a:cs typeface="Verdana"/>
            </a:endParaRPr>
          </a:p>
          <a:p>
            <a:pPr marL="698500" lvl="1" indent="-228600">
              <a:lnSpc>
                <a:spcPts val="2390"/>
              </a:lnSpc>
              <a:buSzPct val="65000"/>
              <a:buFont typeface="Wingdings"/>
              <a:buChar char=""/>
              <a:tabLst>
                <a:tab pos="699135" algn="l"/>
              </a:tabLst>
            </a:pPr>
            <a:r>
              <a:rPr sz="2000" b="1" spc="-5" dirty="0">
                <a:solidFill>
                  <a:srgbClr val="999900"/>
                </a:solidFill>
                <a:latin typeface="Verdana"/>
                <a:cs typeface="Verdana"/>
              </a:rPr>
              <a:t>t</a:t>
            </a:r>
            <a:r>
              <a:rPr sz="2000" b="1" dirty="0">
                <a:solidFill>
                  <a:srgbClr val="999900"/>
                </a:solidFill>
                <a:latin typeface="Verdana"/>
                <a:cs typeface="Verdana"/>
              </a:rPr>
              <a:t>imely</a:t>
            </a:r>
            <a:r>
              <a:rPr sz="2000" b="1" spc="5" dirty="0">
                <a:solidFill>
                  <a:srgbClr val="999900"/>
                </a:solidFill>
                <a:latin typeface="Verdana"/>
                <a:cs typeface="Verdana"/>
              </a:rPr>
              <a:t>(</a:t>
            </a:r>
            <a:r>
              <a:rPr sz="2000" b="1" spc="-5" dirty="0">
                <a:solidFill>
                  <a:srgbClr val="999900"/>
                </a:solidFill>
                <a:latin typeface="Verdana"/>
                <a:cs typeface="Verdana"/>
              </a:rPr>
              <a:t>b</a:t>
            </a:r>
            <a:r>
              <a:rPr sz="2000" b="1" spc="5" dirty="0">
                <a:solidFill>
                  <a:srgbClr val="999900"/>
                </a:solidFill>
                <a:latin typeface="Verdana"/>
                <a:cs typeface="Verdana"/>
              </a:rPr>
              <a:t>o</a:t>
            </a:r>
            <a:r>
              <a:rPr sz="2000" b="1" spc="-5" dirty="0">
                <a:solidFill>
                  <a:srgbClr val="999900"/>
                </a:solidFill>
                <a:latin typeface="Verdana"/>
                <a:cs typeface="Verdana"/>
              </a:rPr>
              <a:t>b</a:t>
            </a:r>
            <a:r>
              <a:rPr sz="2000" b="1" spc="10" dirty="0">
                <a:solidFill>
                  <a:srgbClr val="999900"/>
                </a:solidFill>
                <a:latin typeface="Verdana"/>
                <a:cs typeface="Verdana"/>
              </a:rPr>
              <a:t>)</a:t>
            </a:r>
            <a:r>
              <a:rPr sz="2000" b="1" dirty="0">
                <a:latin typeface="Verdana"/>
                <a:cs typeface="Verdana"/>
              </a:rPr>
              <a:t>:</a:t>
            </a:r>
            <a:r>
              <a:rPr sz="2000" b="1" spc="-15" dirty="0">
                <a:latin typeface="Verdana"/>
                <a:cs typeface="Verdana"/>
              </a:rPr>
              <a:t> </a:t>
            </a:r>
            <a:r>
              <a:rPr sz="2000" b="1" spc="5" dirty="0">
                <a:solidFill>
                  <a:srgbClr val="006FC0"/>
                </a:solidFill>
                <a:latin typeface="Verdana"/>
                <a:cs typeface="Verdana"/>
              </a:rPr>
              <a:t>a</a:t>
            </a:r>
            <a:r>
              <a:rPr sz="2000" b="1" dirty="0">
                <a:solidFill>
                  <a:srgbClr val="006FC0"/>
                </a:solidFill>
                <a:latin typeface="Verdana"/>
                <a:cs typeface="Verdana"/>
              </a:rPr>
              <a:t>1</a:t>
            </a:r>
            <a:r>
              <a:rPr sz="2000" b="1" spc="-35" dirty="0">
                <a:solidFill>
                  <a:srgbClr val="006FC0"/>
                </a:solidFill>
                <a:latin typeface="Verdana"/>
                <a:cs typeface="Verdana"/>
              </a:rPr>
              <a:t> </a:t>
            </a:r>
            <a:r>
              <a:rPr sz="2000" b="1" spc="-5" dirty="0">
                <a:latin typeface="Verdana"/>
                <a:cs typeface="Verdana"/>
              </a:rPr>
              <a:t>sup</a:t>
            </a:r>
            <a:r>
              <a:rPr sz="2000" b="1" spc="5" dirty="0">
                <a:latin typeface="Verdana"/>
                <a:cs typeface="Verdana"/>
              </a:rPr>
              <a:t>p</a:t>
            </a:r>
            <a:r>
              <a:rPr sz="2000" b="1" dirty="0">
                <a:latin typeface="Verdana"/>
                <a:cs typeface="Verdana"/>
              </a:rPr>
              <a:t>orts</a:t>
            </a:r>
            <a:r>
              <a:rPr sz="2000" b="1" spc="-15" dirty="0">
                <a:latin typeface="Verdana"/>
                <a:cs typeface="Verdana"/>
              </a:rPr>
              <a:t> </a:t>
            </a:r>
            <a:r>
              <a:rPr sz="2000" b="1" dirty="0">
                <a:solidFill>
                  <a:srgbClr val="006FC0"/>
                </a:solidFill>
                <a:latin typeface="Verdana"/>
                <a:cs typeface="Verdana"/>
              </a:rPr>
              <a:t>trusted(</a:t>
            </a:r>
            <a:r>
              <a:rPr sz="2000" b="1" spc="-5" dirty="0">
                <a:solidFill>
                  <a:srgbClr val="006FC0"/>
                </a:solidFill>
                <a:latin typeface="Verdana"/>
                <a:cs typeface="Verdana"/>
              </a:rPr>
              <a:t>b</a:t>
            </a:r>
            <a:r>
              <a:rPr sz="2000" b="1" dirty="0">
                <a:solidFill>
                  <a:srgbClr val="006FC0"/>
                </a:solidFill>
                <a:latin typeface="Verdana"/>
                <a:cs typeface="Verdana"/>
              </a:rPr>
              <a:t>ob</a:t>
            </a:r>
            <a:r>
              <a:rPr sz="2000" b="1" spc="10" dirty="0">
                <a:solidFill>
                  <a:srgbClr val="006FC0"/>
                </a:solidFill>
                <a:latin typeface="Verdana"/>
                <a:cs typeface="Verdana"/>
              </a:rPr>
              <a:t>)</a:t>
            </a:r>
            <a:r>
              <a:rPr sz="2000" b="1" dirty="0">
                <a:latin typeface="Verdana"/>
                <a:cs typeface="Verdana"/>
              </a:rPr>
              <a:t>.</a:t>
            </a:r>
            <a:endParaRPr sz="2000">
              <a:latin typeface="Verdana"/>
              <a:cs typeface="Verdana"/>
            </a:endParaRPr>
          </a:p>
          <a:p>
            <a:pPr marL="698500" lvl="1" indent="-228600">
              <a:lnSpc>
                <a:spcPts val="2395"/>
              </a:lnSpc>
              <a:buSzPct val="65000"/>
              <a:buFont typeface="Wingdings"/>
              <a:buChar char=""/>
              <a:tabLst>
                <a:tab pos="699135" algn="l"/>
              </a:tabLst>
            </a:pPr>
            <a:r>
              <a:rPr sz="2000" b="1" dirty="0">
                <a:solidFill>
                  <a:srgbClr val="999900"/>
                </a:solidFill>
                <a:latin typeface="Verdana"/>
                <a:cs typeface="Verdana"/>
              </a:rPr>
              <a:t>w</a:t>
            </a:r>
            <a:r>
              <a:rPr sz="2000" b="1" spc="-5" dirty="0">
                <a:solidFill>
                  <a:srgbClr val="999900"/>
                </a:solidFill>
                <a:latin typeface="Verdana"/>
                <a:cs typeface="Verdana"/>
              </a:rPr>
              <a:t>ron</a:t>
            </a:r>
            <a:r>
              <a:rPr sz="2000" b="1" spc="5" dirty="0">
                <a:solidFill>
                  <a:srgbClr val="999900"/>
                </a:solidFill>
                <a:latin typeface="Verdana"/>
                <a:cs typeface="Verdana"/>
              </a:rPr>
              <a:t>g</a:t>
            </a:r>
            <a:r>
              <a:rPr sz="2000" b="1" dirty="0">
                <a:solidFill>
                  <a:srgbClr val="999900"/>
                </a:solidFill>
                <a:latin typeface="Verdana"/>
                <a:cs typeface="Verdana"/>
              </a:rPr>
              <a:t>_d</a:t>
            </a:r>
            <a:r>
              <a:rPr sz="2000" b="1" spc="-5" dirty="0">
                <a:solidFill>
                  <a:srgbClr val="999900"/>
                </a:solidFill>
                <a:latin typeface="Verdana"/>
                <a:cs typeface="Verdana"/>
              </a:rPr>
              <a:t>eliver</a:t>
            </a:r>
            <a:r>
              <a:rPr sz="2000" b="1" spc="15" dirty="0">
                <a:solidFill>
                  <a:srgbClr val="999900"/>
                </a:solidFill>
                <a:latin typeface="Verdana"/>
                <a:cs typeface="Verdana"/>
              </a:rPr>
              <a:t>y</a:t>
            </a:r>
            <a:r>
              <a:rPr sz="2000" b="1" spc="-10" dirty="0">
                <a:solidFill>
                  <a:srgbClr val="999900"/>
                </a:solidFill>
                <a:latin typeface="Verdana"/>
                <a:cs typeface="Verdana"/>
              </a:rPr>
              <a:t>(</a:t>
            </a:r>
            <a:r>
              <a:rPr sz="2000" b="1" spc="-5" dirty="0">
                <a:solidFill>
                  <a:srgbClr val="999900"/>
                </a:solidFill>
                <a:latin typeface="Verdana"/>
                <a:cs typeface="Verdana"/>
              </a:rPr>
              <a:t>b</a:t>
            </a:r>
            <a:r>
              <a:rPr sz="2000" b="1" spc="5" dirty="0">
                <a:solidFill>
                  <a:srgbClr val="999900"/>
                </a:solidFill>
                <a:latin typeface="Verdana"/>
                <a:cs typeface="Verdana"/>
              </a:rPr>
              <a:t>o</a:t>
            </a:r>
            <a:r>
              <a:rPr sz="2000" b="1" spc="-10" dirty="0">
                <a:solidFill>
                  <a:srgbClr val="999900"/>
                </a:solidFill>
                <a:latin typeface="Verdana"/>
                <a:cs typeface="Verdana"/>
              </a:rPr>
              <a:t>b</a:t>
            </a:r>
            <a:r>
              <a:rPr sz="2000" b="1" dirty="0">
                <a:solidFill>
                  <a:srgbClr val="999900"/>
                </a:solidFill>
                <a:latin typeface="Verdana"/>
                <a:cs typeface="Verdana"/>
              </a:rPr>
              <a:t>)</a:t>
            </a:r>
            <a:r>
              <a:rPr sz="2000" b="1" dirty="0">
                <a:latin typeface="Verdana"/>
                <a:cs typeface="Verdana"/>
              </a:rPr>
              <a:t>:</a:t>
            </a:r>
            <a:r>
              <a:rPr sz="2000" b="1" spc="-40" dirty="0">
                <a:latin typeface="Verdana"/>
                <a:cs typeface="Verdana"/>
              </a:rPr>
              <a:t> </a:t>
            </a:r>
            <a:r>
              <a:rPr sz="2000" b="1" dirty="0">
                <a:solidFill>
                  <a:srgbClr val="006FC0"/>
                </a:solidFill>
                <a:latin typeface="Verdana"/>
                <a:cs typeface="Verdana"/>
              </a:rPr>
              <a:t>a2</a:t>
            </a:r>
            <a:r>
              <a:rPr sz="2000" b="1" spc="-5" dirty="0">
                <a:solidFill>
                  <a:srgbClr val="006FC0"/>
                </a:solidFill>
                <a:latin typeface="Verdana"/>
                <a:cs typeface="Verdana"/>
              </a:rPr>
              <a:t> </a:t>
            </a:r>
            <a:r>
              <a:rPr sz="2000" b="1" spc="-5" dirty="0">
                <a:latin typeface="Verdana"/>
                <a:cs typeface="Verdana"/>
              </a:rPr>
              <a:t>sup</a:t>
            </a:r>
            <a:r>
              <a:rPr sz="2000" b="1" spc="5" dirty="0">
                <a:latin typeface="Verdana"/>
                <a:cs typeface="Verdana"/>
              </a:rPr>
              <a:t>p</a:t>
            </a:r>
            <a:r>
              <a:rPr sz="2000" b="1" dirty="0">
                <a:latin typeface="Verdana"/>
                <a:cs typeface="Verdana"/>
              </a:rPr>
              <a:t>orts</a:t>
            </a:r>
            <a:r>
              <a:rPr sz="2000" b="1" spc="-5" dirty="0">
                <a:latin typeface="Verdana"/>
                <a:cs typeface="Verdana"/>
              </a:rPr>
              <a:t> </a:t>
            </a:r>
            <a:r>
              <a:rPr sz="2000" b="1" spc="10" dirty="0">
                <a:solidFill>
                  <a:srgbClr val="006FC0"/>
                </a:solidFill>
                <a:latin typeface="Symbol"/>
                <a:cs typeface="Symbol"/>
              </a:rPr>
              <a:t></a:t>
            </a:r>
            <a:r>
              <a:rPr sz="2000" b="1" dirty="0">
                <a:solidFill>
                  <a:srgbClr val="006FC0"/>
                </a:solidFill>
                <a:latin typeface="Verdana"/>
                <a:cs typeface="Verdana"/>
              </a:rPr>
              <a:t>trusted(</a:t>
            </a:r>
            <a:r>
              <a:rPr sz="2000" b="1" spc="-5" dirty="0">
                <a:solidFill>
                  <a:srgbClr val="006FC0"/>
                </a:solidFill>
                <a:latin typeface="Verdana"/>
                <a:cs typeface="Verdana"/>
              </a:rPr>
              <a:t>b</a:t>
            </a:r>
            <a:r>
              <a:rPr sz="2000" b="1" spc="-10" dirty="0">
                <a:solidFill>
                  <a:srgbClr val="006FC0"/>
                </a:solidFill>
                <a:latin typeface="Verdana"/>
                <a:cs typeface="Verdana"/>
              </a:rPr>
              <a:t>o</a:t>
            </a:r>
            <a:r>
              <a:rPr sz="2000" b="1" spc="-5" dirty="0">
                <a:solidFill>
                  <a:srgbClr val="006FC0"/>
                </a:solidFill>
                <a:latin typeface="Verdana"/>
                <a:cs typeface="Verdana"/>
              </a:rPr>
              <a:t>b</a:t>
            </a:r>
            <a:r>
              <a:rPr sz="2000" b="1" spc="5" dirty="0">
                <a:solidFill>
                  <a:srgbClr val="006FC0"/>
                </a:solidFill>
                <a:latin typeface="Verdana"/>
                <a:cs typeface="Verdana"/>
              </a:rPr>
              <a:t>)</a:t>
            </a:r>
            <a:r>
              <a:rPr sz="2000" b="1" dirty="0">
                <a:solidFill>
                  <a:srgbClr val="006FC0"/>
                </a:solidFill>
                <a:latin typeface="Verdana"/>
                <a:cs typeface="Verdana"/>
              </a:rPr>
              <a:t>.</a:t>
            </a:r>
            <a:endParaRPr sz="2000">
              <a:latin typeface="Verdana"/>
              <a:cs typeface="Verdana"/>
            </a:endParaRPr>
          </a:p>
          <a:p>
            <a:pPr marL="698500" lvl="1" indent="-228600">
              <a:lnSpc>
                <a:spcPct val="100000"/>
              </a:lnSpc>
              <a:spcBef>
                <a:spcPts val="10"/>
              </a:spcBef>
              <a:buSzPct val="65000"/>
              <a:buFont typeface="Wingdings"/>
              <a:buChar char=""/>
              <a:tabLst>
                <a:tab pos="699135" algn="l"/>
              </a:tabLst>
            </a:pPr>
            <a:r>
              <a:rPr sz="2000" b="1" spc="5" dirty="0">
                <a:solidFill>
                  <a:srgbClr val="006FC0"/>
                </a:solidFill>
                <a:latin typeface="Verdana"/>
                <a:cs typeface="Verdana"/>
              </a:rPr>
              <a:t>a</a:t>
            </a:r>
            <a:r>
              <a:rPr sz="2000" b="1" dirty="0">
                <a:solidFill>
                  <a:srgbClr val="006FC0"/>
                </a:solidFill>
                <a:latin typeface="Verdana"/>
                <a:cs typeface="Verdana"/>
              </a:rPr>
              <a:t>1</a:t>
            </a:r>
            <a:r>
              <a:rPr sz="2000" b="1" spc="-10" dirty="0">
                <a:solidFill>
                  <a:srgbClr val="006FC0"/>
                </a:solidFill>
                <a:latin typeface="Verdana"/>
                <a:cs typeface="Verdana"/>
              </a:rPr>
              <a:t> </a:t>
            </a:r>
            <a:r>
              <a:rPr sz="2000" b="1" dirty="0">
                <a:solidFill>
                  <a:srgbClr val="FF0000"/>
                </a:solidFill>
                <a:latin typeface="Verdana"/>
                <a:cs typeface="Verdana"/>
              </a:rPr>
              <a:t>att</a:t>
            </a:r>
            <a:r>
              <a:rPr sz="2000" b="1" spc="5" dirty="0">
                <a:solidFill>
                  <a:srgbClr val="FF0000"/>
                </a:solidFill>
                <a:latin typeface="Verdana"/>
                <a:cs typeface="Verdana"/>
              </a:rPr>
              <a:t>a</a:t>
            </a:r>
            <a:r>
              <a:rPr sz="2000" b="1" spc="-5" dirty="0">
                <a:solidFill>
                  <a:srgbClr val="FF0000"/>
                </a:solidFill>
                <a:latin typeface="Verdana"/>
                <a:cs typeface="Verdana"/>
              </a:rPr>
              <a:t>ck</a:t>
            </a:r>
            <a:r>
              <a:rPr sz="2000" b="1" dirty="0">
                <a:solidFill>
                  <a:srgbClr val="FF0000"/>
                </a:solidFill>
                <a:latin typeface="Verdana"/>
                <a:cs typeface="Verdana"/>
              </a:rPr>
              <a:t>s</a:t>
            </a:r>
            <a:r>
              <a:rPr sz="2000" b="1" spc="-15" dirty="0">
                <a:solidFill>
                  <a:srgbClr val="FF0000"/>
                </a:solidFill>
                <a:latin typeface="Verdana"/>
                <a:cs typeface="Verdana"/>
              </a:rPr>
              <a:t> </a:t>
            </a:r>
            <a:r>
              <a:rPr sz="2000" b="1" dirty="0">
                <a:solidFill>
                  <a:srgbClr val="006FC0"/>
                </a:solidFill>
                <a:latin typeface="Verdana"/>
                <a:cs typeface="Verdana"/>
              </a:rPr>
              <a:t>a2</a:t>
            </a:r>
            <a:r>
              <a:rPr sz="2000" b="1" spc="10" dirty="0">
                <a:solidFill>
                  <a:srgbClr val="006FC0"/>
                </a:solidFill>
                <a:latin typeface="Verdana"/>
                <a:cs typeface="Verdana"/>
              </a:rPr>
              <a:t> </a:t>
            </a:r>
            <a:r>
              <a:rPr sz="2000" b="1" dirty="0">
                <a:latin typeface="Verdana"/>
                <a:cs typeface="Verdana"/>
              </a:rPr>
              <a:t>and</a:t>
            </a:r>
            <a:r>
              <a:rPr sz="2000" b="1" spc="-10" dirty="0">
                <a:latin typeface="Verdana"/>
                <a:cs typeface="Verdana"/>
              </a:rPr>
              <a:t> </a:t>
            </a:r>
            <a:r>
              <a:rPr sz="2000" b="1" dirty="0">
                <a:latin typeface="Verdana"/>
                <a:cs typeface="Verdana"/>
              </a:rPr>
              <a:t>vice</a:t>
            </a:r>
            <a:r>
              <a:rPr sz="2000" b="1" spc="-5" dirty="0">
                <a:latin typeface="Verdana"/>
                <a:cs typeface="Verdana"/>
              </a:rPr>
              <a:t>-</a:t>
            </a:r>
            <a:r>
              <a:rPr sz="2000" b="1" dirty="0">
                <a:latin typeface="Verdana"/>
                <a:cs typeface="Verdana"/>
              </a:rPr>
              <a:t>ve</a:t>
            </a:r>
            <a:r>
              <a:rPr sz="2000" b="1" spc="-5" dirty="0">
                <a:latin typeface="Verdana"/>
                <a:cs typeface="Verdana"/>
              </a:rPr>
              <a:t>rs</a:t>
            </a:r>
            <a:r>
              <a:rPr sz="2000" b="1" spc="5" dirty="0">
                <a:latin typeface="Verdana"/>
                <a:cs typeface="Verdana"/>
              </a:rPr>
              <a:t>a</a:t>
            </a:r>
            <a:r>
              <a:rPr sz="2000" b="1" dirty="0">
                <a:solidFill>
                  <a:srgbClr val="006FC0"/>
                </a:solidFill>
                <a:latin typeface="Verdana"/>
                <a:cs typeface="Verdana"/>
              </a:rPr>
              <a:t>.</a:t>
            </a:r>
            <a:endParaRPr sz="2000">
              <a:latin typeface="Verdana"/>
              <a:cs typeface="Verdana"/>
            </a:endParaRPr>
          </a:p>
        </p:txBody>
      </p:sp>
      <p:sp>
        <p:nvSpPr>
          <p:cNvPr id="5" name="object 5"/>
          <p:cNvSpPr txBox="1"/>
          <p:nvPr/>
        </p:nvSpPr>
        <p:spPr>
          <a:xfrm>
            <a:off x="535940" y="5268643"/>
            <a:ext cx="6918959" cy="1219200"/>
          </a:xfrm>
          <a:prstGeom prst="rect">
            <a:avLst/>
          </a:prstGeom>
        </p:spPr>
        <p:txBody>
          <a:bodyPr vert="horz" wrap="square" lIns="0" tIns="0" rIns="0" bIns="0" rtlCol="0">
            <a:spAutoFit/>
          </a:bodyPr>
          <a:lstStyle/>
          <a:p>
            <a:pPr marL="299085" indent="-286385">
              <a:lnSpc>
                <a:spcPts val="2640"/>
              </a:lnSpc>
              <a:buSzPct val="75000"/>
              <a:buFont typeface="Wingdings"/>
              <a:buChar char=""/>
              <a:tabLst>
                <a:tab pos="299720" algn="l"/>
              </a:tabLst>
            </a:pPr>
            <a:r>
              <a:rPr sz="2200" b="1" spc="-15" dirty="0">
                <a:latin typeface="Verdana"/>
                <a:cs typeface="Verdana"/>
              </a:rPr>
              <a:t>“S</a:t>
            </a:r>
            <a:r>
              <a:rPr sz="2200" b="1" spc="-10" dirty="0">
                <a:latin typeface="Verdana"/>
                <a:cs typeface="Verdana"/>
              </a:rPr>
              <a:t>elle</a:t>
            </a:r>
            <a:r>
              <a:rPr sz="2200" b="1" spc="-15" dirty="0">
                <a:latin typeface="Verdana"/>
                <a:cs typeface="Verdana"/>
              </a:rPr>
              <a:t>rs </a:t>
            </a:r>
            <a:r>
              <a:rPr sz="2200" b="1" spc="-20" dirty="0">
                <a:latin typeface="Verdana"/>
                <a:cs typeface="Verdana"/>
              </a:rPr>
              <a:t>who</a:t>
            </a:r>
            <a:r>
              <a:rPr sz="2200" b="1" spc="5" dirty="0">
                <a:latin typeface="Verdana"/>
                <a:cs typeface="Verdana"/>
              </a:rPr>
              <a:t> </a:t>
            </a:r>
            <a:r>
              <a:rPr sz="2200" b="1" spc="-15" dirty="0">
                <a:latin typeface="Verdana"/>
                <a:cs typeface="Verdana"/>
              </a:rPr>
              <a:t>are</a:t>
            </a:r>
            <a:r>
              <a:rPr sz="2200" b="1" spc="10" dirty="0">
                <a:latin typeface="Verdana"/>
                <a:cs typeface="Verdana"/>
              </a:rPr>
              <a:t> </a:t>
            </a:r>
            <a:r>
              <a:rPr sz="2200" b="1" spc="-15" dirty="0">
                <a:latin typeface="Verdana"/>
                <a:cs typeface="Verdana"/>
              </a:rPr>
              <a:t>trusted</a:t>
            </a:r>
            <a:r>
              <a:rPr sz="2200" b="1" spc="5" dirty="0">
                <a:latin typeface="Verdana"/>
                <a:cs typeface="Verdana"/>
              </a:rPr>
              <a:t> </a:t>
            </a:r>
            <a:r>
              <a:rPr sz="2200" b="1" spc="-15" dirty="0">
                <a:latin typeface="Verdana"/>
                <a:cs typeface="Verdana"/>
              </a:rPr>
              <a:t>get</a:t>
            </a:r>
            <a:r>
              <a:rPr sz="2200" b="1" spc="-5" dirty="0">
                <a:latin typeface="Verdana"/>
                <a:cs typeface="Verdana"/>
              </a:rPr>
              <a:t> l</a:t>
            </a:r>
            <a:r>
              <a:rPr sz="2200" b="1" spc="-15" dirty="0">
                <a:latin typeface="Verdana"/>
                <a:cs typeface="Verdana"/>
              </a:rPr>
              <a:t>arge</a:t>
            </a:r>
            <a:r>
              <a:rPr sz="2200" b="1" spc="5" dirty="0">
                <a:latin typeface="Verdana"/>
                <a:cs typeface="Verdana"/>
              </a:rPr>
              <a:t> </a:t>
            </a:r>
            <a:r>
              <a:rPr sz="2200" b="1" spc="-15" dirty="0">
                <a:latin typeface="Verdana"/>
                <a:cs typeface="Verdana"/>
              </a:rPr>
              <a:t>ord</a:t>
            </a:r>
            <a:r>
              <a:rPr sz="2200" b="1" spc="-10" dirty="0">
                <a:latin typeface="Verdana"/>
                <a:cs typeface="Verdana"/>
              </a:rPr>
              <a:t>e</a:t>
            </a:r>
            <a:r>
              <a:rPr sz="2200" b="1" spc="-15" dirty="0">
                <a:latin typeface="Verdana"/>
                <a:cs typeface="Verdana"/>
              </a:rPr>
              <a:t>r</a:t>
            </a:r>
            <a:r>
              <a:rPr sz="2200" b="1" spc="-10" dirty="0">
                <a:latin typeface="Verdana"/>
                <a:cs typeface="Verdana"/>
              </a:rPr>
              <a:t>s</a:t>
            </a:r>
            <a:r>
              <a:rPr sz="2200" b="1" spc="-15" dirty="0">
                <a:latin typeface="Verdana"/>
                <a:cs typeface="Verdana"/>
              </a:rPr>
              <a:t>”</a:t>
            </a:r>
            <a:endParaRPr sz="2200">
              <a:latin typeface="Verdana"/>
              <a:cs typeface="Verdana"/>
            </a:endParaRPr>
          </a:p>
          <a:p>
            <a:pPr marL="698500" lvl="1" indent="-228600">
              <a:lnSpc>
                <a:spcPts val="2400"/>
              </a:lnSpc>
              <a:buSzPct val="65000"/>
              <a:buFont typeface="Wingdings"/>
              <a:buChar char=""/>
              <a:tabLst>
                <a:tab pos="699135" algn="l"/>
              </a:tabLst>
            </a:pPr>
            <a:r>
              <a:rPr sz="2000" b="1" dirty="0">
                <a:solidFill>
                  <a:srgbClr val="006FC0"/>
                </a:solidFill>
                <a:latin typeface="Verdana"/>
                <a:cs typeface="Verdana"/>
              </a:rPr>
              <a:t>a=</a:t>
            </a:r>
            <a:r>
              <a:rPr sz="2000" b="1" spc="5" dirty="0">
                <a:solidFill>
                  <a:srgbClr val="006FC0"/>
                </a:solidFill>
                <a:latin typeface="Verdana"/>
                <a:cs typeface="Verdana"/>
              </a:rPr>
              <a:t> </a:t>
            </a:r>
            <a:r>
              <a:rPr sz="2000" b="1" dirty="0">
                <a:solidFill>
                  <a:srgbClr val="006FC0"/>
                </a:solidFill>
                <a:latin typeface="Verdana"/>
                <a:cs typeface="Verdana"/>
              </a:rPr>
              <a:t>{larg</a:t>
            </a:r>
            <a:r>
              <a:rPr sz="2000" b="1" spc="-5" dirty="0">
                <a:solidFill>
                  <a:srgbClr val="006FC0"/>
                </a:solidFill>
                <a:latin typeface="Verdana"/>
                <a:cs typeface="Verdana"/>
              </a:rPr>
              <a:t>e_</a:t>
            </a:r>
            <a:r>
              <a:rPr sz="2000" b="1" spc="5" dirty="0">
                <a:solidFill>
                  <a:srgbClr val="006FC0"/>
                </a:solidFill>
                <a:latin typeface="Verdana"/>
                <a:cs typeface="Verdana"/>
              </a:rPr>
              <a:t>o</a:t>
            </a:r>
            <a:r>
              <a:rPr sz="2000" b="1" spc="-5" dirty="0">
                <a:solidFill>
                  <a:srgbClr val="006FC0"/>
                </a:solidFill>
                <a:latin typeface="Verdana"/>
                <a:cs typeface="Verdana"/>
              </a:rPr>
              <a:t>rder</a:t>
            </a:r>
            <a:r>
              <a:rPr sz="2000" b="1" spc="5" dirty="0">
                <a:solidFill>
                  <a:srgbClr val="006FC0"/>
                </a:solidFill>
                <a:latin typeface="Verdana"/>
                <a:cs typeface="Verdana"/>
              </a:rPr>
              <a:t>s</a:t>
            </a:r>
            <a:r>
              <a:rPr sz="2000" b="1" spc="-5" dirty="0">
                <a:solidFill>
                  <a:srgbClr val="006FC0"/>
                </a:solidFill>
                <a:latin typeface="Verdana"/>
                <a:cs typeface="Verdana"/>
              </a:rPr>
              <a:t>(X</a:t>
            </a:r>
            <a:r>
              <a:rPr sz="2000" b="1" dirty="0">
                <a:solidFill>
                  <a:srgbClr val="006FC0"/>
                </a:solidFill>
                <a:latin typeface="Verdana"/>
                <a:cs typeface="Verdana"/>
              </a:rPr>
              <a:t>)</a:t>
            </a:r>
            <a:r>
              <a:rPr sz="2000" b="1" spc="-35" dirty="0">
                <a:solidFill>
                  <a:srgbClr val="006FC0"/>
                </a:solidFill>
                <a:latin typeface="Verdana"/>
                <a:cs typeface="Verdana"/>
              </a:rPr>
              <a:t> </a:t>
            </a:r>
            <a:r>
              <a:rPr sz="2000" b="1" spc="-5" dirty="0">
                <a:solidFill>
                  <a:srgbClr val="006FC0"/>
                </a:solidFill>
                <a:latin typeface="Verdana"/>
                <a:cs typeface="Verdana"/>
              </a:rPr>
              <a:t>:</a:t>
            </a:r>
            <a:r>
              <a:rPr sz="2000" b="1" dirty="0">
                <a:solidFill>
                  <a:srgbClr val="006FC0"/>
                </a:solidFill>
                <a:latin typeface="Verdana"/>
                <a:cs typeface="Verdana"/>
              </a:rPr>
              <a:t>-</a:t>
            </a:r>
            <a:r>
              <a:rPr sz="2000" b="1" spc="-5" dirty="0">
                <a:solidFill>
                  <a:srgbClr val="006FC0"/>
                </a:solidFill>
                <a:latin typeface="Verdana"/>
                <a:cs typeface="Verdana"/>
              </a:rPr>
              <a:t> </a:t>
            </a:r>
            <a:r>
              <a:rPr sz="2000" b="1" dirty="0">
                <a:solidFill>
                  <a:srgbClr val="006FC0"/>
                </a:solidFill>
                <a:latin typeface="Verdana"/>
                <a:cs typeface="Verdana"/>
              </a:rPr>
              <a:t>trusted(X</a:t>
            </a:r>
            <a:r>
              <a:rPr sz="2000" b="1" spc="-5" dirty="0">
                <a:solidFill>
                  <a:srgbClr val="006FC0"/>
                </a:solidFill>
                <a:latin typeface="Verdana"/>
                <a:cs typeface="Verdana"/>
              </a:rPr>
              <a:t>)}</a:t>
            </a:r>
            <a:endParaRPr sz="2000">
              <a:latin typeface="Verdana"/>
              <a:cs typeface="Verdana"/>
            </a:endParaRPr>
          </a:p>
          <a:p>
            <a:pPr marL="698500" lvl="1" indent="-228600">
              <a:lnSpc>
                <a:spcPct val="100000"/>
              </a:lnSpc>
              <a:buSzPct val="65000"/>
              <a:buFont typeface="Wingdings"/>
              <a:buChar char=""/>
              <a:tabLst>
                <a:tab pos="699135" algn="l"/>
              </a:tabLst>
            </a:pPr>
            <a:r>
              <a:rPr sz="2000" b="1" spc="-5" dirty="0">
                <a:solidFill>
                  <a:srgbClr val="006FC0"/>
                </a:solidFill>
                <a:latin typeface="Verdana"/>
                <a:cs typeface="Verdana"/>
              </a:rPr>
              <a:t>A</a:t>
            </a:r>
            <a:r>
              <a:rPr sz="2000" b="1" spc="5" dirty="0">
                <a:solidFill>
                  <a:srgbClr val="006FC0"/>
                </a:solidFill>
                <a:latin typeface="Verdana"/>
                <a:cs typeface="Verdana"/>
              </a:rPr>
              <a:t>=</a:t>
            </a:r>
            <a:r>
              <a:rPr sz="2000" b="1" dirty="0">
                <a:solidFill>
                  <a:srgbClr val="006FC0"/>
                </a:solidFill>
                <a:latin typeface="Verdana"/>
                <a:cs typeface="Verdana"/>
              </a:rPr>
              <a:t>{</a:t>
            </a:r>
            <a:r>
              <a:rPr sz="2000" b="1" spc="5" dirty="0">
                <a:solidFill>
                  <a:srgbClr val="006FC0"/>
                </a:solidFill>
                <a:latin typeface="Verdana"/>
                <a:cs typeface="Verdana"/>
              </a:rPr>
              <a:t>a</a:t>
            </a:r>
            <a:r>
              <a:rPr sz="2000" b="1" dirty="0">
                <a:solidFill>
                  <a:srgbClr val="006FC0"/>
                </a:solidFill>
                <a:latin typeface="Verdana"/>
                <a:cs typeface="Verdana"/>
              </a:rPr>
              <a:t>1,</a:t>
            </a:r>
            <a:r>
              <a:rPr sz="2000" b="1" spc="-15" dirty="0">
                <a:solidFill>
                  <a:srgbClr val="006FC0"/>
                </a:solidFill>
                <a:latin typeface="Verdana"/>
                <a:cs typeface="Verdana"/>
              </a:rPr>
              <a:t> </a:t>
            </a:r>
            <a:r>
              <a:rPr sz="2000" b="1" dirty="0">
                <a:solidFill>
                  <a:srgbClr val="006FC0"/>
                </a:solidFill>
                <a:latin typeface="Verdana"/>
                <a:cs typeface="Verdana"/>
              </a:rPr>
              <a:t>a} </a:t>
            </a:r>
            <a:r>
              <a:rPr sz="2000" b="1" spc="-5" dirty="0">
                <a:latin typeface="Verdana"/>
                <a:cs typeface="Verdana"/>
              </a:rPr>
              <a:t>sup</a:t>
            </a:r>
            <a:r>
              <a:rPr sz="2000" b="1" spc="5" dirty="0">
                <a:latin typeface="Verdana"/>
                <a:cs typeface="Verdana"/>
              </a:rPr>
              <a:t>p</a:t>
            </a:r>
            <a:r>
              <a:rPr sz="2000" b="1" dirty="0">
                <a:latin typeface="Verdana"/>
                <a:cs typeface="Verdana"/>
              </a:rPr>
              <a:t>orts</a:t>
            </a:r>
            <a:r>
              <a:rPr sz="2000" b="1" spc="-10" dirty="0">
                <a:latin typeface="Verdana"/>
                <a:cs typeface="Verdana"/>
              </a:rPr>
              <a:t> </a:t>
            </a:r>
            <a:r>
              <a:rPr sz="2000" b="1" dirty="0">
                <a:solidFill>
                  <a:srgbClr val="006FC0"/>
                </a:solidFill>
                <a:latin typeface="Verdana"/>
                <a:cs typeface="Verdana"/>
              </a:rPr>
              <a:t>larg</a:t>
            </a:r>
            <a:r>
              <a:rPr sz="2000" b="1" spc="-5" dirty="0">
                <a:solidFill>
                  <a:srgbClr val="006FC0"/>
                </a:solidFill>
                <a:latin typeface="Verdana"/>
                <a:cs typeface="Verdana"/>
              </a:rPr>
              <a:t>e_</a:t>
            </a:r>
            <a:r>
              <a:rPr sz="2000" b="1" spc="5" dirty="0">
                <a:solidFill>
                  <a:srgbClr val="006FC0"/>
                </a:solidFill>
                <a:latin typeface="Verdana"/>
                <a:cs typeface="Verdana"/>
              </a:rPr>
              <a:t>o</a:t>
            </a:r>
            <a:r>
              <a:rPr sz="2000" b="1" spc="-5" dirty="0">
                <a:solidFill>
                  <a:srgbClr val="006FC0"/>
                </a:solidFill>
                <a:latin typeface="Verdana"/>
                <a:cs typeface="Verdana"/>
              </a:rPr>
              <a:t>rder</a:t>
            </a:r>
            <a:r>
              <a:rPr sz="2000" b="1" spc="5" dirty="0">
                <a:solidFill>
                  <a:srgbClr val="006FC0"/>
                </a:solidFill>
                <a:latin typeface="Verdana"/>
                <a:cs typeface="Verdana"/>
              </a:rPr>
              <a:t>s</a:t>
            </a:r>
            <a:r>
              <a:rPr sz="2000" b="1" dirty="0">
                <a:solidFill>
                  <a:srgbClr val="006FC0"/>
                </a:solidFill>
                <a:latin typeface="Verdana"/>
                <a:cs typeface="Verdana"/>
              </a:rPr>
              <a:t>(bob)</a:t>
            </a:r>
            <a:endParaRPr sz="2000">
              <a:latin typeface="Verdana"/>
              <a:cs typeface="Verdana"/>
            </a:endParaRPr>
          </a:p>
          <a:p>
            <a:pPr marL="698500" lvl="1" indent="-228600">
              <a:lnSpc>
                <a:spcPct val="100000"/>
              </a:lnSpc>
              <a:buSzPct val="65000"/>
              <a:buFont typeface="Wingdings"/>
              <a:buChar char=""/>
              <a:tabLst>
                <a:tab pos="699135" algn="l"/>
              </a:tabLst>
            </a:pPr>
            <a:r>
              <a:rPr sz="2000" b="1" dirty="0">
                <a:solidFill>
                  <a:srgbClr val="006FC0"/>
                </a:solidFill>
                <a:latin typeface="Verdana"/>
                <a:cs typeface="Verdana"/>
              </a:rPr>
              <a:t>B={a2}</a:t>
            </a:r>
            <a:r>
              <a:rPr sz="2000" b="1" spc="-5" dirty="0">
                <a:solidFill>
                  <a:srgbClr val="006FC0"/>
                </a:solidFill>
                <a:latin typeface="Verdana"/>
                <a:cs typeface="Verdana"/>
              </a:rPr>
              <a:t> </a:t>
            </a:r>
            <a:r>
              <a:rPr sz="2000" b="1" dirty="0">
                <a:solidFill>
                  <a:srgbClr val="FF0000"/>
                </a:solidFill>
                <a:latin typeface="Verdana"/>
                <a:cs typeface="Verdana"/>
              </a:rPr>
              <a:t>att</a:t>
            </a:r>
            <a:r>
              <a:rPr sz="2000" b="1" spc="5" dirty="0">
                <a:solidFill>
                  <a:srgbClr val="FF0000"/>
                </a:solidFill>
                <a:latin typeface="Verdana"/>
                <a:cs typeface="Verdana"/>
              </a:rPr>
              <a:t>a</a:t>
            </a:r>
            <a:r>
              <a:rPr sz="2000" b="1" spc="-5" dirty="0">
                <a:solidFill>
                  <a:srgbClr val="FF0000"/>
                </a:solidFill>
                <a:latin typeface="Verdana"/>
                <a:cs typeface="Verdana"/>
              </a:rPr>
              <a:t>ck</a:t>
            </a:r>
            <a:r>
              <a:rPr sz="2000" b="1" dirty="0">
                <a:solidFill>
                  <a:srgbClr val="FF0000"/>
                </a:solidFill>
                <a:latin typeface="Verdana"/>
                <a:cs typeface="Verdana"/>
              </a:rPr>
              <a:t>s</a:t>
            </a:r>
            <a:r>
              <a:rPr sz="2000" b="1" spc="-10" dirty="0">
                <a:solidFill>
                  <a:srgbClr val="FF0000"/>
                </a:solidFill>
                <a:latin typeface="Verdana"/>
                <a:cs typeface="Verdana"/>
              </a:rPr>
              <a:t> </a:t>
            </a:r>
            <a:r>
              <a:rPr sz="2000" b="1" dirty="0">
                <a:solidFill>
                  <a:srgbClr val="006FC0"/>
                </a:solidFill>
                <a:latin typeface="Verdana"/>
                <a:cs typeface="Verdana"/>
              </a:rPr>
              <a:t>A</a:t>
            </a:r>
            <a:r>
              <a:rPr sz="2000" b="1" spc="-10" dirty="0">
                <a:solidFill>
                  <a:srgbClr val="006FC0"/>
                </a:solidFill>
                <a:latin typeface="Verdana"/>
                <a:cs typeface="Verdana"/>
              </a:rPr>
              <a:t> </a:t>
            </a:r>
            <a:r>
              <a:rPr sz="2000" b="1" spc="-5" dirty="0">
                <a:solidFill>
                  <a:srgbClr val="006FC0"/>
                </a:solidFill>
                <a:latin typeface="Verdana"/>
                <a:cs typeface="Verdana"/>
              </a:rPr>
              <a:t>(</a:t>
            </a:r>
            <a:r>
              <a:rPr sz="2000" b="1" dirty="0">
                <a:solidFill>
                  <a:srgbClr val="006FC0"/>
                </a:solidFill>
                <a:latin typeface="Verdana"/>
                <a:cs typeface="Verdana"/>
              </a:rPr>
              <a:t>B </a:t>
            </a:r>
            <a:r>
              <a:rPr sz="2000" b="1" spc="-5" dirty="0">
                <a:solidFill>
                  <a:srgbClr val="FF0000"/>
                </a:solidFill>
                <a:latin typeface="Verdana"/>
                <a:cs typeface="Verdana"/>
              </a:rPr>
              <a:t>und</a:t>
            </a:r>
            <a:r>
              <a:rPr sz="2000" b="1" dirty="0">
                <a:solidFill>
                  <a:srgbClr val="FF0000"/>
                </a:solidFill>
                <a:latin typeface="Verdana"/>
                <a:cs typeface="Verdana"/>
              </a:rPr>
              <a:t>e</a:t>
            </a:r>
            <a:r>
              <a:rPr sz="2000" b="1" spc="-5" dirty="0">
                <a:solidFill>
                  <a:srgbClr val="FF0000"/>
                </a:solidFill>
                <a:latin typeface="Verdana"/>
                <a:cs typeface="Verdana"/>
              </a:rPr>
              <a:t>rcut</a:t>
            </a:r>
            <a:r>
              <a:rPr sz="2000" b="1" dirty="0">
                <a:solidFill>
                  <a:srgbClr val="FF0000"/>
                </a:solidFill>
                <a:latin typeface="Verdana"/>
                <a:cs typeface="Verdana"/>
              </a:rPr>
              <a:t>s</a:t>
            </a:r>
            <a:r>
              <a:rPr sz="2000" b="1" spc="-15" dirty="0">
                <a:solidFill>
                  <a:srgbClr val="FF0000"/>
                </a:solidFill>
                <a:latin typeface="Verdana"/>
                <a:cs typeface="Verdana"/>
              </a:rPr>
              <a:t> </a:t>
            </a:r>
            <a:r>
              <a:rPr sz="2000" b="1" dirty="0">
                <a:solidFill>
                  <a:srgbClr val="006FC0"/>
                </a:solidFill>
                <a:latin typeface="Verdana"/>
                <a:cs typeface="Verdana"/>
              </a:rPr>
              <a:t>A)</a:t>
            </a:r>
            <a:endParaRPr sz="2000">
              <a:latin typeface="Verdana"/>
              <a:cs typeface="Verdan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032510">
              <a:lnSpc>
                <a:spcPct val="100000"/>
              </a:lnSpc>
            </a:pPr>
            <a:r>
              <a:rPr spc="-30" dirty="0"/>
              <a:t>Examp</a:t>
            </a:r>
            <a:r>
              <a:rPr dirty="0"/>
              <a:t>l</a:t>
            </a:r>
            <a:r>
              <a:rPr spc="-20" dirty="0"/>
              <a:t>e</a:t>
            </a:r>
            <a:r>
              <a:rPr dirty="0"/>
              <a:t> </a:t>
            </a:r>
            <a:r>
              <a:rPr spc="-45" dirty="0"/>
              <a:t>o</a:t>
            </a:r>
            <a:r>
              <a:rPr dirty="0"/>
              <a:t>f</a:t>
            </a:r>
            <a:r>
              <a:rPr spc="15" dirty="0"/>
              <a:t> </a:t>
            </a:r>
            <a:r>
              <a:rPr spc="-30" dirty="0"/>
              <a:t>Argume</a:t>
            </a:r>
            <a:r>
              <a:rPr spc="-25" dirty="0"/>
              <a:t>ntation</a:t>
            </a:r>
          </a:p>
        </p:txBody>
      </p:sp>
      <p:sp>
        <p:nvSpPr>
          <p:cNvPr id="3" name="object 3"/>
          <p:cNvSpPr txBox="1"/>
          <p:nvPr/>
        </p:nvSpPr>
        <p:spPr>
          <a:xfrm>
            <a:off x="8420861" y="6304491"/>
            <a:ext cx="187325" cy="152400"/>
          </a:xfrm>
          <a:prstGeom prst="rect">
            <a:avLst/>
          </a:prstGeom>
        </p:spPr>
        <p:txBody>
          <a:bodyPr vert="horz" wrap="square" lIns="0" tIns="0" rIns="0" bIns="0" rtlCol="0">
            <a:spAutoFit/>
          </a:bodyPr>
          <a:lstStyle/>
          <a:p>
            <a:pPr marL="12700">
              <a:lnSpc>
                <a:spcPct val="100000"/>
              </a:lnSpc>
            </a:pPr>
            <a:r>
              <a:rPr sz="1000" spc="-10" dirty="0">
                <a:latin typeface="Verdana"/>
                <a:cs typeface="Verdana"/>
              </a:rPr>
              <a:t>10</a:t>
            </a:r>
            <a:endParaRPr sz="1000">
              <a:latin typeface="Verdana"/>
              <a:cs typeface="Verdana"/>
            </a:endParaRPr>
          </a:p>
        </p:txBody>
      </p:sp>
      <p:sp>
        <p:nvSpPr>
          <p:cNvPr id="4" name="object 4"/>
          <p:cNvSpPr txBox="1"/>
          <p:nvPr/>
        </p:nvSpPr>
        <p:spPr>
          <a:xfrm>
            <a:off x="535940" y="1689634"/>
            <a:ext cx="8601075" cy="4426585"/>
          </a:xfrm>
          <a:prstGeom prst="rect">
            <a:avLst/>
          </a:prstGeom>
        </p:spPr>
        <p:txBody>
          <a:bodyPr vert="horz" wrap="square" lIns="0" tIns="0" rIns="0" bIns="0" rtlCol="0">
            <a:spAutoFit/>
          </a:bodyPr>
          <a:lstStyle/>
          <a:p>
            <a:pPr marL="299085" indent="-286385">
              <a:lnSpc>
                <a:spcPct val="100000"/>
              </a:lnSpc>
              <a:buSzPct val="75000"/>
              <a:buFont typeface="Wingdings"/>
              <a:buChar char=""/>
              <a:tabLst>
                <a:tab pos="299720" algn="l"/>
              </a:tabLst>
            </a:pPr>
            <a:r>
              <a:rPr sz="2000" b="1" dirty="0">
                <a:latin typeface="Verdana"/>
                <a:cs typeface="Verdana"/>
              </a:rPr>
              <a:t>“</a:t>
            </a:r>
            <a:r>
              <a:rPr sz="2000" b="1" spc="5" dirty="0">
                <a:latin typeface="Verdana"/>
                <a:cs typeface="Verdana"/>
              </a:rPr>
              <a:t>S</a:t>
            </a:r>
            <a:r>
              <a:rPr sz="2000" b="1" dirty="0">
                <a:latin typeface="Verdana"/>
                <a:cs typeface="Verdana"/>
              </a:rPr>
              <a:t>ell</a:t>
            </a:r>
            <a:r>
              <a:rPr sz="2000" b="1" spc="5" dirty="0">
                <a:latin typeface="Verdana"/>
                <a:cs typeface="Verdana"/>
              </a:rPr>
              <a:t>e</a:t>
            </a:r>
            <a:r>
              <a:rPr sz="2000" b="1" dirty="0">
                <a:latin typeface="Verdana"/>
                <a:cs typeface="Verdana"/>
              </a:rPr>
              <a:t>rs </a:t>
            </a:r>
            <a:r>
              <a:rPr sz="2000" b="1" spc="10" dirty="0">
                <a:latin typeface="Verdana"/>
                <a:cs typeface="Verdana"/>
              </a:rPr>
              <a:t>w</a:t>
            </a:r>
            <a:r>
              <a:rPr sz="2000" b="1" dirty="0">
                <a:latin typeface="Verdana"/>
                <a:cs typeface="Verdana"/>
              </a:rPr>
              <a:t>ho</a:t>
            </a:r>
            <a:r>
              <a:rPr sz="2000" b="1" spc="-5" dirty="0">
                <a:latin typeface="Verdana"/>
                <a:cs typeface="Verdana"/>
              </a:rPr>
              <a:t> </a:t>
            </a:r>
            <a:r>
              <a:rPr sz="2000" b="1" spc="5" dirty="0">
                <a:latin typeface="Verdana"/>
                <a:cs typeface="Verdana"/>
              </a:rPr>
              <a:t>a</a:t>
            </a:r>
            <a:r>
              <a:rPr sz="2000" b="1" dirty="0">
                <a:latin typeface="Verdana"/>
                <a:cs typeface="Verdana"/>
              </a:rPr>
              <a:t>re</a:t>
            </a:r>
            <a:r>
              <a:rPr sz="2000" b="1" spc="-5" dirty="0">
                <a:latin typeface="Verdana"/>
                <a:cs typeface="Verdana"/>
              </a:rPr>
              <a:t> </a:t>
            </a:r>
            <a:r>
              <a:rPr sz="2000" b="1" dirty="0">
                <a:latin typeface="Verdana"/>
                <a:cs typeface="Verdana"/>
              </a:rPr>
              <a:t>trusted</a:t>
            </a:r>
            <a:r>
              <a:rPr sz="2000" b="1" spc="5" dirty="0">
                <a:latin typeface="Verdana"/>
                <a:cs typeface="Verdana"/>
              </a:rPr>
              <a:t> </a:t>
            </a:r>
            <a:r>
              <a:rPr sz="2000" b="1" dirty="0">
                <a:latin typeface="Verdana"/>
                <a:cs typeface="Verdana"/>
              </a:rPr>
              <a:t>g</a:t>
            </a:r>
            <a:r>
              <a:rPr sz="2000" b="1" spc="5" dirty="0">
                <a:latin typeface="Verdana"/>
                <a:cs typeface="Verdana"/>
              </a:rPr>
              <a:t>e</a:t>
            </a:r>
            <a:r>
              <a:rPr sz="2000" b="1" dirty="0">
                <a:latin typeface="Verdana"/>
                <a:cs typeface="Verdana"/>
              </a:rPr>
              <a:t>t</a:t>
            </a:r>
            <a:r>
              <a:rPr sz="2000" b="1" spc="-10" dirty="0">
                <a:latin typeface="Verdana"/>
                <a:cs typeface="Verdana"/>
              </a:rPr>
              <a:t> </a:t>
            </a:r>
            <a:r>
              <a:rPr sz="2000" b="1" dirty="0">
                <a:latin typeface="Verdana"/>
                <a:cs typeface="Verdana"/>
              </a:rPr>
              <a:t>l</a:t>
            </a:r>
            <a:r>
              <a:rPr sz="2000" b="1" spc="5" dirty="0">
                <a:latin typeface="Verdana"/>
                <a:cs typeface="Verdana"/>
              </a:rPr>
              <a:t>a</a:t>
            </a:r>
            <a:r>
              <a:rPr sz="2000" b="1" dirty="0">
                <a:latin typeface="Verdana"/>
                <a:cs typeface="Verdana"/>
              </a:rPr>
              <a:t>r</a:t>
            </a:r>
            <a:r>
              <a:rPr sz="2000" b="1" spc="5" dirty="0">
                <a:latin typeface="Verdana"/>
                <a:cs typeface="Verdana"/>
              </a:rPr>
              <a:t>g</a:t>
            </a:r>
            <a:r>
              <a:rPr sz="2000" b="1" dirty="0">
                <a:latin typeface="Verdana"/>
                <a:cs typeface="Verdana"/>
              </a:rPr>
              <a:t>e </a:t>
            </a:r>
            <a:r>
              <a:rPr sz="2000" b="1" spc="5" dirty="0">
                <a:latin typeface="Verdana"/>
                <a:cs typeface="Verdana"/>
              </a:rPr>
              <a:t>o</a:t>
            </a:r>
            <a:r>
              <a:rPr sz="2000" b="1" dirty="0">
                <a:latin typeface="Verdana"/>
                <a:cs typeface="Verdana"/>
              </a:rPr>
              <a:t>r</a:t>
            </a:r>
            <a:r>
              <a:rPr sz="2000" b="1" spc="5" dirty="0">
                <a:latin typeface="Verdana"/>
                <a:cs typeface="Verdana"/>
              </a:rPr>
              <a:t>d</a:t>
            </a:r>
            <a:r>
              <a:rPr sz="2000" b="1" dirty="0">
                <a:latin typeface="Verdana"/>
                <a:cs typeface="Verdana"/>
              </a:rPr>
              <a:t>ers”</a:t>
            </a:r>
            <a:endParaRPr sz="2000">
              <a:latin typeface="Verdana"/>
              <a:cs typeface="Verdana"/>
            </a:endParaRPr>
          </a:p>
          <a:p>
            <a:pPr marL="698500" lvl="1" indent="-228600">
              <a:lnSpc>
                <a:spcPct val="100000"/>
              </a:lnSpc>
              <a:spcBef>
                <a:spcPts val="5"/>
              </a:spcBef>
              <a:buSzPct val="63888"/>
              <a:buFont typeface="Wingdings"/>
              <a:buChar char=""/>
              <a:tabLst>
                <a:tab pos="699135" algn="l"/>
              </a:tabLst>
            </a:pPr>
            <a:r>
              <a:rPr sz="1800" b="1" dirty="0">
                <a:solidFill>
                  <a:srgbClr val="006FC0"/>
                </a:solidFill>
                <a:latin typeface="Verdana"/>
                <a:cs typeface="Verdana"/>
              </a:rPr>
              <a:t>a=</a:t>
            </a:r>
            <a:r>
              <a:rPr sz="1800" b="1" spc="-10" dirty="0">
                <a:solidFill>
                  <a:srgbClr val="006FC0"/>
                </a:solidFill>
                <a:latin typeface="Verdana"/>
                <a:cs typeface="Verdana"/>
              </a:rPr>
              <a:t> </a:t>
            </a:r>
            <a:r>
              <a:rPr sz="1800" b="1" spc="-5" dirty="0">
                <a:solidFill>
                  <a:srgbClr val="006FC0"/>
                </a:solidFill>
                <a:latin typeface="Verdana"/>
                <a:cs typeface="Verdana"/>
              </a:rPr>
              <a:t>{</a:t>
            </a:r>
            <a:r>
              <a:rPr sz="1800" b="1" dirty="0">
                <a:solidFill>
                  <a:srgbClr val="006FC0"/>
                </a:solidFill>
                <a:latin typeface="Verdana"/>
                <a:cs typeface="Verdana"/>
              </a:rPr>
              <a:t>l</a:t>
            </a:r>
            <a:r>
              <a:rPr sz="1800" b="1" spc="-10" dirty="0">
                <a:solidFill>
                  <a:srgbClr val="006FC0"/>
                </a:solidFill>
                <a:latin typeface="Verdana"/>
                <a:cs typeface="Verdana"/>
              </a:rPr>
              <a:t>a</a:t>
            </a:r>
            <a:r>
              <a:rPr sz="1800" b="1" spc="-5" dirty="0">
                <a:solidFill>
                  <a:srgbClr val="006FC0"/>
                </a:solidFill>
                <a:latin typeface="Verdana"/>
                <a:cs typeface="Verdana"/>
              </a:rPr>
              <a:t>rg</a:t>
            </a:r>
            <a:r>
              <a:rPr sz="1800" b="1" spc="5" dirty="0">
                <a:solidFill>
                  <a:srgbClr val="006FC0"/>
                </a:solidFill>
                <a:latin typeface="Verdana"/>
                <a:cs typeface="Verdana"/>
              </a:rPr>
              <a:t>e</a:t>
            </a:r>
            <a:r>
              <a:rPr sz="1800" b="1" dirty="0">
                <a:solidFill>
                  <a:srgbClr val="006FC0"/>
                </a:solidFill>
                <a:latin typeface="Verdana"/>
                <a:cs typeface="Verdana"/>
              </a:rPr>
              <a:t>_ord</a:t>
            </a:r>
            <a:r>
              <a:rPr sz="1800" b="1" spc="5" dirty="0">
                <a:solidFill>
                  <a:srgbClr val="006FC0"/>
                </a:solidFill>
                <a:latin typeface="Verdana"/>
                <a:cs typeface="Verdana"/>
              </a:rPr>
              <a:t>e</a:t>
            </a:r>
            <a:r>
              <a:rPr sz="1800" b="1" spc="-5" dirty="0">
                <a:solidFill>
                  <a:srgbClr val="006FC0"/>
                </a:solidFill>
                <a:latin typeface="Verdana"/>
                <a:cs typeface="Verdana"/>
              </a:rPr>
              <a:t>r</a:t>
            </a:r>
            <a:r>
              <a:rPr sz="1800" b="1" spc="10" dirty="0">
                <a:solidFill>
                  <a:srgbClr val="006FC0"/>
                </a:solidFill>
                <a:latin typeface="Verdana"/>
                <a:cs typeface="Verdana"/>
              </a:rPr>
              <a:t>s</a:t>
            </a:r>
            <a:r>
              <a:rPr sz="1800" b="1" spc="-5" dirty="0">
                <a:solidFill>
                  <a:srgbClr val="006FC0"/>
                </a:solidFill>
                <a:latin typeface="Verdana"/>
                <a:cs typeface="Verdana"/>
              </a:rPr>
              <a:t>(</a:t>
            </a:r>
            <a:r>
              <a:rPr sz="1800" b="1" spc="5" dirty="0">
                <a:solidFill>
                  <a:srgbClr val="006FC0"/>
                </a:solidFill>
                <a:latin typeface="Verdana"/>
                <a:cs typeface="Verdana"/>
              </a:rPr>
              <a:t>X</a:t>
            </a:r>
            <a:r>
              <a:rPr sz="1800" b="1" dirty="0">
                <a:solidFill>
                  <a:srgbClr val="006FC0"/>
                </a:solidFill>
                <a:latin typeface="Verdana"/>
                <a:cs typeface="Verdana"/>
              </a:rPr>
              <a:t>)</a:t>
            </a:r>
            <a:r>
              <a:rPr sz="1800" b="1" spc="-35" dirty="0">
                <a:solidFill>
                  <a:srgbClr val="006FC0"/>
                </a:solidFill>
                <a:latin typeface="Verdana"/>
                <a:cs typeface="Verdana"/>
              </a:rPr>
              <a:t> </a:t>
            </a:r>
            <a:r>
              <a:rPr sz="1800" b="1" spc="-10" dirty="0">
                <a:solidFill>
                  <a:srgbClr val="006FC0"/>
                </a:solidFill>
                <a:latin typeface="Verdana"/>
                <a:cs typeface="Verdana"/>
              </a:rPr>
              <a:t>:</a:t>
            </a:r>
            <a:r>
              <a:rPr sz="1800" b="1" dirty="0">
                <a:solidFill>
                  <a:srgbClr val="006FC0"/>
                </a:solidFill>
                <a:latin typeface="Verdana"/>
                <a:cs typeface="Verdana"/>
              </a:rPr>
              <a:t>-</a:t>
            </a:r>
            <a:r>
              <a:rPr sz="1800" b="1" spc="-5" dirty="0">
                <a:solidFill>
                  <a:srgbClr val="006FC0"/>
                </a:solidFill>
                <a:latin typeface="Verdana"/>
                <a:cs typeface="Verdana"/>
              </a:rPr>
              <a:t> trusted</a:t>
            </a:r>
            <a:r>
              <a:rPr sz="1800" b="1" dirty="0">
                <a:solidFill>
                  <a:srgbClr val="006FC0"/>
                </a:solidFill>
                <a:latin typeface="Verdana"/>
                <a:cs typeface="Verdana"/>
              </a:rPr>
              <a:t>(X</a:t>
            </a:r>
            <a:r>
              <a:rPr sz="1800" b="1" spc="5" dirty="0">
                <a:solidFill>
                  <a:srgbClr val="006FC0"/>
                </a:solidFill>
                <a:latin typeface="Verdana"/>
                <a:cs typeface="Verdana"/>
              </a:rPr>
              <a:t>)</a:t>
            </a:r>
            <a:r>
              <a:rPr sz="1800" b="1" dirty="0">
                <a:solidFill>
                  <a:srgbClr val="006FC0"/>
                </a:solidFill>
                <a:latin typeface="Verdana"/>
                <a:cs typeface="Verdana"/>
              </a:rPr>
              <a:t>}</a:t>
            </a:r>
            <a:endParaRPr sz="1800">
              <a:latin typeface="Verdana"/>
              <a:cs typeface="Verdana"/>
            </a:endParaRPr>
          </a:p>
          <a:p>
            <a:pPr marL="698500" lvl="1" indent="-228600">
              <a:lnSpc>
                <a:spcPct val="100000"/>
              </a:lnSpc>
              <a:buSzPct val="63888"/>
              <a:buFont typeface="Wingdings"/>
              <a:buChar char=""/>
              <a:tabLst>
                <a:tab pos="699135" algn="l"/>
              </a:tabLst>
            </a:pPr>
            <a:r>
              <a:rPr sz="1800" b="1" spc="-5" dirty="0">
                <a:solidFill>
                  <a:srgbClr val="006FC0"/>
                </a:solidFill>
                <a:latin typeface="Verdana"/>
                <a:cs typeface="Verdana"/>
              </a:rPr>
              <a:t>A</a:t>
            </a:r>
            <a:r>
              <a:rPr sz="1800" b="1" spc="-10" dirty="0">
                <a:solidFill>
                  <a:srgbClr val="006FC0"/>
                </a:solidFill>
                <a:latin typeface="Verdana"/>
                <a:cs typeface="Verdana"/>
              </a:rPr>
              <a:t>=</a:t>
            </a:r>
            <a:r>
              <a:rPr sz="1800" b="1" spc="-15" dirty="0">
                <a:solidFill>
                  <a:srgbClr val="006FC0"/>
                </a:solidFill>
                <a:latin typeface="Verdana"/>
                <a:cs typeface="Verdana"/>
              </a:rPr>
              <a:t>{a1</a:t>
            </a:r>
            <a:r>
              <a:rPr sz="1800" b="1" dirty="0">
                <a:solidFill>
                  <a:srgbClr val="006FC0"/>
                </a:solidFill>
                <a:latin typeface="Verdana"/>
                <a:cs typeface="Verdana"/>
              </a:rPr>
              <a:t>,</a:t>
            </a:r>
            <a:r>
              <a:rPr sz="1800" b="1" spc="-5" dirty="0">
                <a:solidFill>
                  <a:srgbClr val="006FC0"/>
                </a:solidFill>
                <a:latin typeface="Verdana"/>
                <a:cs typeface="Verdana"/>
              </a:rPr>
              <a:t> </a:t>
            </a:r>
            <a:r>
              <a:rPr sz="1800" b="1" spc="-25" dirty="0">
                <a:solidFill>
                  <a:srgbClr val="006FC0"/>
                </a:solidFill>
                <a:latin typeface="Verdana"/>
                <a:cs typeface="Verdana"/>
              </a:rPr>
              <a:t>a</a:t>
            </a:r>
            <a:r>
              <a:rPr sz="1800" b="1" spc="-15" dirty="0">
                <a:solidFill>
                  <a:srgbClr val="006FC0"/>
                </a:solidFill>
                <a:latin typeface="Verdana"/>
                <a:cs typeface="Verdana"/>
              </a:rPr>
              <a:t>}</a:t>
            </a:r>
            <a:r>
              <a:rPr sz="1800" b="1" spc="-10" dirty="0">
                <a:solidFill>
                  <a:srgbClr val="006FC0"/>
                </a:solidFill>
                <a:latin typeface="Verdana"/>
                <a:cs typeface="Verdana"/>
              </a:rPr>
              <a:t> </a:t>
            </a:r>
            <a:r>
              <a:rPr sz="1800" b="1" spc="-5" dirty="0">
                <a:latin typeface="Verdana"/>
                <a:cs typeface="Verdana"/>
              </a:rPr>
              <a:t>sup</a:t>
            </a:r>
            <a:r>
              <a:rPr sz="1800" b="1" dirty="0">
                <a:latin typeface="Verdana"/>
                <a:cs typeface="Verdana"/>
              </a:rPr>
              <a:t>p</a:t>
            </a:r>
            <a:r>
              <a:rPr sz="1800" b="1" spc="-10" dirty="0">
                <a:latin typeface="Verdana"/>
                <a:cs typeface="Verdana"/>
              </a:rPr>
              <a:t>orts</a:t>
            </a:r>
            <a:r>
              <a:rPr sz="1800" b="1" spc="10" dirty="0">
                <a:latin typeface="Verdana"/>
                <a:cs typeface="Verdana"/>
              </a:rPr>
              <a:t> </a:t>
            </a:r>
            <a:r>
              <a:rPr sz="1800" b="1" spc="-10" dirty="0">
                <a:solidFill>
                  <a:srgbClr val="006FC0"/>
                </a:solidFill>
                <a:latin typeface="Verdana"/>
                <a:cs typeface="Verdana"/>
              </a:rPr>
              <a:t>l</a:t>
            </a:r>
            <a:r>
              <a:rPr sz="1800" b="1" spc="-25" dirty="0">
                <a:solidFill>
                  <a:srgbClr val="006FC0"/>
                </a:solidFill>
                <a:latin typeface="Verdana"/>
                <a:cs typeface="Verdana"/>
              </a:rPr>
              <a:t>a</a:t>
            </a:r>
            <a:r>
              <a:rPr sz="1800" b="1" spc="-5" dirty="0">
                <a:solidFill>
                  <a:srgbClr val="006FC0"/>
                </a:solidFill>
                <a:latin typeface="Verdana"/>
                <a:cs typeface="Verdana"/>
              </a:rPr>
              <a:t>r</a:t>
            </a:r>
            <a:r>
              <a:rPr sz="1800" b="1" spc="5" dirty="0">
                <a:solidFill>
                  <a:srgbClr val="006FC0"/>
                </a:solidFill>
                <a:latin typeface="Verdana"/>
                <a:cs typeface="Verdana"/>
              </a:rPr>
              <a:t>g</a:t>
            </a:r>
            <a:r>
              <a:rPr sz="1800" b="1" spc="-5" dirty="0">
                <a:solidFill>
                  <a:srgbClr val="006FC0"/>
                </a:solidFill>
                <a:latin typeface="Verdana"/>
                <a:cs typeface="Verdana"/>
              </a:rPr>
              <a:t>e</a:t>
            </a:r>
            <a:r>
              <a:rPr sz="1800" b="1" spc="5" dirty="0">
                <a:solidFill>
                  <a:srgbClr val="006FC0"/>
                </a:solidFill>
                <a:latin typeface="Verdana"/>
                <a:cs typeface="Verdana"/>
              </a:rPr>
              <a:t>_</a:t>
            </a:r>
            <a:r>
              <a:rPr sz="1800" b="1" spc="-15" dirty="0">
                <a:solidFill>
                  <a:srgbClr val="006FC0"/>
                </a:solidFill>
                <a:latin typeface="Verdana"/>
                <a:cs typeface="Verdana"/>
              </a:rPr>
              <a:t>ord</a:t>
            </a:r>
            <a:r>
              <a:rPr sz="1800" b="1" spc="-5" dirty="0">
                <a:solidFill>
                  <a:srgbClr val="006FC0"/>
                </a:solidFill>
                <a:latin typeface="Verdana"/>
                <a:cs typeface="Verdana"/>
              </a:rPr>
              <a:t>e</a:t>
            </a:r>
            <a:r>
              <a:rPr sz="1800" b="1" spc="5" dirty="0">
                <a:solidFill>
                  <a:srgbClr val="006FC0"/>
                </a:solidFill>
                <a:latin typeface="Verdana"/>
                <a:cs typeface="Verdana"/>
              </a:rPr>
              <a:t>rs</a:t>
            </a:r>
            <a:r>
              <a:rPr sz="1800" b="1" dirty="0">
                <a:solidFill>
                  <a:srgbClr val="006FC0"/>
                </a:solidFill>
                <a:latin typeface="Verdana"/>
                <a:cs typeface="Verdana"/>
              </a:rPr>
              <a:t>(</a:t>
            </a:r>
            <a:r>
              <a:rPr sz="1800" b="1" spc="-5" dirty="0">
                <a:solidFill>
                  <a:srgbClr val="006FC0"/>
                </a:solidFill>
                <a:latin typeface="Verdana"/>
                <a:cs typeface="Verdana"/>
              </a:rPr>
              <a:t>bob)</a:t>
            </a:r>
            <a:endParaRPr sz="1800">
              <a:latin typeface="Verdana"/>
              <a:cs typeface="Verdana"/>
            </a:endParaRPr>
          </a:p>
          <a:p>
            <a:pPr marL="698500" lvl="1" indent="-228600">
              <a:lnSpc>
                <a:spcPct val="100000"/>
              </a:lnSpc>
              <a:buSzPct val="63888"/>
              <a:buFont typeface="Wingdings"/>
              <a:buChar char=""/>
              <a:tabLst>
                <a:tab pos="699135" algn="l"/>
              </a:tabLst>
            </a:pPr>
            <a:r>
              <a:rPr sz="1800" b="1" spc="-15" dirty="0">
                <a:solidFill>
                  <a:srgbClr val="006FC0"/>
                </a:solidFill>
                <a:latin typeface="Verdana"/>
                <a:cs typeface="Verdana"/>
              </a:rPr>
              <a:t>B={a2} </a:t>
            </a:r>
            <a:r>
              <a:rPr sz="1800" b="1" spc="-15" dirty="0">
                <a:solidFill>
                  <a:srgbClr val="FF0000"/>
                </a:solidFill>
                <a:latin typeface="Verdana"/>
                <a:cs typeface="Verdana"/>
              </a:rPr>
              <a:t>a</a:t>
            </a:r>
            <a:r>
              <a:rPr sz="1800" b="1" spc="-20" dirty="0">
                <a:solidFill>
                  <a:srgbClr val="FF0000"/>
                </a:solidFill>
                <a:latin typeface="Verdana"/>
                <a:cs typeface="Verdana"/>
              </a:rPr>
              <a:t>t</a:t>
            </a:r>
            <a:r>
              <a:rPr sz="1800" b="1" spc="-10" dirty="0">
                <a:solidFill>
                  <a:srgbClr val="FF0000"/>
                </a:solidFill>
                <a:latin typeface="Verdana"/>
                <a:cs typeface="Verdana"/>
              </a:rPr>
              <a:t>t</a:t>
            </a:r>
            <a:r>
              <a:rPr sz="1800" b="1" spc="-25" dirty="0">
                <a:solidFill>
                  <a:srgbClr val="FF0000"/>
                </a:solidFill>
                <a:latin typeface="Verdana"/>
                <a:cs typeface="Verdana"/>
              </a:rPr>
              <a:t>a</a:t>
            </a:r>
            <a:r>
              <a:rPr sz="1800" b="1" spc="-5" dirty="0">
                <a:solidFill>
                  <a:srgbClr val="FF0000"/>
                </a:solidFill>
                <a:latin typeface="Verdana"/>
                <a:cs typeface="Verdana"/>
              </a:rPr>
              <a:t>ck</a:t>
            </a:r>
            <a:r>
              <a:rPr sz="1800" b="1" dirty="0">
                <a:solidFill>
                  <a:srgbClr val="FF0000"/>
                </a:solidFill>
                <a:latin typeface="Verdana"/>
                <a:cs typeface="Verdana"/>
              </a:rPr>
              <a:t>s</a:t>
            </a:r>
            <a:r>
              <a:rPr sz="1800" b="1" spc="10" dirty="0">
                <a:solidFill>
                  <a:srgbClr val="FF0000"/>
                </a:solidFill>
                <a:latin typeface="Verdana"/>
                <a:cs typeface="Verdana"/>
              </a:rPr>
              <a:t> </a:t>
            </a:r>
            <a:r>
              <a:rPr sz="1800" b="1" dirty="0">
                <a:solidFill>
                  <a:srgbClr val="006FC0"/>
                </a:solidFill>
                <a:latin typeface="Verdana"/>
                <a:cs typeface="Verdana"/>
              </a:rPr>
              <a:t>A</a:t>
            </a:r>
            <a:r>
              <a:rPr sz="1800" b="1" spc="-5" dirty="0">
                <a:solidFill>
                  <a:srgbClr val="006FC0"/>
                </a:solidFill>
                <a:latin typeface="Verdana"/>
                <a:cs typeface="Verdana"/>
              </a:rPr>
              <a:t> </a:t>
            </a:r>
            <a:r>
              <a:rPr sz="1800" b="1" spc="5" dirty="0">
                <a:solidFill>
                  <a:srgbClr val="006FC0"/>
                </a:solidFill>
                <a:latin typeface="Verdana"/>
                <a:cs typeface="Verdana"/>
              </a:rPr>
              <a:t>(</a:t>
            </a:r>
            <a:r>
              <a:rPr sz="1800" b="1" spc="-15" dirty="0">
                <a:solidFill>
                  <a:srgbClr val="006FC0"/>
                </a:solidFill>
                <a:latin typeface="Verdana"/>
                <a:cs typeface="Verdana"/>
              </a:rPr>
              <a:t>B</a:t>
            </a:r>
            <a:r>
              <a:rPr sz="1800" b="1" spc="-10" dirty="0">
                <a:solidFill>
                  <a:srgbClr val="006FC0"/>
                </a:solidFill>
                <a:latin typeface="Verdana"/>
                <a:cs typeface="Verdana"/>
              </a:rPr>
              <a:t> </a:t>
            </a:r>
            <a:r>
              <a:rPr sz="1800" b="1" spc="-5" dirty="0">
                <a:solidFill>
                  <a:srgbClr val="FF0000"/>
                </a:solidFill>
                <a:latin typeface="Verdana"/>
                <a:cs typeface="Verdana"/>
              </a:rPr>
              <a:t>un</a:t>
            </a:r>
            <a:r>
              <a:rPr sz="1800" b="1" spc="5" dirty="0">
                <a:solidFill>
                  <a:srgbClr val="FF0000"/>
                </a:solidFill>
                <a:latin typeface="Verdana"/>
                <a:cs typeface="Verdana"/>
              </a:rPr>
              <a:t>d</a:t>
            </a:r>
            <a:r>
              <a:rPr sz="1800" b="1" spc="-5" dirty="0">
                <a:solidFill>
                  <a:srgbClr val="FF0000"/>
                </a:solidFill>
                <a:latin typeface="Verdana"/>
                <a:cs typeface="Verdana"/>
              </a:rPr>
              <a:t>e</a:t>
            </a:r>
            <a:r>
              <a:rPr sz="1800" b="1" spc="5" dirty="0">
                <a:solidFill>
                  <a:srgbClr val="FF0000"/>
                </a:solidFill>
                <a:latin typeface="Verdana"/>
                <a:cs typeface="Verdana"/>
              </a:rPr>
              <a:t>r</a:t>
            </a:r>
            <a:r>
              <a:rPr sz="1800" b="1" spc="-5" dirty="0">
                <a:solidFill>
                  <a:srgbClr val="FF0000"/>
                </a:solidFill>
                <a:latin typeface="Verdana"/>
                <a:cs typeface="Verdana"/>
              </a:rPr>
              <a:t>cut</a:t>
            </a:r>
            <a:r>
              <a:rPr sz="1800" b="1" dirty="0">
                <a:solidFill>
                  <a:srgbClr val="FF0000"/>
                </a:solidFill>
                <a:latin typeface="Verdana"/>
                <a:cs typeface="Verdana"/>
              </a:rPr>
              <a:t>s</a:t>
            </a:r>
            <a:r>
              <a:rPr sz="1800" b="1" spc="20" dirty="0">
                <a:solidFill>
                  <a:srgbClr val="FF0000"/>
                </a:solidFill>
                <a:latin typeface="Verdana"/>
                <a:cs typeface="Verdana"/>
              </a:rPr>
              <a:t> </a:t>
            </a:r>
            <a:r>
              <a:rPr sz="1800" b="1" spc="-10" dirty="0">
                <a:solidFill>
                  <a:srgbClr val="006FC0"/>
                </a:solidFill>
                <a:latin typeface="Verdana"/>
                <a:cs typeface="Verdana"/>
              </a:rPr>
              <a:t>A)</a:t>
            </a:r>
            <a:endParaRPr sz="1800">
              <a:latin typeface="Verdana"/>
              <a:cs typeface="Verdana"/>
            </a:endParaRPr>
          </a:p>
          <a:p>
            <a:pPr lvl="1">
              <a:lnSpc>
                <a:spcPct val="100000"/>
              </a:lnSpc>
              <a:spcBef>
                <a:spcPts val="24"/>
              </a:spcBef>
              <a:buFont typeface="Wingdings"/>
              <a:buChar char=""/>
            </a:pPr>
            <a:endParaRPr sz="1850">
              <a:latin typeface="Times New Roman"/>
              <a:cs typeface="Times New Roman"/>
            </a:endParaRPr>
          </a:p>
          <a:p>
            <a:pPr marL="299085" indent="-286385">
              <a:lnSpc>
                <a:spcPct val="100000"/>
              </a:lnSpc>
              <a:buSzPct val="75000"/>
              <a:buFont typeface="Wingdings"/>
              <a:buChar char=""/>
              <a:tabLst>
                <a:tab pos="299720" algn="l"/>
              </a:tabLst>
            </a:pPr>
            <a:r>
              <a:rPr sz="2000" b="1" dirty="0">
                <a:latin typeface="Verdana"/>
                <a:cs typeface="Verdana"/>
              </a:rPr>
              <a:t>Both</a:t>
            </a:r>
            <a:r>
              <a:rPr sz="2000" b="1" spc="5" dirty="0">
                <a:latin typeface="Verdana"/>
                <a:cs typeface="Verdana"/>
              </a:rPr>
              <a:t> </a:t>
            </a:r>
            <a:r>
              <a:rPr sz="2000" b="1" dirty="0">
                <a:latin typeface="Verdana"/>
                <a:cs typeface="Verdana"/>
              </a:rPr>
              <a:t>A</a:t>
            </a:r>
            <a:r>
              <a:rPr sz="2000" b="1" spc="-5" dirty="0">
                <a:latin typeface="Verdana"/>
                <a:cs typeface="Verdana"/>
              </a:rPr>
              <a:t> </a:t>
            </a:r>
            <a:r>
              <a:rPr sz="2000" b="1" spc="5" dirty="0">
                <a:latin typeface="Verdana"/>
                <a:cs typeface="Verdana"/>
              </a:rPr>
              <a:t>a</a:t>
            </a:r>
            <a:r>
              <a:rPr sz="2000" b="1" spc="-5" dirty="0">
                <a:latin typeface="Verdana"/>
                <a:cs typeface="Verdana"/>
              </a:rPr>
              <a:t>n</a:t>
            </a:r>
            <a:r>
              <a:rPr sz="2000" b="1" dirty="0">
                <a:latin typeface="Verdana"/>
                <a:cs typeface="Verdana"/>
              </a:rPr>
              <a:t>d</a:t>
            </a:r>
            <a:r>
              <a:rPr sz="2000" b="1" spc="-5" dirty="0">
                <a:latin typeface="Verdana"/>
                <a:cs typeface="Verdana"/>
              </a:rPr>
              <a:t> </a:t>
            </a:r>
            <a:r>
              <a:rPr sz="2000" b="1" dirty="0">
                <a:latin typeface="Verdana"/>
                <a:cs typeface="Verdana"/>
              </a:rPr>
              <a:t>B</a:t>
            </a:r>
            <a:r>
              <a:rPr sz="2000" b="1" spc="10" dirty="0">
                <a:latin typeface="Verdana"/>
                <a:cs typeface="Verdana"/>
              </a:rPr>
              <a:t> </a:t>
            </a:r>
            <a:r>
              <a:rPr sz="2000" b="1" spc="5" dirty="0">
                <a:latin typeface="Verdana"/>
                <a:cs typeface="Verdana"/>
              </a:rPr>
              <a:t>a</a:t>
            </a:r>
            <a:r>
              <a:rPr sz="2000" b="1" spc="-5" dirty="0">
                <a:latin typeface="Verdana"/>
                <a:cs typeface="Verdana"/>
              </a:rPr>
              <a:t>r</a:t>
            </a:r>
            <a:r>
              <a:rPr sz="2000" b="1" dirty="0">
                <a:latin typeface="Verdana"/>
                <a:cs typeface="Verdana"/>
              </a:rPr>
              <a:t>e</a:t>
            </a:r>
            <a:r>
              <a:rPr sz="2000" b="1" spc="-35" dirty="0">
                <a:latin typeface="Verdana"/>
                <a:cs typeface="Verdana"/>
              </a:rPr>
              <a:t> </a:t>
            </a:r>
            <a:r>
              <a:rPr sz="2000" b="1" dirty="0">
                <a:solidFill>
                  <a:srgbClr val="006FC0"/>
                </a:solidFill>
                <a:latin typeface="Verdana"/>
                <a:cs typeface="Verdana"/>
              </a:rPr>
              <a:t>a</a:t>
            </a:r>
            <a:r>
              <a:rPr sz="2000" b="1" spc="5" dirty="0">
                <a:solidFill>
                  <a:srgbClr val="006FC0"/>
                </a:solidFill>
                <a:latin typeface="Verdana"/>
                <a:cs typeface="Verdana"/>
              </a:rPr>
              <a:t>d</a:t>
            </a:r>
            <a:r>
              <a:rPr sz="2000" b="1" spc="-5" dirty="0">
                <a:solidFill>
                  <a:srgbClr val="006FC0"/>
                </a:solidFill>
                <a:latin typeface="Verdana"/>
                <a:cs typeface="Verdana"/>
              </a:rPr>
              <a:t>missibl</a:t>
            </a:r>
            <a:r>
              <a:rPr sz="2000" b="1" spc="5" dirty="0">
                <a:solidFill>
                  <a:srgbClr val="006FC0"/>
                </a:solidFill>
                <a:latin typeface="Verdana"/>
                <a:cs typeface="Verdana"/>
              </a:rPr>
              <a:t>e</a:t>
            </a:r>
            <a:r>
              <a:rPr sz="2000" b="1" dirty="0">
                <a:latin typeface="Verdana"/>
                <a:cs typeface="Verdana"/>
              </a:rPr>
              <a:t>.</a:t>
            </a:r>
            <a:endParaRPr sz="2000">
              <a:latin typeface="Verdana"/>
              <a:cs typeface="Verdana"/>
            </a:endParaRPr>
          </a:p>
          <a:p>
            <a:pPr marL="698500" lvl="1" indent="-228600">
              <a:lnSpc>
                <a:spcPct val="100000"/>
              </a:lnSpc>
              <a:spcBef>
                <a:spcPts val="5"/>
              </a:spcBef>
              <a:buSzPct val="63888"/>
              <a:buFont typeface="Wingdings"/>
              <a:buChar char=""/>
              <a:tabLst>
                <a:tab pos="699135" algn="l"/>
              </a:tabLst>
            </a:pPr>
            <a:r>
              <a:rPr sz="1800" b="1" spc="-5" dirty="0">
                <a:latin typeface="Verdana"/>
                <a:cs typeface="Verdana"/>
              </a:rPr>
              <a:t>H</a:t>
            </a:r>
            <a:r>
              <a:rPr sz="1800" b="1" spc="5" dirty="0">
                <a:latin typeface="Verdana"/>
                <a:cs typeface="Verdana"/>
              </a:rPr>
              <a:t>e</a:t>
            </a:r>
            <a:r>
              <a:rPr sz="1800" b="1" spc="-5" dirty="0">
                <a:latin typeface="Verdana"/>
                <a:cs typeface="Verdana"/>
              </a:rPr>
              <a:t>nc</a:t>
            </a:r>
            <a:r>
              <a:rPr sz="1800" b="1" dirty="0">
                <a:latin typeface="Verdana"/>
                <a:cs typeface="Verdana"/>
              </a:rPr>
              <a:t>e</a:t>
            </a:r>
            <a:r>
              <a:rPr sz="1800" b="1" spc="5" dirty="0">
                <a:latin typeface="Verdana"/>
                <a:cs typeface="Verdana"/>
              </a:rPr>
              <a:t> </a:t>
            </a:r>
            <a:r>
              <a:rPr sz="1800" b="1" spc="-5" dirty="0">
                <a:latin typeface="Verdana"/>
                <a:cs typeface="Verdana"/>
              </a:rPr>
              <a:t>c</a:t>
            </a:r>
            <a:r>
              <a:rPr sz="1800" b="1" spc="-10" dirty="0">
                <a:latin typeface="Verdana"/>
                <a:cs typeface="Verdana"/>
              </a:rPr>
              <a:t>a</a:t>
            </a:r>
            <a:r>
              <a:rPr sz="1800" b="1" dirty="0">
                <a:latin typeface="Verdana"/>
                <a:cs typeface="Verdana"/>
              </a:rPr>
              <a:t>n</a:t>
            </a:r>
            <a:r>
              <a:rPr sz="1800" b="1" spc="5" dirty="0">
                <a:latin typeface="Verdana"/>
                <a:cs typeface="Verdana"/>
              </a:rPr>
              <a:t> </a:t>
            </a:r>
            <a:r>
              <a:rPr sz="1800" b="1" spc="-5" dirty="0">
                <a:latin typeface="Verdana"/>
                <a:cs typeface="Verdana"/>
              </a:rPr>
              <a:t>w</a:t>
            </a:r>
            <a:r>
              <a:rPr sz="1800" b="1" dirty="0">
                <a:latin typeface="Verdana"/>
                <a:cs typeface="Verdana"/>
              </a:rPr>
              <a:t>e </a:t>
            </a:r>
            <a:r>
              <a:rPr sz="1800" b="1" spc="-5" dirty="0">
                <a:latin typeface="Verdana"/>
                <a:cs typeface="Verdana"/>
              </a:rPr>
              <a:t>b</a:t>
            </a:r>
            <a:r>
              <a:rPr sz="1800" b="1" dirty="0">
                <a:latin typeface="Verdana"/>
                <a:cs typeface="Verdana"/>
              </a:rPr>
              <a:t>e </a:t>
            </a:r>
            <a:r>
              <a:rPr sz="1800" b="1" spc="-5" dirty="0">
                <a:solidFill>
                  <a:srgbClr val="006FC0"/>
                </a:solidFill>
                <a:latin typeface="Verdana"/>
                <a:cs typeface="Verdana"/>
              </a:rPr>
              <a:t>sur</a:t>
            </a:r>
            <a:r>
              <a:rPr sz="1800" b="1" dirty="0">
                <a:solidFill>
                  <a:srgbClr val="006FC0"/>
                </a:solidFill>
                <a:latin typeface="Verdana"/>
                <a:cs typeface="Verdana"/>
              </a:rPr>
              <a:t>e </a:t>
            </a:r>
            <a:r>
              <a:rPr sz="1800" b="1" dirty="0">
                <a:latin typeface="Verdana"/>
                <a:cs typeface="Verdana"/>
              </a:rPr>
              <a:t>ab</a:t>
            </a:r>
            <a:r>
              <a:rPr sz="1800" b="1" spc="-5" dirty="0">
                <a:latin typeface="Verdana"/>
                <a:cs typeface="Verdana"/>
              </a:rPr>
              <a:t>ou</a:t>
            </a:r>
            <a:r>
              <a:rPr sz="1800" b="1" dirty="0">
                <a:latin typeface="Verdana"/>
                <a:cs typeface="Verdana"/>
              </a:rPr>
              <a:t>t </a:t>
            </a:r>
            <a:r>
              <a:rPr sz="1800" b="1" dirty="0">
                <a:solidFill>
                  <a:srgbClr val="006FC0"/>
                </a:solidFill>
                <a:latin typeface="Verdana"/>
                <a:cs typeface="Verdana"/>
              </a:rPr>
              <a:t>large_o</a:t>
            </a:r>
            <a:r>
              <a:rPr sz="1800" b="1" spc="5" dirty="0">
                <a:solidFill>
                  <a:srgbClr val="006FC0"/>
                </a:solidFill>
                <a:latin typeface="Verdana"/>
                <a:cs typeface="Verdana"/>
              </a:rPr>
              <a:t>r</a:t>
            </a:r>
            <a:r>
              <a:rPr sz="1800" b="1" spc="-5" dirty="0">
                <a:solidFill>
                  <a:srgbClr val="006FC0"/>
                </a:solidFill>
                <a:latin typeface="Verdana"/>
                <a:cs typeface="Verdana"/>
              </a:rPr>
              <a:t>d</a:t>
            </a:r>
            <a:r>
              <a:rPr sz="1800" b="1" spc="5" dirty="0">
                <a:solidFill>
                  <a:srgbClr val="006FC0"/>
                </a:solidFill>
                <a:latin typeface="Verdana"/>
                <a:cs typeface="Verdana"/>
              </a:rPr>
              <a:t>er</a:t>
            </a:r>
            <a:r>
              <a:rPr sz="1800" b="1" spc="-20" dirty="0">
                <a:solidFill>
                  <a:srgbClr val="006FC0"/>
                </a:solidFill>
                <a:latin typeface="Verdana"/>
                <a:cs typeface="Verdana"/>
              </a:rPr>
              <a:t>s</a:t>
            </a:r>
            <a:r>
              <a:rPr sz="1800" b="1" spc="-5" dirty="0">
                <a:solidFill>
                  <a:srgbClr val="006FC0"/>
                </a:solidFill>
                <a:latin typeface="Verdana"/>
                <a:cs typeface="Verdana"/>
              </a:rPr>
              <a:t>(</a:t>
            </a:r>
            <a:r>
              <a:rPr sz="1800" b="1" dirty="0">
                <a:solidFill>
                  <a:srgbClr val="006FC0"/>
                </a:solidFill>
                <a:latin typeface="Verdana"/>
                <a:cs typeface="Verdana"/>
              </a:rPr>
              <a:t>bob)?</a:t>
            </a:r>
            <a:endParaRPr sz="1800">
              <a:latin typeface="Verdana"/>
              <a:cs typeface="Verdana"/>
            </a:endParaRPr>
          </a:p>
          <a:p>
            <a:pPr lvl="1">
              <a:lnSpc>
                <a:spcPct val="100000"/>
              </a:lnSpc>
              <a:spcBef>
                <a:spcPts val="14"/>
              </a:spcBef>
              <a:buFont typeface="Wingdings"/>
              <a:buChar char=""/>
            </a:pPr>
            <a:endParaRPr sz="1850">
              <a:latin typeface="Times New Roman"/>
              <a:cs typeface="Times New Roman"/>
            </a:endParaRPr>
          </a:p>
          <a:p>
            <a:pPr marL="299085" indent="-286385">
              <a:lnSpc>
                <a:spcPct val="100000"/>
              </a:lnSpc>
              <a:buSzPct val="75000"/>
              <a:buFont typeface="Wingdings"/>
              <a:buChar char=""/>
              <a:tabLst>
                <a:tab pos="299720" algn="l"/>
              </a:tabLst>
            </a:pPr>
            <a:r>
              <a:rPr sz="2000" b="1" spc="5" dirty="0">
                <a:latin typeface="Verdana"/>
                <a:cs typeface="Verdana"/>
              </a:rPr>
              <a:t>D</a:t>
            </a:r>
            <a:r>
              <a:rPr sz="2000" b="1" dirty="0">
                <a:latin typeface="Verdana"/>
                <a:cs typeface="Verdana"/>
              </a:rPr>
              <a:t>o </a:t>
            </a:r>
            <a:r>
              <a:rPr sz="2000" b="1" spc="-5" dirty="0">
                <a:latin typeface="Verdana"/>
                <a:cs typeface="Verdana"/>
              </a:rPr>
              <a:t>w</a:t>
            </a:r>
            <a:r>
              <a:rPr sz="2000" b="1" dirty="0">
                <a:latin typeface="Verdana"/>
                <a:cs typeface="Verdana"/>
              </a:rPr>
              <a:t>e</a:t>
            </a:r>
            <a:r>
              <a:rPr sz="2000" b="1" spc="5" dirty="0">
                <a:latin typeface="Verdana"/>
                <a:cs typeface="Verdana"/>
              </a:rPr>
              <a:t> </a:t>
            </a:r>
            <a:r>
              <a:rPr sz="2000" b="1" spc="-5" dirty="0">
                <a:latin typeface="Verdana"/>
                <a:cs typeface="Verdana"/>
              </a:rPr>
              <a:t>h</a:t>
            </a:r>
            <a:r>
              <a:rPr sz="2000" b="1" spc="10" dirty="0">
                <a:latin typeface="Verdana"/>
                <a:cs typeface="Verdana"/>
              </a:rPr>
              <a:t>a</a:t>
            </a:r>
            <a:r>
              <a:rPr sz="2000" b="1" spc="5" dirty="0">
                <a:latin typeface="Verdana"/>
                <a:cs typeface="Verdana"/>
              </a:rPr>
              <a:t>v</a:t>
            </a:r>
            <a:r>
              <a:rPr sz="2000" b="1" dirty="0">
                <a:latin typeface="Verdana"/>
                <a:cs typeface="Verdana"/>
              </a:rPr>
              <a:t>e</a:t>
            </a:r>
            <a:r>
              <a:rPr sz="2000" b="1" spc="-20" dirty="0">
                <a:latin typeface="Verdana"/>
                <a:cs typeface="Verdana"/>
              </a:rPr>
              <a:t> </a:t>
            </a:r>
            <a:r>
              <a:rPr sz="2000" b="1" spc="5" dirty="0">
                <a:latin typeface="Verdana"/>
                <a:cs typeface="Verdana"/>
              </a:rPr>
              <a:t>a</a:t>
            </a:r>
            <a:r>
              <a:rPr sz="2000" b="1" dirty="0">
                <a:latin typeface="Verdana"/>
                <a:cs typeface="Verdana"/>
              </a:rPr>
              <a:t>n</a:t>
            </a:r>
            <a:r>
              <a:rPr sz="2000" b="1" spc="-10" dirty="0">
                <a:latin typeface="Verdana"/>
                <a:cs typeface="Verdana"/>
              </a:rPr>
              <a:t> </a:t>
            </a:r>
            <a:r>
              <a:rPr sz="2000" b="1" spc="5" dirty="0">
                <a:latin typeface="Verdana"/>
                <a:cs typeface="Verdana"/>
              </a:rPr>
              <a:t>a</a:t>
            </a:r>
            <a:r>
              <a:rPr sz="2000" b="1" spc="-5" dirty="0">
                <a:latin typeface="Verdana"/>
                <a:cs typeface="Verdana"/>
              </a:rPr>
              <a:t>r</a:t>
            </a:r>
            <a:r>
              <a:rPr sz="2000" b="1" spc="5" dirty="0">
                <a:latin typeface="Verdana"/>
                <a:cs typeface="Verdana"/>
              </a:rPr>
              <a:t>g</a:t>
            </a:r>
            <a:r>
              <a:rPr sz="2000" b="1" spc="-5" dirty="0">
                <a:latin typeface="Verdana"/>
                <a:cs typeface="Verdana"/>
              </a:rPr>
              <a:t>u</a:t>
            </a:r>
            <a:r>
              <a:rPr sz="2000" b="1" spc="5" dirty="0">
                <a:latin typeface="Verdana"/>
                <a:cs typeface="Verdana"/>
              </a:rPr>
              <a:t>m</a:t>
            </a:r>
            <a:r>
              <a:rPr sz="2000" b="1" spc="-5" dirty="0">
                <a:latin typeface="Verdana"/>
                <a:cs typeface="Verdana"/>
              </a:rPr>
              <a:t>e</a:t>
            </a:r>
            <a:r>
              <a:rPr sz="2000" b="1" spc="5" dirty="0">
                <a:latin typeface="Verdana"/>
                <a:cs typeface="Verdana"/>
              </a:rPr>
              <a:t>n</a:t>
            </a:r>
            <a:r>
              <a:rPr sz="2000" b="1" dirty="0">
                <a:latin typeface="Verdana"/>
                <a:cs typeface="Verdana"/>
              </a:rPr>
              <a:t>t</a:t>
            </a:r>
            <a:r>
              <a:rPr sz="2000" b="1" spc="-20" dirty="0">
                <a:latin typeface="Verdana"/>
                <a:cs typeface="Verdana"/>
              </a:rPr>
              <a:t> </a:t>
            </a:r>
            <a:r>
              <a:rPr sz="2000" b="1" spc="-5" dirty="0">
                <a:latin typeface="Verdana"/>
                <a:cs typeface="Verdana"/>
              </a:rPr>
              <a:t>su</a:t>
            </a:r>
            <a:r>
              <a:rPr sz="2000" b="1" spc="5" dirty="0">
                <a:latin typeface="Verdana"/>
                <a:cs typeface="Verdana"/>
              </a:rPr>
              <a:t>p</a:t>
            </a:r>
            <a:r>
              <a:rPr sz="2000" b="1" spc="-5" dirty="0">
                <a:latin typeface="Verdana"/>
                <a:cs typeface="Verdana"/>
              </a:rPr>
              <a:t>p</a:t>
            </a:r>
            <a:r>
              <a:rPr sz="2000" b="1" spc="10" dirty="0">
                <a:latin typeface="Verdana"/>
                <a:cs typeface="Verdana"/>
              </a:rPr>
              <a:t>o</a:t>
            </a:r>
            <a:r>
              <a:rPr sz="2000" b="1" spc="-5" dirty="0">
                <a:latin typeface="Verdana"/>
                <a:cs typeface="Verdana"/>
              </a:rPr>
              <a:t>rti</a:t>
            </a:r>
            <a:r>
              <a:rPr sz="2000" b="1" spc="5" dirty="0">
                <a:latin typeface="Verdana"/>
                <a:cs typeface="Verdana"/>
              </a:rPr>
              <a:t>n</a:t>
            </a:r>
            <a:r>
              <a:rPr sz="2000" b="1" dirty="0">
                <a:latin typeface="Verdana"/>
                <a:cs typeface="Verdana"/>
              </a:rPr>
              <a:t>g</a:t>
            </a:r>
            <a:r>
              <a:rPr sz="2000" b="1" spc="-60" dirty="0">
                <a:latin typeface="Verdana"/>
                <a:cs typeface="Verdana"/>
              </a:rPr>
              <a:t> </a:t>
            </a:r>
            <a:r>
              <a:rPr sz="2000" b="1" spc="10" dirty="0">
                <a:solidFill>
                  <a:srgbClr val="006FC0"/>
                </a:solidFill>
                <a:latin typeface="Symbol"/>
                <a:cs typeface="Symbol"/>
              </a:rPr>
              <a:t></a:t>
            </a:r>
            <a:r>
              <a:rPr sz="2000" b="1" dirty="0">
                <a:solidFill>
                  <a:srgbClr val="006FC0"/>
                </a:solidFill>
                <a:latin typeface="Verdana"/>
                <a:cs typeface="Verdana"/>
              </a:rPr>
              <a:t>larg</a:t>
            </a:r>
            <a:r>
              <a:rPr sz="2000" b="1" spc="-5" dirty="0">
                <a:solidFill>
                  <a:srgbClr val="006FC0"/>
                </a:solidFill>
                <a:latin typeface="Verdana"/>
                <a:cs typeface="Verdana"/>
              </a:rPr>
              <a:t>e_</a:t>
            </a:r>
            <a:r>
              <a:rPr sz="2000" b="1" spc="5" dirty="0">
                <a:solidFill>
                  <a:srgbClr val="006FC0"/>
                </a:solidFill>
                <a:latin typeface="Verdana"/>
                <a:cs typeface="Verdana"/>
              </a:rPr>
              <a:t>o</a:t>
            </a:r>
            <a:r>
              <a:rPr sz="2000" b="1" spc="-5" dirty="0">
                <a:solidFill>
                  <a:srgbClr val="006FC0"/>
                </a:solidFill>
                <a:latin typeface="Verdana"/>
                <a:cs typeface="Verdana"/>
              </a:rPr>
              <a:t>rder</a:t>
            </a:r>
            <a:r>
              <a:rPr sz="2000" b="1" spc="5" dirty="0">
                <a:solidFill>
                  <a:srgbClr val="006FC0"/>
                </a:solidFill>
                <a:latin typeface="Verdana"/>
                <a:cs typeface="Verdana"/>
              </a:rPr>
              <a:t>s</a:t>
            </a:r>
            <a:r>
              <a:rPr sz="2000" b="1" spc="-5" dirty="0">
                <a:solidFill>
                  <a:srgbClr val="006FC0"/>
                </a:solidFill>
                <a:latin typeface="Verdana"/>
                <a:cs typeface="Verdana"/>
              </a:rPr>
              <a:t>(bob)</a:t>
            </a:r>
            <a:r>
              <a:rPr sz="2000" b="1" dirty="0">
                <a:latin typeface="Verdana"/>
                <a:cs typeface="Verdana"/>
              </a:rPr>
              <a:t>?</a:t>
            </a:r>
            <a:endParaRPr sz="2000">
              <a:latin typeface="Verdana"/>
              <a:cs typeface="Verdana"/>
            </a:endParaRPr>
          </a:p>
          <a:p>
            <a:pPr marL="698500" lvl="1" indent="-228600">
              <a:lnSpc>
                <a:spcPts val="2150"/>
              </a:lnSpc>
              <a:spcBef>
                <a:spcPts val="20"/>
              </a:spcBef>
              <a:buSzPct val="63888"/>
              <a:buFont typeface="Wingdings"/>
              <a:buChar char=""/>
              <a:tabLst>
                <a:tab pos="699135" algn="l"/>
              </a:tabLst>
            </a:pPr>
            <a:r>
              <a:rPr sz="1800" b="1" dirty="0">
                <a:solidFill>
                  <a:srgbClr val="006FC0"/>
                </a:solidFill>
                <a:latin typeface="Verdana"/>
                <a:cs typeface="Verdana"/>
              </a:rPr>
              <a:t>B’={a2,a’}</a:t>
            </a:r>
            <a:r>
              <a:rPr sz="1800" b="1" spc="-10" dirty="0">
                <a:solidFill>
                  <a:srgbClr val="006FC0"/>
                </a:solidFill>
                <a:latin typeface="Verdana"/>
                <a:cs typeface="Verdana"/>
              </a:rPr>
              <a:t> </a:t>
            </a:r>
            <a:r>
              <a:rPr sz="1800" b="1" spc="-20" dirty="0">
                <a:latin typeface="Verdana"/>
                <a:cs typeface="Verdana"/>
              </a:rPr>
              <a:t>wit</a:t>
            </a:r>
            <a:r>
              <a:rPr sz="1800" b="1" dirty="0">
                <a:latin typeface="Verdana"/>
                <a:cs typeface="Verdana"/>
              </a:rPr>
              <a:t>h</a:t>
            </a:r>
            <a:endParaRPr sz="1800">
              <a:latin typeface="Verdana"/>
              <a:cs typeface="Verdana"/>
            </a:endParaRPr>
          </a:p>
          <a:p>
            <a:pPr marL="1155700" lvl="2" indent="-228600">
              <a:lnSpc>
                <a:spcPts val="1910"/>
              </a:lnSpc>
              <a:buFont typeface="Wingdings"/>
              <a:buChar char=""/>
              <a:tabLst>
                <a:tab pos="1156335" algn="l"/>
              </a:tabLst>
            </a:pPr>
            <a:r>
              <a:rPr sz="1600" b="1" spc="-10" dirty="0">
                <a:solidFill>
                  <a:srgbClr val="006FC0"/>
                </a:solidFill>
                <a:latin typeface="Verdana"/>
                <a:cs typeface="Verdana"/>
              </a:rPr>
              <a:t>a’=</a:t>
            </a:r>
            <a:r>
              <a:rPr sz="1600" b="1" spc="20" dirty="0">
                <a:solidFill>
                  <a:srgbClr val="006FC0"/>
                </a:solidFill>
                <a:latin typeface="Verdana"/>
                <a:cs typeface="Verdana"/>
              </a:rPr>
              <a:t> </a:t>
            </a:r>
            <a:r>
              <a:rPr sz="1600" b="1" spc="-10" dirty="0">
                <a:solidFill>
                  <a:srgbClr val="006FC0"/>
                </a:solidFill>
                <a:latin typeface="Verdana"/>
                <a:cs typeface="Verdana"/>
              </a:rPr>
              <a:t>{</a:t>
            </a:r>
            <a:r>
              <a:rPr sz="1600" b="1" spc="-5" dirty="0">
                <a:solidFill>
                  <a:srgbClr val="006FC0"/>
                </a:solidFill>
                <a:latin typeface="Symbol"/>
                <a:cs typeface="Symbol"/>
              </a:rPr>
              <a:t></a:t>
            </a:r>
            <a:r>
              <a:rPr sz="1600" b="1" spc="-20" dirty="0">
                <a:solidFill>
                  <a:srgbClr val="006FC0"/>
                </a:solidFill>
                <a:latin typeface="Verdana"/>
                <a:cs typeface="Verdana"/>
              </a:rPr>
              <a:t>l</a:t>
            </a:r>
            <a:r>
              <a:rPr sz="1600" b="1" spc="-15" dirty="0">
                <a:solidFill>
                  <a:srgbClr val="006FC0"/>
                </a:solidFill>
                <a:latin typeface="Verdana"/>
                <a:cs typeface="Verdana"/>
              </a:rPr>
              <a:t>arge_ord</a:t>
            </a:r>
            <a:r>
              <a:rPr sz="1600" b="1" spc="-25" dirty="0">
                <a:solidFill>
                  <a:srgbClr val="006FC0"/>
                </a:solidFill>
                <a:latin typeface="Verdana"/>
                <a:cs typeface="Verdana"/>
              </a:rPr>
              <a:t>e</a:t>
            </a:r>
            <a:r>
              <a:rPr sz="1600" b="1" spc="-15" dirty="0">
                <a:solidFill>
                  <a:srgbClr val="006FC0"/>
                </a:solidFill>
                <a:latin typeface="Verdana"/>
                <a:cs typeface="Verdana"/>
              </a:rPr>
              <a:t>r</a:t>
            </a:r>
            <a:r>
              <a:rPr sz="1600" b="1" spc="0" dirty="0">
                <a:solidFill>
                  <a:srgbClr val="006FC0"/>
                </a:solidFill>
                <a:latin typeface="Verdana"/>
                <a:cs typeface="Verdana"/>
              </a:rPr>
              <a:t>s</a:t>
            </a:r>
            <a:r>
              <a:rPr sz="1600" b="1" spc="-15" dirty="0">
                <a:solidFill>
                  <a:srgbClr val="006FC0"/>
                </a:solidFill>
                <a:latin typeface="Verdana"/>
                <a:cs typeface="Verdana"/>
              </a:rPr>
              <a:t>(</a:t>
            </a:r>
            <a:r>
              <a:rPr sz="1600" b="1" dirty="0">
                <a:solidFill>
                  <a:srgbClr val="006FC0"/>
                </a:solidFill>
                <a:latin typeface="Verdana"/>
                <a:cs typeface="Verdana"/>
              </a:rPr>
              <a:t>X</a:t>
            </a:r>
            <a:r>
              <a:rPr sz="1600" b="1" spc="-10" dirty="0">
                <a:solidFill>
                  <a:srgbClr val="006FC0"/>
                </a:solidFill>
                <a:latin typeface="Verdana"/>
                <a:cs typeface="Verdana"/>
              </a:rPr>
              <a:t>)</a:t>
            </a:r>
            <a:r>
              <a:rPr sz="1600" b="1" spc="60" dirty="0">
                <a:solidFill>
                  <a:srgbClr val="006FC0"/>
                </a:solidFill>
                <a:latin typeface="Verdana"/>
                <a:cs typeface="Verdana"/>
              </a:rPr>
              <a:t> </a:t>
            </a:r>
            <a:r>
              <a:rPr sz="1600" b="1" spc="-5" dirty="0">
                <a:solidFill>
                  <a:srgbClr val="006FC0"/>
                </a:solidFill>
                <a:latin typeface="Verdana"/>
                <a:cs typeface="Verdana"/>
              </a:rPr>
              <a:t>:</a:t>
            </a:r>
            <a:r>
              <a:rPr sz="1600" b="1" spc="-10" dirty="0">
                <a:solidFill>
                  <a:srgbClr val="006FC0"/>
                </a:solidFill>
                <a:latin typeface="Verdana"/>
                <a:cs typeface="Verdana"/>
              </a:rPr>
              <a:t>- </a:t>
            </a:r>
            <a:r>
              <a:rPr sz="1600" b="1" spc="-15" dirty="0">
                <a:solidFill>
                  <a:srgbClr val="006FC0"/>
                </a:solidFill>
                <a:latin typeface="Symbol"/>
                <a:cs typeface="Symbol"/>
              </a:rPr>
              <a:t></a:t>
            </a:r>
            <a:r>
              <a:rPr sz="1600" b="1" spc="150" dirty="0">
                <a:solidFill>
                  <a:srgbClr val="006FC0"/>
                </a:solidFill>
                <a:latin typeface="Times New Roman"/>
                <a:cs typeface="Times New Roman"/>
              </a:rPr>
              <a:t> </a:t>
            </a:r>
            <a:r>
              <a:rPr sz="1600" b="1" spc="-10" dirty="0">
                <a:solidFill>
                  <a:srgbClr val="006FC0"/>
                </a:solidFill>
                <a:latin typeface="Verdana"/>
                <a:cs typeface="Verdana"/>
              </a:rPr>
              <a:t>tru</a:t>
            </a:r>
            <a:r>
              <a:rPr sz="1600" b="1" spc="-15" dirty="0">
                <a:solidFill>
                  <a:srgbClr val="006FC0"/>
                </a:solidFill>
                <a:latin typeface="Verdana"/>
                <a:cs typeface="Verdana"/>
              </a:rPr>
              <a:t>s</a:t>
            </a:r>
            <a:r>
              <a:rPr sz="1600" b="1" spc="-5" dirty="0">
                <a:solidFill>
                  <a:srgbClr val="006FC0"/>
                </a:solidFill>
                <a:latin typeface="Verdana"/>
                <a:cs typeface="Verdana"/>
              </a:rPr>
              <a:t>t</a:t>
            </a:r>
            <a:r>
              <a:rPr sz="1600" b="1" spc="-15" dirty="0">
                <a:solidFill>
                  <a:srgbClr val="006FC0"/>
                </a:solidFill>
                <a:latin typeface="Verdana"/>
                <a:cs typeface="Verdana"/>
              </a:rPr>
              <a:t>ed</a:t>
            </a:r>
            <a:r>
              <a:rPr sz="1600" b="1" spc="-20" dirty="0">
                <a:solidFill>
                  <a:srgbClr val="006FC0"/>
                </a:solidFill>
                <a:latin typeface="Verdana"/>
                <a:cs typeface="Verdana"/>
              </a:rPr>
              <a:t>(</a:t>
            </a:r>
            <a:r>
              <a:rPr sz="1600" b="1" spc="-15" dirty="0">
                <a:solidFill>
                  <a:srgbClr val="006FC0"/>
                </a:solidFill>
                <a:latin typeface="Verdana"/>
                <a:cs typeface="Verdana"/>
              </a:rPr>
              <a:t>X)}</a:t>
            </a:r>
            <a:endParaRPr sz="1600">
              <a:latin typeface="Verdana"/>
              <a:cs typeface="Verdana"/>
            </a:endParaRPr>
          </a:p>
          <a:p>
            <a:pPr marL="469900">
              <a:lnSpc>
                <a:spcPts val="2150"/>
              </a:lnSpc>
              <a:spcBef>
                <a:spcPts val="15"/>
              </a:spcBef>
            </a:pPr>
            <a:r>
              <a:rPr sz="1150" spc="10" dirty="0">
                <a:latin typeface="Wingdings"/>
                <a:cs typeface="Wingdings"/>
              </a:rPr>
              <a:t></a:t>
            </a:r>
            <a:r>
              <a:rPr sz="1150" spc="10" dirty="0">
                <a:latin typeface="Times New Roman"/>
                <a:cs typeface="Times New Roman"/>
              </a:rPr>
              <a:t>  </a:t>
            </a:r>
            <a:r>
              <a:rPr sz="1150" spc="-100" dirty="0">
                <a:latin typeface="Times New Roman"/>
                <a:cs typeface="Times New Roman"/>
              </a:rPr>
              <a:t> </a:t>
            </a:r>
            <a:r>
              <a:rPr sz="1800" b="1" dirty="0">
                <a:solidFill>
                  <a:srgbClr val="006FC0"/>
                </a:solidFill>
                <a:latin typeface="Verdana"/>
                <a:cs typeface="Verdana"/>
              </a:rPr>
              <a:t>B’’={a</a:t>
            </a:r>
            <a:r>
              <a:rPr sz="1800" b="1" spc="5" dirty="0">
                <a:solidFill>
                  <a:srgbClr val="006FC0"/>
                </a:solidFill>
                <a:latin typeface="Verdana"/>
                <a:cs typeface="Verdana"/>
              </a:rPr>
              <a:t>2</a:t>
            </a:r>
            <a:r>
              <a:rPr sz="1800" b="1" dirty="0">
                <a:solidFill>
                  <a:srgbClr val="006FC0"/>
                </a:solidFill>
                <a:latin typeface="Verdana"/>
                <a:cs typeface="Verdana"/>
              </a:rPr>
              <a:t>,a’’}</a:t>
            </a:r>
            <a:r>
              <a:rPr sz="1800" b="1" spc="-10" dirty="0">
                <a:solidFill>
                  <a:srgbClr val="006FC0"/>
                </a:solidFill>
                <a:latin typeface="Verdana"/>
                <a:cs typeface="Verdana"/>
              </a:rPr>
              <a:t> </a:t>
            </a:r>
            <a:r>
              <a:rPr sz="1800" b="1" spc="-5" dirty="0">
                <a:latin typeface="Verdana"/>
                <a:cs typeface="Verdana"/>
              </a:rPr>
              <a:t>with</a:t>
            </a:r>
            <a:endParaRPr sz="1800">
              <a:latin typeface="Verdana"/>
              <a:cs typeface="Verdana"/>
            </a:endParaRPr>
          </a:p>
          <a:p>
            <a:pPr marL="1155700" lvl="2" indent="-228600">
              <a:lnSpc>
                <a:spcPts val="1910"/>
              </a:lnSpc>
              <a:buFont typeface="Wingdings"/>
              <a:buChar char=""/>
              <a:tabLst>
                <a:tab pos="1156335" algn="l"/>
              </a:tabLst>
            </a:pPr>
            <a:r>
              <a:rPr sz="1600" b="1" spc="-10" dirty="0">
                <a:solidFill>
                  <a:srgbClr val="006FC0"/>
                </a:solidFill>
                <a:latin typeface="Verdana"/>
                <a:cs typeface="Verdana"/>
              </a:rPr>
              <a:t>a’</a:t>
            </a:r>
            <a:r>
              <a:rPr sz="1600" b="1" spc="-15" dirty="0">
                <a:solidFill>
                  <a:srgbClr val="006FC0"/>
                </a:solidFill>
                <a:latin typeface="Verdana"/>
                <a:cs typeface="Verdana"/>
              </a:rPr>
              <a:t>’</a:t>
            </a:r>
            <a:r>
              <a:rPr sz="1600" b="1" spc="-25" dirty="0">
                <a:solidFill>
                  <a:srgbClr val="006FC0"/>
                </a:solidFill>
                <a:latin typeface="Verdana"/>
                <a:cs typeface="Verdana"/>
              </a:rPr>
              <a:t>=</a:t>
            </a:r>
            <a:r>
              <a:rPr sz="1600" b="1" spc="-15" dirty="0">
                <a:solidFill>
                  <a:srgbClr val="006FC0"/>
                </a:solidFill>
                <a:latin typeface="Verdana"/>
                <a:cs typeface="Verdana"/>
              </a:rPr>
              <a:t>{</a:t>
            </a:r>
            <a:r>
              <a:rPr sz="1600" b="1" spc="-5" dirty="0">
                <a:solidFill>
                  <a:srgbClr val="006FC0"/>
                </a:solidFill>
                <a:latin typeface="Symbol"/>
                <a:cs typeface="Symbol"/>
              </a:rPr>
              <a:t></a:t>
            </a:r>
            <a:r>
              <a:rPr sz="1600" b="1" spc="-20" dirty="0">
                <a:solidFill>
                  <a:srgbClr val="006FC0"/>
                </a:solidFill>
                <a:latin typeface="Verdana"/>
                <a:cs typeface="Verdana"/>
              </a:rPr>
              <a:t>l</a:t>
            </a:r>
            <a:r>
              <a:rPr sz="1600" b="1" spc="-10" dirty="0">
                <a:solidFill>
                  <a:srgbClr val="006FC0"/>
                </a:solidFill>
                <a:latin typeface="Verdana"/>
                <a:cs typeface="Verdana"/>
              </a:rPr>
              <a:t>arg</a:t>
            </a:r>
            <a:r>
              <a:rPr sz="1600" b="1" spc="-25" dirty="0">
                <a:solidFill>
                  <a:srgbClr val="006FC0"/>
                </a:solidFill>
                <a:latin typeface="Verdana"/>
                <a:cs typeface="Verdana"/>
              </a:rPr>
              <a:t>e</a:t>
            </a:r>
            <a:r>
              <a:rPr sz="1600" b="1" spc="-15" dirty="0">
                <a:solidFill>
                  <a:srgbClr val="006FC0"/>
                </a:solidFill>
                <a:latin typeface="Verdana"/>
                <a:cs typeface="Verdana"/>
              </a:rPr>
              <a:t>_</a:t>
            </a:r>
            <a:r>
              <a:rPr sz="1600" b="1" spc="-10" dirty="0">
                <a:solidFill>
                  <a:srgbClr val="006FC0"/>
                </a:solidFill>
                <a:latin typeface="Verdana"/>
                <a:cs typeface="Verdana"/>
              </a:rPr>
              <a:t>o</a:t>
            </a:r>
            <a:r>
              <a:rPr sz="1600" b="1" spc="-5" dirty="0">
                <a:solidFill>
                  <a:srgbClr val="006FC0"/>
                </a:solidFill>
                <a:latin typeface="Verdana"/>
                <a:cs typeface="Verdana"/>
              </a:rPr>
              <a:t>r</a:t>
            </a:r>
            <a:r>
              <a:rPr sz="1600" b="1" spc="-20" dirty="0">
                <a:solidFill>
                  <a:srgbClr val="006FC0"/>
                </a:solidFill>
                <a:latin typeface="Verdana"/>
                <a:cs typeface="Verdana"/>
              </a:rPr>
              <a:t>d</a:t>
            </a:r>
            <a:r>
              <a:rPr sz="1600" b="1" spc="-15" dirty="0">
                <a:solidFill>
                  <a:srgbClr val="006FC0"/>
                </a:solidFill>
                <a:latin typeface="Verdana"/>
                <a:cs typeface="Verdana"/>
              </a:rPr>
              <a:t>er</a:t>
            </a:r>
            <a:r>
              <a:rPr sz="1600" b="1" spc="0" dirty="0">
                <a:solidFill>
                  <a:srgbClr val="006FC0"/>
                </a:solidFill>
                <a:latin typeface="Verdana"/>
                <a:cs typeface="Verdana"/>
              </a:rPr>
              <a:t>s</a:t>
            </a:r>
            <a:r>
              <a:rPr sz="1600" b="1" spc="-5" dirty="0">
                <a:solidFill>
                  <a:srgbClr val="006FC0"/>
                </a:solidFill>
                <a:latin typeface="Verdana"/>
                <a:cs typeface="Verdana"/>
              </a:rPr>
              <a:t>(</a:t>
            </a:r>
            <a:r>
              <a:rPr sz="1600" b="1" spc="-20" dirty="0">
                <a:solidFill>
                  <a:srgbClr val="006FC0"/>
                </a:solidFill>
                <a:latin typeface="Verdana"/>
                <a:cs typeface="Verdana"/>
              </a:rPr>
              <a:t>bo</a:t>
            </a:r>
            <a:r>
              <a:rPr sz="1600" b="1" dirty="0">
                <a:solidFill>
                  <a:srgbClr val="006FC0"/>
                </a:solidFill>
                <a:latin typeface="Verdana"/>
                <a:cs typeface="Verdana"/>
              </a:rPr>
              <a:t>b</a:t>
            </a:r>
            <a:r>
              <a:rPr sz="1600" b="1" spc="-15" dirty="0">
                <a:solidFill>
                  <a:srgbClr val="006FC0"/>
                </a:solidFill>
                <a:latin typeface="Verdana"/>
                <a:cs typeface="Verdana"/>
              </a:rPr>
              <a:t>)}</a:t>
            </a:r>
            <a:r>
              <a:rPr sz="1600" b="1" spc="65" dirty="0">
                <a:solidFill>
                  <a:srgbClr val="006FC0"/>
                </a:solidFill>
                <a:latin typeface="Verdana"/>
                <a:cs typeface="Verdana"/>
              </a:rPr>
              <a:t> </a:t>
            </a:r>
            <a:r>
              <a:rPr sz="1600" b="1" spc="-15" dirty="0">
                <a:solidFill>
                  <a:srgbClr val="006FC0"/>
                </a:solidFill>
                <a:latin typeface="Verdana"/>
                <a:cs typeface="Verdana"/>
              </a:rPr>
              <a:t>–</a:t>
            </a:r>
            <a:r>
              <a:rPr sz="1600" b="1" spc="-5" dirty="0">
                <a:solidFill>
                  <a:srgbClr val="006FC0"/>
                </a:solidFill>
                <a:latin typeface="Verdana"/>
                <a:cs typeface="Verdana"/>
              </a:rPr>
              <a:t> </a:t>
            </a:r>
            <a:r>
              <a:rPr sz="1600" b="1" spc="-10" dirty="0">
                <a:latin typeface="Verdana"/>
                <a:cs typeface="Verdana"/>
              </a:rPr>
              <a:t>a’’</a:t>
            </a:r>
            <a:r>
              <a:rPr sz="1600" b="1" spc="30" dirty="0">
                <a:latin typeface="Verdana"/>
                <a:cs typeface="Verdana"/>
              </a:rPr>
              <a:t> </a:t>
            </a:r>
            <a:r>
              <a:rPr sz="1600" b="1" spc="-10" dirty="0">
                <a:latin typeface="Verdana"/>
                <a:cs typeface="Verdana"/>
              </a:rPr>
              <a:t>is</a:t>
            </a:r>
            <a:r>
              <a:rPr sz="1600" b="1" spc="15" dirty="0">
                <a:latin typeface="Verdana"/>
                <a:cs typeface="Verdana"/>
              </a:rPr>
              <a:t> </a:t>
            </a:r>
            <a:r>
              <a:rPr sz="1600" b="1" spc="-15" dirty="0">
                <a:latin typeface="Verdana"/>
                <a:cs typeface="Verdana"/>
              </a:rPr>
              <a:t>a</a:t>
            </a:r>
            <a:r>
              <a:rPr sz="1600" b="1" spc="5" dirty="0">
                <a:latin typeface="Verdana"/>
                <a:cs typeface="Verdana"/>
              </a:rPr>
              <a:t> </a:t>
            </a:r>
            <a:r>
              <a:rPr sz="1600" b="1" spc="-20" dirty="0">
                <a:solidFill>
                  <a:srgbClr val="6F2F9F"/>
                </a:solidFill>
                <a:latin typeface="Verdana"/>
                <a:cs typeface="Verdana"/>
              </a:rPr>
              <a:t>h</a:t>
            </a:r>
            <a:r>
              <a:rPr sz="1600" b="1" spc="-15" dirty="0">
                <a:solidFill>
                  <a:srgbClr val="6F2F9F"/>
                </a:solidFill>
                <a:latin typeface="Verdana"/>
                <a:cs typeface="Verdana"/>
              </a:rPr>
              <a:t>y</a:t>
            </a:r>
            <a:r>
              <a:rPr sz="1600" b="1" spc="-20" dirty="0">
                <a:solidFill>
                  <a:srgbClr val="6F2F9F"/>
                </a:solidFill>
                <a:latin typeface="Verdana"/>
                <a:cs typeface="Verdana"/>
              </a:rPr>
              <a:t>p</a:t>
            </a:r>
            <a:r>
              <a:rPr sz="1600" b="1" spc="-25" dirty="0">
                <a:solidFill>
                  <a:srgbClr val="6F2F9F"/>
                </a:solidFill>
                <a:latin typeface="Verdana"/>
                <a:cs typeface="Verdana"/>
              </a:rPr>
              <a:t>o</a:t>
            </a:r>
            <a:r>
              <a:rPr sz="1600" b="1" spc="-10" dirty="0">
                <a:solidFill>
                  <a:srgbClr val="6F2F9F"/>
                </a:solidFill>
                <a:latin typeface="Verdana"/>
                <a:cs typeface="Verdana"/>
              </a:rPr>
              <a:t>th</a:t>
            </a:r>
            <a:r>
              <a:rPr sz="1600" b="1" spc="-15" dirty="0">
                <a:solidFill>
                  <a:srgbClr val="6F2F9F"/>
                </a:solidFill>
                <a:latin typeface="Verdana"/>
                <a:cs typeface="Verdana"/>
              </a:rPr>
              <a:t>es</a:t>
            </a:r>
            <a:r>
              <a:rPr sz="1600" b="1" spc="-20" dirty="0">
                <a:solidFill>
                  <a:srgbClr val="6F2F9F"/>
                </a:solidFill>
                <a:latin typeface="Verdana"/>
                <a:cs typeface="Verdana"/>
              </a:rPr>
              <a:t>i</a:t>
            </a:r>
            <a:r>
              <a:rPr sz="1600" b="1" spc="-15" dirty="0">
                <a:solidFill>
                  <a:srgbClr val="6F2F9F"/>
                </a:solidFill>
                <a:latin typeface="Verdana"/>
                <a:cs typeface="Verdana"/>
              </a:rPr>
              <a:t>s.</a:t>
            </a:r>
            <a:endParaRPr sz="1600">
              <a:latin typeface="Verdana"/>
              <a:cs typeface="Verdana"/>
            </a:endParaRPr>
          </a:p>
          <a:p>
            <a:pPr marL="698500" lvl="1" indent="-228600">
              <a:lnSpc>
                <a:spcPct val="100000"/>
              </a:lnSpc>
              <a:spcBef>
                <a:spcPts val="20"/>
              </a:spcBef>
              <a:buSzPct val="63888"/>
              <a:buFont typeface="Wingdings"/>
              <a:buChar char=""/>
              <a:tabLst>
                <a:tab pos="699135" algn="l"/>
              </a:tabLst>
            </a:pPr>
            <a:r>
              <a:rPr sz="1800" b="1" dirty="0">
                <a:latin typeface="Verdana"/>
                <a:cs typeface="Verdana"/>
              </a:rPr>
              <a:t>Bo</a:t>
            </a:r>
            <a:r>
              <a:rPr sz="1800" b="1" spc="-10" dirty="0">
                <a:latin typeface="Verdana"/>
                <a:cs typeface="Verdana"/>
              </a:rPr>
              <a:t>t</a:t>
            </a:r>
            <a:r>
              <a:rPr sz="1800" b="1" dirty="0">
                <a:latin typeface="Verdana"/>
                <a:cs typeface="Verdana"/>
              </a:rPr>
              <a:t>h</a:t>
            </a:r>
            <a:r>
              <a:rPr sz="1800" b="1" spc="20" dirty="0">
                <a:latin typeface="Verdana"/>
                <a:cs typeface="Verdana"/>
              </a:rPr>
              <a:t> </a:t>
            </a:r>
            <a:r>
              <a:rPr sz="1800" b="1" dirty="0">
                <a:latin typeface="Verdana"/>
                <a:cs typeface="Verdana"/>
              </a:rPr>
              <a:t>B’ </a:t>
            </a:r>
            <a:r>
              <a:rPr sz="1800" b="1" spc="-10" dirty="0">
                <a:latin typeface="Verdana"/>
                <a:cs typeface="Verdana"/>
              </a:rPr>
              <a:t>a</a:t>
            </a:r>
            <a:r>
              <a:rPr sz="1800" b="1" dirty="0">
                <a:latin typeface="Verdana"/>
                <a:cs typeface="Verdana"/>
              </a:rPr>
              <a:t>nd</a:t>
            </a:r>
            <a:r>
              <a:rPr sz="1800" b="1" spc="10" dirty="0">
                <a:latin typeface="Verdana"/>
                <a:cs typeface="Verdana"/>
              </a:rPr>
              <a:t> </a:t>
            </a:r>
            <a:r>
              <a:rPr sz="1800" b="1" dirty="0">
                <a:latin typeface="Verdana"/>
                <a:cs typeface="Verdana"/>
              </a:rPr>
              <a:t>B’’</a:t>
            </a:r>
            <a:r>
              <a:rPr sz="1800" b="1" spc="5" dirty="0">
                <a:latin typeface="Verdana"/>
                <a:cs typeface="Verdana"/>
              </a:rPr>
              <a:t> </a:t>
            </a:r>
            <a:r>
              <a:rPr sz="1800" b="1" dirty="0">
                <a:latin typeface="Verdana"/>
                <a:cs typeface="Verdana"/>
              </a:rPr>
              <a:t>are</a:t>
            </a:r>
            <a:r>
              <a:rPr sz="1800" b="1" spc="10" dirty="0">
                <a:latin typeface="Verdana"/>
                <a:cs typeface="Verdana"/>
              </a:rPr>
              <a:t> </a:t>
            </a:r>
            <a:r>
              <a:rPr sz="1800" b="1" spc="-15" dirty="0">
                <a:solidFill>
                  <a:srgbClr val="FF0000"/>
                </a:solidFill>
                <a:latin typeface="Verdana"/>
                <a:cs typeface="Verdana"/>
              </a:rPr>
              <a:t>a</a:t>
            </a:r>
            <a:r>
              <a:rPr sz="1800" b="1" spc="-20" dirty="0">
                <a:solidFill>
                  <a:srgbClr val="FF0000"/>
                </a:solidFill>
                <a:latin typeface="Verdana"/>
                <a:cs typeface="Verdana"/>
              </a:rPr>
              <a:t>t</a:t>
            </a:r>
            <a:r>
              <a:rPr sz="1800" b="1" spc="-10" dirty="0">
                <a:solidFill>
                  <a:srgbClr val="FF0000"/>
                </a:solidFill>
                <a:latin typeface="Verdana"/>
                <a:cs typeface="Verdana"/>
              </a:rPr>
              <a:t>t</a:t>
            </a:r>
            <a:r>
              <a:rPr sz="1800" b="1" spc="-25" dirty="0">
                <a:solidFill>
                  <a:srgbClr val="FF0000"/>
                </a:solidFill>
                <a:latin typeface="Verdana"/>
                <a:cs typeface="Verdana"/>
              </a:rPr>
              <a:t>a</a:t>
            </a:r>
            <a:r>
              <a:rPr sz="1800" b="1" spc="-5" dirty="0">
                <a:solidFill>
                  <a:srgbClr val="FF0000"/>
                </a:solidFill>
                <a:latin typeface="Verdana"/>
                <a:cs typeface="Verdana"/>
              </a:rPr>
              <a:t>ck</a:t>
            </a:r>
            <a:r>
              <a:rPr sz="1800" b="1" spc="5" dirty="0">
                <a:solidFill>
                  <a:srgbClr val="FF0000"/>
                </a:solidFill>
                <a:latin typeface="Verdana"/>
                <a:cs typeface="Verdana"/>
              </a:rPr>
              <a:t>e</a:t>
            </a:r>
            <a:r>
              <a:rPr sz="1800" b="1" dirty="0">
                <a:solidFill>
                  <a:srgbClr val="FF0000"/>
                </a:solidFill>
                <a:latin typeface="Verdana"/>
                <a:cs typeface="Verdana"/>
              </a:rPr>
              <a:t>d</a:t>
            </a:r>
            <a:r>
              <a:rPr sz="1800" b="1" spc="20" dirty="0">
                <a:solidFill>
                  <a:srgbClr val="FF0000"/>
                </a:solidFill>
                <a:latin typeface="Verdana"/>
                <a:cs typeface="Verdana"/>
              </a:rPr>
              <a:t> </a:t>
            </a:r>
            <a:r>
              <a:rPr sz="1800" b="1" spc="-5" dirty="0">
                <a:latin typeface="Verdana"/>
                <a:cs typeface="Verdana"/>
              </a:rPr>
              <a:t>b</a:t>
            </a:r>
            <a:r>
              <a:rPr sz="1800" b="1" dirty="0">
                <a:latin typeface="Verdana"/>
                <a:cs typeface="Verdana"/>
              </a:rPr>
              <a:t>y </a:t>
            </a:r>
            <a:r>
              <a:rPr sz="1800" b="1" spc="-10" dirty="0">
                <a:latin typeface="Verdana"/>
                <a:cs typeface="Verdana"/>
              </a:rPr>
              <a:t>A</a:t>
            </a:r>
            <a:r>
              <a:rPr sz="1800" b="1" dirty="0">
                <a:latin typeface="Verdana"/>
                <a:cs typeface="Verdana"/>
              </a:rPr>
              <a:t>.</a:t>
            </a:r>
            <a:endParaRPr sz="1800">
              <a:latin typeface="Verdana"/>
              <a:cs typeface="Verdana"/>
            </a:endParaRPr>
          </a:p>
          <a:p>
            <a:pPr lvl="1">
              <a:lnSpc>
                <a:spcPct val="100000"/>
              </a:lnSpc>
              <a:spcBef>
                <a:spcPts val="24"/>
              </a:spcBef>
              <a:buFont typeface="Wingdings"/>
              <a:buChar char=""/>
            </a:pPr>
            <a:endParaRPr sz="1850">
              <a:latin typeface="Times New Roman"/>
              <a:cs typeface="Times New Roman"/>
            </a:endParaRPr>
          </a:p>
          <a:p>
            <a:pPr marL="299085" indent="-286385">
              <a:lnSpc>
                <a:spcPct val="100000"/>
              </a:lnSpc>
              <a:buSzPct val="75000"/>
              <a:buFont typeface="Wingdings"/>
              <a:buChar char=""/>
              <a:tabLst>
                <a:tab pos="299720" algn="l"/>
                <a:tab pos="2570480" algn="l"/>
              </a:tabLst>
            </a:pPr>
            <a:r>
              <a:rPr sz="2000" b="1" dirty="0">
                <a:latin typeface="Verdana"/>
                <a:cs typeface="Verdana"/>
              </a:rPr>
              <a:t>Both</a:t>
            </a:r>
            <a:r>
              <a:rPr sz="2000" b="1" spc="-5" dirty="0">
                <a:latin typeface="Verdana"/>
                <a:cs typeface="Verdana"/>
              </a:rPr>
              <a:t> </a:t>
            </a:r>
            <a:r>
              <a:rPr sz="2000" b="1" dirty="0">
                <a:latin typeface="Verdana"/>
                <a:cs typeface="Verdana"/>
              </a:rPr>
              <a:t>B’</a:t>
            </a:r>
            <a:r>
              <a:rPr sz="2000" b="1" spc="-10" dirty="0">
                <a:latin typeface="Verdana"/>
                <a:cs typeface="Verdana"/>
              </a:rPr>
              <a:t> </a:t>
            </a:r>
            <a:r>
              <a:rPr sz="2000" b="1" dirty="0">
                <a:latin typeface="Verdana"/>
                <a:cs typeface="Verdana"/>
              </a:rPr>
              <a:t>and</a:t>
            </a:r>
            <a:r>
              <a:rPr sz="2000" b="1" spc="5" dirty="0">
                <a:latin typeface="Verdana"/>
                <a:cs typeface="Verdana"/>
              </a:rPr>
              <a:t> </a:t>
            </a:r>
            <a:r>
              <a:rPr sz="2000" b="1" dirty="0">
                <a:latin typeface="Verdana"/>
                <a:cs typeface="Verdana"/>
              </a:rPr>
              <a:t>B</a:t>
            </a:r>
            <a:r>
              <a:rPr sz="2000" b="1" spc="-10" dirty="0">
                <a:latin typeface="Verdana"/>
                <a:cs typeface="Verdana"/>
              </a:rPr>
              <a:t>’</a:t>
            </a:r>
            <a:r>
              <a:rPr sz="2000" b="1" dirty="0">
                <a:latin typeface="Verdana"/>
                <a:cs typeface="Verdana"/>
              </a:rPr>
              <a:t>’	are</a:t>
            </a:r>
            <a:r>
              <a:rPr sz="2000" b="1" spc="-10" dirty="0">
                <a:latin typeface="Verdana"/>
                <a:cs typeface="Verdana"/>
              </a:rPr>
              <a:t> </a:t>
            </a:r>
            <a:r>
              <a:rPr sz="2000" b="1" dirty="0">
                <a:solidFill>
                  <a:srgbClr val="006FC0"/>
                </a:solidFill>
                <a:latin typeface="Verdana"/>
                <a:cs typeface="Verdana"/>
              </a:rPr>
              <a:t>a</a:t>
            </a:r>
            <a:r>
              <a:rPr sz="2000" b="1" spc="5" dirty="0">
                <a:solidFill>
                  <a:srgbClr val="006FC0"/>
                </a:solidFill>
                <a:latin typeface="Verdana"/>
                <a:cs typeface="Verdana"/>
              </a:rPr>
              <a:t>d</a:t>
            </a:r>
            <a:r>
              <a:rPr sz="2000" b="1" spc="-5" dirty="0">
                <a:solidFill>
                  <a:srgbClr val="006FC0"/>
                </a:solidFill>
                <a:latin typeface="Verdana"/>
                <a:cs typeface="Verdana"/>
              </a:rPr>
              <a:t>missibl</a:t>
            </a:r>
            <a:r>
              <a:rPr sz="2000" b="1" spc="5" dirty="0">
                <a:solidFill>
                  <a:srgbClr val="006FC0"/>
                </a:solidFill>
                <a:latin typeface="Verdana"/>
                <a:cs typeface="Verdana"/>
              </a:rPr>
              <a:t>e</a:t>
            </a:r>
            <a:r>
              <a:rPr sz="2000" b="1" dirty="0">
                <a:latin typeface="Verdana"/>
                <a:cs typeface="Verdana"/>
              </a:rPr>
              <a:t>,</a:t>
            </a:r>
            <a:r>
              <a:rPr sz="2000" b="1" spc="-20" dirty="0">
                <a:latin typeface="Verdana"/>
                <a:cs typeface="Verdana"/>
              </a:rPr>
              <a:t> </a:t>
            </a:r>
            <a:r>
              <a:rPr sz="2000" b="1" spc="-5" dirty="0">
                <a:latin typeface="Verdana"/>
                <a:cs typeface="Verdana"/>
              </a:rPr>
              <a:t>sup</a:t>
            </a:r>
            <a:r>
              <a:rPr sz="2000" b="1" spc="5" dirty="0">
                <a:latin typeface="Verdana"/>
                <a:cs typeface="Verdana"/>
              </a:rPr>
              <a:t>p</a:t>
            </a:r>
            <a:r>
              <a:rPr sz="2000" b="1" dirty="0">
                <a:latin typeface="Verdana"/>
                <a:cs typeface="Verdana"/>
              </a:rPr>
              <a:t>orting</a:t>
            </a:r>
            <a:endParaRPr sz="2000">
              <a:latin typeface="Verdana"/>
              <a:cs typeface="Verdana"/>
            </a:endParaRPr>
          </a:p>
        </p:txBody>
      </p:sp>
      <p:sp>
        <p:nvSpPr>
          <p:cNvPr id="5" name="object 5"/>
          <p:cNvSpPr txBox="1"/>
          <p:nvPr/>
        </p:nvSpPr>
        <p:spPr>
          <a:xfrm>
            <a:off x="822452" y="6078196"/>
            <a:ext cx="8316595" cy="530860"/>
          </a:xfrm>
          <a:prstGeom prst="rect">
            <a:avLst/>
          </a:prstGeom>
        </p:spPr>
        <p:txBody>
          <a:bodyPr vert="horz" wrap="square" lIns="0" tIns="0" rIns="0" bIns="0" rtlCol="0">
            <a:spAutoFit/>
          </a:bodyPr>
          <a:lstStyle/>
          <a:p>
            <a:pPr marL="12700">
              <a:lnSpc>
                <a:spcPct val="100000"/>
              </a:lnSpc>
            </a:pPr>
            <a:r>
              <a:rPr sz="2000" b="1" spc="10" dirty="0">
                <a:latin typeface="Symbol"/>
                <a:cs typeface="Symbol"/>
              </a:rPr>
              <a:t></a:t>
            </a:r>
            <a:r>
              <a:rPr sz="2000" b="1" dirty="0">
                <a:latin typeface="Verdana"/>
                <a:cs typeface="Verdana"/>
              </a:rPr>
              <a:t>larg</a:t>
            </a:r>
            <a:r>
              <a:rPr sz="2000" b="1" spc="-5" dirty="0">
                <a:latin typeface="Verdana"/>
                <a:cs typeface="Verdana"/>
              </a:rPr>
              <a:t>e_</a:t>
            </a:r>
            <a:r>
              <a:rPr sz="2000" b="1" spc="5" dirty="0">
                <a:latin typeface="Verdana"/>
                <a:cs typeface="Verdana"/>
              </a:rPr>
              <a:t>o</a:t>
            </a:r>
            <a:r>
              <a:rPr sz="2000" b="1" spc="-5" dirty="0">
                <a:latin typeface="Verdana"/>
                <a:cs typeface="Verdana"/>
              </a:rPr>
              <a:t>rder</a:t>
            </a:r>
            <a:r>
              <a:rPr sz="2000" b="1" spc="5" dirty="0">
                <a:latin typeface="Verdana"/>
                <a:cs typeface="Verdana"/>
              </a:rPr>
              <a:t>s</a:t>
            </a:r>
            <a:r>
              <a:rPr sz="2000" b="1" spc="-5" dirty="0">
                <a:latin typeface="Verdana"/>
                <a:cs typeface="Verdana"/>
              </a:rPr>
              <a:t>(bob)</a:t>
            </a:r>
            <a:r>
              <a:rPr sz="2000" b="1" dirty="0">
                <a:latin typeface="Verdana"/>
                <a:cs typeface="Verdana"/>
              </a:rPr>
              <a:t>,</a:t>
            </a:r>
            <a:r>
              <a:rPr sz="2000" b="1" spc="-30" dirty="0">
                <a:latin typeface="Verdana"/>
                <a:cs typeface="Verdana"/>
              </a:rPr>
              <a:t> </a:t>
            </a:r>
            <a:r>
              <a:rPr sz="2000" b="1" spc="-5" dirty="0">
                <a:latin typeface="Verdana"/>
                <a:cs typeface="Verdana"/>
              </a:rPr>
              <a:t>bec</a:t>
            </a:r>
            <a:r>
              <a:rPr sz="2000" b="1" spc="5" dirty="0">
                <a:latin typeface="Verdana"/>
                <a:cs typeface="Verdana"/>
              </a:rPr>
              <a:t>a</a:t>
            </a:r>
            <a:r>
              <a:rPr sz="2000" b="1" spc="-5" dirty="0">
                <a:latin typeface="Verdana"/>
                <a:cs typeface="Verdana"/>
              </a:rPr>
              <a:t>us</a:t>
            </a:r>
            <a:r>
              <a:rPr sz="2000" b="1" dirty="0">
                <a:latin typeface="Verdana"/>
                <a:cs typeface="Verdana"/>
              </a:rPr>
              <a:t>e</a:t>
            </a:r>
            <a:r>
              <a:rPr sz="2000" b="1" spc="-25" dirty="0">
                <a:latin typeface="Verdana"/>
                <a:cs typeface="Verdana"/>
              </a:rPr>
              <a:t> </a:t>
            </a:r>
            <a:r>
              <a:rPr sz="2000" b="1" dirty="0">
                <a:latin typeface="Verdana"/>
                <a:cs typeface="Verdana"/>
              </a:rPr>
              <a:t>of</a:t>
            </a:r>
            <a:r>
              <a:rPr sz="2000" b="1" spc="-10" dirty="0">
                <a:latin typeface="Verdana"/>
                <a:cs typeface="Verdana"/>
              </a:rPr>
              <a:t> </a:t>
            </a:r>
            <a:r>
              <a:rPr sz="2000" b="1" dirty="0">
                <a:latin typeface="Verdana"/>
                <a:cs typeface="Verdana"/>
              </a:rPr>
              <a:t>a2</a:t>
            </a:r>
            <a:r>
              <a:rPr sz="2000" b="1" spc="5" dirty="0">
                <a:latin typeface="Verdana"/>
                <a:cs typeface="Verdana"/>
              </a:rPr>
              <a:t> </a:t>
            </a:r>
            <a:r>
              <a:rPr sz="2000" b="1" dirty="0">
                <a:latin typeface="Verdana"/>
                <a:cs typeface="Verdana"/>
              </a:rPr>
              <a:t>that</a:t>
            </a:r>
            <a:r>
              <a:rPr sz="2000" b="1" spc="5" dirty="0">
                <a:latin typeface="Verdana"/>
                <a:cs typeface="Verdana"/>
              </a:rPr>
              <a:t> </a:t>
            </a:r>
            <a:r>
              <a:rPr sz="2000" b="1" spc="-5" dirty="0">
                <a:solidFill>
                  <a:srgbClr val="FF0000"/>
                </a:solidFill>
                <a:latin typeface="Verdana"/>
                <a:cs typeface="Verdana"/>
              </a:rPr>
              <a:t>de</a:t>
            </a:r>
            <a:r>
              <a:rPr sz="2000" b="1" spc="5" dirty="0">
                <a:solidFill>
                  <a:srgbClr val="FF0000"/>
                </a:solidFill>
                <a:latin typeface="Verdana"/>
                <a:cs typeface="Verdana"/>
              </a:rPr>
              <a:t>f</a:t>
            </a:r>
            <a:r>
              <a:rPr sz="2000" b="1" spc="-5" dirty="0">
                <a:solidFill>
                  <a:srgbClr val="FF0000"/>
                </a:solidFill>
                <a:latin typeface="Verdana"/>
                <a:cs typeface="Verdana"/>
              </a:rPr>
              <a:t>end</a:t>
            </a:r>
            <a:r>
              <a:rPr sz="2000" b="1" dirty="0">
                <a:solidFill>
                  <a:srgbClr val="FF0000"/>
                </a:solidFill>
                <a:latin typeface="Verdana"/>
                <a:cs typeface="Verdana"/>
              </a:rPr>
              <a:t>s</a:t>
            </a:r>
            <a:r>
              <a:rPr sz="2000" b="1" spc="-15" dirty="0">
                <a:solidFill>
                  <a:srgbClr val="FF0000"/>
                </a:solidFill>
                <a:latin typeface="Verdana"/>
                <a:cs typeface="Verdana"/>
              </a:rPr>
              <a:t> </a:t>
            </a:r>
            <a:r>
              <a:rPr sz="2000" b="1" dirty="0">
                <a:latin typeface="Verdana"/>
                <a:cs typeface="Verdana"/>
              </a:rPr>
              <a:t>a</a:t>
            </a:r>
            <a:r>
              <a:rPr sz="2000" b="1" spc="5" dirty="0">
                <a:latin typeface="Verdana"/>
                <a:cs typeface="Verdana"/>
              </a:rPr>
              <a:t>g</a:t>
            </a:r>
            <a:r>
              <a:rPr sz="2000" b="1" dirty="0">
                <a:latin typeface="Verdana"/>
                <a:cs typeface="Verdana"/>
              </a:rPr>
              <a:t>ainst</a:t>
            </a:r>
            <a:r>
              <a:rPr sz="2000" b="1" spc="-25" dirty="0">
                <a:latin typeface="Verdana"/>
                <a:cs typeface="Verdana"/>
              </a:rPr>
              <a:t> </a:t>
            </a:r>
            <a:r>
              <a:rPr sz="2000" b="1" spc="-5" dirty="0">
                <a:latin typeface="Verdana"/>
                <a:cs typeface="Verdana"/>
              </a:rPr>
              <a:t>A</a:t>
            </a:r>
            <a:endParaRPr sz="2000">
              <a:latin typeface="Verdana"/>
              <a:cs typeface="Verdana"/>
            </a:endParaRPr>
          </a:p>
          <a:p>
            <a:pPr marL="869315" indent="-228600">
              <a:lnSpc>
                <a:spcPct val="100000"/>
              </a:lnSpc>
              <a:spcBef>
                <a:spcPts val="15"/>
              </a:spcBef>
              <a:buFont typeface="Wingdings"/>
              <a:buChar char=""/>
              <a:tabLst>
                <a:tab pos="869950" algn="l"/>
              </a:tabLst>
            </a:pPr>
            <a:r>
              <a:rPr sz="1600" b="1" spc="-15" dirty="0">
                <a:latin typeface="Verdana"/>
                <a:cs typeface="Verdana"/>
              </a:rPr>
              <a:t>a’</a:t>
            </a:r>
            <a:r>
              <a:rPr sz="1600" b="1" spc="-10" dirty="0">
                <a:latin typeface="Verdana"/>
                <a:cs typeface="Verdana"/>
              </a:rPr>
              <a:t>’</a:t>
            </a:r>
            <a:r>
              <a:rPr sz="1600" b="1" spc="25" dirty="0">
                <a:latin typeface="Verdana"/>
                <a:cs typeface="Verdana"/>
              </a:rPr>
              <a:t> </a:t>
            </a:r>
            <a:r>
              <a:rPr sz="1600" b="1" spc="-20" dirty="0">
                <a:solidFill>
                  <a:srgbClr val="FF0000"/>
                </a:solidFill>
                <a:latin typeface="Verdana"/>
                <a:cs typeface="Verdana"/>
              </a:rPr>
              <a:t>can</a:t>
            </a:r>
            <a:r>
              <a:rPr sz="1600" b="1" spc="-10" dirty="0">
                <a:solidFill>
                  <a:srgbClr val="FF0000"/>
                </a:solidFill>
                <a:latin typeface="Verdana"/>
                <a:cs typeface="Verdana"/>
              </a:rPr>
              <a:t>not</a:t>
            </a:r>
            <a:r>
              <a:rPr sz="1600" b="1" dirty="0">
                <a:solidFill>
                  <a:srgbClr val="FF0000"/>
                </a:solidFill>
                <a:latin typeface="Verdana"/>
                <a:cs typeface="Verdana"/>
              </a:rPr>
              <a:t> </a:t>
            </a:r>
            <a:r>
              <a:rPr sz="1600" b="1" spc="-20" dirty="0">
                <a:solidFill>
                  <a:srgbClr val="FF0000"/>
                </a:solidFill>
                <a:latin typeface="Verdana"/>
                <a:cs typeface="Verdana"/>
              </a:rPr>
              <a:t>defen</a:t>
            </a:r>
            <a:r>
              <a:rPr sz="1600" b="1" spc="-15" dirty="0">
                <a:solidFill>
                  <a:srgbClr val="FF0000"/>
                </a:solidFill>
                <a:latin typeface="Verdana"/>
                <a:cs typeface="Verdana"/>
              </a:rPr>
              <a:t>d</a:t>
            </a:r>
            <a:r>
              <a:rPr sz="1600" b="1" spc="45" dirty="0">
                <a:solidFill>
                  <a:srgbClr val="FF0000"/>
                </a:solidFill>
                <a:latin typeface="Verdana"/>
                <a:cs typeface="Verdana"/>
              </a:rPr>
              <a:t> </a:t>
            </a:r>
            <a:r>
              <a:rPr sz="1600" b="1" spc="-10" dirty="0">
                <a:latin typeface="Verdana"/>
                <a:cs typeface="Verdana"/>
              </a:rPr>
              <a:t>against</a:t>
            </a:r>
            <a:r>
              <a:rPr sz="1600" b="1" spc="30" dirty="0">
                <a:latin typeface="Verdana"/>
                <a:cs typeface="Verdana"/>
              </a:rPr>
              <a:t> </a:t>
            </a:r>
            <a:r>
              <a:rPr sz="1600" b="1" spc="-15" dirty="0">
                <a:latin typeface="Verdana"/>
                <a:cs typeface="Verdana"/>
              </a:rPr>
              <a:t>A</a:t>
            </a:r>
            <a:r>
              <a:rPr sz="1600" b="1" spc="-5" dirty="0">
                <a:latin typeface="Verdana"/>
                <a:cs typeface="Verdana"/>
              </a:rPr>
              <a:t> </a:t>
            </a:r>
            <a:r>
              <a:rPr sz="1600" b="1" spc="-15" dirty="0">
                <a:latin typeface="Verdana"/>
                <a:cs typeface="Verdana"/>
              </a:rPr>
              <a:t>because</a:t>
            </a:r>
            <a:r>
              <a:rPr sz="1600" b="1" spc="20" dirty="0">
                <a:latin typeface="Verdana"/>
                <a:cs typeface="Verdana"/>
              </a:rPr>
              <a:t> </a:t>
            </a:r>
            <a:r>
              <a:rPr sz="1600" b="1" spc="-10" dirty="0">
                <a:latin typeface="Verdana"/>
                <a:cs typeface="Verdana"/>
              </a:rPr>
              <a:t>a’’</a:t>
            </a:r>
            <a:r>
              <a:rPr sz="1600" b="1" spc="25" dirty="0">
                <a:latin typeface="Verdana"/>
                <a:cs typeface="Verdana"/>
              </a:rPr>
              <a:t> </a:t>
            </a:r>
            <a:r>
              <a:rPr sz="1600" b="1" spc="-20" dirty="0">
                <a:latin typeface="Verdana"/>
                <a:cs typeface="Verdana"/>
              </a:rPr>
              <a:t>i</a:t>
            </a:r>
            <a:r>
              <a:rPr sz="1600" b="1" spc="-10" dirty="0">
                <a:latin typeface="Verdana"/>
                <a:cs typeface="Verdana"/>
              </a:rPr>
              <a:t>s</a:t>
            </a:r>
            <a:r>
              <a:rPr sz="1600" b="1" spc="15" dirty="0">
                <a:latin typeface="Verdana"/>
                <a:cs typeface="Verdana"/>
              </a:rPr>
              <a:t> </a:t>
            </a:r>
            <a:r>
              <a:rPr sz="1600" b="1" spc="-15" dirty="0">
                <a:latin typeface="Verdana"/>
                <a:cs typeface="Verdana"/>
              </a:rPr>
              <a:t>a</a:t>
            </a:r>
            <a:r>
              <a:rPr sz="1600" b="1" spc="15" dirty="0">
                <a:latin typeface="Verdana"/>
                <a:cs typeface="Verdana"/>
              </a:rPr>
              <a:t> </a:t>
            </a:r>
            <a:r>
              <a:rPr sz="1600" b="1" spc="-25" dirty="0">
                <a:solidFill>
                  <a:srgbClr val="6F2F9F"/>
                </a:solidFill>
                <a:latin typeface="Verdana"/>
                <a:cs typeface="Verdana"/>
              </a:rPr>
              <a:t>we</a:t>
            </a:r>
            <a:r>
              <a:rPr sz="1600" b="1" spc="-15" dirty="0">
                <a:solidFill>
                  <a:srgbClr val="6F2F9F"/>
                </a:solidFill>
                <a:latin typeface="Verdana"/>
                <a:cs typeface="Verdana"/>
              </a:rPr>
              <a:t>ak</a:t>
            </a:r>
            <a:r>
              <a:rPr sz="1600" b="1" spc="-20" dirty="0">
                <a:solidFill>
                  <a:srgbClr val="6F2F9F"/>
                </a:solidFill>
                <a:latin typeface="Verdana"/>
                <a:cs typeface="Verdana"/>
              </a:rPr>
              <a:t>e</a:t>
            </a:r>
            <a:r>
              <a:rPr sz="1600" b="1" spc="-10" dirty="0">
                <a:solidFill>
                  <a:srgbClr val="6F2F9F"/>
                </a:solidFill>
                <a:latin typeface="Verdana"/>
                <a:cs typeface="Verdana"/>
              </a:rPr>
              <a:t>r</a:t>
            </a:r>
            <a:r>
              <a:rPr sz="1600" b="1" spc="40" dirty="0">
                <a:solidFill>
                  <a:srgbClr val="6F2F9F"/>
                </a:solidFill>
                <a:latin typeface="Verdana"/>
                <a:cs typeface="Verdana"/>
              </a:rPr>
              <a:t> </a:t>
            </a:r>
            <a:r>
              <a:rPr sz="1600" b="1" spc="-15" dirty="0">
                <a:latin typeface="Verdana"/>
                <a:cs typeface="Verdana"/>
              </a:rPr>
              <a:t>argum</a:t>
            </a:r>
            <a:r>
              <a:rPr sz="1600" b="1" spc="-10" dirty="0">
                <a:latin typeface="Verdana"/>
                <a:cs typeface="Verdana"/>
              </a:rPr>
              <a:t>ent</a:t>
            </a:r>
            <a:endParaRPr sz="1600">
              <a:latin typeface="Verdana"/>
              <a:cs typeface="Verdan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a:extLst>
              <a:ext uri="{FF2B5EF4-FFF2-40B4-BE49-F238E27FC236}">
                <a16:creationId xmlns:a16="http://schemas.microsoft.com/office/drawing/2014/main" id="{F834D5E8-091B-41A4-876C-F952B5B9BC41}"/>
              </a:ext>
            </a:extLst>
          </p:cNvPr>
          <p:cNvSpPr>
            <a:spLocks noGrp="1" noChangeArrowheads="1"/>
          </p:cNvSpPr>
          <p:nvPr>
            <p:ph type="title"/>
          </p:nvPr>
        </p:nvSpPr>
        <p:spPr/>
        <p:txBody>
          <a:bodyPr/>
          <a:lstStyle/>
          <a:p>
            <a:pPr algn="ctr" eaLnBrk="1" hangingPunct="1"/>
            <a:r>
              <a:rPr lang="en-US" altLang="el-GR" b="1">
                <a:latin typeface="Comic Sans MS" panose="030F0702030302020204" pitchFamily="66" charset="0"/>
              </a:rPr>
              <a:t>Examples of Argumentation Decision Policies</a:t>
            </a:r>
            <a:endParaRPr lang="en-GB" altLang="el-GR" b="1">
              <a:latin typeface="Comic Sans MS" panose="030F0702030302020204" pitchFamily="66" charset="0"/>
            </a:endParaRPr>
          </a:p>
        </p:txBody>
      </p:sp>
      <p:sp>
        <p:nvSpPr>
          <p:cNvPr id="64515" name="Rectangle 1027">
            <a:extLst>
              <a:ext uri="{FF2B5EF4-FFF2-40B4-BE49-F238E27FC236}">
                <a16:creationId xmlns:a16="http://schemas.microsoft.com/office/drawing/2014/main" id="{88889336-E80A-4C57-9A23-6FDE11D52E12}"/>
              </a:ext>
            </a:extLst>
          </p:cNvPr>
          <p:cNvSpPr>
            <a:spLocks noGrp="1" noChangeArrowheads="1"/>
          </p:cNvSpPr>
          <p:nvPr>
            <p:ph type="body" idx="1"/>
          </p:nvPr>
        </p:nvSpPr>
        <p:spPr>
          <a:xfrm>
            <a:off x="457200" y="1793875"/>
            <a:ext cx="8229600" cy="4530725"/>
          </a:xfrm>
        </p:spPr>
        <p:txBody>
          <a:bodyPr/>
          <a:lstStyle/>
          <a:p>
            <a:pPr eaLnBrk="1" hangingPunct="1">
              <a:defRPr/>
            </a:pPr>
            <a:endParaRPr lang="en-GB" altLang="el-GR" b="1" dirty="0">
              <a:latin typeface="Comic Sans MS" panose="030F0702030302020204" pitchFamily="66" charset="0"/>
            </a:endParaRPr>
          </a:p>
          <a:p>
            <a:pPr eaLnBrk="1" hangingPunct="1">
              <a:defRPr/>
            </a:pPr>
            <a:endParaRPr lang="en-GB" altLang="el-GR" b="1" dirty="0">
              <a:latin typeface="Comic Sans MS" panose="030F0702030302020204" pitchFamily="66" charset="0"/>
            </a:endParaRPr>
          </a:p>
          <a:p>
            <a:pPr marL="0" indent="0" algn="ctr" eaLnBrk="1" hangingPunct="1">
              <a:buFont typeface="Wingdings" panose="05000000000000000000" pitchFamily="2" charset="2"/>
              <a:buNone/>
              <a:defRPr/>
            </a:pPr>
            <a:r>
              <a:rPr lang="en-GB" altLang="el-GR" sz="3600" b="1" dirty="0">
                <a:latin typeface="Comic Sans MS" panose="030F0702030302020204" pitchFamily="66" charset="0"/>
              </a:rPr>
              <a:t>See </a:t>
            </a:r>
            <a:r>
              <a:rPr lang="en-GB" altLang="el-GR" sz="3600" b="1" dirty="0" err="1">
                <a:latin typeface="Comic Sans MS" panose="030F0702030302020204" pitchFamily="66" charset="0"/>
              </a:rPr>
              <a:t>Seller+CallAssistant</a:t>
            </a:r>
            <a:r>
              <a:rPr lang="en-GB" altLang="el-GR" sz="3600" b="1" dirty="0">
                <a:latin typeface="Comic Sans MS" panose="030F0702030302020204" pitchFamily="66" charset="0"/>
              </a:rPr>
              <a:t> </a:t>
            </a:r>
          </a:p>
          <a:p>
            <a:pPr marL="0" indent="0" algn="ctr" eaLnBrk="1" hangingPunct="1">
              <a:buFont typeface="Wingdings" panose="05000000000000000000" pitchFamily="2" charset="2"/>
              <a:buNone/>
              <a:defRPr/>
            </a:pPr>
            <a:r>
              <a:rPr lang="en-GB" altLang="el-GR" sz="3600" b="1" dirty="0">
                <a:latin typeface="Comic Sans MS" panose="030F0702030302020204" pitchFamily="66" charset="0"/>
              </a:rPr>
              <a:t>set of slides</a:t>
            </a:r>
            <a:endParaRPr lang="en-GB" altLang="el-GR" sz="3600" dirty="0">
              <a:latin typeface="Comic Sans MS" panose="030F0702030302020204" pitchFamily="66" charset="0"/>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a:extLst>
              <a:ext uri="{FF2B5EF4-FFF2-40B4-BE49-F238E27FC236}">
                <a16:creationId xmlns:a16="http://schemas.microsoft.com/office/drawing/2014/main" id="{F834D5E8-091B-41A4-876C-F952B5B9BC41}"/>
              </a:ext>
            </a:extLst>
          </p:cNvPr>
          <p:cNvSpPr>
            <a:spLocks noGrp="1" noChangeArrowheads="1"/>
          </p:cNvSpPr>
          <p:nvPr>
            <p:ph type="title"/>
          </p:nvPr>
        </p:nvSpPr>
        <p:spPr/>
        <p:txBody>
          <a:bodyPr/>
          <a:lstStyle/>
          <a:p>
            <a:pPr algn="ctr" eaLnBrk="1" hangingPunct="1"/>
            <a:r>
              <a:rPr lang="en-US" altLang="el-GR" b="1" dirty="0">
                <a:latin typeface="Comic Sans MS" panose="030F0702030302020204" pitchFamily="66" charset="0"/>
              </a:rPr>
              <a:t>Another Example of</a:t>
            </a:r>
            <a:br>
              <a:rPr lang="en-US" altLang="el-GR" b="1" dirty="0">
                <a:latin typeface="Comic Sans MS" panose="030F0702030302020204" pitchFamily="66" charset="0"/>
              </a:rPr>
            </a:br>
            <a:r>
              <a:rPr lang="en-US" altLang="el-GR" b="1" dirty="0">
                <a:latin typeface="Comic Sans MS" panose="030F0702030302020204" pitchFamily="66" charset="0"/>
              </a:rPr>
              <a:t>Reasoning </a:t>
            </a:r>
            <a:r>
              <a:rPr lang="en-US" altLang="el-GR" b="1">
                <a:latin typeface="Comic Sans MS" panose="030F0702030302020204" pitchFamily="66" charset="0"/>
              </a:rPr>
              <a:t>in LPP</a:t>
            </a:r>
            <a:endParaRPr lang="en-GB" altLang="el-GR" b="1" dirty="0">
              <a:latin typeface="Comic Sans MS" panose="030F0702030302020204" pitchFamily="66" charset="0"/>
            </a:endParaRPr>
          </a:p>
        </p:txBody>
      </p:sp>
      <p:sp>
        <p:nvSpPr>
          <p:cNvPr id="64515" name="Rectangle 1027">
            <a:extLst>
              <a:ext uri="{FF2B5EF4-FFF2-40B4-BE49-F238E27FC236}">
                <a16:creationId xmlns:a16="http://schemas.microsoft.com/office/drawing/2014/main" id="{88889336-E80A-4C57-9A23-6FDE11D52E12}"/>
              </a:ext>
            </a:extLst>
          </p:cNvPr>
          <p:cNvSpPr>
            <a:spLocks noGrp="1" noChangeArrowheads="1"/>
          </p:cNvSpPr>
          <p:nvPr>
            <p:ph type="body" idx="1"/>
          </p:nvPr>
        </p:nvSpPr>
        <p:spPr>
          <a:xfrm>
            <a:off x="457200" y="1793875"/>
            <a:ext cx="8229600" cy="4530725"/>
          </a:xfrm>
        </p:spPr>
        <p:txBody>
          <a:bodyPr/>
          <a:lstStyle/>
          <a:p>
            <a:pPr eaLnBrk="1" hangingPunct="1">
              <a:defRPr/>
            </a:pPr>
            <a:endParaRPr lang="en-GB" altLang="el-GR" b="1" dirty="0">
              <a:latin typeface="Comic Sans MS" panose="030F0702030302020204" pitchFamily="66" charset="0"/>
            </a:endParaRPr>
          </a:p>
          <a:p>
            <a:pPr eaLnBrk="1" hangingPunct="1">
              <a:defRPr/>
            </a:pPr>
            <a:endParaRPr lang="en-GB" altLang="el-GR" b="1" dirty="0">
              <a:latin typeface="Comic Sans MS" panose="030F0702030302020204" pitchFamily="66" charset="0"/>
            </a:endParaRPr>
          </a:p>
          <a:p>
            <a:pPr marL="0" indent="0" algn="ctr" eaLnBrk="1" hangingPunct="1">
              <a:buFont typeface="Wingdings" panose="05000000000000000000" pitchFamily="2" charset="2"/>
              <a:buNone/>
              <a:defRPr/>
            </a:pPr>
            <a:r>
              <a:rPr lang="en-GB" altLang="el-GR" sz="3600" b="1" dirty="0">
                <a:latin typeface="Comic Sans MS" panose="030F0702030302020204" pitchFamily="66" charset="0"/>
              </a:rPr>
              <a:t>With Legal Arguments</a:t>
            </a:r>
            <a:endParaRPr lang="en-GB" altLang="el-GR" sz="3600" dirty="0">
              <a:latin typeface="Comic Sans MS" panose="030F0702030302020204" pitchFamily="66" charset="0"/>
            </a:endParaRPr>
          </a:p>
        </p:txBody>
      </p:sp>
    </p:spTree>
    <p:extLst>
      <p:ext uri="{BB962C8B-B14F-4D97-AF65-F5344CB8AC3E}">
        <p14:creationId xmlns:p14="http://schemas.microsoft.com/office/powerpoint/2010/main" val="140191380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a:extLst>
              <a:ext uri="{FF2B5EF4-FFF2-40B4-BE49-F238E27FC236}">
                <a16:creationId xmlns:a16="http://schemas.microsoft.com/office/drawing/2014/main" id="{AB124A22-28E3-49C9-A6C9-D6C3C262953E}"/>
              </a:ext>
            </a:extLst>
          </p:cNvPr>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98F34442-A8A0-4E38-9F4D-238E1928E11A}" type="slidenum">
              <a:rPr lang="en-US" altLang="el-GR" sz="1000" smtClean="0"/>
              <a:pPr>
                <a:spcBef>
                  <a:spcPct val="0"/>
                </a:spcBef>
                <a:buClrTx/>
                <a:buSzTx/>
                <a:buFontTx/>
                <a:buNone/>
              </a:pPr>
              <a:t>14</a:t>
            </a:fld>
            <a:endParaRPr lang="en-US" altLang="el-GR" sz="1000"/>
          </a:p>
        </p:txBody>
      </p:sp>
      <p:sp>
        <p:nvSpPr>
          <p:cNvPr id="23555" name="Rectangle 2">
            <a:extLst>
              <a:ext uri="{FF2B5EF4-FFF2-40B4-BE49-F238E27FC236}">
                <a16:creationId xmlns:a16="http://schemas.microsoft.com/office/drawing/2014/main" id="{7AE3A5CD-A676-4971-8E9B-8D486C7CD958}"/>
              </a:ext>
            </a:extLst>
          </p:cNvPr>
          <p:cNvSpPr>
            <a:spLocks noGrp="1" noChangeArrowheads="1"/>
          </p:cNvSpPr>
          <p:nvPr>
            <p:ph type="title"/>
          </p:nvPr>
        </p:nvSpPr>
        <p:spPr>
          <a:xfrm>
            <a:off x="838200" y="609600"/>
            <a:ext cx="7924800" cy="609600"/>
          </a:xfrm>
          <a:extLst>
            <a:ext uri="{91240B29-F687-4F45-9708-019B960494DF}">
              <a14:hiddenLine xmlns:a14="http://schemas.microsoft.com/office/drawing/2010/main" w="9525">
                <a:solidFill>
                  <a:srgbClr val="3366FF"/>
                </a:solidFill>
                <a:miter lim="800000"/>
                <a:headEnd/>
                <a:tailEnd/>
              </a14:hiddenLine>
            </a:ext>
          </a:extLst>
        </p:spPr>
        <p:txBody>
          <a:bodyPr/>
          <a:lstStyle/>
          <a:p>
            <a:pPr algn="ctr"/>
            <a:r>
              <a:rPr lang="en-GB" altLang="el-GR" sz="2800"/>
              <a:t/>
            </a:r>
            <a:br>
              <a:rPr lang="en-GB" altLang="el-GR" sz="2800"/>
            </a:br>
            <a:r>
              <a:rPr lang="en-GB" altLang="el-GR" sz="2800" b="1"/>
              <a:t> </a:t>
            </a:r>
            <a:r>
              <a:rPr lang="en-US" altLang="el-GR" sz="2800" b="1"/>
              <a:t>LPwNF: Example 3</a:t>
            </a:r>
            <a:endParaRPr lang="en-GB" altLang="el-GR" sz="2000" b="1"/>
          </a:p>
        </p:txBody>
      </p:sp>
      <p:sp>
        <p:nvSpPr>
          <p:cNvPr id="23556" name="Rectangle 3">
            <a:extLst>
              <a:ext uri="{FF2B5EF4-FFF2-40B4-BE49-F238E27FC236}">
                <a16:creationId xmlns:a16="http://schemas.microsoft.com/office/drawing/2014/main" id="{7360A23E-3E21-4732-9DC7-B7EEDF3A4623}"/>
              </a:ext>
            </a:extLst>
          </p:cNvPr>
          <p:cNvSpPr>
            <a:spLocks noGrp="1" noChangeArrowheads="1"/>
          </p:cNvSpPr>
          <p:nvPr>
            <p:ph type="body" idx="1"/>
          </p:nvPr>
        </p:nvSpPr>
        <p:spPr>
          <a:xfrm>
            <a:off x="152400" y="1752600"/>
            <a:ext cx="8991600" cy="4953000"/>
          </a:xfrm>
        </p:spPr>
        <p:txBody>
          <a:bodyPr/>
          <a:lstStyle/>
          <a:p>
            <a:pPr>
              <a:lnSpc>
                <a:spcPct val="90000"/>
              </a:lnSpc>
              <a:buFont typeface="Marlett" pitchFamily="2" charset="2"/>
              <a:buNone/>
            </a:pPr>
            <a:r>
              <a:rPr lang="en-US" altLang="el-GR" sz="2000" b="1" dirty="0">
                <a:latin typeface="Times New Roman MT Extra Bold" pitchFamily="18" charset="0"/>
              </a:rPr>
              <a:t>Object-level Program:</a:t>
            </a:r>
          </a:p>
          <a:p>
            <a:pPr lvl="1">
              <a:lnSpc>
                <a:spcPct val="90000"/>
              </a:lnSpc>
              <a:buFont typeface="Marlett" pitchFamily="2" charset="2"/>
              <a:buChar char="4"/>
            </a:pPr>
            <a:r>
              <a:rPr lang="en-US" altLang="el-GR" sz="1800" b="1" dirty="0">
                <a:latin typeface="Times New Roman MT Extra Bold" pitchFamily="18" charset="0"/>
              </a:rPr>
              <a:t>r</a:t>
            </a:r>
            <a:r>
              <a:rPr lang="en-GB" altLang="el-GR" sz="1800" b="1" baseline="-25000" dirty="0">
                <a:latin typeface="Times New Roman MT Extra Bold" pitchFamily="18" charset="0"/>
                <a:sym typeface="Math1"/>
              </a:rPr>
              <a:t>1</a:t>
            </a:r>
            <a:r>
              <a:rPr lang="en-US" altLang="el-GR" sz="1800" b="1" dirty="0">
                <a:latin typeface="Times New Roman MT Extra Bold" pitchFamily="18" charset="0"/>
              </a:rPr>
              <a:t>: </a:t>
            </a:r>
            <a:r>
              <a:rPr lang="en-GB" altLang="el-GR" sz="1800" dirty="0">
                <a:sym typeface="Symbol" panose="05050102010706020507" pitchFamily="18" charset="2"/>
              </a:rPr>
              <a:t></a:t>
            </a:r>
            <a:r>
              <a:rPr lang="en-US" altLang="el-GR" sz="1800" b="1" dirty="0">
                <a:latin typeface="Times New Roman MT Extra Bold" pitchFamily="18" charset="0"/>
              </a:rPr>
              <a:t> modify(X) </a:t>
            </a:r>
            <a:r>
              <a:rPr lang="en-US" altLang="el-GR" sz="1800" b="1" dirty="0">
                <a:latin typeface="Times New Roman MT Extra Bold" pitchFamily="18" charset="0"/>
                <a:sym typeface="Wingdings" panose="05000000000000000000" pitchFamily="2" charset="2"/>
              </a:rPr>
              <a:t> protected(X)</a:t>
            </a:r>
            <a:r>
              <a:rPr lang="en-US" altLang="el-GR" sz="1800" b="1" dirty="0">
                <a:latin typeface="Times New Roman MT Extra Bold" pitchFamily="18" charset="0"/>
              </a:rPr>
              <a:t>.</a:t>
            </a:r>
          </a:p>
          <a:p>
            <a:pPr lvl="1">
              <a:lnSpc>
                <a:spcPct val="90000"/>
              </a:lnSpc>
              <a:buFont typeface="Marlett" pitchFamily="2" charset="2"/>
              <a:buChar char="4"/>
            </a:pPr>
            <a:r>
              <a:rPr lang="en-US" altLang="el-GR" sz="1800" b="1" dirty="0">
                <a:latin typeface="Times New Roman MT Extra Bold" pitchFamily="18" charset="0"/>
                <a:sym typeface="Math1"/>
              </a:rPr>
              <a:t>r</a:t>
            </a:r>
            <a:r>
              <a:rPr lang="en-US" altLang="el-GR" sz="1800" b="1" baseline="-25000" dirty="0">
                <a:latin typeface="Times New Roman MT Extra Bold" pitchFamily="18" charset="0"/>
                <a:sym typeface="Math1"/>
              </a:rPr>
              <a:t>2</a:t>
            </a:r>
            <a:r>
              <a:rPr lang="en-US" altLang="el-GR" sz="1800" b="1" dirty="0">
                <a:latin typeface="Times New Roman MT Extra Bold" pitchFamily="18" charset="0"/>
                <a:sym typeface="Math1"/>
              </a:rPr>
              <a:t>:</a:t>
            </a:r>
            <a:r>
              <a:rPr lang="en-US" altLang="el-GR" sz="1800" b="1" dirty="0">
                <a:sym typeface="Math1"/>
              </a:rPr>
              <a:t> </a:t>
            </a:r>
            <a:r>
              <a:rPr lang="en-US" altLang="el-GR" sz="1800" b="1" dirty="0">
                <a:latin typeface="Times New Roman MT Extra Bold" pitchFamily="18" charset="0"/>
              </a:rPr>
              <a:t>modify(X) </a:t>
            </a:r>
            <a:r>
              <a:rPr lang="en-US" altLang="el-GR" sz="1800" b="1" dirty="0">
                <a:latin typeface="Times New Roman MT Extra Bold" pitchFamily="18" charset="0"/>
                <a:sym typeface="Wingdings" panose="05000000000000000000" pitchFamily="2" charset="2"/>
              </a:rPr>
              <a:t> needed(X)</a:t>
            </a:r>
            <a:r>
              <a:rPr lang="en-US" altLang="el-GR" sz="1800" b="1" dirty="0">
                <a:latin typeface="Times New Roman MT Extra Bold" pitchFamily="18" charset="0"/>
              </a:rPr>
              <a:t>.</a:t>
            </a:r>
            <a:endParaRPr lang="en-US" altLang="el-GR" sz="1800" dirty="0">
              <a:latin typeface="Times New Roman MT Extra Bold" pitchFamily="18" charset="0"/>
            </a:endParaRPr>
          </a:p>
          <a:p>
            <a:pPr lvl="1">
              <a:lnSpc>
                <a:spcPct val="90000"/>
              </a:lnSpc>
              <a:buFont typeface="Marlett" pitchFamily="2" charset="2"/>
              <a:buChar char="4"/>
            </a:pPr>
            <a:r>
              <a:rPr lang="en-US" altLang="el-GR" sz="1800" b="1" dirty="0">
                <a:latin typeface="Times New Roman MT Extra Bold" pitchFamily="18" charset="0"/>
                <a:sym typeface="Math1"/>
              </a:rPr>
              <a:t>r</a:t>
            </a:r>
            <a:r>
              <a:rPr lang="en-US" altLang="el-GR" sz="1800" b="1" baseline="-25000" dirty="0">
                <a:latin typeface="Times New Roman MT Extra Bold" pitchFamily="18" charset="0"/>
                <a:sym typeface="Math1"/>
              </a:rPr>
              <a:t>3</a:t>
            </a:r>
            <a:r>
              <a:rPr lang="en-US" altLang="el-GR" sz="1800" b="1" dirty="0">
                <a:latin typeface="Times New Roman MT Extra Bold" pitchFamily="18" charset="0"/>
                <a:sym typeface="Math1"/>
              </a:rPr>
              <a:t>: protected(villa).</a:t>
            </a:r>
            <a:r>
              <a:rPr lang="en-US" altLang="el-GR" sz="1800" dirty="0">
                <a:latin typeface="Times New Roman MT Extra Bold" pitchFamily="18" charset="0"/>
              </a:rPr>
              <a:t> </a:t>
            </a:r>
          </a:p>
          <a:p>
            <a:pPr lvl="1">
              <a:lnSpc>
                <a:spcPct val="90000"/>
              </a:lnSpc>
              <a:buFont typeface="Marlett" pitchFamily="2" charset="2"/>
              <a:buChar char="4"/>
            </a:pPr>
            <a:r>
              <a:rPr lang="en-US" altLang="el-GR" sz="1800" b="1" dirty="0">
                <a:latin typeface="Times New Roman MT Extra Bold" pitchFamily="18" charset="0"/>
                <a:sym typeface="Math1"/>
              </a:rPr>
              <a:t>r</a:t>
            </a:r>
            <a:r>
              <a:rPr lang="en-US" altLang="el-GR" sz="1800" b="1" baseline="-25000" dirty="0">
                <a:latin typeface="Times New Roman MT Extra Bold" pitchFamily="18" charset="0"/>
                <a:sym typeface="Math1"/>
              </a:rPr>
              <a:t>4</a:t>
            </a:r>
            <a:r>
              <a:rPr lang="en-US" altLang="el-GR" sz="1800" b="1" dirty="0">
                <a:latin typeface="Times New Roman MT Extra Bold" pitchFamily="18" charset="0"/>
                <a:sym typeface="Math1"/>
              </a:rPr>
              <a:t>:</a:t>
            </a:r>
            <a:r>
              <a:rPr lang="en-US" altLang="el-GR" sz="1800" b="1" dirty="0">
                <a:sym typeface="Math1"/>
              </a:rPr>
              <a:t> </a:t>
            </a:r>
            <a:r>
              <a:rPr lang="en-US" altLang="el-GR" sz="1800" b="1" dirty="0">
                <a:latin typeface="Times New Roman MT Extra Bold" pitchFamily="18" charset="0"/>
                <a:sym typeface="Math1"/>
              </a:rPr>
              <a:t>needed(villa).</a:t>
            </a:r>
            <a:r>
              <a:rPr lang="en-US" altLang="el-GR" sz="1800" dirty="0">
                <a:latin typeface="Times New Roman MT Extra Bold" pitchFamily="18" charset="0"/>
              </a:rPr>
              <a:t> </a:t>
            </a:r>
            <a:endParaRPr lang="en-US" altLang="el-GR" sz="1800" b="1" dirty="0">
              <a:latin typeface="Times New Roman MT Extra Bold" pitchFamily="18" charset="0"/>
            </a:endParaRPr>
          </a:p>
          <a:p>
            <a:pPr>
              <a:lnSpc>
                <a:spcPct val="90000"/>
              </a:lnSpc>
              <a:buFont typeface="Marlett" pitchFamily="2" charset="2"/>
              <a:buNone/>
            </a:pPr>
            <a:r>
              <a:rPr lang="en-US" altLang="el-GR" sz="2000" b="1" dirty="0">
                <a:solidFill>
                  <a:schemeClr val="accent1"/>
                </a:solidFill>
                <a:latin typeface="Times New Roman MT Extra Bold" pitchFamily="18" charset="0"/>
              </a:rPr>
              <a:t>Priority Program:</a:t>
            </a:r>
          </a:p>
          <a:p>
            <a:pPr lvl="1">
              <a:lnSpc>
                <a:spcPct val="90000"/>
              </a:lnSpc>
              <a:buFont typeface="Marlett" pitchFamily="2" charset="2"/>
              <a:buChar char="4"/>
            </a:pPr>
            <a:r>
              <a:rPr lang="en-US" altLang="el-GR" sz="1800" b="1" dirty="0">
                <a:latin typeface="Times New Roman MT Extra Bold" pitchFamily="18" charset="0"/>
              </a:rPr>
              <a:t>R</a:t>
            </a:r>
            <a:r>
              <a:rPr lang="en-US" altLang="el-GR" sz="1800" b="1" baseline="-25000" dirty="0">
                <a:latin typeface="Times New Roman MT Extra Bold" pitchFamily="18" charset="0"/>
                <a:sym typeface="Math1"/>
              </a:rPr>
              <a:t>1</a:t>
            </a:r>
            <a:r>
              <a:rPr lang="en-US" altLang="el-GR" sz="1800" b="1" dirty="0">
                <a:latin typeface="Times New Roman MT Extra Bold" pitchFamily="18" charset="0"/>
              </a:rPr>
              <a:t>: higher(X,Y) </a:t>
            </a:r>
            <a:r>
              <a:rPr lang="en-US" altLang="el-GR" sz="1800" b="1" dirty="0">
                <a:latin typeface="Times New Roman MT Extra Bold" pitchFamily="18" charset="0"/>
                <a:sym typeface="Wingdings" panose="05000000000000000000" pitchFamily="2" charset="2"/>
              </a:rPr>
              <a:t> </a:t>
            </a:r>
            <a:r>
              <a:rPr lang="en-US" altLang="el-GR" sz="1800" b="1" dirty="0" err="1">
                <a:latin typeface="Times New Roman MT Extra Bold" pitchFamily="18" charset="0"/>
                <a:sym typeface="Wingdings" panose="05000000000000000000" pitchFamily="2" charset="2"/>
              </a:rPr>
              <a:t>protection_law</a:t>
            </a:r>
            <a:r>
              <a:rPr lang="en-US" altLang="el-GR" sz="1800" b="1" dirty="0">
                <a:latin typeface="Times New Roman MT Extra Bold" pitchFamily="18" charset="0"/>
                <a:sym typeface="Wingdings" panose="05000000000000000000" pitchFamily="2" charset="2"/>
              </a:rPr>
              <a:t>(X), </a:t>
            </a:r>
            <a:r>
              <a:rPr lang="en-US" altLang="el-GR" sz="1800" b="1" dirty="0" err="1">
                <a:latin typeface="Times New Roman MT Extra Bold" pitchFamily="18" charset="0"/>
                <a:sym typeface="Wingdings" panose="05000000000000000000" pitchFamily="2" charset="2"/>
              </a:rPr>
              <a:t>planning_law</a:t>
            </a:r>
            <a:r>
              <a:rPr lang="en-US" altLang="el-GR" sz="1800" b="1" dirty="0">
                <a:latin typeface="Times New Roman MT Extra Bold" pitchFamily="18" charset="0"/>
                <a:sym typeface="Wingdings" panose="05000000000000000000" pitchFamily="2" charset="2"/>
              </a:rPr>
              <a:t>(Y).</a:t>
            </a:r>
            <a:endParaRPr lang="en-US" altLang="el-GR" sz="1800" b="1" dirty="0">
              <a:latin typeface="Times New Roman MT Extra Bold" pitchFamily="18" charset="0"/>
            </a:endParaRPr>
          </a:p>
          <a:p>
            <a:pPr lvl="1">
              <a:lnSpc>
                <a:spcPct val="90000"/>
              </a:lnSpc>
              <a:buFont typeface="Marlett" pitchFamily="2" charset="2"/>
              <a:buChar char="4"/>
            </a:pPr>
            <a:r>
              <a:rPr lang="en-US" altLang="el-GR" sz="1800" b="1" dirty="0">
                <a:latin typeface="Times New Roman MT Extra Bold" pitchFamily="18" charset="0"/>
                <a:sym typeface="Math1"/>
              </a:rPr>
              <a:t>R</a:t>
            </a:r>
            <a:r>
              <a:rPr lang="en-US" altLang="el-GR" sz="1800" b="1" baseline="-25000" dirty="0">
                <a:latin typeface="Times New Roman MT Extra Bold" pitchFamily="18" charset="0"/>
                <a:sym typeface="Math1"/>
              </a:rPr>
              <a:t>2</a:t>
            </a:r>
            <a:r>
              <a:rPr lang="en-US" altLang="el-GR" sz="1800" b="1" dirty="0">
                <a:latin typeface="Times New Roman MT Extra Bold" pitchFamily="18" charset="0"/>
                <a:sym typeface="Math1"/>
              </a:rPr>
              <a:t>:</a:t>
            </a:r>
            <a:r>
              <a:rPr lang="en-US" altLang="el-GR" sz="1800" b="1" dirty="0">
                <a:sym typeface="Math1"/>
              </a:rPr>
              <a:t> </a:t>
            </a:r>
            <a:r>
              <a:rPr lang="en-US" altLang="el-GR" sz="1800" b="1" dirty="0">
                <a:latin typeface="Times New Roman MT Extra Bold" pitchFamily="18" charset="0"/>
              </a:rPr>
              <a:t>higher(X,Y) </a:t>
            </a:r>
            <a:r>
              <a:rPr lang="en-US" altLang="el-GR" sz="1800" b="1" dirty="0">
                <a:latin typeface="Times New Roman MT Extra Bold" pitchFamily="18" charset="0"/>
                <a:sym typeface="Wingdings" panose="05000000000000000000" pitchFamily="2" charset="2"/>
              </a:rPr>
              <a:t> later(X,Y).</a:t>
            </a:r>
          </a:p>
          <a:p>
            <a:pPr lvl="1">
              <a:lnSpc>
                <a:spcPct val="90000"/>
              </a:lnSpc>
              <a:buFont typeface="Marlett" pitchFamily="2" charset="2"/>
              <a:buChar char="4"/>
            </a:pPr>
            <a:endParaRPr lang="en-US" altLang="el-GR" sz="1800" dirty="0">
              <a:latin typeface="Times New Roman MT Extra Bold" pitchFamily="18" charset="0"/>
            </a:endParaRPr>
          </a:p>
          <a:p>
            <a:pPr lvl="1">
              <a:lnSpc>
                <a:spcPct val="90000"/>
              </a:lnSpc>
              <a:buFont typeface="Marlett" pitchFamily="2" charset="2"/>
              <a:buChar char="4"/>
            </a:pPr>
            <a:r>
              <a:rPr lang="en-US" altLang="el-GR" sz="1800" b="1" dirty="0">
                <a:latin typeface="Times New Roman MT Extra Bold" pitchFamily="18" charset="0"/>
                <a:sym typeface="Math1"/>
              </a:rPr>
              <a:t>F</a:t>
            </a:r>
            <a:r>
              <a:rPr lang="en-US" altLang="el-GR" sz="1800" b="1" baseline="-25000" dirty="0">
                <a:latin typeface="Times New Roman MT Extra Bold" pitchFamily="18" charset="0"/>
                <a:sym typeface="Math1"/>
              </a:rPr>
              <a:t>3</a:t>
            </a:r>
            <a:r>
              <a:rPr lang="en-US" altLang="el-GR" sz="1800" b="1" dirty="0">
                <a:latin typeface="Times New Roman MT Extra Bold" pitchFamily="18" charset="0"/>
                <a:sym typeface="Math1"/>
              </a:rPr>
              <a:t>: </a:t>
            </a:r>
            <a:r>
              <a:rPr lang="en-US" altLang="el-GR" sz="1800" b="1" dirty="0" err="1">
                <a:latin typeface="Times New Roman MT Extra Bold" pitchFamily="18" charset="0"/>
                <a:sym typeface="Wingdings" panose="05000000000000000000" pitchFamily="2" charset="2"/>
              </a:rPr>
              <a:t>protection_law</a:t>
            </a:r>
            <a:r>
              <a:rPr lang="en-US" altLang="el-GR" sz="1800" b="1" dirty="0">
                <a:latin typeface="Times New Roman MT Extra Bold" pitchFamily="18" charset="0"/>
                <a:sym typeface="Wingdings" panose="05000000000000000000" pitchFamily="2" charset="2"/>
              </a:rPr>
              <a:t>(</a:t>
            </a:r>
            <a:r>
              <a:rPr lang="en-US" altLang="el-GR" sz="1800" b="1" dirty="0">
                <a:latin typeface="Times New Roman MT Extra Bold" pitchFamily="18" charset="0"/>
              </a:rPr>
              <a:t>r</a:t>
            </a:r>
            <a:r>
              <a:rPr lang="en-GB" altLang="el-GR" sz="1800" b="1" baseline="-25000" dirty="0">
                <a:latin typeface="Times New Roman MT Extra Bold" pitchFamily="18" charset="0"/>
                <a:sym typeface="Math1"/>
              </a:rPr>
              <a:t>1</a:t>
            </a:r>
            <a:r>
              <a:rPr lang="en-US" altLang="el-GR" sz="1800" b="1" dirty="0">
                <a:latin typeface="Times New Roman MT Extra Bold" pitchFamily="18" charset="0"/>
                <a:sym typeface="Wingdings" panose="05000000000000000000" pitchFamily="2" charset="2"/>
              </a:rPr>
              <a:t>).                     </a:t>
            </a:r>
            <a:r>
              <a:rPr lang="en-US" altLang="el-GR" sz="1800" b="1" dirty="0">
                <a:latin typeface="Times New Roman MT Extra Bold" pitchFamily="18" charset="0"/>
                <a:sym typeface="Math1"/>
              </a:rPr>
              <a:t>F</a:t>
            </a:r>
            <a:r>
              <a:rPr lang="en-US" altLang="el-GR" sz="1800" b="1" baseline="-25000" dirty="0">
                <a:latin typeface="Times New Roman MT Extra Bold" pitchFamily="18" charset="0"/>
                <a:sym typeface="Math1"/>
              </a:rPr>
              <a:t>4</a:t>
            </a:r>
            <a:r>
              <a:rPr lang="en-US" altLang="el-GR" sz="1800" b="1" dirty="0">
                <a:latin typeface="Times New Roman MT Extra Bold" pitchFamily="18" charset="0"/>
                <a:sym typeface="Math1"/>
              </a:rPr>
              <a:t>: </a:t>
            </a:r>
            <a:r>
              <a:rPr lang="en-US" altLang="el-GR" sz="1800" b="1" dirty="0" err="1">
                <a:latin typeface="Times New Roman MT Extra Bold" pitchFamily="18" charset="0"/>
                <a:sym typeface="Wingdings" panose="05000000000000000000" pitchFamily="2" charset="2"/>
              </a:rPr>
              <a:t>planning_law</a:t>
            </a:r>
            <a:r>
              <a:rPr lang="en-US" altLang="el-GR" sz="1800" b="1" dirty="0">
                <a:latin typeface="Times New Roman MT Extra Bold" pitchFamily="18" charset="0"/>
                <a:sym typeface="Wingdings" panose="05000000000000000000" pitchFamily="2" charset="2"/>
              </a:rPr>
              <a:t>(</a:t>
            </a:r>
            <a:r>
              <a:rPr lang="en-US" altLang="el-GR" sz="1800" b="1" dirty="0">
                <a:latin typeface="Times New Roman MT Extra Bold" pitchFamily="18" charset="0"/>
                <a:sym typeface="Math1"/>
              </a:rPr>
              <a:t>r</a:t>
            </a:r>
            <a:r>
              <a:rPr lang="en-US" altLang="el-GR" sz="1800" b="1" baseline="-25000" dirty="0">
                <a:latin typeface="Times New Roman MT Extra Bold" pitchFamily="18" charset="0"/>
                <a:sym typeface="Math1"/>
              </a:rPr>
              <a:t>2</a:t>
            </a:r>
            <a:r>
              <a:rPr lang="en-US" altLang="el-GR" sz="1800" b="1" dirty="0">
                <a:latin typeface="Times New Roman MT Extra Bold" pitchFamily="18" charset="0"/>
                <a:sym typeface="Wingdings" panose="05000000000000000000" pitchFamily="2" charset="2"/>
              </a:rPr>
              <a:t>). </a:t>
            </a:r>
          </a:p>
          <a:p>
            <a:pPr lvl="1">
              <a:lnSpc>
                <a:spcPct val="90000"/>
              </a:lnSpc>
              <a:buFont typeface="Marlett" pitchFamily="2" charset="2"/>
              <a:buChar char="4"/>
            </a:pPr>
            <a:r>
              <a:rPr lang="en-US" altLang="el-GR" sz="1800" b="1" dirty="0">
                <a:latin typeface="Times New Roman MT Extra Bold" pitchFamily="18" charset="0"/>
                <a:sym typeface="Math1"/>
              </a:rPr>
              <a:t>F</a:t>
            </a:r>
            <a:r>
              <a:rPr lang="en-US" altLang="el-GR" sz="1800" b="1" baseline="-25000" dirty="0">
                <a:latin typeface="Times New Roman MT Extra Bold" pitchFamily="18" charset="0"/>
                <a:sym typeface="Math1"/>
              </a:rPr>
              <a:t>5</a:t>
            </a:r>
            <a:r>
              <a:rPr lang="en-US" altLang="el-GR" sz="1800" b="1" dirty="0">
                <a:latin typeface="Times New Roman MT Extra Bold" pitchFamily="18" charset="0"/>
                <a:sym typeface="Math1"/>
              </a:rPr>
              <a:t>: </a:t>
            </a:r>
            <a:r>
              <a:rPr lang="en-US" altLang="el-GR" sz="1800" b="1" dirty="0">
                <a:latin typeface="Times New Roman MT Extra Bold" pitchFamily="18" charset="0"/>
                <a:sym typeface="Wingdings" panose="05000000000000000000" pitchFamily="2" charset="2"/>
              </a:rPr>
              <a:t>later(</a:t>
            </a:r>
            <a:r>
              <a:rPr lang="en-US" altLang="el-GR" sz="1800" b="1" dirty="0">
                <a:latin typeface="Times New Roman MT Extra Bold" pitchFamily="18" charset="0"/>
                <a:sym typeface="Math1"/>
              </a:rPr>
              <a:t>r</a:t>
            </a:r>
            <a:r>
              <a:rPr lang="en-US" altLang="el-GR" sz="1800" b="1" baseline="-25000" dirty="0">
                <a:latin typeface="Times New Roman MT Extra Bold" pitchFamily="18" charset="0"/>
                <a:sym typeface="Math1"/>
              </a:rPr>
              <a:t>2 </a:t>
            </a:r>
            <a:r>
              <a:rPr lang="en-US" altLang="el-GR" sz="1800" b="1" dirty="0">
                <a:latin typeface="Times New Roman MT Extra Bold" pitchFamily="18" charset="0"/>
                <a:sym typeface="Math1"/>
              </a:rPr>
              <a:t>, </a:t>
            </a:r>
            <a:r>
              <a:rPr lang="en-US" altLang="el-GR" sz="1800" b="1" dirty="0">
                <a:latin typeface="Times New Roman MT Extra Bold" pitchFamily="18" charset="0"/>
              </a:rPr>
              <a:t>r</a:t>
            </a:r>
            <a:r>
              <a:rPr lang="en-GB" altLang="el-GR" sz="1800" b="1" baseline="-25000" dirty="0">
                <a:latin typeface="Times New Roman MT Extra Bold" pitchFamily="18" charset="0"/>
                <a:sym typeface="Math1"/>
              </a:rPr>
              <a:t>1</a:t>
            </a:r>
            <a:r>
              <a:rPr lang="en-US" altLang="el-GR" sz="1800" b="1" dirty="0">
                <a:latin typeface="Times New Roman MT Extra Bold" pitchFamily="18" charset="0"/>
                <a:sym typeface="Wingdings" panose="05000000000000000000" pitchFamily="2" charset="2"/>
              </a:rPr>
              <a:t>).                                </a:t>
            </a:r>
            <a:r>
              <a:rPr lang="en-US" altLang="el-GR" sz="1800" b="1" dirty="0">
                <a:latin typeface="Times New Roman MT Extra Bold" pitchFamily="18" charset="0"/>
                <a:sym typeface="Math1"/>
              </a:rPr>
              <a:t>R</a:t>
            </a:r>
            <a:r>
              <a:rPr lang="en-US" altLang="el-GR" sz="1800" b="1" baseline="-25000" dirty="0">
                <a:latin typeface="Times New Roman MT Extra Bold" pitchFamily="18" charset="0"/>
                <a:sym typeface="Math1"/>
              </a:rPr>
              <a:t>6</a:t>
            </a:r>
            <a:r>
              <a:rPr lang="en-US" altLang="el-GR" sz="1800" b="1" dirty="0">
                <a:latin typeface="Times New Roman MT Extra Bold" pitchFamily="18" charset="0"/>
                <a:sym typeface="Math1"/>
              </a:rPr>
              <a:t>: </a:t>
            </a:r>
            <a:r>
              <a:rPr lang="en-US" altLang="el-GR" sz="1800" b="1" dirty="0">
                <a:latin typeface="Times New Roman MT Extra Bold" pitchFamily="18" charset="0"/>
                <a:sym typeface="Wingdings" panose="05000000000000000000" pitchFamily="2" charset="2"/>
              </a:rPr>
              <a:t>later(</a:t>
            </a:r>
            <a:r>
              <a:rPr lang="en-US" altLang="el-GR" sz="1800" b="1" dirty="0">
                <a:latin typeface="Times New Roman MT Extra Bold" pitchFamily="18" charset="0"/>
                <a:sym typeface="Math1"/>
              </a:rPr>
              <a:t>R</a:t>
            </a:r>
            <a:r>
              <a:rPr lang="en-US" altLang="el-GR" sz="1800" b="1" baseline="-25000" dirty="0">
                <a:latin typeface="Times New Roman MT Extra Bold" pitchFamily="18" charset="0"/>
                <a:sym typeface="Math1"/>
              </a:rPr>
              <a:t>1 </a:t>
            </a:r>
            <a:r>
              <a:rPr lang="en-US" altLang="el-GR" sz="1800" b="1" dirty="0">
                <a:latin typeface="Times New Roman MT Extra Bold" pitchFamily="18" charset="0"/>
                <a:sym typeface="Math1"/>
              </a:rPr>
              <a:t>, </a:t>
            </a:r>
            <a:r>
              <a:rPr lang="en-US" altLang="el-GR" sz="1800" b="1" dirty="0">
                <a:latin typeface="Times New Roman MT Extra Bold" pitchFamily="18" charset="0"/>
              </a:rPr>
              <a:t>R</a:t>
            </a:r>
            <a:r>
              <a:rPr lang="en-GB" altLang="el-GR" sz="1800" b="1" baseline="-25000" dirty="0">
                <a:latin typeface="Times New Roman MT Extra Bold" pitchFamily="18" charset="0"/>
                <a:sym typeface="Math1"/>
              </a:rPr>
              <a:t>2</a:t>
            </a:r>
            <a:r>
              <a:rPr lang="en-US" altLang="el-GR" sz="1800" b="1" dirty="0">
                <a:latin typeface="Times New Roman MT Extra Bold" pitchFamily="18" charset="0"/>
                <a:sym typeface="Wingdings" panose="05000000000000000000" pitchFamily="2" charset="2"/>
              </a:rPr>
              <a:t>).</a:t>
            </a:r>
          </a:p>
          <a:p>
            <a:pPr lvl="1">
              <a:lnSpc>
                <a:spcPct val="90000"/>
              </a:lnSpc>
              <a:buFont typeface="Marlett" pitchFamily="2" charset="2"/>
              <a:buChar char="4"/>
            </a:pPr>
            <a:endParaRPr lang="en-US" altLang="el-GR" sz="2000" b="1" baseline="-25000" dirty="0">
              <a:latin typeface="Times New Roman MT Extra Bold" pitchFamily="18" charset="0"/>
              <a:sym typeface="Math1"/>
            </a:endParaRPr>
          </a:p>
          <a:p>
            <a:pPr>
              <a:lnSpc>
                <a:spcPct val="90000"/>
              </a:lnSpc>
              <a:buFont typeface="Marlett" pitchFamily="2" charset="2"/>
              <a:buChar char="4"/>
            </a:pPr>
            <a:r>
              <a:rPr lang="en-US" altLang="el-GR" sz="2400" b="1" dirty="0">
                <a:latin typeface="Times New Roman MT Extra Bold" pitchFamily="18" charset="0"/>
                <a:sym typeface="Math1"/>
              </a:rPr>
              <a:t>Conclusions:</a:t>
            </a:r>
          </a:p>
          <a:p>
            <a:pPr lvl="1">
              <a:lnSpc>
                <a:spcPct val="90000"/>
              </a:lnSpc>
              <a:buFont typeface="Marlett" pitchFamily="2" charset="2"/>
              <a:buChar char="4"/>
            </a:pPr>
            <a:r>
              <a:rPr lang="en-GB" altLang="el-GR" sz="1800" dirty="0">
                <a:sym typeface="Symbol" panose="05050102010706020507" pitchFamily="18" charset="2"/>
              </a:rPr>
              <a:t></a:t>
            </a:r>
            <a:r>
              <a:rPr lang="en-US" altLang="el-GR" sz="1800" b="1" dirty="0">
                <a:latin typeface="Times New Roman MT Extra Bold" pitchFamily="18" charset="0"/>
              </a:rPr>
              <a:t> modify(villa)</a:t>
            </a:r>
            <a:r>
              <a:rPr lang="en-US" altLang="el-GR" sz="1800" b="1" baseline="-25000" dirty="0">
                <a:latin typeface="Times New Roman MT Extra Bold" pitchFamily="18" charset="0"/>
                <a:sym typeface="Math1"/>
              </a:rPr>
              <a:t> </a:t>
            </a:r>
            <a:r>
              <a:rPr lang="en-US" altLang="el-GR" sz="1800" b="1" dirty="0">
                <a:solidFill>
                  <a:schemeClr val="accent2"/>
                </a:solidFill>
                <a:latin typeface="Times New Roman MT Extra Bold" pitchFamily="18" charset="0"/>
                <a:sym typeface="Math1"/>
              </a:rPr>
              <a:t>skeptical</a:t>
            </a:r>
            <a:r>
              <a:rPr lang="en-US" altLang="el-GR" sz="1800" b="1" dirty="0">
                <a:latin typeface="Times New Roman MT Extra Bold" pitchFamily="18" charset="0"/>
                <a:sym typeface="Math1"/>
              </a:rPr>
              <a:t> conclusion via S</a:t>
            </a:r>
            <a:r>
              <a:rPr lang="en-US" altLang="el-GR" sz="1800" b="1" baseline="-25000" dirty="0">
                <a:latin typeface="Times New Roman MT Extra Bold" pitchFamily="18" charset="0"/>
                <a:sym typeface="Math1"/>
              </a:rPr>
              <a:t>1</a:t>
            </a:r>
            <a:r>
              <a:rPr lang="en-US" altLang="el-GR" sz="1800" b="1" dirty="0">
                <a:latin typeface="Times New Roman MT Extra Bold" pitchFamily="18" charset="0"/>
                <a:sym typeface="Math1"/>
              </a:rPr>
              <a:t> ={</a:t>
            </a:r>
            <a:r>
              <a:rPr lang="en-US" altLang="el-GR" sz="1800" b="1" dirty="0">
                <a:latin typeface="Times New Roman MT Extra Bold" pitchFamily="18" charset="0"/>
              </a:rPr>
              <a:t>r</a:t>
            </a:r>
            <a:r>
              <a:rPr lang="en-GB" altLang="el-GR" sz="1800" b="1" baseline="-25000" dirty="0">
                <a:latin typeface="Times New Roman MT Extra Bold" pitchFamily="18" charset="0"/>
                <a:sym typeface="Math1"/>
              </a:rPr>
              <a:t>1</a:t>
            </a:r>
            <a:r>
              <a:rPr lang="en-US" altLang="el-GR" sz="1800" b="1" dirty="0">
                <a:latin typeface="Times New Roman MT Extra Bold" pitchFamily="18" charset="0"/>
                <a:sym typeface="Math1"/>
              </a:rPr>
              <a:t>, </a:t>
            </a:r>
            <a:r>
              <a:rPr lang="en-US" altLang="el-GR" sz="1800" b="1" dirty="0">
                <a:latin typeface="Times New Roman MT Extra Bold" pitchFamily="18" charset="0"/>
              </a:rPr>
              <a:t>r</a:t>
            </a:r>
            <a:r>
              <a:rPr lang="en-US" altLang="el-GR" sz="1800" b="1" baseline="-25000" dirty="0">
                <a:latin typeface="Times New Roman MT Extra Bold" pitchFamily="18" charset="0"/>
                <a:sym typeface="Math1"/>
              </a:rPr>
              <a:t>3 </a:t>
            </a:r>
            <a:r>
              <a:rPr lang="en-US" altLang="el-GR" sz="1800" b="1" dirty="0">
                <a:latin typeface="Times New Roman MT Extra Bold" pitchFamily="18" charset="0"/>
                <a:sym typeface="Math1"/>
              </a:rPr>
              <a:t>} (since “</a:t>
            </a:r>
            <a:r>
              <a:rPr lang="en-US" altLang="el-GR" sz="1800" b="1" dirty="0">
                <a:latin typeface="Times New Roman MT Extra Bold" pitchFamily="18" charset="0"/>
                <a:sym typeface="Wingdings" panose="05000000000000000000" pitchFamily="2" charset="2"/>
              </a:rPr>
              <a:t>higher(r</a:t>
            </a:r>
            <a:r>
              <a:rPr lang="en-US" altLang="el-GR" sz="1800" b="1" baseline="-25000" dirty="0">
                <a:latin typeface="Times New Roman MT Extra Bold" pitchFamily="18" charset="0"/>
                <a:sym typeface="Math1"/>
              </a:rPr>
              <a:t>1 </a:t>
            </a:r>
            <a:r>
              <a:rPr lang="en-US" altLang="el-GR" sz="1800" b="1" dirty="0">
                <a:latin typeface="Times New Roman MT Extra Bold" pitchFamily="18" charset="0"/>
                <a:sym typeface="Math1"/>
              </a:rPr>
              <a:t>, r</a:t>
            </a:r>
            <a:r>
              <a:rPr lang="en-GB" altLang="el-GR" sz="1800" b="1" baseline="-25000" dirty="0">
                <a:latin typeface="Times New Roman MT Extra Bold" pitchFamily="18" charset="0"/>
                <a:sym typeface="Math1"/>
              </a:rPr>
              <a:t>2</a:t>
            </a:r>
            <a:r>
              <a:rPr lang="en-US" altLang="el-GR" sz="1800" b="1" dirty="0">
                <a:latin typeface="Times New Roman MT Extra Bold" pitchFamily="18" charset="0"/>
                <a:sym typeface="Wingdings" panose="05000000000000000000" pitchFamily="2" charset="2"/>
              </a:rPr>
              <a:t>)” is </a:t>
            </a:r>
            <a:r>
              <a:rPr lang="en-US" altLang="el-GR" sz="1800" b="1" dirty="0">
                <a:solidFill>
                  <a:srgbClr val="009900"/>
                </a:solidFill>
                <a:latin typeface="Times New Roman MT Extra Bold" pitchFamily="18" charset="0"/>
                <a:sym typeface="Wingdings" panose="05000000000000000000" pitchFamily="2" charset="2"/>
              </a:rPr>
              <a:t>skeptically admissible </a:t>
            </a:r>
            <a:r>
              <a:rPr lang="en-US" altLang="el-GR" sz="1800" b="1" dirty="0">
                <a:latin typeface="Times New Roman MT Extra Bold" pitchFamily="18" charset="0"/>
                <a:sym typeface="Math1"/>
              </a:rPr>
              <a:t>S</a:t>
            </a:r>
            <a:r>
              <a:rPr lang="en-US" altLang="el-GR" sz="1800" b="1" baseline="-25000" dirty="0">
                <a:latin typeface="Times New Roman MT Extra Bold" pitchFamily="18" charset="0"/>
                <a:sym typeface="Math1"/>
              </a:rPr>
              <a:t>2</a:t>
            </a:r>
            <a:r>
              <a:rPr lang="en-US" altLang="el-GR" sz="1800" b="1" dirty="0">
                <a:latin typeface="Times New Roman MT Extra Bold" pitchFamily="18" charset="0"/>
                <a:sym typeface="Math1"/>
              </a:rPr>
              <a:t> ={</a:t>
            </a:r>
            <a:r>
              <a:rPr lang="en-US" altLang="el-GR" sz="1800" b="1" dirty="0">
                <a:latin typeface="Times New Roman MT Extra Bold" pitchFamily="18" charset="0"/>
              </a:rPr>
              <a:t>r</a:t>
            </a:r>
            <a:r>
              <a:rPr lang="en-GB" altLang="el-GR" sz="1800" b="1" baseline="-25000" dirty="0">
                <a:latin typeface="Times New Roman MT Extra Bold" pitchFamily="18" charset="0"/>
                <a:sym typeface="Math1"/>
              </a:rPr>
              <a:t>2</a:t>
            </a:r>
            <a:r>
              <a:rPr lang="en-US" altLang="el-GR" sz="1800" b="1" dirty="0">
                <a:latin typeface="Times New Roman MT Extra Bold" pitchFamily="18" charset="0"/>
                <a:sym typeface="Math1"/>
              </a:rPr>
              <a:t>, </a:t>
            </a:r>
            <a:r>
              <a:rPr lang="en-US" altLang="el-GR" sz="1800" b="1" dirty="0">
                <a:latin typeface="Times New Roman MT Extra Bold" pitchFamily="18" charset="0"/>
              </a:rPr>
              <a:t>r</a:t>
            </a:r>
            <a:r>
              <a:rPr lang="en-US" altLang="el-GR" sz="1800" b="1" baseline="-25000" dirty="0">
                <a:latin typeface="Times New Roman MT Extra Bold" pitchFamily="18" charset="0"/>
                <a:sym typeface="Math1"/>
              </a:rPr>
              <a:t>4 </a:t>
            </a:r>
            <a:r>
              <a:rPr lang="en-US" altLang="el-GR" sz="1800" b="1" dirty="0">
                <a:latin typeface="Times New Roman MT Extra Bold" pitchFamily="18" charset="0"/>
                <a:sym typeface="Math1"/>
              </a:rPr>
              <a:t>}  does not attack S</a:t>
            </a:r>
            <a:r>
              <a:rPr lang="en-US" altLang="el-GR" sz="1800" b="1" baseline="-25000" dirty="0">
                <a:latin typeface="Times New Roman MT Extra Bold" pitchFamily="18" charset="0"/>
                <a:sym typeface="Math1"/>
              </a:rPr>
              <a:t>1</a:t>
            </a:r>
            <a:r>
              <a:rPr lang="en-US" altLang="el-GR" sz="1800" b="1" dirty="0">
                <a:latin typeface="Times New Roman MT Extra Bold" pitchFamily="18" charset="0"/>
                <a:sym typeface="Math1"/>
              </a:rPr>
              <a:t>).</a:t>
            </a:r>
          </a:p>
          <a:p>
            <a:pPr lvl="1">
              <a:lnSpc>
                <a:spcPct val="90000"/>
              </a:lnSpc>
              <a:buFont typeface="Marlett" pitchFamily="2" charset="2"/>
              <a:buChar char="4"/>
            </a:pPr>
            <a:r>
              <a:rPr lang="en-US" altLang="el-GR" sz="1800" b="1" dirty="0">
                <a:latin typeface="Times New Roman MT Extra Bold" pitchFamily="18" charset="0"/>
                <a:sym typeface="Math1"/>
              </a:rPr>
              <a:t>H</a:t>
            </a:r>
            <a:r>
              <a:rPr lang="en-US" altLang="el-GR" sz="1800" b="1" baseline="-25000" dirty="0">
                <a:latin typeface="Times New Roman MT Extra Bold" pitchFamily="18" charset="0"/>
                <a:sym typeface="Math1"/>
              </a:rPr>
              <a:t>1</a:t>
            </a:r>
            <a:r>
              <a:rPr lang="en-US" altLang="el-GR" sz="1800" b="1" dirty="0">
                <a:latin typeface="Times New Roman MT Extra Bold" pitchFamily="18" charset="0"/>
                <a:sym typeface="Math1"/>
              </a:rPr>
              <a:t> ={R</a:t>
            </a:r>
            <a:r>
              <a:rPr lang="en-GB" altLang="el-GR" sz="1800" b="1" baseline="-25000" dirty="0">
                <a:latin typeface="Times New Roman MT Extra Bold" pitchFamily="18" charset="0"/>
                <a:sym typeface="Math1"/>
              </a:rPr>
              <a:t>1</a:t>
            </a:r>
            <a:r>
              <a:rPr lang="en-US" altLang="el-GR" sz="1800" b="1" dirty="0">
                <a:latin typeface="Times New Roman MT Extra Bold" pitchFamily="18" charset="0"/>
                <a:sym typeface="Math1"/>
              </a:rPr>
              <a:t>, F</a:t>
            </a:r>
            <a:r>
              <a:rPr lang="en-US" altLang="el-GR" sz="1800" b="1" baseline="-25000" dirty="0">
                <a:latin typeface="Times New Roman MT Extra Bold" pitchFamily="18" charset="0"/>
                <a:sym typeface="Math1"/>
              </a:rPr>
              <a:t>3 </a:t>
            </a:r>
            <a:r>
              <a:rPr lang="en-US" altLang="el-GR" sz="1800" b="1" dirty="0">
                <a:latin typeface="Times New Roman MT Extra Bold" pitchFamily="18" charset="0"/>
                <a:sym typeface="Math1"/>
              </a:rPr>
              <a:t>, F</a:t>
            </a:r>
            <a:r>
              <a:rPr lang="en-US" altLang="el-GR" sz="1800" b="1" baseline="-25000" dirty="0">
                <a:latin typeface="Times New Roman MT Extra Bold" pitchFamily="18" charset="0"/>
                <a:sym typeface="Math1"/>
              </a:rPr>
              <a:t>4</a:t>
            </a:r>
            <a:r>
              <a:rPr lang="en-US" altLang="el-GR" sz="1800" b="1" dirty="0">
                <a:latin typeface="Times New Roman MT Extra Bold" pitchFamily="18" charset="0"/>
                <a:sym typeface="Math1"/>
              </a:rPr>
              <a:t>} for “</a:t>
            </a:r>
            <a:r>
              <a:rPr lang="en-US" altLang="el-GR" sz="1800" b="1" dirty="0">
                <a:latin typeface="Times New Roman MT Extra Bold" pitchFamily="18" charset="0"/>
                <a:sym typeface="Wingdings" panose="05000000000000000000" pitchFamily="2" charset="2"/>
              </a:rPr>
              <a:t>higher(r</a:t>
            </a:r>
            <a:r>
              <a:rPr lang="en-US" altLang="el-GR" sz="1800" b="1" baseline="-25000" dirty="0">
                <a:latin typeface="Times New Roman MT Extra Bold" pitchFamily="18" charset="0"/>
                <a:sym typeface="Math1"/>
              </a:rPr>
              <a:t>1 </a:t>
            </a:r>
            <a:r>
              <a:rPr lang="en-US" altLang="el-GR" sz="1800" b="1" dirty="0">
                <a:latin typeface="Times New Roman MT Extra Bold" pitchFamily="18" charset="0"/>
                <a:sym typeface="Math1"/>
              </a:rPr>
              <a:t>, r</a:t>
            </a:r>
            <a:r>
              <a:rPr lang="en-GB" altLang="el-GR" sz="1800" b="1" baseline="-25000" dirty="0">
                <a:latin typeface="Times New Roman MT Extra Bold" pitchFamily="18" charset="0"/>
                <a:sym typeface="Math1"/>
              </a:rPr>
              <a:t>2</a:t>
            </a:r>
            <a:r>
              <a:rPr lang="en-US" altLang="el-GR" sz="1800" b="1" dirty="0">
                <a:latin typeface="Times New Roman MT Extra Bold" pitchFamily="18" charset="0"/>
                <a:sym typeface="Wingdings" panose="05000000000000000000" pitchFamily="2" charset="2"/>
              </a:rPr>
              <a:t>)” attacks </a:t>
            </a:r>
            <a:r>
              <a:rPr lang="en-US" altLang="el-GR" sz="1800" b="1" dirty="0">
                <a:latin typeface="Times New Roman MT Extra Bold" pitchFamily="18" charset="0"/>
                <a:sym typeface="Math1"/>
              </a:rPr>
              <a:t>H</a:t>
            </a:r>
            <a:r>
              <a:rPr lang="en-US" altLang="el-GR" sz="1800" b="1" baseline="-25000" dirty="0">
                <a:latin typeface="Times New Roman MT Extra Bold" pitchFamily="18" charset="0"/>
                <a:sym typeface="Math1"/>
              </a:rPr>
              <a:t>2</a:t>
            </a:r>
            <a:r>
              <a:rPr lang="en-US" altLang="el-GR" sz="1800" b="1" dirty="0">
                <a:latin typeface="Times New Roman MT Extra Bold" pitchFamily="18" charset="0"/>
                <a:sym typeface="Math1"/>
              </a:rPr>
              <a:t> ={R</a:t>
            </a:r>
            <a:r>
              <a:rPr lang="en-GB" altLang="el-GR" sz="1800" b="1" baseline="-25000" dirty="0">
                <a:latin typeface="Times New Roman MT Extra Bold" pitchFamily="18" charset="0"/>
                <a:sym typeface="Math1"/>
              </a:rPr>
              <a:t>2</a:t>
            </a:r>
            <a:r>
              <a:rPr lang="en-US" altLang="el-GR" sz="1800" b="1" dirty="0">
                <a:latin typeface="Times New Roman MT Extra Bold" pitchFamily="18" charset="0"/>
                <a:sym typeface="Math1"/>
              </a:rPr>
              <a:t>, F</a:t>
            </a:r>
            <a:r>
              <a:rPr lang="en-US" altLang="el-GR" sz="1800" b="1" baseline="-25000" dirty="0">
                <a:latin typeface="Times New Roman MT Extra Bold" pitchFamily="18" charset="0"/>
                <a:sym typeface="Math1"/>
              </a:rPr>
              <a:t>5 </a:t>
            </a:r>
            <a:r>
              <a:rPr lang="en-US" altLang="el-GR" sz="1800" b="1" dirty="0">
                <a:latin typeface="Times New Roman MT Extra Bold" pitchFamily="18" charset="0"/>
                <a:sym typeface="Math1"/>
              </a:rPr>
              <a:t>} for “</a:t>
            </a:r>
            <a:r>
              <a:rPr lang="en-US" altLang="el-GR" sz="1800" b="1" dirty="0">
                <a:latin typeface="Times New Roman MT Extra Bold" pitchFamily="18" charset="0"/>
                <a:sym typeface="Wingdings" panose="05000000000000000000" pitchFamily="2" charset="2"/>
              </a:rPr>
              <a:t>higher(r</a:t>
            </a:r>
            <a:r>
              <a:rPr lang="en-US" altLang="el-GR" sz="1800" b="1" baseline="-25000" dirty="0">
                <a:latin typeface="Times New Roman MT Extra Bold" pitchFamily="18" charset="0"/>
                <a:sym typeface="Math1"/>
              </a:rPr>
              <a:t>2 </a:t>
            </a:r>
            <a:r>
              <a:rPr lang="en-US" altLang="el-GR" sz="1800" b="1" dirty="0">
                <a:latin typeface="Times New Roman MT Extra Bold" pitchFamily="18" charset="0"/>
                <a:sym typeface="Math1"/>
              </a:rPr>
              <a:t>, r</a:t>
            </a:r>
            <a:r>
              <a:rPr lang="en-GB" altLang="el-GR" sz="1800" b="1" baseline="-25000" dirty="0">
                <a:latin typeface="Times New Roman MT Extra Bold" pitchFamily="18" charset="0"/>
                <a:sym typeface="Math1"/>
              </a:rPr>
              <a:t>1</a:t>
            </a:r>
            <a:r>
              <a:rPr lang="en-US" altLang="el-GR" sz="1800" b="1" dirty="0">
                <a:latin typeface="Times New Roman MT Extra Bold" pitchFamily="18" charset="0"/>
                <a:sym typeface="Wingdings" panose="05000000000000000000" pitchFamily="2" charset="2"/>
              </a:rPr>
              <a:t>)”  </a:t>
            </a:r>
            <a:r>
              <a:rPr lang="en-US" altLang="el-GR" sz="1800" b="1" dirty="0">
                <a:latin typeface="Times New Roman MT Extra Bold" pitchFamily="18" charset="0"/>
                <a:sym typeface="Math1"/>
              </a:rPr>
              <a:t>but not vice-versa (since “</a:t>
            </a:r>
            <a:r>
              <a:rPr lang="en-US" altLang="el-GR" sz="1800" b="1" dirty="0">
                <a:latin typeface="Times New Roman MT Extra Bold" pitchFamily="18" charset="0"/>
                <a:sym typeface="Wingdings" panose="05000000000000000000" pitchFamily="2" charset="2"/>
              </a:rPr>
              <a:t>higher(R</a:t>
            </a:r>
            <a:r>
              <a:rPr lang="en-US" altLang="el-GR" sz="1800" b="1" baseline="-25000" dirty="0">
                <a:latin typeface="Times New Roman MT Extra Bold" pitchFamily="18" charset="0"/>
                <a:sym typeface="Math1"/>
              </a:rPr>
              <a:t>1 </a:t>
            </a:r>
            <a:r>
              <a:rPr lang="en-US" altLang="el-GR" sz="1800" b="1" dirty="0">
                <a:latin typeface="Times New Roman MT Extra Bold" pitchFamily="18" charset="0"/>
                <a:sym typeface="Math1"/>
              </a:rPr>
              <a:t>, R</a:t>
            </a:r>
            <a:r>
              <a:rPr lang="en-GB" altLang="el-GR" sz="1800" b="1" baseline="-25000" dirty="0">
                <a:latin typeface="Times New Roman MT Extra Bold" pitchFamily="18" charset="0"/>
                <a:sym typeface="Math1"/>
              </a:rPr>
              <a:t>2</a:t>
            </a:r>
            <a:r>
              <a:rPr lang="en-US" altLang="el-GR" sz="1800" b="1" dirty="0">
                <a:latin typeface="Times New Roman MT Extra Bold" pitchFamily="18" charset="0"/>
                <a:sym typeface="Wingdings" panose="05000000000000000000" pitchFamily="2" charset="2"/>
              </a:rPr>
              <a:t>)” is </a:t>
            </a:r>
            <a:r>
              <a:rPr lang="en-US" altLang="el-GR" sz="1800" b="1" dirty="0">
                <a:solidFill>
                  <a:srgbClr val="009900"/>
                </a:solidFill>
                <a:latin typeface="Times New Roman MT Extra Bold" pitchFamily="18" charset="0"/>
                <a:sym typeface="Wingdings" panose="05000000000000000000" pitchFamily="2" charset="2"/>
              </a:rPr>
              <a:t>skeptically admissible</a:t>
            </a:r>
            <a:r>
              <a:rPr lang="en-US" altLang="el-GR" sz="1800" b="1" dirty="0">
                <a:latin typeface="Times New Roman MT Extra Bold" pitchFamily="18" charset="0"/>
                <a:sym typeface="Math1"/>
              </a:rPr>
              <a:t>).</a:t>
            </a:r>
            <a:r>
              <a:rPr lang="en-US" altLang="el-GR" sz="2000" b="1" dirty="0">
                <a:latin typeface="Times New Roman MT Extra Bold" pitchFamily="18" charset="0"/>
                <a:sym typeface="Math1"/>
              </a:rPr>
              <a:t> </a:t>
            </a:r>
          </a:p>
          <a:p>
            <a:pPr lvl="1">
              <a:lnSpc>
                <a:spcPct val="90000"/>
              </a:lnSpc>
              <a:buFont typeface="Marlett" pitchFamily="2" charset="2"/>
              <a:buChar char="4"/>
            </a:pPr>
            <a:endParaRPr lang="en-US" altLang="el-GR" sz="2000" b="1" dirty="0">
              <a:latin typeface="Times New Roman MT Extra Bold" pitchFamily="18" charset="0"/>
              <a:sym typeface="Math1"/>
            </a:endParaRPr>
          </a:p>
          <a:p>
            <a:pPr lvl="1">
              <a:lnSpc>
                <a:spcPct val="90000"/>
              </a:lnSpc>
              <a:buFont typeface="Marlett" pitchFamily="2" charset="2"/>
              <a:buChar char="4"/>
            </a:pPr>
            <a:endParaRPr lang="en-US" altLang="el-GR" sz="2000" b="1" dirty="0">
              <a:latin typeface="Times New Roman MT Extra Bold" pitchFamily="18" charset="0"/>
              <a:sym typeface="Math1"/>
            </a:endParaRPr>
          </a:p>
        </p:txBody>
      </p:sp>
    </p:spTree>
    <p:extLst>
      <p:ext uri="{BB962C8B-B14F-4D97-AF65-F5344CB8AC3E}">
        <p14:creationId xmlns:p14="http://schemas.microsoft.com/office/powerpoint/2010/main" val="2911534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a:extLst>
              <a:ext uri="{FF2B5EF4-FFF2-40B4-BE49-F238E27FC236}">
                <a16:creationId xmlns:a16="http://schemas.microsoft.com/office/drawing/2014/main" id="{1F1700A7-717F-46BD-9AF1-2FCBA2FE950B}"/>
              </a:ext>
            </a:extLst>
          </p:cNvPr>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6FDAC8ED-CE34-4B94-B23C-8789B9D64466}" type="slidenum">
              <a:rPr lang="en-US" altLang="el-GR" sz="1000" smtClean="0"/>
              <a:pPr>
                <a:spcBef>
                  <a:spcPct val="0"/>
                </a:spcBef>
                <a:buClrTx/>
                <a:buSzTx/>
                <a:buFontTx/>
                <a:buNone/>
              </a:pPr>
              <a:t>15</a:t>
            </a:fld>
            <a:endParaRPr lang="en-US" altLang="el-GR" sz="1000"/>
          </a:p>
        </p:txBody>
      </p:sp>
      <p:sp>
        <p:nvSpPr>
          <p:cNvPr id="25603" name="Rectangle 2">
            <a:extLst>
              <a:ext uri="{FF2B5EF4-FFF2-40B4-BE49-F238E27FC236}">
                <a16:creationId xmlns:a16="http://schemas.microsoft.com/office/drawing/2014/main" id="{D6439FD4-EACE-438D-9714-758C2D56842E}"/>
              </a:ext>
            </a:extLst>
          </p:cNvPr>
          <p:cNvSpPr>
            <a:spLocks noGrp="1" noChangeArrowheads="1"/>
          </p:cNvSpPr>
          <p:nvPr>
            <p:ph type="title"/>
          </p:nvPr>
        </p:nvSpPr>
        <p:spPr>
          <a:xfrm>
            <a:off x="457200" y="228600"/>
            <a:ext cx="8229600" cy="1277938"/>
          </a:xfrm>
        </p:spPr>
        <p:txBody>
          <a:bodyPr/>
          <a:lstStyle/>
          <a:p>
            <a:pPr algn="ctr"/>
            <a:r>
              <a:rPr lang="en-US" altLang="el-GR" sz="2800" b="1">
                <a:latin typeface="Comic Sans MS" panose="030F0702030302020204" pitchFamily="66" charset="0"/>
              </a:rPr>
              <a:t>Example: Legal Reasoning</a:t>
            </a:r>
            <a:endParaRPr lang="en-GB" altLang="el-GR" sz="2800" b="1">
              <a:latin typeface="Comic Sans MS" panose="030F0702030302020204" pitchFamily="66" charset="0"/>
            </a:endParaRPr>
          </a:p>
        </p:txBody>
      </p:sp>
      <p:sp>
        <p:nvSpPr>
          <p:cNvPr id="25604" name="Rectangle 3">
            <a:extLst>
              <a:ext uri="{FF2B5EF4-FFF2-40B4-BE49-F238E27FC236}">
                <a16:creationId xmlns:a16="http://schemas.microsoft.com/office/drawing/2014/main" id="{3255F37D-0E2A-4723-926B-ECA4B5569BE5}"/>
              </a:ext>
            </a:extLst>
          </p:cNvPr>
          <p:cNvSpPr>
            <a:spLocks noChangeArrowheads="1"/>
          </p:cNvSpPr>
          <p:nvPr/>
        </p:nvSpPr>
        <p:spPr bwMode="auto">
          <a:xfrm>
            <a:off x="406400" y="1447800"/>
            <a:ext cx="8585200" cy="5410200"/>
          </a:xfrm>
          <a:prstGeom prst="rect">
            <a:avLst/>
          </a:prstGeom>
          <a:noFill/>
          <a:ln>
            <a:noFill/>
          </a:ln>
          <a:effectLst/>
          <a:extLst>
            <a:ext uri="{909E8E84-426E-40DD-AFC4-6F175D3DCCD1}">
              <a14:hiddenFill xmlns:a14="http://schemas.microsoft.com/office/drawing/2010/main">
                <a:solidFill>
                  <a:srgbClr val="FFE395"/>
                </a:solidFill>
              </a14:hiddenFill>
            </a:ext>
            <a:ext uri="{91240B29-F687-4F45-9708-019B960494DF}">
              <a14:hiddenLine xmlns:a14="http://schemas.microsoft.com/office/drawing/2010/main" w="28575">
                <a:solidFill>
                  <a:srgbClr val="A5002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lnSpc>
                <a:spcPct val="90000"/>
              </a:lnSpc>
              <a:buFont typeface="Wingdings" panose="05000000000000000000" pitchFamily="2" charset="2"/>
              <a:buNone/>
            </a:pPr>
            <a:r>
              <a:rPr lang="en-GB" altLang="el-GR" sz="1600" b="1" i="1">
                <a:latin typeface="Comic Sans MS" panose="030F0702030302020204" pitchFamily="66" charset="0"/>
              </a:rPr>
              <a:t>	</a:t>
            </a:r>
            <a:endParaRPr lang="en-US" altLang="el-GR" sz="1600" b="1" i="1">
              <a:latin typeface="Courier New" panose="02070309020205020404" pitchFamily="49" charset="0"/>
            </a:endParaRPr>
          </a:p>
          <a:p>
            <a:pPr eaLnBrk="1" hangingPunct="1">
              <a:lnSpc>
                <a:spcPct val="90000"/>
              </a:lnSpc>
              <a:buFont typeface="Wingdings" panose="05000000000000000000" pitchFamily="2" charset="2"/>
              <a:buNone/>
            </a:pPr>
            <a:r>
              <a:rPr lang="en-US" altLang="el-GR" sz="1600" b="1" i="1">
                <a:latin typeface="Courier New" panose="02070309020205020404" pitchFamily="49" charset="0"/>
              </a:rPr>
              <a:t>	“A person wants to find out if her security interest in a certain ship is perfected. She currently has possession of the ship. According to the "Uniform Commercial Code" (UCC) a security interest in goods may be perfected by taking possession of the collateral. However, there is a federal law called the "Ship Mortgage Act" (SMA) according to which a security interest in a ship may only be perfected by filing a financing statement. Such a statement has not been filed. Now the question is whether the UCC or the SMA takes precedence in this case. There are two known legal principles for resolving conflicts of this kind. The principle of "Lex Posterior" gives precedence to newer laws. In our case the UCC is newer than the SMA. On the other hand, in the principle of "Lex Superior" gives precedence to laws supported by the higher authority. In our case the SMA has higher authority since it is a federal law.”</a:t>
            </a:r>
          </a:p>
          <a:p>
            <a:pPr eaLnBrk="1" hangingPunct="1">
              <a:lnSpc>
                <a:spcPct val="90000"/>
              </a:lnSpc>
              <a:buFont typeface="Wingdings" panose="05000000000000000000" pitchFamily="2" charset="2"/>
              <a:buNone/>
            </a:pPr>
            <a:r>
              <a:rPr lang="en-US" altLang="el-GR" sz="1600" b="1" i="1">
                <a:latin typeface="Courier New" panose="02070309020205020404" pitchFamily="49" charset="0"/>
              </a:rPr>
              <a:t>   -- Gordon, 1993</a:t>
            </a:r>
          </a:p>
        </p:txBody>
      </p:sp>
      <p:sp>
        <p:nvSpPr>
          <p:cNvPr id="398340" name="Text Box 4">
            <a:extLst>
              <a:ext uri="{FF2B5EF4-FFF2-40B4-BE49-F238E27FC236}">
                <a16:creationId xmlns:a16="http://schemas.microsoft.com/office/drawing/2014/main" id="{2DF8CC17-354E-4188-9DA4-0BE3C7F1D5A3}"/>
              </a:ext>
            </a:extLst>
          </p:cNvPr>
          <p:cNvSpPr txBox="1">
            <a:spLocks noChangeArrowheads="1"/>
          </p:cNvSpPr>
          <p:nvPr/>
        </p:nvSpPr>
        <p:spPr bwMode="auto">
          <a:xfrm>
            <a:off x="1314450" y="1752600"/>
            <a:ext cx="7475538" cy="5022850"/>
          </a:xfrm>
          <a:prstGeom prst="rect">
            <a:avLst/>
          </a:prstGeom>
          <a:solidFill>
            <a:srgbClr val="FFFFB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lvl="1" eaLnBrk="1" hangingPunct="1">
              <a:buFont typeface="Wingdings" panose="05000000000000000000" pitchFamily="2" charset="2"/>
              <a:buNone/>
            </a:pPr>
            <a:r>
              <a:rPr lang="en-US" altLang="el-GR" sz="2000">
                <a:latin typeface="Comic Sans MS" panose="030F0702030302020204" pitchFamily="66" charset="0"/>
              </a:rPr>
              <a:t>ucc: perfected  </a:t>
            </a:r>
            <a:r>
              <a:rPr lang="en-GB" altLang="el-GR" sz="2000">
                <a:latin typeface="Symbol" panose="05050102010706020507" pitchFamily="18" charset="2"/>
              </a:rPr>
              <a:t></a:t>
            </a:r>
            <a:r>
              <a:rPr lang="en-US" altLang="el-GR" sz="2000">
                <a:latin typeface="Comic Sans MS" panose="030F0702030302020204" pitchFamily="66" charset="0"/>
              </a:rPr>
              <a:t> possesion.</a:t>
            </a:r>
          </a:p>
          <a:p>
            <a:pPr lvl="1" eaLnBrk="1" hangingPunct="1">
              <a:buFont typeface="Wingdings" panose="05000000000000000000" pitchFamily="2" charset="2"/>
              <a:buNone/>
            </a:pPr>
            <a:r>
              <a:rPr lang="en-US" altLang="el-GR" sz="2000">
                <a:latin typeface="Comic Sans MS" panose="030F0702030302020204" pitchFamily="66" charset="0"/>
              </a:rPr>
              <a:t>sma: </a:t>
            </a:r>
            <a:r>
              <a:rPr lang="en-GB" altLang="el-GR" sz="2000">
                <a:latin typeface="Symbol" panose="05050102010706020507" pitchFamily="18" charset="2"/>
              </a:rPr>
              <a:t></a:t>
            </a:r>
            <a:r>
              <a:rPr lang="en-US" altLang="el-GR" sz="2000">
                <a:latin typeface="Comic Sans MS" panose="030F0702030302020204" pitchFamily="66" charset="0"/>
              </a:rPr>
              <a:t> perfected  </a:t>
            </a:r>
            <a:r>
              <a:rPr lang="en-GB" altLang="el-GR" sz="2000">
                <a:latin typeface="Symbol" panose="05050102010706020507" pitchFamily="18" charset="2"/>
              </a:rPr>
              <a:t></a:t>
            </a:r>
            <a:r>
              <a:rPr lang="en-US" altLang="el-GR" sz="2000">
                <a:latin typeface="Comic Sans MS" panose="030F0702030302020204" pitchFamily="66" charset="0"/>
              </a:rPr>
              <a:t> ship, </a:t>
            </a:r>
            <a:r>
              <a:rPr lang="en-GB" altLang="el-GR" sz="2000">
                <a:latin typeface="Symbol" panose="05050102010706020507" pitchFamily="18" charset="2"/>
              </a:rPr>
              <a:t></a:t>
            </a:r>
            <a:r>
              <a:rPr lang="en-US" altLang="el-GR" sz="2000">
                <a:latin typeface="Comic Sans MS" panose="030F0702030302020204" pitchFamily="66" charset="0"/>
              </a:rPr>
              <a:t> finstatement.</a:t>
            </a:r>
            <a:endParaRPr lang="en-US" altLang="el-GR" sz="1800" b="1" i="1">
              <a:latin typeface="Courier New" panose="02070309020205020404" pitchFamily="49" charset="0"/>
            </a:endParaRPr>
          </a:p>
          <a:p>
            <a:pPr eaLnBrk="1" hangingPunct="1">
              <a:lnSpc>
                <a:spcPct val="90000"/>
              </a:lnSpc>
            </a:pPr>
            <a:r>
              <a:rPr lang="en-GB" altLang="el-GR" sz="2000">
                <a:solidFill>
                  <a:srgbClr val="FF9900"/>
                </a:solidFill>
                <a:latin typeface="Comic Sans MS" panose="030F0702030302020204" pitchFamily="66" charset="0"/>
              </a:rPr>
              <a:t>Basic facts:</a:t>
            </a:r>
          </a:p>
          <a:p>
            <a:pPr lvl="1" eaLnBrk="1" hangingPunct="1">
              <a:buFont typeface="Wingdings" panose="05000000000000000000" pitchFamily="2" charset="2"/>
              <a:buNone/>
            </a:pPr>
            <a:r>
              <a:rPr lang="en-US" altLang="el-GR" sz="2000">
                <a:latin typeface="Comic Sans MS" panose="030F0702030302020204" pitchFamily="66" charset="0"/>
              </a:rPr>
              <a:t>f1: possession.</a:t>
            </a:r>
          </a:p>
          <a:p>
            <a:pPr lvl="1" eaLnBrk="1" hangingPunct="1">
              <a:buFont typeface="Wingdings" panose="05000000000000000000" pitchFamily="2" charset="2"/>
              <a:buNone/>
            </a:pPr>
            <a:r>
              <a:rPr lang="en-US" altLang="el-GR" sz="2000">
                <a:latin typeface="Comic Sans MS" panose="030F0702030302020204" pitchFamily="66" charset="0"/>
              </a:rPr>
              <a:t>f2: ship.</a:t>
            </a:r>
          </a:p>
          <a:p>
            <a:pPr lvl="1" eaLnBrk="1" hangingPunct="1">
              <a:buFont typeface="Wingdings" panose="05000000000000000000" pitchFamily="2" charset="2"/>
              <a:buNone/>
            </a:pPr>
            <a:r>
              <a:rPr lang="en-US" altLang="el-GR" sz="2000">
                <a:latin typeface="Comic Sans MS" panose="030F0702030302020204" pitchFamily="66" charset="0"/>
              </a:rPr>
              <a:t>f3: </a:t>
            </a:r>
            <a:r>
              <a:rPr lang="en-GB" altLang="el-GR" sz="2000">
                <a:latin typeface="Symbol" panose="05050102010706020507" pitchFamily="18" charset="2"/>
              </a:rPr>
              <a:t></a:t>
            </a:r>
            <a:r>
              <a:rPr lang="en-US" altLang="el-GR" sz="2000">
                <a:latin typeface="Comic Sans MS" panose="030F0702030302020204" pitchFamily="66" charset="0"/>
              </a:rPr>
              <a:t> finstatement.</a:t>
            </a:r>
          </a:p>
          <a:p>
            <a:pPr lvl="1" eaLnBrk="1" hangingPunct="1">
              <a:buFont typeface="Wingdings" panose="05000000000000000000" pitchFamily="2" charset="2"/>
              <a:buNone/>
            </a:pPr>
            <a:r>
              <a:rPr lang="en-US" altLang="el-GR" sz="2000">
                <a:latin typeface="Comic Sans MS" panose="030F0702030302020204" pitchFamily="66" charset="0"/>
              </a:rPr>
              <a:t>f4: newer(ucc,sma).</a:t>
            </a:r>
          </a:p>
          <a:p>
            <a:pPr lvl="1" eaLnBrk="1" hangingPunct="1">
              <a:buFont typeface="Wingdings" panose="05000000000000000000" pitchFamily="2" charset="2"/>
              <a:buNone/>
            </a:pPr>
            <a:r>
              <a:rPr lang="en-US" altLang="el-GR" sz="2000">
                <a:latin typeface="Comic Sans MS" panose="030F0702030302020204" pitchFamily="66" charset="0"/>
              </a:rPr>
              <a:t>f5: federal_law(sma).</a:t>
            </a:r>
          </a:p>
          <a:p>
            <a:pPr lvl="1" eaLnBrk="1" hangingPunct="1">
              <a:buFont typeface="Wingdings" panose="05000000000000000000" pitchFamily="2" charset="2"/>
              <a:buNone/>
            </a:pPr>
            <a:r>
              <a:rPr lang="en-US" altLang="el-GR" sz="2000">
                <a:latin typeface="Comic Sans MS" panose="030F0702030302020204" pitchFamily="66" charset="0"/>
              </a:rPr>
              <a:t>f6: state_law(ucc).</a:t>
            </a:r>
          </a:p>
          <a:p>
            <a:pPr eaLnBrk="1" hangingPunct="1">
              <a:lnSpc>
                <a:spcPct val="90000"/>
              </a:lnSpc>
            </a:pPr>
            <a:r>
              <a:rPr lang="en-GB" altLang="el-GR" sz="2000">
                <a:solidFill>
                  <a:srgbClr val="FF9900"/>
                </a:solidFill>
                <a:latin typeface="Comic Sans MS" panose="030F0702030302020204" pitchFamily="66" charset="0"/>
              </a:rPr>
              <a:t>Lex Posterior and Lex Superior</a:t>
            </a:r>
            <a:endParaRPr lang="en-GB" altLang="el-GR" sz="2000">
              <a:latin typeface="Comic Sans MS" panose="030F0702030302020204" pitchFamily="66" charset="0"/>
            </a:endParaRPr>
          </a:p>
          <a:p>
            <a:pPr lvl="1" eaLnBrk="1" hangingPunct="1">
              <a:buFont typeface="Wingdings" panose="05000000000000000000" pitchFamily="2" charset="2"/>
              <a:buNone/>
            </a:pPr>
            <a:r>
              <a:rPr lang="en-US" altLang="el-GR" sz="2000">
                <a:latin typeface="Comic Sans MS" panose="030F0702030302020204" pitchFamily="66" charset="0"/>
              </a:rPr>
              <a:t>lex_posterior(X,Y): Y &lt; X  </a:t>
            </a:r>
            <a:r>
              <a:rPr lang="en-GB" altLang="el-GR" sz="2000">
                <a:latin typeface="Symbol" panose="05050102010706020507" pitchFamily="18" charset="2"/>
              </a:rPr>
              <a:t></a:t>
            </a:r>
            <a:r>
              <a:rPr lang="en-US" altLang="el-GR" sz="2000">
                <a:latin typeface="Comic Sans MS" panose="030F0702030302020204" pitchFamily="66" charset="0"/>
              </a:rPr>
              <a:t> newer(X,Y). </a:t>
            </a:r>
          </a:p>
          <a:p>
            <a:pPr lvl="1" eaLnBrk="1" hangingPunct="1">
              <a:buFont typeface="Wingdings" panose="05000000000000000000" pitchFamily="2" charset="2"/>
              <a:buNone/>
            </a:pPr>
            <a:r>
              <a:rPr lang="en-US" altLang="el-GR" sz="2000">
                <a:latin typeface="Comic Sans MS" panose="030F0702030302020204" pitchFamily="66" charset="0"/>
              </a:rPr>
              <a:t>lex_superior(X,Y):  X &lt; Y </a:t>
            </a:r>
            <a:r>
              <a:rPr lang="en-GB" altLang="el-GR" sz="2000">
                <a:latin typeface="Symbol" panose="05050102010706020507" pitchFamily="18" charset="2"/>
              </a:rPr>
              <a:t></a:t>
            </a:r>
            <a:r>
              <a:rPr lang="en-US" altLang="el-GR" sz="2000">
                <a:latin typeface="Comic Sans MS" panose="030F0702030302020204" pitchFamily="66" charset="0"/>
              </a:rPr>
              <a:t> state_law(X), federal_law(Y).</a:t>
            </a:r>
            <a:endParaRPr lang="en-GB" altLang="el-GR" sz="2000">
              <a:solidFill>
                <a:srgbClr val="FF9900"/>
              </a:solidFill>
              <a:latin typeface="Comic Sans MS" panose="030F0702030302020204" pitchFamily="66" charset="0"/>
            </a:endParaRPr>
          </a:p>
          <a:p>
            <a:pPr eaLnBrk="1" hangingPunct="1">
              <a:lnSpc>
                <a:spcPct val="90000"/>
              </a:lnSpc>
            </a:pPr>
            <a:r>
              <a:rPr lang="en-GB" altLang="el-GR" sz="2000">
                <a:solidFill>
                  <a:srgbClr val="FF9900"/>
                </a:solidFill>
                <a:latin typeface="Comic Sans MS" panose="030F0702030302020204" pitchFamily="66" charset="0"/>
              </a:rPr>
              <a:t>Higher-Order Priority</a:t>
            </a:r>
          </a:p>
          <a:p>
            <a:pPr eaLnBrk="1" hangingPunct="1">
              <a:lnSpc>
                <a:spcPct val="90000"/>
              </a:lnSpc>
              <a:buFont typeface="Wingdings" panose="05000000000000000000" pitchFamily="2" charset="2"/>
              <a:buNone/>
            </a:pPr>
            <a:r>
              <a:rPr lang="en-GB" altLang="el-GR" sz="2000">
                <a:latin typeface="Comic Sans MS" panose="030F0702030302020204" pitchFamily="66" charset="0"/>
              </a:rPr>
              <a:t>	 r1(X,Y): </a:t>
            </a:r>
            <a:r>
              <a:rPr lang="en-US" altLang="el-GR" sz="2000">
                <a:latin typeface="Comic Sans MS" panose="030F0702030302020204" pitchFamily="66" charset="0"/>
              </a:rPr>
              <a:t>lex_posterior(X,Y)</a:t>
            </a:r>
            <a:r>
              <a:rPr lang="en-GB" altLang="el-GR" sz="2000">
                <a:latin typeface="Comic Sans MS" panose="030F0702030302020204" pitchFamily="66" charset="0"/>
              </a:rPr>
              <a:t> &lt; </a:t>
            </a:r>
            <a:r>
              <a:rPr lang="en-US" altLang="el-GR" sz="2000">
                <a:latin typeface="Comic Sans MS" panose="030F0702030302020204" pitchFamily="66" charset="0"/>
              </a:rPr>
              <a:t>lex_superior(X,Y).</a:t>
            </a:r>
            <a:endParaRPr lang="en-GB" altLang="el-GR" sz="2000">
              <a:latin typeface="Comic Sans MS" panose="030F0702030302020204" pitchFamily="66" charset="0"/>
            </a:endParaRPr>
          </a:p>
        </p:txBody>
      </p:sp>
    </p:spTree>
    <p:extLst>
      <p:ext uri="{BB962C8B-B14F-4D97-AF65-F5344CB8AC3E}">
        <p14:creationId xmlns:p14="http://schemas.microsoft.com/office/powerpoint/2010/main" val="6766724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98340"/>
                                        </p:tgtEl>
                                        <p:attrNameLst>
                                          <p:attrName>style.visibility</p:attrName>
                                        </p:attrNameLst>
                                      </p:cBhvr>
                                      <p:to>
                                        <p:strVal val="visible"/>
                                      </p:to>
                                    </p:set>
                                    <p:anim calcmode="lin" valueType="num">
                                      <p:cBhvr additive="base">
                                        <p:cTn id="7" dur="5000" fill="hold"/>
                                        <p:tgtEl>
                                          <p:spTgt spid="398340"/>
                                        </p:tgtEl>
                                        <p:attrNameLst>
                                          <p:attrName>ppt_x</p:attrName>
                                        </p:attrNameLst>
                                      </p:cBhvr>
                                      <p:tavLst>
                                        <p:tav tm="0">
                                          <p:val>
                                            <p:strVal val="#ppt_x"/>
                                          </p:val>
                                        </p:tav>
                                        <p:tav tm="100000">
                                          <p:val>
                                            <p:strVal val="#ppt_x"/>
                                          </p:val>
                                        </p:tav>
                                      </p:tavLst>
                                    </p:anim>
                                    <p:anim calcmode="lin" valueType="num">
                                      <p:cBhvr additive="base">
                                        <p:cTn id="8" dur="5000" fill="hold"/>
                                        <p:tgtEl>
                                          <p:spTgt spid="3983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8340"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endParaRPr lang="en-US"/>
          </a:p>
        </p:txBody>
      </p:sp>
    </p:spTree>
    <p:extLst>
      <p:ext uri="{BB962C8B-B14F-4D97-AF65-F5344CB8AC3E}">
        <p14:creationId xmlns:p14="http://schemas.microsoft.com/office/powerpoint/2010/main" val="3431490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2"/>
          </p:nvPr>
        </p:nvSpPr>
        <p:spPr/>
        <p:txBody>
          <a:bodyPr>
            <a:noAutofit/>
          </a:bodyPr>
          <a:lstStyle/>
          <a:p>
            <a:pPr>
              <a:buClr>
                <a:schemeClr val="tx1"/>
              </a:buClr>
              <a:defRPr/>
            </a:pPr>
            <a:r>
              <a:rPr lang="en-US" sz="900" b="1" dirty="0" smtClean="0">
                <a:solidFill>
                  <a:schemeClr val="tx1"/>
                </a:solidFill>
              </a:rPr>
              <a:t>Logic Programming with Priorities</a:t>
            </a:r>
          </a:p>
          <a:p>
            <a:pPr>
              <a:buClr>
                <a:schemeClr val="tx1"/>
              </a:buClr>
              <a:defRPr/>
            </a:pPr>
            <a:endParaRPr lang="en-US" sz="900" b="1" dirty="0">
              <a:solidFill>
                <a:schemeClr val="tx1"/>
              </a:solidFill>
            </a:endParaRPr>
          </a:p>
          <a:p>
            <a:pPr>
              <a:buClr>
                <a:schemeClr val="tx1"/>
              </a:buClr>
              <a:defRPr/>
            </a:pPr>
            <a:r>
              <a:rPr lang="en-US" sz="900" b="1" dirty="0" smtClean="0">
                <a:solidFill>
                  <a:schemeClr val="tx1"/>
                </a:solidFill>
              </a:rPr>
              <a:t>GORGIAS system</a:t>
            </a:r>
            <a:endParaRPr lang="en-US" sz="900" b="1" dirty="0">
              <a:solidFill>
                <a:schemeClr val="tx1"/>
              </a:solidFill>
            </a:endParaRPr>
          </a:p>
          <a:p>
            <a:endParaRPr lang="en-US" sz="900" dirty="0"/>
          </a:p>
        </p:txBody>
      </p:sp>
      <p:sp>
        <p:nvSpPr>
          <p:cNvPr id="3" name="Text Placeholder 2"/>
          <p:cNvSpPr>
            <a:spLocks noGrp="1"/>
          </p:cNvSpPr>
          <p:nvPr>
            <p:ph type="body" sz="quarter" idx="23"/>
          </p:nvPr>
        </p:nvSpPr>
        <p:spPr/>
        <p:txBody>
          <a:bodyPr/>
          <a:lstStyle/>
          <a:p>
            <a:endParaRPr lang="en-US" dirty="0"/>
          </a:p>
        </p:txBody>
      </p:sp>
      <p:sp>
        <p:nvSpPr>
          <p:cNvPr id="4" name="Text Placeholder 3"/>
          <p:cNvSpPr>
            <a:spLocks noGrp="1"/>
          </p:cNvSpPr>
          <p:nvPr>
            <p:ph type="body" sz="quarter" idx="24"/>
          </p:nvPr>
        </p:nvSpPr>
        <p:spPr/>
        <p:txBody>
          <a:bodyPr/>
          <a:lstStyle/>
          <a:p>
            <a:r>
              <a:rPr lang="en-US" dirty="0" smtClean="0"/>
              <a:t>Lecture 1</a:t>
            </a:r>
            <a:endParaRPr lang="en-US" dirty="0"/>
          </a:p>
        </p:txBody>
      </p:sp>
      <p:sp>
        <p:nvSpPr>
          <p:cNvPr id="5" name="Text Placeholder 4"/>
          <p:cNvSpPr>
            <a:spLocks noGrp="1"/>
          </p:cNvSpPr>
          <p:nvPr>
            <p:ph type="body" sz="quarter" idx="25"/>
          </p:nvPr>
        </p:nvSpPr>
        <p:spPr/>
        <p:txBody>
          <a:bodyPr>
            <a:normAutofit/>
          </a:bodyPr>
          <a:lstStyle/>
          <a:p>
            <a:endParaRPr lang="en-US" altLang="el-GR" sz="3000" dirty="0">
              <a:solidFill>
                <a:schemeClr val="tx1"/>
              </a:solidFill>
            </a:endParaRPr>
          </a:p>
          <a:p>
            <a:r>
              <a:rPr lang="en-US" altLang="el-GR" sz="3000" dirty="0" smtClean="0">
                <a:solidFill>
                  <a:schemeClr val="tx1"/>
                </a:solidFill>
              </a:rPr>
              <a:t>GORGIAS Argumentation Framework</a:t>
            </a:r>
            <a:endParaRPr lang="en-US" dirty="0"/>
          </a:p>
        </p:txBody>
      </p:sp>
      <p:sp>
        <p:nvSpPr>
          <p:cNvPr id="6" name="Text Placeholder 5"/>
          <p:cNvSpPr>
            <a:spLocks noGrp="1"/>
          </p:cNvSpPr>
          <p:nvPr>
            <p:ph type="body" sz="quarter" idx="26"/>
          </p:nvPr>
        </p:nvSpPr>
        <p:spPr/>
        <p:txBody>
          <a:bodyPr/>
          <a:lstStyle/>
          <a:p>
            <a:endParaRPr lang="en-US"/>
          </a:p>
        </p:txBody>
      </p:sp>
      <p:sp>
        <p:nvSpPr>
          <p:cNvPr id="7" name="Slide Number Placeholder 6"/>
          <p:cNvSpPr>
            <a:spLocks noGrp="1"/>
          </p:cNvSpPr>
          <p:nvPr>
            <p:ph type="sldNum" sz="quarter" idx="4"/>
          </p:nvPr>
        </p:nvSpPr>
        <p:spPr/>
        <p:txBody>
          <a:bodyPr/>
          <a:lstStyle/>
          <a:p>
            <a:pPr fontAlgn="base">
              <a:spcBef>
                <a:spcPct val="0"/>
              </a:spcBef>
              <a:spcAft>
                <a:spcPct val="0"/>
              </a:spcAft>
              <a:defRPr/>
            </a:pPr>
            <a:fld id="{DD9F0740-C59C-4AD6-B752-7CC1CE13501A}" type="slidenum">
              <a:rPr lang="bg-BG">
                <a:solidFill>
                  <a:srgbClr val="000000"/>
                </a:solidFill>
                <a:latin typeface="Calibri" panose="020F0502020204030204"/>
              </a:rPr>
              <a:pPr fontAlgn="base">
                <a:spcBef>
                  <a:spcPct val="0"/>
                </a:spcBef>
                <a:spcAft>
                  <a:spcPct val="0"/>
                </a:spcAft>
                <a:defRPr/>
              </a:pPr>
              <a:t>2</a:t>
            </a:fld>
            <a:endParaRPr lang="bg-BG" dirty="0">
              <a:solidFill>
                <a:srgbClr val="000000"/>
              </a:solidFill>
              <a:latin typeface="Calibri" panose="020F0502020204030204"/>
            </a:endParaRPr>
          </a:p>
        </p:txBody>
      </p:sp>
    </p:spTree>
    <p:extLst>
      <p:ext uri="{BB962C8B-B14F-4D97-AF65-F5344CB8AC3E}">
        <p14:creationId xmlns:p14="http://schemas.microsoft.com/office/powerpoint/2010/main" val="16145253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050">
            <a:extLst>
              <a:ext uri="{FF2B5EF4-FFF2-40B4-BE49-F238E27FC236}">
                <a16:creationId xmlns:a16="http://schemas.microsoft.com/office/drawing/2014/main" id="{1C2C4DCA-1DB7-41D1-8F51-3F7444B6B66F}"/>
              </a:ext>
            </a:extLst>
          </p:cNvPr>
          <p:cNvSpPr>
            <a:spLocks noGrp="1" noChangeArrowheads="1"/>
          </p:cNvSpPr>
          <p:nvPr>
            <p:ph type="title"/>
          </p:nvPr>
        </p:nvSpPr>
        <p:spPr>
          <a:xfrm>
            <a:off x="533400" y="12700"/>
            <a:ext cx="8229600" cy="1524000"/>
          </a:xfrm>
        </p:spPr>
        <p:txBody>
          <a:bodyPr/>
          <a:lstStyle/>
          <a:p>
            <a:pPr algn="ctr" eaLnBrk="1" hangingPunct="1"/>
            <a:r>
              <a:rPr lang="en-US" altLang="el-GR">
                <a:latin typeface="Comic Sans MS" panose="030F0702030302020204" pitchFamily="66" charset="0"/>
              </a:rPr>
              <a:t/>
            </a:r>
            <a:br>
              <a:rPr lang="en-US" altLang="el-GR">
                <a:latin typeface="Comic Sans MS" panose="030F0702030302020204" pitchFamily="66" charset="0"/>
              </a:rPr>
            </a:br>
            <a:r>
              <a:rPr lang="en-US" altLang="el-GR">
                <a:latin typeface="Comic Sans MS" panose="030F0702030302020204" pitchFamily="66" charset="0"/>
              </a:rPr>
              <a:t/>
            </a:r>
            <a:br>
              <a:rPr lang="en-US" altLang="el-GR">
                <a:latin typeface="Comic Sans MS" panose="030F0702030302020204" pitchFamily="66" charset="0"/>
              </a:rPr>
            </a:br>
            <a:r>
              <a:rPr lang="en-US" altLang="el-GR">
                <a:latin typeface="Comic Sans MS" panose="030F0702030302020204" pitchFamily="66" charset="0"/>
              </a:rPr>
              <a:t/>
            </a:r>
            <a:br>
              <a:rPr lang="en-US" altLang="el-GR">
                <a:latin typeface="Comic Sans MS" panose="030F0702030302020204" pitchFamily="66" charset="0"/>
              </a:rPr>
            </a:br>
            <a:r>
              <a:rPr lang="en-US" altLang="el-GR">
                <a:latin typeface="Comic Sans MS" panose="030F0702030302020204" pitchFamily="66" charset="0"/>
              </a:rPr>
              <a:t/>
            </a:r>
            <a:br>
              <a:rPr lang="en-US" altLang="el-GR">
                <a:latin typeface="Comic Sans MS" panose="030F0702030302020204" pitchFamily="66" charset="0"/>
              </a:rPr>
            </a:br>
            <a:r>
              <a:rPr lang="en-US" altLang="el-GR">
                <a:latin typeface="Comic Sans MS" panose="030F0702030302020204" pitchFamily="66" charset="0"/>
              </a:rPr>
              <a:t/>
            </a:r>
            <a:br>
              <a:rPr lang="en-US" altLang="el-GR">
                <a:latin typeface="Comic Sans MS" panose="030F0702030302020204" pitchFamily="66" charset="0"/>
              </a:rPr>
            </a:br>
            <a:r>
              <a:rPr lang="en-US" altLang="el-GR">
                <a:latin typeface="Comic Sans MS" panose="030F0702030302020204" pitchFamily="66" charset="0"/>
              </a:rPr>
              <a:t/>
            </a:r>
            <a:br>
              <a:rPr lang="en-US" altLang="el-GR">
                <a:latin typeface="Comic Sans MS" panose="030F0702030302020204" pitchFamily="66" charset="0"/>
              </a:rPr>
            </a:br>
            <a:r>
              <a:rPr lang="en-US" altLang="el-GR">
                <a:latin typeface="Comic Sans MS" panose="030F0702030302020204" pitchFamily="66" charset="0"/>
              </a:rPr>
              <a:t/>
            </a:r>
            <a:br>
              <a:rPr lang="en-US" altLang="el-GR">
                <a:latin typeface="Comic Sans MS" panose="030F0702030302020204" pitchFamily="66" charset="0"/>
              </a:rPr>
            </a:br>
            <a:r>
              <a:rPr lang="en-US" altLang="el-GR" b="1">
                <a:latin typeface="Comic Sans MS" panose="030F0702030302020204" pitchFamily="66" charset="0"/>
              </a:rPr>
              <a:t>Realization of Abstract</a:t>
            </a:r>
            <a:r>
              <a:rPr lang="en-GB" altLang="el-GR" sz="2400">
                <a:latin typeface="Comic Sans MS" panose="030F0702030302020204" pitchFamily="66" charset="0"/>
              </a:rPr>
              <a:t/>
            </a:r>
            <a:br>
              <a:rPr lang="en-GB" altLang="el-GR" sz="2400">
                <a:latin typeface="Comic Sans MS" panose="030F0702030302020204" pitchFamily="66" charset="0"/>
              </a:rPr>
            </a:br>
            <a:r>
              <a:rPr lang="en-US" altLang="el-GR" b="1">
                <a:latin typeface="Comic Sans MS" panose="030F0702030302020204" pitchFamily="66" charset="0"/>
              </a:rPr>
              <a:t>Argumentation</a:t>
            </a:r>
            <a:endParaRPr lang="en-GB" altLang="el-GR" sz="2400" b="1">
              <a:solidFill>
                <a:schemeClr val="tx1"/>
              </a:solidFill>
              <a:latin typeface="Comic Sans MS" panose="030F0702030302020204" pitchFamily="66" charset="0"/>
            </a:endParaRPr>
          </a:p>
        </p:txBody>
      </p:sp>
      <p:sp>
        <p:nvSpPr>
          <p:cNvPr id="6147" name="Rectangle 2051">
            <a:extLst>
              <a:ext uri="{FF2B5EF4-FFF2-40B4-BE49-F238E27FC236}">
                <a16:creationId xmlns:a16="http://schemas.microsoft.com/office/drawing/2014/main" id="{F9DF28BF-88DD-42CA-B310-C95D7F53FCD6}"/>
              </a:ext>
            </a:extLst>
          </p:cNvPr>
          <p:cNvSpPr>
            <a:spLocks noGrp="1" noChangeArrowheads="1"/>
          </p:cNvSpPr>
          <p:nvPr>
            <p:ph type="body" idx="1"/>
          </p:nvPr>
        </p:nvSpPr>
        <p:spPr>
          <a:xfrm>
            <a:off x="381000" y="1676400"/>
            <a:ext cx="8763000" cy="5029200"/>
          </a:xfrm>
        </p:spPr>
        <p:txBody>
          <a:bodyPr/>
          <a:lstStyle/>
          <a:p>
            <a:pPr eaLnBrk="1" hangingPunct="1"/>
            <a:r>
              <a:rPr lang="en-GB" altLang="en-US" b="1">
                <a:sym typeface="Symbol" panose="05050102010706020507" pitchFamily="18" charset="2"/>
              </a:rPr>
              <a:t>Abstract Argumentation: </a:t>
            </a:r>
            <a:r>
              <a:rPr lang="en-GB" altLang="en-US" b="1">
                <a:solidFill>
                  <a:srgbClr val="0070C0"/>
                </a:solidFill>
                <a:sym typeface="Symbol" panose="05050102010706020507" pitchFamily="18" charset="2"/>
              </a:rPr>
              <a:t>&lt;Args, Attack&gt;</a:t>
            </a:r>
          </a:p>
          <a:p>
            <a:pPr eaLnBrk="1" hangingPunct="1"/>
            <a:endParaRPr lang="en-GB" altLang="el-GR" b="1">
              <a:solidFill>
                <a:srgbClr val="0070C0"/>
              </a:solidFill>
              <a:latin typeface="Comic Sans MS" panose="030F0702030302020204" pitchFamily="66" charset="0"/>
              <a:sym typeface="Symbol" panose="05050102010706020507" pitchFamily="18" charset="2"/>
            </a:endParaRPr>
          </a:p>
          <a:p>
            <a:pPr eaLnBrk="1" hangingPunct="1"/>
            <a:r>
              <a:rPr lang="en-GB" altLang="el-GR" b="1">
                <a:latin typeface="Comic Sans MS" panose="030F0702030302020204" pitchFamily="66" charset="0"/>
                <a:sym typeface="Symbol" panose="05050102010706020507" pitchFamily="18" charset="2"/>
              </a:rPr>
              <a:t>Construct</a:t>
            </a:r>
            <a:r>
              <a:rPr lang="en-GB" altLang="el-GR" b="1">
                <a:solidFill>
                  <a:srgbClr val="0070C0"/>
                </a:solidFill>
                <a:latin typeface="Comic Sans MS" panose="030F0702030302020204" pitchFamily="66" charset="0"/>
                <a:sym typeface="Symbol" panose="05050102010706020507" pitchFamily="18" charset="2"/>
              </a:rPr>
              <a:t> arguments </a:t>
            </a:r>
            <a:r>
              <a:rPr lang="en-GB" altLang="el-GR" b="1">
                <a:latin typeface="Comic Sans MS" panose="030F0702030302020204" pitchFamily="66" charset="0"/>
                <a:sym typeface="Symbol" panose="05050102010706020507" pitchFamily="18" charset="2"/>
              </a:rPr>
              <a:t>in</a:t>
            </a:r>
            <a:r>
              <a:rPr lang="en-GB" altLang="el-GR" b="1">
                <a:solidFill>
                  <a:srgbClr val="0070C0"/>
                </a:solidFill>
                <a:latin typeface="Comic Sans MS" panose="030F0702030302020204" pitchFamily="66" charset="0"/>
                <a:sym typeface="Symbol" panose="05050102010706020507" pitchFamily="18" charset="2"/>
              </a:rPr>
              <a:t> Args</a:t>
            </a:r>
          </a:p>
          <a:p>
            <a:pPr eaLnBrk="1" hangingPunct="1"/>
            <a:endParaRPr lang="en-GB" altLang="el-GR" b="1">
              <a:solidFill>
                <a:srgbClr val="0070C0"/>
              </a:solidFill>
              <a:latin typeface="Comic Sans MS" panose="030F0702030302020204" pitchFamily="66" charset="0"/>
              <a:sym typeface="Symbol" panose="05050102010706020507" pitchFamily="18" charset="2"/>
            </a:endParaRPr>
          </a:p>
          <a:p>
            <a:pPr eaLnBrk="1" hangingPunct="1"/>
            <a:r>
              <a:rPr lang="en-GB" altLang="el-GR" b="1">
                <a:latin typeface="Comic Sans MS" panose="030F0702030302020204" pitchFamily="66" charset="0"/>
                <a:sym typeface="Symbol" panose="05050102010706020507" pitchFamily="18" charset="2"/>
              </a:rPr>
              <a:t>Construct the </a:t>
            </a:r>
            <a:r>
              <a:rPr lang="en-GB" altLang="el-GR" b="1">
                <a:solidFill>
                  <a:srgbClr val="0070C0"/>
                </a:solidFill>
                <a:latin typeface="Comic Sans MS" panose="030F0702030302020204" pitchFamily="66" charset="0"/>
                <a:sym typeface="Symbol" panose="05050102010706020507" pitchFamily="18" charset="2"/>
              </a:rPr>
              <a:t>attacking relation, Attack</a:t>
            </a:r>
            <a:endParaRPr lang="en-US" altLang="el-GR">
              <a:latin typeface="Comic Sans MS" panose="030F0702030302020204" pitchFamily="66" charset="0"/>
            </a:endParaRPr>
          </a:p>
          <a:p>
            <a:pPr eaLnBrk="1" hangingPunct="1"/>
            <a:endParaRPr lang="en-US" altLang="el-GR">
              <a:latin typeface="Comic Sans MS" panose="030F0702030302020204" pitchFamily="66" charset="0"/>
            </a:endParaRPr>
          </a:p>
          <a:p>
            <a:pPr eaLnBrk="1" hangingPunct="1"/>
            <a:r>
              <a:rPr lang="en-US" altLang="el-GR" b="1">
                <a:solidFill>
                  <a:srgbClr val="CC3300"/>
                </a:solidFill>
                <a:latin typeface="Comic Sans MS" panose="030F0702030302020204" pitchFamily="66" charset="0"/>
              </a:rPr>
              <a:t>Preference based</a:t>
            </a:r>
            <a:r>
              <a:rPr lang="en-US" altLang="el-GR" b="1">
                <a:latin typeface="Comic Sans MS" panose="030F0702030302020204" pitchFamily="66" charset="0"/>
              </a:rPr>
              <a:t> argumentation</a:t>
            </a:r>
            <a:endParaRPr lang="en-US" altLang="el-GR">
              <a:latin typeface="Comic Sans MS" panose="030F0702030302020204" pitchFamily="66" charset="0"/>
            </a:endParaRPr>
          </a:p>
          <a:p>
            <a:pPr lvl="1" eaLnBrk="1" hangingPunct="1"/>
            <a:r>
              <a:rPr lang="en-US" altLang="el-GR" sz="2000">
                <a:latin typeface="Comic Sans MS" panose="030F0702030302020204" pitchFamily="66" charset="0"/>
              </a:rPr>
              <a:t>The attacking relation is defined in terms of a </a:t>
            </a:r>
            <a:r>
              <a:rPr lang="en-US" altLang="el-GR" sz="2000" b="1">
                <a:solidFill>
                  <a:srgbClr val="CC3300"/>
                </a:solidFill>
                <a:latin typeface="Comic Sans MS" panose="030F0702030302020204" pitchFamily="66" charset="0"/>
              </a:rPr>
              <a:t>preference </a:t>
            </a:r>
            <a:r>
              <a:rPr lang="en-US" altLang="el-GR" sz="2000" b="1">
                <a:latin typeface="Comic Sans MS" panose="030F0702030302020204" pitchFamily="66" charset="0"/>
              </a:rPr>
              <a:t>or</a:t>
            </a:r>
            <a:r>
              <a:rPr lang="en-US" altLang="el-GR" sz="2000" b="1">
                <a:solidFill>
                  <a:srgbClr val="CC3300"/>
                </a:solidFill>
                <a:latin typeface="Comic Sans MS" panose="030F0702030302020204" pitchFamily="66" charset="0"/>
              </a:rPr>
              <a:t> strength </a:t>
            </a:r>
            <a:r>
              <a:rPr lang="en-US" altLang="el-GR" sz="2000">
                <a:latin typeface="Comic Sans MS" panose="030F0702030302020204" pitchFamily="66" charset="0"/>
              </a:rPr>
              <a:t>structure on the arguments.</a:t>
            </a:r>
          </a:p>
          <a:p>
            <a:pPr lvl="1" eaLnBrk="1" hangingPunct="1">
              <a:buFont typeface="Wingdings" panose="05000000000000000000" pitchFamily="2" charset="2"/>
              <a:buNone/>
            </a:pPr>
            <a:endParaRPr lang="en-US" altLang="el-GR" sz="2000">
              <a:latin typeface="Comic Sans MS" panose="030F0702030302020204"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038660F-346D-4294-8CF6-74F5B91F0155}"/>
              </a:ext>
            </a:extLst>
          </p:cNvPr>
          <p:cNvSpPr>
            <a:spLocks noGrp="1" noChangeArrowheads="1"/>
          </p:cNvSpPr>
          <p:nvPr>
            <p:ph type="title"/>
          </p:nvPr>
        </p:nvSpPr>
        <p:spPr>
          <a:xfrm>
            <a:off x="457200" y="685800"/>
            <a:ext cx="8458200" cy="685800"/>
          </a:xfrm>
          <a:extLst>
            <a:ext uri="{91240B29-F687-4F45-9708-019B960494DF}">
              <a14:hiddenLine xmlns:a14="http://schemas.microsoft.com/office/drawing/2010/main" w="9525">
                <a:solidFill>
                  <a:srgbClr val="3366FF"/>
                </a:solidFill>
                <a:miter lim="800000"/>
                <a:headEnd/>
                <a:tailEnd/>
              </a14:hiddenLine>
            </a:ext>
          </a:extLst>
        </p:spPr>
        <p:txBody>
          <a:bodyPr/>
          <a:lstStyle/>
          <a:p>
            <a:pPr algn="ctr" eaLnBrk="1" hangingPunct="1"/>
            <a:r>
              <a:rPr lang="en-GB" altLang="el-GR" sz="3600" b="1">
                <a:solidFill>
                  <a:srgbClr val="FF3300"/>
                </a:solidFill>
              </a:rPr>
              <a:t>Preference</a:t>
            </a:r>
            <a:r>
              <a:rPr lang="en-GB" altLang="el-GR" sz="3600" b="1"/>
              <a:t> </a:t>
            </a:r>
            <a:r>
              <a:rPr lang="en-GB" altLang="el-GR" sz="3600" b="1">
                <a:solidFill>
                  <a:srgbClr val="FF3300"/>
                </a:solidFill>
              </a:rPr>
              <a:t>Based</a:t>
            </a:r>
            <a:r>
              <a:rPr lang="en-GB" altLang="el-GR" sz="3600" b="1"/>
              <a:t> Argumentation </a:t>
            </a:r>
            <a:br>
              <a:rPr lang="en-GB" altLang="el-GR" sz="3600" b="1"/>
            </a:br>
            <a:r>
              <a:rPr lang="en-GB" altLang="el-GR" sz="3600" b="1"/>
              <a:t> (AF = </a:t>
            </a:r>
            <a:r>
              <a:rPr lang="en-GB" altLang="en-US" sz="3600" b="1">
                <a:solidFill>
                  <a:srgbClr val="0070C0"/>
                </a:solidFill>
                <a:sym typeface="Symbol" panose="05050102010706020507" pitchFamily="18" charset="2"/>
              </a:rPr>
              <a:t>&lt;Args, Attack&gt;</a:t>
            </a:r>
            <a:r>
              <a:rPr lang="en-GB" altLang="el-GR" sz="3600" b="1"/>
              <a:t>)</a:t>
            </a:r>
            <a:endParaRPr lang="en-GB" altLang="el-GR" sz="3600" b="1">
              <a:solidFill>
                <a:srgbClr val="FF0000"/>
              </a:solidFill>
            </a:endParaRPr>
          </a:p>
        </p:txBody>
      </p:sp>
      <p:sp>
        <p:nvSpPr>
          <p:cNvPr id="36867" name="Rectangle 3">
            <a:extLst>
              <a:ext uri="{FF2B5EF4-FFF2-40B4-BE49-F238E27FC236}">
                <a16:creationId xmlns:a16="http://schemas.microsoft.com/office/drawing/2014/main" id="{712A1246-2AA1-4C8C-AE99-87B1B540F15D}"/>
              </a:ext>
            </a:extLst>
          </p:cNvPr>
          <p:cNvSpPr>
            <a:spLocks noGrp="1" noChangeArrowheads="1"/>
          </p:cNvSpPr>
          <p:nvPr>
            <p:ph type="body" idx="1"/>
          </p:nvPr>
        </p:nvSpPr>
        <p:spPr>
          <a:xfrm>
            <a:off x="381000" y="1676400"/>
            <a:ext cx="8610600" cy="5029200"/>
          </a:xfrm>
        </p:spPr>
        <p:txBody>
          <a:bodyPr/>
          <a:lstStyle/>
          <a:p>
            <a:pPr marL="0" indent="0" algn="ctr" eaLnBrk="1" hangingPunct="1">
              <a:lnSpc>
                <a:spcPct val="90000"/>
              </a:lnSpc>
              <a:buFont typeface="Wingdings" panose="05000000000000000000" pitchFamily="2" charset="2"/>
              <a:buNone/>
              <a:defRPr/>
            </a:pPr>
            <a:r>
              <a:rPr lang="en-GB" altLang="el-GR" b="1" dirty="0">
                <a:solidFill>
                  <a:srgbClr val="FF0000"/>
                </a:solidFill>
              </a:rPr>
              <a:t>Logic Programming Rules &amp; Priorities</a:t>
            </a:r>
          </a:p>
          <a:p>
            <a:pPr marL="609600" indent="-609600" eaLnBrk="1" hangingPunct="1">
              <a:lnSpc>
                <a:spcPct val="90000"/>
              </a:lnSpc>
              <a:buFont typeface="Marlett" pitchFamily="2" charset="2"/>
              <a:buChar char="4"/>
              <a:defRPr/>
            </a:pPr>
            <a:endParaRPr lang="en-GB" altLang="el-GR" b="1" dirty="0">
              <a:solidFill>
                <a:srgbClr val="FF0000"/>
              </a:solidFill>
              <a:latin typeface="Times New Roman MT Extra Bold" pitchFamily="18" charset="0"/>
            </a:endParaRPr>
          </a:p>
          <a:p>
            <a:pPr marL="609600" indent="-609600" eaLnBrk="1" hangingPunct="1">
              <a:lnSpc>
                <a:spcPct val="90000"/>
              </a:lnSpc>
              <a:buFont typeface="Marlett" pitchFamily="2" charset="2"/>
              <a:buChar char="4"/>
              <a:defRPr/>
            </a:pPr>
            <a:r>
              <a:rPr lang="en-GB" altLang="el-GR" b="1" dirty="0">
                <a:latin typeface="Times New Roman MT Extra Bold" pitchFamily="18" charset="0"/>
              </a:rPr>
              <a:t>An extension of Logic Programming </a:t>
            </a:r>
            <a:endParaRPr lang="en-GB" altLang="el-GR" dirty="0">
              <a:latin typeface="Times New Roman MT Extra Bold" pitchFamily="18" charset="0"/>
            </a:endParaRPr>
          </a:p>
          <a:p>
            <a:pPr marL="609600" indent="-609600" eaLnBrk="1" hangingPunct="1">
              <a:lnSpc>
                <a:spcPct val="90000"/>
              </a:lnSpc>
              <a:buFont typeface="Marlett" pitchFamily="2" charset="2"/>
              <a:buChar char="4"/>
              <a:defRPr/>
            </a:pPr>
            <a:endParaRPr lang="en-GB" altLang="el-GR" dirty="0">
              <a:latin typeface="Times New Roman MT Extra Bold" pitchFamily="18" charset="0"/>
            </a:endParaRPr>
          </a:p>
          <a:p>
            <a:pPr marL="609600" indent="-609600" eaLnBrk="1" hangingPunct="1">
              <a:lnSpc>
                <a:spcPct val="90000"/>
              </a:lnSpc>
              <a:buFont typeface="Marlett" pitchFamily="2" charset="2"/>
              <a:buChar char="4"/>
              <a:defRPr/>
            </a:pPr>
            <a:r>
              <a:rPr lang="en-GB" altLang="el-GR" b="1" dirty="0">
                <a:solidFill>
                  <a:srgbClr val="0070C0"/>
                </a:solidFill>
                <a:latin typeface="Times New Roman MT Extra Bold" pitchFamily="18" charset="0"/>
              </a:rPr>
              <a:t>Arguments</a:t>
            </a:r>
            <a:r>
              <a:rPr lang="en-GB" altLang="el-GR" dirty="0">
                <a:latin typeface="Times New Roman MT Extra Bold" pitchFamily="18" charset="0"/>
              </a:rPr>
              <a:t> are </a:t>
            </a:r>
            <a:r>
              <a:rPr lang="en-GB" altLang="el-GR" b="1" dirty="0">
                <a:solidFill>
                  <a:srgbClr val="0070C0"/>
                </a:solidFill>
                <a:latin typeface="Times New Roman MT Extra Bold" pitchFamily="18" charset="0"/>
              </a:rPr>
              <a:t>sets of LP rules </a:t>
            </a:r>
            <a:r>
              <a:rPr lang="en-GB" altLang="el-GR" sz="2400" b="1" dirty="0">
                <a:latin typeface="Times New Roman MT Extra Bold" pitchFamily="18" charset="0"/>
              </a:rPr>
              <a:t>(without NAF)</a:t>
            </a:r>
          </a:p>
          <a:p>
            <a:pPr marL="1371600" lvl="2" indent="-457200" eaLnBrk="1" hangingPunct="1">
              <a:lnSpc>
                <a:spcPct val="90000"/>
              </a:lnSpc>
              <a:buFont typeface="Marlett" pitchFamily="2" charset="2"/>
              <a:buChar char="4"/>
              <a:defRPr/>
            </a:pPr>
            <a:endParaRPr lang="en-GB" altLang="el-GR" dirty="0">
              <a:latin typeface="Times New Roman MT Extra Bold" pitchFamily="18" charset="0"/>
            </a:endParaRPr>
          </a:p>
          <a:p>
            <a:pPr marL="609600" indent="-609600" eaLnBrk="1" hangingPunct="1">
              <a:lnSpc>
                <a:spcPct val="90000"/>
              </a:lnSpc>
              <a:buFont typeface="Marlett" pitchFamily="2" charset="2"/>
              <a:buChar char="4"/>
              <a:defRPr/>
            </a:pPr>
            <a:r>
              <a:rPr lang="en-GB" altLang="el-GR" b="1" dirty="0">
                <a:solidFill>
                  <a:srgbClr val="0070C0"/>
                </a:solidFill>
                <a:latin typeface="Times New Roman MT Extra Bold" pitchFamily="18" charset="0"/>
              </a:rPr>
              <a:t>Attacks</a:t>
            </a:r>
            <a:r>
              <a:rPr lang="en-GB" altLang="el-GR" dirty="0">
                <a:latin typeface="Times New Roman MT Extra Bold" pitchFamily="18" charset="0"/>
              </a:rPr>
              <a:t> between arguments are defined via:</a:t>
            </a:r>
          </a:p>
          <a:p>
            <a:pPr marL="1009650" lvl="1" indent="-609600" eaLnBrk="1" hangingPunct="1">
              <a:lnSpc>
                <a:spcPct val="90000"/>
              </a:lnSpc>
              <a:buFont typeface="Marlett" pitchFamily="2" charset="2"/>
              <a:buChar char="4"/>
              <a:defRPr/>
            </a:pPr>
            <a:r>
              <a:rPr lang="en-GB" altLang="el-GR" b="1" dirty="0">
                <a:solidFill>
                  <a:srgbClr val="0070C0"/>
                </a:solidFill>
                <a:latin typeface="Times New Roman MT Extra Bold" pitchFamily="18" charset="0"/>
              </a:rPr>
              <a:t>Conflicts</a:t>
            </a:r>
            <a:r>
              <a:rPr lang="en-GB" altLang="el-GR" dirty="0">
                <a:latin typeface="Times New Roman MT Extra Bold" pitchFamily="18" charset="0"/>
              </a:rPr>
              <a:t> between </a:t>
            </a:r>
            <a:r>
              <a:rPr lang="en-GB" altLang="el-GR" b="1" dirty="0">
                <a:solidFill>
                  <a:srgbClr val="0070C0"/>
                </a:solidFill>
                <a:latin typeface="Times New Roman MT Extra Bold" pitchFamily="18" charset="0"/>
              </a:rPr>
              <a:t>conclusions</a:t>
            </a:r>
            <a:r>
              <a:rPr lang="en-GB" altLang="el-GR" dirty="0">
                <a:latin typeface="Times New Roman MT Extra Bold" pitchFamily="18" charset="0"/>
              </a:rPr>
              <a:t> of arguments</a:t>
            </a:r>
          </a:p>
          <a:p>
            <a:pPr marL="1009650" lvl="1" indent="-609600" eaLnBrk="1" hangingPunct="1">
              <a:lnSpc>
                <a:spcPct val="90000"/>
              </a:lnSpc>
              <a:buFont typeface="Marlett" pitchFamily="2" charset="2"/>
              <a:buChar char="4"/>
              <a:defRPr/>
            </a:pPr>
            <a:r>
              <a:rPr lang="en-GB" altLang="el-GR" b="1" dirty="0">
                <a:solidFill>
                  <a:srgbClr val="0070C0"/>
                </a:solidFill>
                <a:latin typeface="Times New Roman MT Extra Bold" pitchFamily="18" charset="0"/>
              </a:rPr>
              <a:t>Strength relation </a:t>
            </a:r>
            <a:r>
              <a:rPr lang="en-GB" altLang="el-GR" dirty="0">
                <a:latin typeface="Times New Roman MT Extra Bold" pitchFamily="18" charset="0"/>
              </a:rPr>
              <a:t>on the </a:t>
            </a:r>
            <a:r>
              <a:rPr lang="en-GB" altLang="el-GR" b="1" dirty="0">
                <a:solidFill>
                  <a:srgbClr val="FF0000"/>
                </a:solidFill>
                <a:latin typeface="Times New Roman MT Extra Bold" pitchFamily="18" charset="0"/>
              </a:rPr>
              <a:t>subsets</a:t>
            </a:r>
            <a:r>
              <a:rPr lang="en-GB" altLang="el-GR" dirty="0">
                <a:latin typeface="Times New Roman MT Extra Bold" pitchFamily="18" charset="0"/>
              </a:rPr>
              <a:t> of rules, used in each argument to derive the conflicting conclusion, based on the </a:t>
            </a:r>
            <a:r>
              <a:rPr lang="en-GB" altLang="el-GR" b="1" dirty="0">
                <a:solidFill>
                  <a:srgbClr val="0070C0"/>
                </a:solidFill>
                <a:latin typeface="Times New Roman MT Extra Bold" pitchFamily="18" charset="0"/>
              </a:rPr>
              <a:t>priority relation </a:t>
            </a:r>
            <a:r>
              <a:rPr lang="en-GB" altLang="el-GR" dirty="0">
                <a:latin typeface="Times New Roman MT Extra Bold" pitchFamily="18" charset="0"/>
              </a:rPr>
              <a:t>between the </a:t>
            </a:r>
            <a:r>
              <a:rPr lang="en-GB" altLang="el-GR" b="1" dirty="0">
                <a:solidFill>
                  <a:srgbClr val="FF0000"/>
                </a:solidFill>
                <a:latin typeface="Times New Roman MT Extra Bold" pitchFamily="18" charset="0"/>
              </a:rPr>
              <a:t>individual</a:t>
            </a:r>
            <a:r>
              <a:rPr lang="en-GB" altLang="el-GR" dirty="0">
                <a:latin typeface="Times New Roman MT Extra Bold" pitchFamily="18" charset="0"/>
              </a:rPr>
              <a:t> rules in the subsets.</a:t>
            </a:r>
          </a:p>
          <a:p>
            <a:pPr marL="1009650" lvl="1" indent="-609600" eaLnBrk="1" hangingPunct="1">
              <a:lnSpc>
                <a:spcPct val="90000"/>
              </a:lnSpc>
              <a:buFont typeface="Marlett" pitchFamily="2" charset="2"/>
              <a:buChar char="4"/>
              <a:defRPr/>
            </a:pPr>
            <a:endParaRPr lang="en-GB" altLang="el-GR" dirty="0">
              <a:latin typeface="Times New Roman MT Extra Bold"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B6EC4170-9E57-41A2-8855-41A7E1BD608E}"/>
              </a:ext>
            </a:extLst>
          </p:cNvPr>
          <p:cNvSpPr>
            <a:spLocks noGrp="1" noChangeArrowheads="1"/>
          </p:cNvSpPr>
          <p:nvPr>
            <p:ph type="title"/>
          </p:nvPr>
        </p:nvSpPr>
        <p:spPr>
          <a:xfrm>
            <a:off x="457200" y="274638"/>
            <a:ext cx="8229600" cy="784225"/>
          </a:xfrm>
        </p:spPr>
        <p:txBody>
          <a:bodyPr/>
          <a:lstStyle/>
          <a:p>
            <a:pPr algn="ctr">
              <a:defRPr/>
            </a:pPr>
            <a:r>
              <a:rPr lang="fr-FR" b="1" dirty="0"/>
              <a:t>An </a:t>
            </a:r>
            <a:r>
              <a:rPr lang="fr-FR" b="1" dirty="0" err="1"/>
              <a:t>Example</a:t>
            </a:r>
            <a:r>
              <a:rPr lang="fr-FR" b="1" dirty="0"/>
              <a:t> in LPP</a:t>
            </a:r>
            <a:endParaRPr lang="en-GB" b="1" dirty="0">
              <a:solidFill>
                <a:srgbClr val="FF0000"/>
              </a:solidFill>
              <a:effectLst>
                <a:outerShdw blurRad="38100" dist="38100" dir="2700000" algn="tl">
                  <a:srgbClr val="C0C0C0"/>
                </a:outerShdw>
              </a:effectLst>
            </a:endParaRPr>
          </a:p>
        </p:txBody>
      </p:sp>
      <p:sp>
        <p:nvSpPr>
          <p:cNvPr id="10243" name="Rectangle 3">
            <a:extLst>
              <a:ext uri="{FF2B5EF4-FFF2-40B4-BE49-F238E27FC236}">
                <a16:creationId xmlns:a16="http://schemas.microsoft.com/office/drawing/2014/main" id="{FB25C18E-FD6E-40DF-AD37-9DE35986D286}"/>
              </a:ext>
            </a:extLst>
          </p:cNvPr>
          <p:cNvSpPr>
            <a:spLocks noGrp="1" noChangeArrowheads="1"/>
          </p:cNvSpPr>
          <p:nvPr>
            <p:ph type="body" idx="1"/>
          </p:nvPr>
        </p:nvSpPr>
        <p:spPr>
          <a:xfrm>
            <a:off x="457200" y="1219200"/>
            <a:ext cx="8839200" cy="5029200"/>
          </a:xfrm>
        </p:spPr>
        <p:txBody>
          <a:bodyPr/>
          <a:lstStyle/>
          <a:p>
            <a:pPr>
              <a:lnSpc>
                <a:spcPct val="90000"/>
              </a:lnSpc>
              <a:buFontTx/>
              <a:buNone/>
            </a:pPr>
            <a:endParaRPr lang="en-US" altLang="en-US" sz="2600" dirty="0">
              <a:solidFill>
                <a:srgbClr val="000099"/>
              </a:solidFill>
            </a:endParaRPr>
          </a:p>
          <a:p>
            <a:pPr>
              <a:lnSpc>
                <a:spcPct val="90000"/>
              </a:lnSpc>
              <a:buFontTx/>
              <a:buNone/>
            </a:pPr>
            <a:r>
              <a:rPr lang="en-US" altLang="en-US" sz="2600" b="1" dirty="0"/>
              <a:t>Given the Common Sense Knowledge:</a:t>
            </a:r>
          </a:p>
          <a:p>
            <a:pPr>
              <a:lnSpc>
                <a:spcPct val="90000"/>
              </a:lnSpc>
              <a:buFontTx/>
              <a:buNone/>
            </a:pPr>
            <a:endParaRPr lang="en-US" altLang="en-US" sz="1200" dirty="0">
              <a:solidFill>
                <a:srgbClr val="000099"/>
              </a:solidFill>
            </a:endParaRPr>
          </a:p>
          <a:p>
            <a:pPr>
              <a:lnSpc>
                <a:spcPct val="90000"/>
              </a:lnSpc>
              <a:buFontTx/>
              <a:buNone/>
            </a:pPr>
            <a:r>
              <a:rPr lang="en-US" altLang="en-US" sz="2600" dirty="0">
                <a:solidFill>
                  <a:srgbClr val="000099"/>
                </a:solidFill>
              </a:rPr>
              <a:t>(r1): fly(x)</a:t>
            </a:r>
            <a:r>
              <a:rPr lang="en-US" altLang="en-US" sz="2600" dirty="0">
                <a:solidFill>
                  <a:srgbClr val="000099"/>
                </a:solidFill>
                <a:cs typeface="Arial" panose="020B0604020202020204" pitchFamily="34" charset="0"/>
              </a:rPr>
              <a:t>←bird(x)</a:t>
            </a:r>
          </a:p>
          <a:p>
            <a:pPr>
              <a:lnSpc>
                <a:spcPct val="90000"/>
              </a:lnSpc>
              <a:buFontTx/>
              <a:buNone/>
            </a:pPr>
            <a:r>
              <a:rPr lang="en-US" altLang="en-US" sz="2600" dirty="0">
                <a:solidFill>
                  <a:srgbClr val="000099"/>
                </a:solidFill>
                <a:cs typeface="Arial" panose="020B0604020202020204" pitchFamily="34" charset="0"/>
              </a:rPr>
              <a:t>(r2): ¬fly(x) ←penguin(x)</a:t>
            </a:r>
          </a:p>
          <a:p>
            <a:pPr>
              <a:lnSpc>
                <a:spcPct val="90000"/>
              </a:lnSpc>
              <a:buFontTx/>
              <a:buNone/>
            </a:pPr>
            <a:r>
              <a:rPr lang="en-US" altLang="en-US" sz="2600" dirty="0">
                <a:solidFill>
                  <a:srgbClr val="000099"/>
                </a:solidFill>
                <a:cs typeface="Arial" panose="020B0604020202020204" pitchFamily="34" charset="0"/>
              </a:rPr>
              <a:t>(r3): penguin(x) ←</a:t>
            </a:r>
            <a:r>
              <a:rPr lang="en-US" altLang="en-US" sz="2600" dirty="0" err="1">
                <a:solidFill>
                  <a:srgbClr val="000099"/>
                </a:solidFill>
                <a:cs typeface="Arial" panose="020B0604020202020204" pitchFamily="34" charset="0"/>
              </a:rPr>
              <a:t>walkslikepeng</a:t>
            </a:r>
            <a:r>
              <a:rPr lang="en-US" altLang="en-US" sz="2600" dirty="0">
                <a:solidFill>
                  <a:srgbClr val="000099"/>
                </a:solidFill>
                <a:cs typeface="Arial" panose="020B0604020202020204" pitchFamily="34" charset="0"/>
              </a:rPr>
              <a:t>(x)</a:t>
            </a:r>
          </a:p>
          <a:p>
            <a:pPr>
              <a:lnSpc>
                <a:spcPct val="90000"/>
              </a:lnSpc>
              <a:buFontTx/>
              <a:buNone/>
            </a:pPr>
            <a:r>
              <a:rPr lang="en-US" altLang="en-US" sz="2600" dirty="0">
                <a:solidFill>
                  <a:srgbClr val="000099"/>
                </a:solidFill>
                <a:cs typeface="Arial" panose="020B0604020202020204" pitchFamily="34" charset="0"/>
              </a:rPr>
              <a:t>(r4): ¬penguin(x) ← ¬flatfeet(x)</a:t>
            </a:r>
          </a:p>
          <a:p>
            <a:pPr>
              <a:lnSpc>
                <a:spcPct val="90000"/>
              </a:lnSpc>
              <a:buFontTx/>
              <a:buNone/>
            </a:pPr>
            <a:r>
              <a:rPr lang="en-US" altLang="en-US" sz="2600" dirty="0">
                <a:solidFill>
                  <a:srgbClr val="000099"/>
                </a:solidFill>
                <a:cs typeface="Arial" panose="020B0604020202020204" pitchFamily="34" charset="0"/>
              </a:rPr>
              <a:t>(r5): bird(x) ← penguin(x)</a:t>
            </a:r>
          </a:p>
          <a:p>
            <a:pPr>
              <a:lnSpc>
                <a:spcPct val="90000"/>
              </a:lnSpc>
              <a:buFontTx/>
              <a:buNone/>
            </a:pPr>
            <a:r>
              <a:rPr lang="en-US" altLang="en-US" sz="2600" dirty="0">
                <a:solidFill>
                  <a:srgbClr val="000099"/>
                </a:solidFill>
                <a:cs typeface="Arial" panose="020B0604020202020204" pitchFamily="34" charset="0"/>
              </a:rPr>
              <a:t>(r6): bird(</a:t>
            </a:r>
            <a:r>
              <a:rPr lang="en-US" altLang="en-US" sz="2600" dirty="0" err="1">
                <a:solidFill>
                  <a:srgbClr val="000099"/>
                </a:solidFill>
                <a:cs typeface="Arial" panose="020B0604020202020204" pitchFamily="34" charset="0"/>
              </a:rPr>
              <a:t>twy</a:t>
            </a:r>
            <a:r>
              <a:rPr lang="en-US" altLang="en-US" sz="2600" dirty="0">
                <a:solidFill>
                  <a:srgbClr val="000099"/>
                </a:solidFill>
                <a:cs typeface="Arial" panose="020B0604020202020204" pitchFamily="34" charset="0"/>
              </a:rPr>
              <a:t>)</a:t>
            </a:r>
          </a:p>
          <a:p>
            <a:pPr>
              <a:lnSpc>
                <a:spcPct val="90000"/>
              </a:lnSpc>
              <a:buFontTx/>
              <a:buNone/>
            </a:pPr>
            <a:r>
              <a:rPr lang="en-US" altLang="en-US" sz="2600" dirty="0">
                <a:solidFill>
                  <a:srgbClr val="000099"/>
                </a:solidFill>
                <a:cs typeface="Arial" panose="020B0604020202020204" pitchFamily="34" charset="0"/>
              </a:rPr>
              <a:t>(r7): </a:t>
            </a:r>
            <a:r>
              <a:rPr lang="en-US" altLang="en-US" sz="2600" dirty="0" err="1">
                <a:solidFill>
                  <a:srgbClr val="000099"/>
                </a:solidFill>
                <a:cs typeface="Arial" panose="020B0604020202020204" pitchFamily="34" charset="0"/>
              </a:rPr>
              <a:t>walkslikepeng</a:t>
            </a:r>
            <a:r>
              <a:rPr lang="en-US" altLang="en-US" sz="2600" dirty="0">
                <a:solidFill>
                  <a:srgbClr val="000099"/>
                </a:solidFill>
                <a:cs typeface="Arial" panose="020B0604020202020204" pitchFamily="34" charset="0"/>
              </a:rPr>
              <a:t>(</a:t>
            </a:r>
            <a:r>
              <a:rPr lang="en-US" altLang="en-US" sz="2600" dirty="0" err="1">
                <a:solidFill>
                  <a:srgbClr val="000099"/>
                </a:solidFill>
                <a:cs typeface="Arial" panose="020B0604020202020204" pitchFamily="34" charset="0"/>
              </a:rPr>
              <a:t>twy</a:t>
            </a:r>
            <a:r>
              <a:rPr lang="en-US" altLang="en-US" sz="2600" dirty="0">
                <a:solidFill>
                  <a:srgbClr val="000099"/>
                </a:solidFill>
                <a:cs typeface="Arial" panose="020B0604020202020204" pitchFamily="34" charset="0"/>
              </a:rPr>
              <a:t>)</a:t>
            </a:r>
          </a:p>
          <a:p>
            <a:pPr>
              <a:lnSpc>
                <a:spcPct val="90000"/>
              </a:lnSpc>
              <a:buFontTx/>
              <a:buNone/>
            </a:pPr>
            <a:r>
              <a:rPr lang="en-US" altLang="en-US" sz="2600" dirty="0">
                <a:solidFill>
                  <a:srgbClr val="000099"/>
                </a:solidFill>
                <a:cs typeface="Arial" panose="020B0604020202020204" pitchFamily="34" charset="0"/>
              </a:rPr>
              <a:t>(r8): ¬flatfeet(</a:t>
            </a:r>
            <a:r>
              <a:rPr lang="en-US" altLang="en-US" sz="2600" dirty="0" err="1">
                <a:solidFill>
                  <a:srgbClr val="000099"/>
                </a:solidFill>
                <a:cs typeface="Arial" panose="020B0604020202020204" pitchFamily="34" charset="0"/>
              </a:rPr>
              <a:t>twy</a:t>
            </a:r>
            <a:r>
              <a:rPr lang="en-US" altLang="en-US" sz="2600" dirty="0">
                <a:solidFill>
                  <a:srgbClr val="000099"/>
                </a:solidFill>
                <a:cs typeface="Arial" panose="020B0604020202020204" pitchFamily="34" charset="0"/>
              </a:rPr>
              <a:t>)</a:t>
            </a:r>
          </a:p>
          <a:p>
            <a:pPr>
              <a:lnSpc>
                <a:spcPct val="90000"/>
              </a:lnSpc>
              <a:buFontTx/>
              <a:buNone/>
            </a:pPr>
            <a:endParaRPr lang="en-US" altLang="en-US" sz="2600" dirty="0">
              <a:solidFill>
                <a:srgbClr val="000099"/>
              </a:solidFill>
              <a:cs typeface="Arial" panose="020B0604020202020204" pitchFamily="34" charset="0"/>
            </a:endParaRPr>
          </a:p>
          <a:p>
            <a:pPr>
              <a:lnSpc>
                <a:spcPct val="90000"/>
              </a:lnSpc>
              <a:buFontTx/>
              <a:buNone/>
            </a:pPr>
            <a:r>
              <a:rPr lang="en-US" altLang="en-US" sz="2600" b="1" dirty="0">
                <a:cs typeface="Arial" panose="020B0604020202020204" pitchFamily="34" charset="0"/>
              </a:rPr>
              <a:t>with the priorities </a:t>
            </a:r>
            <a:r>
              <a:rPr lang="en-US" altLang="en-US" sz="2600" dirty="0">
                <a:solidFill>
                  <a:srgbClr val="000099"/>
                </a:solidFill>
                <a:cs typeface="Arial" panose="020B0604020202020204" pitchFamily="34" charset="0"/>
              </a:rPr>
              <a:t>r2&gt;r1, r4&gt;r3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F31C4C9-28A0-448F-A744-71FEA0E9E879}"/>
              </a:ext>
            </a:extLst>
          </p:cNvPr>
          <p:cNvSpPr>
            <a:spLocks noGrp="1" noChangeArrowheads="1"/>
          </p:cNvSpPr>
          <p:nvPr>
            <p:ph type="body" idx="1"/>
          </p:nvPr>
        </p:nvSpPr>
        <p:spPr>
          <a:xfrm>
            <a:off x="457200" y="1752600"/>
            <a:ext cx="8610600" cy="4876800"/>
          </a:xfrm>
        </p:spPr>
        <p:txBody>
          <a:bodyPr/>
          <a:lstStyle/>
          <a:p>
            <a:pPr eaLnBrk="1" hangingPunct="1">
              <a:lnSpc>
                <a:spcPct val="80000"/>
              </a:lnSpc>
              <a:buFont typeface="Wingdings" panose="05000000000000000000" pitchFamily="2" charset="2"/>
              <a:buNone/>
            </a:pPr>
            <a:r>
              <a:rPr lang="en-US" altLang="el-GR" sz="2000" i="1">
                <a:latin typeface="Comic Sans MS" panose="030F0702030302020204" pitchFamily="66" charset="0"/>
              </a:rPr>
              <a:t>	</a:t>
            </a:r>
            <a:endParaRPr lang="en-US" altLang="el-GR" sz="2400">
              <a:latin typeface="Comic Sans MS" panose="030F0702030302020204" pitchFamily="66" charset="0"/>
            </a:endParaRPr>
          </a:p>
          <a:p>
            <a:pPr eaLnBrk="1" hangingPunct="1">
              <a:lnSpc>
                <a:spcPct val="80000"/>
              </a:lnSpc>
            </a:pPr>
            <a:r>
              <a:rPr lang="en-US" altLang="el-GR" sz="2400">
                <a:latin typeface="Comic Sans MS" panose="030F0702030302020204" pitchFamily="66" charset="0"/>
              </a:rPr>
              <a:t>An </a:t>
            </a:r>
            <a:r>
              <a:rPr lang="en-US" altLang="el-GR" sz="2400">
                <a:solidFill>
                  <a:srgbClr val="FF9900"/>
                </a:solidFill>
                <a:latin typeface="Comic Sans MS" panose="030F0702030302020204" pitchFamily="66" charset="0"/>
              </a:rPr>
              <a:t>attacking relation</a:t>
            </a:r>
            <a:r>
              <a:rPr lang="en-US" altLang="el-GR" sz="2400">
                <a:latin typeface="Comic Sans MS" panose="030F0702030302020204" pitchFamily="66" charset="0"/>
              </a:rPr>
              <a:t> is realized as:</a:t>
            </a:r>
          </a:p>
          <a:p>
            <a:pPr eaLnBrk="1" hangingPunct="1">
              <a:lnSpc>
                <a:spcPct val="80000"/>
              </a:lnSpc>
              <a:buFont typeface="Wingdings" panose="05000000000000000000" pitchFamily="2" charset="2"/>
              <a:buNone/>
            </a:pPr>
            <a:endParaRPr lang="en-US" altLang="el-GR" sz="2400">
              <a:latin typeface="Comic Sans MS" panose="030F0702030302020204" pitchFamily="66" charset="0"/>
            </a:endParaRPr>
          </a:p>
          <a:p>
            <a:pPr eaLnBrk="1" hangingPunct="1">
              <a:lnSpc>
                <a:spcPct val="80000"/>
              </a:lnSpc>
              <a:buFont typeface="Wingdings" panose="05000000000000000000" pitchFamily="2" charset="2"/>
              <a:buNone/>
            </a:pPr>
            <a:r>
              <a:rPr lang="en-US" altLang="el-GR" sz="2400">
                <a:latin typeface="Comic Sans MS" panose="030F0702030302020204" pitchFamily="66" charset="0"/>
              </a:rPr>
              <a:t>    1) Sets of rules, </a:t>
            </a:r>
            <a:r>
              <a:rPr lang="el-GR" altLang="el-GR" sz="2400">
                <a:latin typeface="Lucida Sans Unicode" panose="020B0602030504020204" pitchFamily="34" charset="0"/>
              </a:rPr>
              <a:t>φ</a:t>
            </a:r>
            <a:r>
              <a:rPr lang="en-US" altLang="el-GR" sz="2400">
                <a:latin typeface="Lucida Sans Unicode" panose="020B0602030504020204" pitchFamily="34" charset="0"/>
              </a:rPr>
              <a:t> and </a:t>
            </a:r>
            <a:r>
              <a:rPr lang="el-GR" altLang="el-GR" sz="2400">
                <a:latin typeface="Lucida Sans Unicode" panose="020B0602030504020204" pitchFamily="34" charset="0"/>
                <a:cs typeface="Lucida Sans Unicode" panose="020B0602030504020204" pitchFamily="34" charset="0"/>
              </a:rPr>
              <a:t>ψ</a:t>
            </a:r>
            <a:r>
              <a:rPr lang="en-GB" altLang="el-GR" sz="2400">
                <a:latin typeface="Lucida Sans Unicode" panose="020B0602030504020204" pitchFamily="34" charset="0"/>
                <a:cs typeface="Lucida Sans Unicode" panose="020B0602030504020204" pitchFamily="34" charset="0"/>
              </a:rPr>
              <a:t>, </a:t>
            </a:r>
            <a:r>
              <a:rPr lang="en-US" altLang="el-GR" sz="2400">
                <a:latin typeface="Lucida Sans Unicode" panose="020B0602030504020204" pitchFamily="34" charset="0"/>
              </a:rPr>
              <a:t>have a </a:t>
            </a:r>
            <a:r>
              <a:rPr lang="en-US" altLang="el-GR" sz="2400">
                <a:solidFill>
                  <a:srgbClr val="FF9900"/>
                </a:solidFill>
                <a:latin typeface="Comic Sans MS" panose="030F0702030302020204" pitchFamily="66" charset="0"/>
              </a:rPr>
              <a:t>contrary</a:t>
            </a:r>
            <a:r>
              <a:rPr lang="en-US" altLang="el-GR" sz="2400">
                <a:latin typeface="Lucida Sans Unicode" panose="020B0602030504020204" pitchFamily="34" charset="0"/>
              </a:rPr>
              <a:t> conclusion</a:t>
            </a:r>
            <a:endParaRPr lang="en-US" altLang="el-GR" sz="2400">
              <a:latin typeface="Comic Sans MS" panose="030F0702030302020204" pitchFamily="66" charset="0"/>
            </a:endParaRPr>
          </a:p>
          <a:p>
            <a:pPr eaLnBrk="1" hangingPunct="1">
              <a:lnSpc>
                <a:spcPct val="80000"/>
              </a:lnSpc>
              <a:buFont typeface="Wingdings" panose="05000000000000000000" pitchFamily="2" charset="2"/>
              <a:buNone/>
            </a:pPr>
            <a:endParaRPr lang="en-US" altLang="el-GR" sz="2400">
              <a:latin typeface="Comic Sans MS" panose="030F0702030302020204" pitchFamily="66" charset="0"/>
            </a:endParaRPr>
          </a:p>
          <a:p>
            <a:pPr eaLnBrk="1" hangingPunct="1">
              <a:lnSpc>
                <a:spcPct val="80000"/>
              </a:lnSpc>
              <a:buFont typeface="Wingdings" panose="05000000000000000000" pitchFamily="2" charset="2"/>
              <a:buNone/>
            </a:pPr>
            <a:r>
              <a:rPr lang="en-US" altLang="el-GR" sz="2400">
                <a:solidFill>
                  <a:srgbClr val="FF9900"/>
                </a:solidFill>
                <a:latin typeface="Comic Sans MS" panose="030F0702030302020204" pitchFamily="66" charset="0"/>
              </a:rPr>
              <a:t>	2) Strength Relation via Priorities:</a:t>
            </a:r>
          </a:p>
          <a:p>
            <a:pPr lvl="1" eaLnBrk="1" hangingPunct="1">
              <a:lnSpc>
                <a:spcPct val="80000"/>
              </a:lnSpc>
            </a:pPr>
            <a:endParaRPr lang="en-US" altLang="el-GR" sz="2000">
              <a:latin typeface="Comic Sans MS" panose="030F0702030302020204" pitchFamily="66" charset="0"/>
              <a:sym typeface="Symbol" panose="05050102010706020507" pitchFamily="18" charset="2"/>
            </a:endParaRPr>
          </a:p>
          <a:p>
            <a:pPr lvl="1" eaLnBrk="1" hangingPunct="1">
              <a:lnSpc>
                <a:spcPct val="80000"/>
              </a:lnSpc>
            </a:pPr>
            <a:r>
              <a:rPr lang="en-US" altLang="el-GR" sz="2000">
                <a:latin typeface="Comic Sans MS" panose="030F0702030302020204" pitchFamily="66" charset="0"/>
                <a:sym typeface="Symbol" panose="05050102010706020507" pitchFamily="18" charset="2"/>
              </a:rPr>
              <a:t>Att(</a:t>
            </a:r>
            <a:r>
              <a:rPr lang="el-GR" altLang="el-GR" sz="1800">
                <a:latin typeface="Lucida Sans Unicode" panose="020B0602030504020204" pitchFamily="34" charset="0"/>
                <a:cs typeface="Lucida Sans Unicode" panose="020B0602030504020204" pitchFamily="34" charset="0"/>
              </a:rPr>
              <a:t>ψ</a:t>
            </a:r>
            <a:r>
              <a:rPr lang="en-US" altLang="el-GR" sz="2000">
                <a:latin typeface="Comic Sans MS" panose="030F0702030302020204" pitchFamily="66" charset="0"/>
                <a:sym typeface="Symbol" panose="05050102010706020507" pitchFamily="18" charset="2"/>
              </a:rPr>
              <a:t>, </a:t>
            </a:r>
            <a:r>
              <a:rPr lang="el-GR" altLang="el-GR" sz="1800">
                <a:latin typeface="Lucida Sans Unicode" panose="020B0602030504020204" pitchFamily="34" charset="0"/>
              </a:rPr>
              <a:t>φ</a:t>
            </a:r>
            <a:r>
              <a:rPr lang="en-US" altLang="el-GR" sz="2000">
                <a:latin typeface="Comic Sans MS" panose="030F0702030302020204" pitchFamily="66" charset="0"/>
                <a:sym typeface="Symbol" panose="05050102010706020507" pitchFamily="18" charset="2"/>
              </a:rPr>
              <a:t>) </a:t>
            </a:r>
            <a:r>
              <a:rPr lang="en-US" altLang="el-GR" sz="2000">
                <a:latin typeface="Comic Sans MS" panose="030F0702030302020204" pitchFamily="66" charset="0"/>
              </a:rPr>
              <a:t>iff </a:t>
            </a:r>
            <a:endParaRPr lang="en-US" altLang="el-GR" sz="1000" i="1">
              <a:latin typeface="Monotype Corsiva" panose="03010101010201010101" pitchFamily="66" charset="0"/>
              <a:sym typeface="Symbol" panose="05050102010706020507" pitchFamily="18" charset="2"/>
            </a:endParaRPr>
          </a:p>
          <a:p>
            <a:pPr eaLnBrk="1" hangingPunct="1">
              <a:lnSpc>
                <a:spcPct val="80000"/>
              </a:lnSpc>
              <a:buFont typeface="Wingdings" panose="05000000000000000000" pitchFamily="2" charset="2"/>
              <a:buNone/>
            </a:pPr>
            <a:endParaRPr lang="en-US" altLang="el-GR" sz="2400">
              <a:sym typeface="Symbol" panose="05050102010706020507" pitchFamily="18" charset="2"/>
            </a:endParaRPr>
          </a:p>
          <a:p>
            <a:pPr eaLnBrk="1" hangingPunct="1">
              <a:lnSpc>
                <a:spcPct val="80000"/>
              </a:lnSpc>
              <a:buFont typeface="Wingdings" panose="05000000000000000000" pitchFamily="2" charset="2"/>
              <a:buNone/>
            </a:pPr>
            <a:endParaRPr lang="en-US" altLang="el-GR" sz="1200">
              <a:sym typeface="Symbol" panose="05050102010706020507" pitchFamily="18" charset="2"/>
            </a:endParaRPr>
          </a:p>
          <a:p>
            <a:pPr eaLnBrk="1" hangingPunct="1">
              <a:lnSpc>
                <a:spcPct val="80000"/>
              </a:lnSpc>
              <a:buFont typeface="Wingdings" panose="05000000000000000000" pitchFamily="2" charset="2"/>
              <a:buNone/>
            </a:pPr>
            <a:endParaRPr lang="en-US" altLang="el-GR" sz="2400">
              <a:latin typeface="Comic Sans MS" panose="030F0702030302020204" pitchFamily="66" charset="0"/>
              <a:sym typeface="Symbol" panose="05050102010706020507" pitchFamily="18" charset="2"/>
            </a:endParaRPr>
          </a:p>
          <a:p>
            <a:pPr eaLnBrk="1" hangingPunct="1">
              <a:lnSpc>
                <a:spcPct val="80000"/>
              </a:lnSpc>
            </a:pPr>
            <a:r>
              <a:rPr lang="en-US" altLang="el-GR" sz="2400">
                <a:solidFill>
                  <a:srgbClr val="FF9900"/>
                </a:solidFill>
                <a:latin typeface="Comic Sans MS" panose="030F0702030302020204" pitchFamily="66" charset="0"/>
                <a:sym typeface="Symbol" panose="05050102010706020507" pitchFamily="18" charset="2"/>
              </a:rPr>
              <a:t>Strong</a:t>
            </a:r>
            <a:r>
              <a:rPr lang="en-US" altLang="el-GR" sz="2400">
                <a:latin typeface="Comic Sans MS" panose="030F0702030302020204" pitchFamily="66" charset="0"/>
                <a:sym typeface="Symbol" panose="05050102010706020507" pitchFamily="18" charset="2"/>
              </a:rPr>
              <a:t> and </a:t>
            </a:r>
            <a:r>
              <a:rPr lang="en-US" altLang="el-GR" sz="2400">
                <a:solidFill>
                  <a:srgbClr val="FF9900"/>
                </a:solidFill>
                <a:latin typeface="Comic Sans MS" panose="030F0702030302020204" pitchFamily="66" charset="0"/>
                <a:sym typeface="Symbol" panose="05050102010706020507" pitchFamily="18" charset="2"/>
              </a:rPr>
              <a:t>Weak</a:t>
            </a:r>
            <a:r>
              <a:rPr lang="en-US" altLang="el-GR" sz="2400">
                <a:solidFill>
                  <a:srgbClr val="FFCC00"/>
                </a:solidFill>
                <a:latin typeface="Comic Sans MS" panose="030F0702030302020204" pitchFamily="66" charset="0"/>
                <a:sym typeface="Symbol" panose="05050102010706020507" pitchFamily="18" charset="2"/>
              </a:rPr>
              <a:t> </a:t>
            </a:r>
            <a:r>
              <a:rPr lang="en-US" altLang="el-GR" sz="2400">
                <a:latin typeface="Comic Sans MS" panose="030F0702030302020204" pitchFamily="66" charset="0"/>
                <a:sym typeface="Symbol" panose="05050102010706020507" pitchFamily="18" charset="2"/>
              </a:rPr>
              <a:t>attacks.</a:t>
            </a:r>
          </a:p>
          <a:p>
            <a:pPr eaLnBrk="1" hangingPunct="1">
              <a:lnSpc>
                <a:spcPct val="80000"/>
              </a:lnSpc>
              <a:buFont typeface="Wingdings" panose="05000000000000000000" pitchFamily="2" charset="2"/>
              <a:buNone/>
            </a:pPr>
            <a:endParaRPr lang="en-US" altLang="el-GR" sz="2400">
              <a:latin typeface="Comic Sans MS" panose="030F0702030302020204" pitchFamily="66" charset="0"/>
              <a:sym typeface="Symbol" panose="05050102010706020507" pitchFamily="18" charset="2"/>
            </a:endParaRPr>
          </a:p>
          <a:p>
            <a:pPr eaLnBrk="1" hangingPunct="1">
              <a:lnSpc>
                <a:spcPct val="80000"/>
              </a:lnSpc>
              <a:buFont typeface="Wingdings" panose="05000000000000000000" pitchFamily="2" charset="2"/>
              <a:buNone/>
            </a:pPr>
            <a:endParaRPr lang="en-US" altLang="el-GR" sz="2400">
              <a:sym typeface="Symbol" panose="05050102010706020507" pitchFamily="18" charset="2"/>
            </a:endParaRPr>
          </a:p>
          <a:p>
            <a:pPr eaLnBrk="1" hangingPunct="1">
              <a:lnSpc>
                <a:spcPct val="80000"/>
              </a:lnSpc>
            </a:pPr>
            <a:endParaRPr lang="en-US" altLang="el-GR" sz="2400">
              <a:latin typeface="Comic Sans MS" panose="030F0702030302020204" pitchFamily="66" charset="0"/>
            </a:endParaRPr>
          </a:p>
          <a:p>
            <a:pPr eaLnBrk="1" hangingPunct="1">
              <a:lnSpc>
                <a:spcPct val="80000"/>
              </a:lnSpc>
            </a:pPr>
            <a:endParaRPr lang="en-GB" altLang="el-GR" sz="2400"/>
          </a:p>
        </p:txBody>
      </p:sp>
      <p:sp>
        <p:nvSpPr>
          <p:cNvPr id="16387" name="Rectangle 4">
            <a:extLst>
              <a:ext uri="{FF2B5EF4-FFF2-40B4-BE49-F238E27FC236}">
                <a16:creationId xmlns:a16="http://schemas.microsoft.com/office/drawing/2014/main" id="{0A4E4AC4-CFDE-49CA-9E76-DEE6FC871935}"/>
              </a:ext>
            </a:extLst>
          </p:cNvPr>
          <p:cNvSpPr>
            <a:spLocks noGrp="1" noChangeArrowheads="1"/>
          </p:cNvSpPr>
          <p:nvPr>
            <p:ph type="title"/>
          </p:nvPr>
        </p:nvSpPr>
        <p:spPr>
          <a:xfrm>
            <a:off x="457200" y="358775"/>
            <a:ext cx="8229600" cy="1139825"/>
          </a:xfrm>
        </p:spPr>
        <p:txBody>
          <a:bodyPr/>
          <a:lstStyle/>
          <a:p>
            <a:pPr algn="ctr" eaLnBrk="1" hangingPunct="1"/>
            <a:r>
              <a:rPr lang="en-US" altLang="el-GR" b="1">
                <a:latin typeface="Comic Sans MS" panose="030F0702030302020204" pitchFamily="66" charset="0"/>
              </a:rPr>
              <a:t>The Attacking Relation</a:t>
            </a:r>
            <a:endParaRPr lang="en-GB" altLang="el-GR" b="1">
              <a:latin typeface="Comic Sans MS" panose="030F0702030302020204" pitchFamily="66" charset="0"/>
            </a:endParaRPr>
          </a:p>
        </p:txBody>
      </p:sp>
      <p:pic>
        <p:nvPicPr>
          <p:cNvPr id="16388" name="Picture 5" descr="dyn">
            <a:extLst>
              <a:ext uri="{FF2B5EF4-FFF2-40B4-BE49-F238E27FC236}">
                <a16:creationId xmlns:a16="http://schemas.microsoft.com/office/drawing/2014/main" id="{A7C47D17-B575-46E7-B0FC-AE15231087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4267200"/>
            <a:ext cx="4343400" cy="19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037DFDEC-DE0A-431D-8A52-6307704770B3}"/>
              </a:ext>
            </a:extLst>
          </p:cNvPr>
          <p:cNvSpPr>
            <a:spLocks noGrp="1" noChangeArrowheads="1"/>
          </p:cNvSpPr>
          <p:nvPr>
            <p:ph type="title"/>
          </p:nvPr>
        </p:nvSpPr>
        <p:spPr>
          <a:xfrm>
            <a:off x="457200" y="274638"/>
            <a:ext cx="8229600" cy="784225"/>
          </a:xfrm>
        </p:spPr>
        <p:txBody>
          <a:bodyPr/>
          <a:lstStyle/>
          <a:p>
            <a:pPr algn="ctr">
              <a:defRPr/>
            </a:pPr>
            <a:r>
              <a:rPr lang="fr-FR" b="1" dirty="0"/>
              <a:t>An </a:t>
            </a:r>
            <a:r>
              <a:rPr lang="fr-FR" b="1" dirty="0" err="1"/>
              <a:t>Example</a:t>
            </a:r>
            <a:r>
              <a:rPr lang="fr-FR" b="1" dirty="0"/>
              <a:t> in LPP</a:t>
            </a:r>
            <a:endParaRPr lang="en-GB" b="1" dirty="0">
              <a:solidFill>
                <a:srgbClr val="FF0000"/>
              </a:solidFill>
              <a:effectLst>
                <a:outerShdw blurRad="38100" dist="38100" dir="2700000" algn="tl">
                  <a:srgbClr val="C0C0C0"/>
                </a:outerShdw>
              </a:effectLst>
            </a:endParaRPr>
          </a:p>
        </p:txBody>
      </p:sp>
      <p:sp>
        <p:nvSpPr>
          <p:cNvPr id="17411" name="Rectangle 3">
            <a:extLst>
              <a:ext uri="{FF2B5EF4-FFF2-40B4-BE49-F238E27FC236}">
                <a16:creationId xmlns:a16="http://schemas.microsoft.com/office/drawing/2014/main" id="{7C8D7936-5806-49D7-BCC3-1BD832C73EC5}"/>
              </a:ext>
            </a:extLst>
          </p:cNvPr>
          <p:cNvSpPr>
            <a:spLocks noGrp="1" noChangeArrowheads="1"/>
          </p:cNvSpPr>
          <p:nvPr>
            <p:ph type="body" idx="1"/>
          </p:nvPr>
        </p:nvSpPr>
        <p:spPr>
          <a:xfrm>
            <a:off x="457200" y="1219200"/>
            <a:ext cx="8839200" cy="5029200"/>
          </a:xfrm>
        </p:spPr>
        <p:txBody>
          <a:bodyPr/>
          <a:lstStyle/>
          <a:p>
            <a:pPr>
              <a:lnSpc>
                <a:spcPct val="90000"/>
              </a:lnSpc>
              <a:buFontTx/>
              <a:buNone/>
            </a:pPr>
            <a:endParaRPr lang="en-US" altLang="en-US" sz="2600">
              <a:solidFill>
                <a:srgbClr val="000099"/>
              </a:solidFill>
            </a:endParaRPr>
          </a:p>
          <a:p>
            <a:pPr>
              <a:lnSpc>
                <a:spcPct val="90000"/>
              </a:lnSpc>
              <a:buFontTx/>
              <a:buNone/>
            </a:pPr>
            <a:r>
              <a:rPr lang="en-US" altLang="en-US" sz="2600" b="1"/>
              <a:t>Given the Common Sense Knowledge:</a:t>
            </a:r>
          </a:p>
          <a:p>
            <a:pPr>
              <a:lnSpc>
                <a:spcPct val="90000"/>
              </a:lnSpc>
              <a:buFontTx/>
              <a:buNone/>
            </a:pPr>
            <a:endParaRPr lang="en-US" altLang="en-US" sz="1200">
              <a:solidFill>
                <a:srgbClr val="000099"/>
              </a:solidFill>
            </a:endParaRPr>
          </a:p>
          <a:p>
            <a:pPr>
              <a:lnSpc>
                <a:spcPct val="90000"/>
              </a:lnSpc>
              <a:buFontTx/>
              <a:buNone/>
            </a:pPr>
            <a:r>
              <a:rPr lang="en-US" altLang="en-US" sz="2600">
                <a:solidFill>
                  <a:srgbClr val="000099"/>
                </a:solidFill>
              </a:rPr>
              <a:t>(r1): fly(x)</a:t>
            </a:r>
            <a:r>
              <a:rPr lang="en-US" altLang="en-US" sz="2600">
                <a:solidFill>
                  <a:srgbClr val="000099"/>
                </a:solidFill>
                <a:cs typeface="Arial" panose="020B0604020202020204" pitchFamily="34" charset="0"/>
              </a:rPr>
              <a:t>←bird(x)</a:t>
            </a:r>
          </a:p>
          <a:p>
            <a:pPr>
              <a:lnSpc>
                <a:spcPct val="90000"/>
              </a:lnSpc>
              <a:buFontTx/>
              <a:buNone/>
            </a:pPr>
            <a:r>
              <a:rPr lang="en-US" altLang="en-US" sz="2600">
                <a:solidFill>
                  <a:srgbClr val="000099"/>
                </a:solidFill>
                <a:cs typeface="Arial" panose="020B0604020202020204" pitchFamily="34" charset="0"/>
              </a:rPr>
              <a:t>(r2): ¬fly(x) ←penguin(x)</a:t>
            </a:r>
          </a:p>
          <a:p>
            <a:pPr>
              <a:lnSpc>
                <a:spcPct val="90000"/>
              </a:lnSpc>
              <a:buFontTx/>
              <a:buNone/>
            </a:pPr>
            <a:r>
              <a:rPr lang="en-US" altLang="en-US" sz="2600">
                <a:solidFill>
                  <a:srgbClr val="000099"/>
                </a:solidFill>
                <a:cs typeface="Arial" panose="020B0604020202020204" pitchFamily="34" charset="0"/>
              </a:rPr>
              <a:t>(r3): penguin(x) ←walkslikepeng(x)</a:t>
            </a:r>
          </a:p>
          <a:p>
            <a:pPr>
              <a:lnSpc>
                <a:spcPct val="90000"/>
              </a:lnSpc>
              <a:buFontTx/>
              <a:buNone/>
            </a:pPr>
            <a:r>
              <a:rPr lang="en-US" altLang="en-US" sz="2600">
                <a:solidFill>
                  <a:srgbClr val="000099"/>
                </a:solidFill>
                <a:cs typeface="Arial" panose="020B0604020202020204" pitchFamily="34" charset="0"/>
              </a:rPr>
              <a:t>(r4): ¬penguin(x) ← ¬flatfeet(x)</a:t>
            </a:r>
          </a:p>
          <a:p>
            <a:pPr>
              <a:lnSpc>
                <a:spcPct val="90000"/>
              </a:lnSpc>
              <a:buFontTx/>
              <a:buNone/>
            </a:pPr>
            <a:r>
              <a:rPr lang="en-US" altLang="en-US" sz="2600">
                <a:solidFill>
                  <a:srgbClr val="000099"/>
                </a:solidFill>
                <a:cs typeface="Arial" panose="020B0604020202020204" pitchFamily="34" charset="0"/>
              </a:rPr>
              <a:t>(r5): bird(x) ← penguin(x)</a:t>
            </a:r>
          </a:p>
          <a:p>
            <a:pPr>
              <a:lnSpc>
                <a:spcPct val="90000"/>
              </a:lnSpc>
              <a:buFontTx/>
              <a:buNone/>
            </a:pPr>
            <a:r>
              <a:rPr lang="en-US" altLang="en-US" sz="2600">
                <a:solidFill>
                  <a:srgbClr val="000099"/>
                </a:solidFill>
                <a:cs typeface="Arial" panose="020B0604020202020204" pitchFamily="34" charset="0"/>
              </a:rPr>
              <a:t>(r6): bird(tweedy)</a:t>
            </a:r>
          </a:p>
          <a:p>
            <a:pPr>
              <a:lnSpc>
                <a:spcPct val="90000"/>
              </a:lnSpc>
              <a:buFontTx/>
              <a:buNone/>
            </a:pPr>
            <a:r>
              <a:rPr lang="en-US" altLang="en-US" sz="2600">
                <a:solidFill>
                  <a:srgbClr val="000099"/>
                </a:solidFill>
                <a:cs typeface="Arial" panose="020B0604020202020204" pitchFamily="34" charset="0"/>
              </a:rPr>
              <a:t>(r7): walkslikepeng(tweedy)</a:t>
            </a:r>
          </a:p>
          <a:p>
            <a:pPr>
              <a:lnSpc>
                <a:spcPct val="90000"/>
              </a:lnSpc>
              <a:buFontTx/>
              <a:buNone/>
            </a:pPr>
            <a:r>
              <a:rPr lang="en-US" altLang="en-US" sz="2600">
                <a:solidFill>
                  <a:srgbClr val="000099"/>
                </a:solidFill>
                <a:cs typeface="Arial" panose="020B0604020202020204" pitchFamily="34" charset="0"/>
              </a:rPr>
              <a:t>(r8): ¬flatfeet(tweedy)</a:t>
            </a:r>
          </a:p>
          <a:p>
            <a:pPr>
              <a:lnSpc>
                <a:spcPct val="90000"/>
              </a:lnSpc>
              <a:buFontTx/>
              <a:buNone/>
            </a:pPr>
            <a:endParaRPr lang="en-US" altLang="en-US" sz="2600">
              <a:solidFill>
                <a:srgbClr val="000099"/>
              </a:solidFill>
              <a:cs typeface="Arial" panose="020B0604020202020204" pitchFamily="34" charset="0"/>
            </a:endParaRPr>
          </a:p>
          <a:p>
            <a:pPr>
              <a:lnSpc>
                <a:spcPct val="90000"/>
              </a:lnSpc>
              <a:buFontTx/>
              <a:buNone/>
            </a:pPr>
            <a:r>
              <a:rPr lang="en-US" altLang="en-US" sz="2600" b="1">
                <a:cs typeface="Arial" panose="020B0604020202020204" pitchFamily="34" charset="0"/>
              </a:rPr>
              <a:t>with the priorities </a:t>
            </a:r>
            <a:r>
              <a:rPr lang="en-US" altLang="en-US" sz="2600">
                <a:solidFill>
                  <a:srgbClr val="000099"/>
                </a:solidFill>
                <a:cs typeface="Arial" panose="020B0604020202020204" pitchFamily="34" charset="0"/>
              </a:rPr>
              <a:t>r2&gt;r1, r4&gt;r3</a:t>
            </a:r>
          </a:p>
        </p:txBody>
      </p:sp>
      <p:sp>
        <p:nvSpPr>
          <p:cNvPr id="2" name="Rectangle 1">
            <a:extLst>
              <a:ext uri="{FF2B5EF4-FFF2-40B4-BE49-F238E27FC236}">
                <a16:creationId xmlns:a16="http://schemas.microsoft.com/office/drawing/2014/main" id="{89FACD0F-4FE4-481B-B432-330B042654A1}"/>
              </a:ext>
            </a:extLst>
          </p:cNvPr>
          <p:cNvSpPr>
            <a:spLocks noChangeArrowheads="1"/>
          </p:cNvSpPr>
          <p:nvPr/>
        </p:nvSpPr>
        <p:spPr bwMode="auto">
          <a:xfrm>
            <a:off x="6477000" y="2057400"/>
            <a:ext cx="2590800" cy="4800600"/>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r>
              <a:rPr lang="en-GB" altLang="en-US" sz="2400" b="1">
                <a:solidFill>
                  <a:srgbClr val="FF0000"/>
                </a:solidFill>
                <a:latin typeface="Comic Sans MS" panose="030F0702030302020204" pitchFamily="66" charset="0"/>
              </a:rPr>
              <a:t>? fly(</a:t>
            </a:r>
            <a:r>
              <a:rPr lang="en-US" altLang="en-US" sz="2400">
                <a:solidFill>
                  <a:srgbClr val="000099"/>
                </a:solidFill>
              </a:rPr>
              <a:t>tweedy</a:t>
            </a:r>
            <a:r>
              <a:rPr lang="en-GB" altLang="en-US" sz="2400" b="1">
                <a:solidFill>
                  <a:srgbClr val="FF0000"/>
                </a:solidFill>
                <a:latin typeface="Comic Sans MS" panose="030F0702030302020204" pitchFamily="66" charset="0"/>
              </a:rPr>
              <a:t>)</a:t>
            </a:r>
          </a:p>
          <a:p>
            <a:pPr eaLnBrk="1" hangingPunct="1">
              <a:spcBef>
                <a:spcPct val="0"/>
              </a:spcBef>
              <a:buClrTx/>
              <a:buSzTx/>
              <a:buFontTx/>
              <a:buNone/>
            </a:pPr>
            <a:endParaRPr lang="en-GB" altLang="en-US" sz="1000" b="1">
              <a:solidFill>
                <a:srgbClr val="FF0000"/>
              </a:solidFill>
              <a:latin typeface="Comic Sans MS" panose="030F0702030302020204" pitchFamily="66" charset="0"/>
            </a:endParaRPr>
          </a:p>
          <a:p>
            <a:pPr eaLnBrk="1" hangingPunct="1">
              <a:spcBef>
                <a:spcPct val="0"/>
              </a:spcBef>
              <a:buClrTx/>
              <a:buSzTx/>
              <a:buFontTx/>
              <a:buNone/>
            </a:pPr>
            <a:r>
              <a:rPr lang="en-GB" altLang="en-US" sz="2400">
                <a:latin typeface="Comic Sans MS" panose="030F0702030302020204" pitchFamily="66" charset="0"/>
              </a:rPr>
              <a:t>Argument for:</a:t>
            </a:r>
          </a:p>
          <a:p>
            <a:pPr eaLnBrk="1" hangingPunct="1">
              <a:spcBef>
                <a:spcPct val="0"/>
              </a:spcBef>
              <a:buClrTx/>
              <a:buSzTx/>
              <a:buFontTx/>
              <a:buNone/>
            </a:pPr>
            <a:r>
              <a:rPr lang="en-GB" altLang="en-US" sz="2400">
                <a:latin typeface="Comic Sans MS" panose="030F0702030302020204" pitchFamily="66" charset="0"/>
              </a:rPr>
              <a:t>A1 ={r6, r1}</a:t>
            </a:r>
          </a:p>
          <a:p>
            <a:pPr eaLnBrk="1" hangingPunct="1">
              <a:spcBef>
                <a:spcPct val="0"/>
              </a:spcBef>
              <a:buClrTx/>
              <a:buSzTx/>
              <a:buFontTx/>
              <a:buNone/>
            </a:pPr>
            <a:endParaRPr lang="en-GB" altLang="en-US" sz="1200">
              <a:latin typeface="Comic Sans MS" panose="030F0702030302020204" pitchFamily="66" charset="0"/>
            </a:endParaRPr>
          </a:p>
          <a:p>
            <a:pPr eaLnBrk="1" hangingPunct="1">
              <a:spcBef>
                <a:spcPct val="0"/>
              </a:spcBef>
              <a:buClrTx/>
              <a:buSzTx/>
              <a:buFontTx/>
              <a:buNone/>
            </a:pPr>
            <a:r>
              <a:rPr lang="en-GB" altLang="en-US" sz="2400">
                <a:latin typeface="Comic Sans MS" panose="030F0702030302020204" pitchFamily="66" charset="0"/>
              </a:rPr>
              <a:t>Against A1:</a:t>
            </a:r>
          </a:p>
          <a:p>
            <a:pPr eaLnBrk="1" hangingPunct="1">
              <a:spcBef>
                <a:spcPct val="0"/>
              </a:spcBef>
              <a:buClrTx/>
              <a:buSzTx/>
              <a:buFontTx/>
              <a:buNone/>
            </a:pPr>
            <a:r>
              <a:rPr lang="en-GB" altLang="en-US" sz="2400">
                <a:latin typeface="Comic Sans MS" panose="030F0702030302020204" pitchFamily="66" charset="0"/>
              </a:rPr>
              <a:t>A2 ={r7, r3, r2}</a:t>
            </a:r>
          </a:p>
          <a:p>
            <a:pPr eaLnBrk="1" hangingPunct="1">
              <a:spcBef>
                <a:spcPct val="0"/>
              </a:spcBef>
              <a:buClrTx/>
              <a:buSzTx/>
              <a:buFontTx/>
              <a:buNone/>
            </a:pPr>
            <a:endParaRPr lang="en-GB" altLang="en-US" sz="1200">
              <a:latin typeface="Comic Sans MS" panose="030F0702030302020204" pitchFamily="66" charset="0"/>
            </a:endParaRPr>
          </a:p>
          <a:p>
            <a:pPr eaLnBrk="1" hangingPunct="1">
              <a:spcBef>
                <a:spcPct val="0"/>
              </a:spcBef>
              <a:buClrTx/>
              <a:buSzTx/>
              <a:buFontTx/>
              <a:buNone/>
            </a:pPr>
            <a:r>
              <a:rPr lang="en-GB" altLang="en-US" sz="2400">
                <a:latin typeface="Comic Sans MS" panose="030F0702030302020204" pitchFamily="66" charset="0"/>
              </a:rPr>
              <a:t>Against A2:</a:t>
            </a:r>
          </a:p>
          <a:p>
            <a:pPr eaLnBrk="1" hangingPunct="1">
              <a:spcBef>
                <a:spcPct val="0"/>
              </a:spcBef>
              <a:buClrTx/>
              <a:buSzTx/>
              <a:buFontTx/>
              <a:buNone/>
            </a:pPr>
            <a:r>
              <a:rPr lang="en-GB" altLang="en-US" sz="2400">
                <a:latin typeface="Comic Sans MS" panose="030F0702030302020204" pitchFamily="66" charset="0"/>
              </a:rPr>
              <a:t>A3 = {r8, r4}</a:t>
            </a:r>
          </a:p>
          <a:p>
            <a:pPr eaLnBrk="1" hangingPunct="1">
              <a:spcBef>
                <a:spcPct val="0"/>
              </a:spcBef>
              <a:buClrTx/>
              <a:buSzTx/>
              <a:buFontTx/>
              <a:buNone/>
            </a:pPr>
            <a:endParaRPr lang="en-GB" altLang="en-US" sz="1000">
              <a:latin typeface="Comic Sans MS" panose="030F0702030302020204" pitchFamily="66" charset="0"/>
            </a:endParaRPr>
          </a:p>
          <a:p>
            <a:pPr eaLnBrk="1" hangingPunct="1">
              <a:spcBef>
                <a:spcPct val="0"/>
              </a:spcBef>
              <a:buClrTx/>
              <a:buSzTx/>
              <a:buFontTx/>
              <a:buNone/>
            </a:pPr>
            <a:r>
              <a:rPr lang="en-GB" altLang="en-US" sz="2400" b="1">
                <a:solidFill>
                  <a:srgbClr val="FF0000"/>
                </a:solidFill>
                <a:latin typeface="Comic Sans MS" panose="030F0702030302020204" pitchFamily="66" charset="0"/>
              </a:rPr>
              <a:t>Yes, fly(</a:t>
            </a:r>
            <a:r>
              <a:rPr lang="en-US" altLang="en-US" sz="2400">
                <a:solidFill>
                  <a:srgbClr val="000099"/>
                </a:solidFill>
              </a:rPr>
              <a:t>tweedy</a:t>
            </a:r>
            <a:r>
              <a:rPr lang="en-GB" altLang="en-US" sz="2400" b="1">
                <a:solidFill>
                  <a:srgbClr val="FF0000"/>
                </a:solidFill>
                <a:latin typeface="Comic Sans MS" panose="030F0702030302020204" pitchFamily="66" charset="0"/>
              </a:rPr>
              <a:t>) can be supported by A1UA3.</a:t>
            </a:r>
            <a:endParaRPr lang="el-GR" altLang="en-US" sz="2400" b="1">
              <a:solidFill>
                <a:srgbClr val="FF0000"/>
              </a:solidFill>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EA0E7AAA-FF5E-41AC-A719-1DD7E86690AD}"/>
              </a:ext>
            </a:extLst>
          </p:cNvPr>
          <p:cNvSpPr>
            <a:spLocks noGrp="1" noChangeArrowheads="1"/>
          </p:cNvSpPr>
          <p:nvPr>
            <p:ph type="title"/>
          </p:nvPr>
        </p:nvSpPr>
        <p:spPr>
          <a:xfrm>
            <a:off x="457200" y="274638"/>
            <a:ext cx="8229600" cy="715962"/>
          </a:xfrm>
        </p:spPr>
        <p:txBody>
          <a:bodyPr/>
          <a:lstStyle/>
          <a:p>
            <a:pPr>
              <a:defRPr/>
            </a:pPr>
            <a:r>
              <a:rPr lang="en-US" sz="4000" b="1" dirty="0">
                <a:solidFill>
                  <a:srgbClr val="FF0000"/>
                </a:solidFill>
                <a:effectLst>
                  <a:outerShdw blurRad="38100" dist="38100" dir="2700000" algn="tl">
                    <a:srgbClr val="C0C0C0"/>
                  </a:outerShdw>
                </a:effectLst>
              </a:rPr>
              <a:t>Dialectic Process of Argumentation</a:t>
            </a:r>
            <a:endParaRPr lang="en-GB" sz="4000" b="1" dirty="0">
              <a:solidFill>
                <a:srgbClr val="FF0000"/>
              </a:solidFill>
              <a:effectLst>
                <a:outerShdw blurRad="38100" dist="38100" dir="2700000" algn="tl">
                  <a:srgbClr val="C0C0C0"/>
                </a:outerShdw>
              </a:effectLst>
            </a:endParaRPr>
          </a:p>
        </p:txBody>
      </p:sp>
      <p:grpSp>
        <p:nvGrpSpPr>
          <p:cNvPr id="18435" name="Group 37">
            <a:extLst>
              <a:ext uri="{FF2B5EF4-FFF2-40B4-BE49-F238E27FC236}">
                <a16:creationId xmlns:a16="http://schemas.microsoft.com/office/drawing/2014/main" id="{5EBA2001-667F-4FF2-9709-F55787D2F157}"/>
              </a:ext>
            </a:extLst>
          </p:cNvPr>
          <p:cNvGrpSpPr>
            <a:grpSpLocks/>
          </p:cNvGrpSpPr>
          <p:nvPr/>
        </p:nvGrpSpPr>
        <p:grpSpPr bwMode="auto">
          <a:xfrm>
            <a:off x="381000" y="1524000"/>
            <a:ext cx="8382000" cy="4584700"/>
            <a:chOff x="192" y="856"/>
            <a:chExt cx="5280" cy="2888"/>
          </a:xfrm>
        </p:grpSpPr>
        <p:sp>
          <p:nvSpPr>
            <p:cNvPr id="18436" name="Line 4">
              <a:extLst>
                <a:ext uri="{FF2B5EF4-FFF2-40B4-BE49-F238E27FC236}">
                  <a16:creationId xmlns:a16="http://schemas.microsoft.com/office/drawing/2014/main" id="{6D03B4FE-8A05-4F1B-BC30-8D70FBD1DB1B}"/>
                </a:ext>
              </a:extLst>
            </p:cNvPr>
            <p:cNvSpPr>
              <a:spLocks noChangeShapeType="1"/>
            </p:cNvSpPr>
            <p:nvPr/>
          </p:nvSpPr>
          <p:spPr bwMode="auto">
            <a:xfrm>
              <a:off x="696" y="1232"/>
              <a:ext cx="0" cy="5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37" name="Rectangle 6">
              <a:extLst>
                <a:ext uri="{FF2B5EF4-FFF2-40B4-BE49-F238E27FC236}">
                  <a16:creationId xmlns:a16="http://schemas.microsoft.com/office/drawing/2014/main" id="{59D832D8-223E-4313-BB97-802934AF5665}"/>
                </a:ext>
              </a:extLst>
            </p:cNvPr>
            <p:cNvSpPr>
              <a:spLocks noChangeArrowheads="1"/>
            </p:cNvSpPr>
            <p:nvPr/>
          </p:nvSpPr>
          <p:spPr bwMode="auto">
            <a:xfrm>
              <a:off x="1696" y="856"/>
              <a:ext cx="2208" cy="259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fr-FR" altLang="en-US" sz="2400">
                <a:latin typeface="Comic Sans MS" panose="030F0702030302020204" pitchFamily="66" charset="0"/>
              </a:endParaRPr>
            </a:p>
          </p:txBody>
        </p:sp>
        <p:sp>
          <p:nvSpPr>
            <p:cNvPr id="18438" name="Line 7">
              <a:extLst>
                <a:ext uri="{FF2B5EF4-FFF2-40B4-BE49-F238E27FC236}">
                  <a16:creationId xmlns:a16="http://schemas.microsoft.com/office/drawing/2014/main" id="{0A62D9D4-3B19-420C-8429-FCE5B2068583}"/>
                </a:ext>
              </a:extLst>
            </p:cNvPr>
            <p:cNvSpPr>
              <a:spLocks noChangeShapeType="1"/>
            </p:cNvSpPr>
            <p:nvPr/>
          </p:nvSpPr>
          <p:spPr bwMode="auto">
            <a:xfrm>
              <a:off x="696" y="1536"/>
              <a:ext cx="1776"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8439" name="Line 8">
              <a:extLst>
                <a:ext uri="{FF2B5EF4-FFF2-40B4-BE49-F238E27FC236}">
                  <a16:creationId xmlns:a16="http://schemas.microsoft.com/office/drawing/2014/main" id="{C58C23D3-0259-4AD9-9EBC-565FBC6459A0}"/>
                </a:ext>
              </a:extLst>
            </p:cNvPr>
            <p:cNvSpPr>
              <a:spLocks noChangeShapeType="1"/>
            </p:cNvSpPr>
            <p:nvPr/>
          </p:nvSpPr>
          <p:spPr bwMode="auto">
            <a:xfrm>
              <a:off x="2496" y="1296"/>
              <a:ext cx="0" cy="52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0" name="Text Box 10">
              <a:extLst>
                <a:ext uri="{FF2B5EF4-FFF2-40B4-BE49-F238E27FC236}">
                  <a16:creationId xmlns:a16="http://schemas.microsoft.com/office/drawing/2014/main" id="{3F93D26F-5901-4224-A59F-443E036CDE3B}"/>
                </a:ext>
              </a:extLst>
            </p:cNvPr>
            <p:cNvSpPr txBox="1">
              <a:spLocks noChangeArrowheads="1"/>
            </p:cNvSpPr>
            <p:nvPr/>
          </p:nvSpPr>
          <p:spPr bwMode="auto">
            <a:xfrm>
              <a:off x="2312" y="1032"/>
              <a:ext cx="9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50000"/>
                </a:spcBef>
                <a:buClrTx/>
                <a:buSzTx/>
                <a:buFontTx/>
                <a:buNone/>
              </a:pPr>
              <a:r>
                <a:rPr lang="en-US" altLang="en-US" sz="2400">
                  <a:latin typeface="Comic Sans MS" panose="030F0702030302020204" pitchFamily="66" charset="0"/>
                </a:rPr>
                <a:t>¬</a:t>
              </a:r>
              <a:r>
                <a:rPr lang="en-GB" altLang="en-US" sz="2400">
                  <a:latin typeface="Comic Sans MS" panose="030F0702030302020204" pitchFamily="66" charset="0"/>
                </a:rPr>
                <a:t>fly(T)</a:t>
              </a:r>
            </a:p>
          </p:txBody>
        </p:sp>
        <p:sp>
          <p:nvSpPr>
            <p:cNvPr id="18441" name="Text Box 11">
              <a:extLst>
                <a:ext uri="{FF2B5EF4-FFF2-40B4-BE49-F238E27FC236}">
                  <a16:creationId xmlns:a16="http://schemas.microsoft.com/office/drawing/2014/main" id="{0C86BA00-3906-4E57-BAE1-072EAACF2BAD}"/>
                </a:ext>
              </a:extLst>
            </p:cNvPr>
            <p:cNvSpPr txBox="1">
              <a:spLocks noChangeArrowheads="1"/>
            </p:cNvSpPr>
            <p:nvPr/>
          </p:nvSpPr>
          <p:spPr bwMode="auto">
            <a:xfrm>
              <a:off x="480" y="960"/>
              <a:ext cx="9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50000"/>
                </a:spcBef>
                <a:buClrTx/>
                <a:buSzTx/>
                <a:buFontTx/>
                <a:buNone/>
              </a:pPr>
              <a:r>
                <a:rPr lang="en-GB" altLang="en-US" sz="2400">
                  <a:latin typeface="Comic Sans MS" panose="030F0702030302020204" pitchFamily="66" charset="0"/>
                </a:rPr>
                <a:t>fly(T)</a:t>
              </a:r>
            </a:p>
          </p:txBody>
        </p:sp>
        <p:sp>
          <p:nvSpPr>
            <p:cNvPr id="18442" name="Line 12">
              <a:extLst>
                <a:ext uri="{FF2B5EF4-FFF2-40B4-BE49-F238E27FC236}">
                  <a16:creationId xmlns:a16="http://schemas.microsoft.com/office/drawing/2014/main" id="{AE869801-6BEC-43DD-892E-E4FBBDE50828}"/>
                </a:ext>
              </a:extLst>
            </p:cNvPr>
            <p:cNvSpPr>
              <a:spLocks noChangeShapeType="1"/>
            </p:cNvSpPr>
            <p:nvPr/>
          </p:nvSpPr>
          <p:spPr bwMode="auto">
            <a:xfrm flipH="1">
              <a:off x="2016" y="1200"/>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43" name="Line 13">
              <a:extLst>
                <a:ext uri="{FF2B5EF4-FFF2-40B4-BE49-F238E27FC236}">
                  <a16:creationId xmlns:a16="http://schemas.microsoft.com/office/drawing/2014/main" id="{9FAF0326-910B-4CA7-B6A0-64B227A97B29}"/>
                </a:ext>
              </a:extLst>
            </p:cNvPr>
            <p:cNvSpPr>
              <a:spLocks noChangeShapeType="1"/>
            </p:cNvSpPr>
            <p:nvPr/>
          </p:nvSpPr>
          <p:spPr bwMode="auto">
            <a:xfrm flipH="1">
              <a:off x="192" y="1104"/>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44" name="Text Box 14">
              <a:extLst>
                <a:ext uri="{FF2B5EF4-FFF2-40B4-BE49-F238E27FC236}">
                  <a16:creationId xmlns:a16="http://schemas.microsoft.com/office/drawing/2014/main" id="{4037CFA3-7DF6-40C6-BBBE-09BD198474A6}"/>
                </a:ext>
              </a:extLst>
            </p:cNvPr>
            <p:cNvSpPr txBox="1">
              <a:spLocks noChangeArrowheads="1"/>
            </p:cNvSpPr>
            <p:nvPr/>
          </p:nvSpPr>
          <p:spPr bwMode="auto">
            <a:xfrm>
              <a:off x="480" y="1848"/>
              <a:ext cx="9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50000"/>
                </a:spcBef>
                <a:buClrTx/>
                <a:buSzTx/>
                <a:buFontTx/>
                <a:buNone/>
              </a:pPr>
              <a:r>
                <a:rPr lang="en-GB" altLang="en-US" sz="2400">
                  <a:latin typeface="Comic Sans MS" panose="030F0702030302020204" pitchFamily="66" charset="0"/>
                </a:rPr>
                <a:t>bird(T)</a:t>
              </a:r>
            </a:p>
          </p:txBody>
        </p:sp>
        <p:sp>
          <p:nvSpPr>
            <p:cNvPr id="18445" name="Line 15">
              <a:extLst>
                <a:ext uri="{FF2B5EF4-FFF2-40B4-BE49-F238E27FC236}">
                  <a16:creationId xmlns:a16="http://schemas.microsoft.com/office/drawing/2014/main" id="{F81EB586-BFD4-4921-86BE-486F997AE929}"/>
                </a:ext>
              </a:extLst>
            </p:cNvPr>
            <p:cNvSpPr>
              <a:spLocks noChangeShapeType="1"/>
            </p:cNvSpPr>
            <p:nvPr/>
          </p:nvSpPr>
          <p:spPr bwMode="auto">
            <a:xfrm>
              <a:off x="712" y="2160"/>
              <a:ext cx="0" cy="5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6" name="Rectangle 16">
              <a:extLst>
                <a:ext uri="{FF2B5EF4-FFF2-40B4-BE49-F238E27FC236}">
                  <a16:creationId xmlns:a16="http://schemas.microsoft.com/office/drawing/2014/main" id="{6A6DDA46-AC88-41D9-9F2D-2A070D19DDA2}"/>
                </a:ext>
              </a:extLst>
            </p:cNvPr>
            <p:cNvSpPr>
              <a:spLocks noChangeArrowheads="1"/>
            </p:cNvSpPr>
            <p:nvPr/>
          </p:nvSpPr>
          <p:spPr bwMode="auto">
            <a:xfrm>
              <a:off x="672" y="2832"/>
              <a:ext cx="96" cy="9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fr-FR" altLang="en-US" sz="2400">
                <a:latin typeface="Comic Sans MS" panose="030F0702030302020204" pitchFamily="66" charset="0"/>
              </a:endParaRPr>
            </a:p>
          </p:txBody>
        </p:sp>
        <p:sp>
          <p:nvSpPr>
            <p:cNvPr id="18447" name="Line 17">
              <a:extLst>
                <a:ext uri="{FF2B5EF4-FFF2-40B4-BE49-F238E27FC236}">
                  <a16:creationId xmlns:a16="http://schemas.microsoft.com/office/drawing/2014/main" id="{2A40C182-B1FF-4CD1-BD15-41C1E6737C32}"/>
                </a:ext>
              </a:extLst>
            </p:cNvPr>
            <p:cNvSpPr>
              <a:spLocks noChangeShapeType="1"/>
            </p:cNvSpPr>
            <p:nvPr/>
          </p:nvSpPr>
          <p:spPr bwMode="auto">
            <a:xfrm flipH="1">
              <a:off x="2072" y="2016"/>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48" name="Text Box 18">
              <a:extLst>
                <a:ext uri="{FF2B5EF4-FFF2-40B4-BE49-F238E27FC236}">
                  <a16:creationId xmlns:a16="http://schemas.microsoft.com/office/drawing/2014/main" id="{DD8F8147-40E6-4F21-A548-E68C4FD14357}"/>
                </a:ext>
              </a:extLst>
            </p:cNvPr>
            <p:cNvSpPr txBox="1">
              <a:spLocks noChangeArrowheads="1"/>
            </p:cNvSpPr>
            <p:nvPr/>
          </p:nvSpPr>
          <p:spPr bwMode="auto">
            <a:xfrm>
              <a:off x="2376" y="2768"/>
              <a:ext cx="15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50000"/>
                </a:spcBef>
                <a:buClrTx/>
                <a:buSzTx/>
                <a:buFontTx/>
                <a:buNone/>
              </a:pPr>
              <a:r>
                <a:rPr lang="en-GB" altLang="en-US" sz="2400">
                  <a:latin typeface="Comic Sans MS" panose="030F0702030302020204" pitchFamily="66" charset="0"/>
                </a:rPr>
                <a:t>walkslikepeng(T)</a:t>
              </a:r>
            </a:p>
          </p:txBody>
        </p:sp>
        <p:sp>
          <p:nvSpPr>
            <p:cNvPr id="18449" name="Line 19">
              <a:extLst>
                <a:ext uri="{FF2B5EF4-FFF2-40B4-BE49-F238E27FC236}">
                  <a16:creationId xmlns:a16="http://schemas.microsoft.com/office/drawing/2014/main" id="{C7753AF3-A4F7-4AE0-8F5A-54A74EE5C99C}"/>
                </a:ext>
              </a:extLst>
            </p:cNvPr>
            <p:cNvSpPr>
              <a:spLocks noChangeShapeType="1"/>
            </p:cNvSpPr>
            <p:nvPr/>
          </p:nvSpPr>
          <p:spPr bwMode="auto">
            <a:xfrm>
              <a:off x="2496" y="2208"/>
              <a:ext cx="0" cy="52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0" name="Line 20">
              <a:extLst>
                <a:ext uri="{FF2B5EF4-FFF2-40B4-BE49-F238E27FC236}">
                  <a16:creationId xmlns:a16="http://schemas.microsoft.com/office/drawing/2014/main" id="{0A1A5DD3-C2A3-4862-B90B-84E8A18325F7}"/>
                </a:ext>
              </a:extLst>
            </p:cNvPr>
            <p:cNvSpPr>
              <a:spLocks noChangeShapeType="1"/>
            </p:cNvSpPr>
            <p:nvPr/>
          </p:nvSpPr>
          <p:spPr bwMode="auto">
            <a:xfrm>
              <a:off x="2504" y="2448"/>
              <a:ext cx="1776"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8451" name="Line 21">
              <a:extLst>
                <a:ext uri="{FF2B5EF4-FFF2-40B4-BE49-F238E27FC236}">
                  <a16:creationId xmlns:a16="http://schemas.microsoft.com/office/drawing/2014/main" id="{3FEAA057-EFA6-43B1-8313-C9F9E4F5D97E}"/>
                </a:ext>
              </a:extLst>
            </p:cNvPr>
            <p:cNvSpPr>
              <a:spLocks noChangeShapeType="1"/>
            </p:cNvSpPr>
            <p:nvPr/>
          </p:nvSpPr>
          <p:spPr bwMode="auto">
            <a:xfrm flipH="1">
              <a:off x="2112" y="2928"/>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52" name="Text Box 22">
              <a:extLst>
                <a:ext uri="{FF2B5EF4-FFF2-40B4-BE49-F238E27FC236}">
                  <a16:creationId xmlns:a16="http://schemas.microsoft.com/office/drawing/2014/main" id="{ED2FED4C-AF1E-4CCC-A995-BA908A1F541E}"/>
                </a:ext>
              </a:extLst>
            </p:cNvPr>
            <p:cNvSpPr txBox="1">
              <a:spLocks noChangeArrowheads="1"/>
            </p:cNvSpPr>
            <p:nvPr/>
          </p:nvSpPr>
          <p:spPr bwMode="auto">
            <a:xfrm>
              <a:off x="2400" y="1872"/>
              <a:ext cx="109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50000"/>
                </a:spcBef>
                <a:buClrTx/>
                <a:buSzTx/>
                <a:buFontTx/>
                <a:buNone/>
              </a:pPr>
              <a:r>
                <a:rPr lang="en-GB" altLang="en-US" sz="2400">
                  <a:latin typeface="Comic Sans MS" panose="030F0702030302020204" pitchFamily="66" charset="0"/>
                </a:rPr>
                <a:t>penguin(T)</a:t>
              </a:r>
            </a:p>
          </p:txBody>
        </p:sp>
        <p:sp>
          <p:nvSpPr>
            <p:cNvPr id="18453" name="Line 23">
              <a:extLst>
                <a:ext uri="{FF2B5EF4-FFF2-40B4-BE49-F238E27FC236}">
                  <a16:creationId xmlns:a16="http://schemas.microsoft.com/office/drawing/2014/main" id="{02C3CA7E-B386-4030-BCE3-CB07F34B83B2}"/>
                </a:ext>
              </a:extLst>
            </p:cNvPr>
            <p:cNvSpPr>
              <a:spLocks noChangeShapeType="1"/>
            </p:cNvSpPr>
            <p:nvPr/>
          </p:nvSpPr>
          <p:spPr bwMode="auto">
            <a:xfrm>
              <a:off x="4304" y="2208"/>
              <a:ext cx="0" cy="52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4" name="Text Box 24">
              <a:extLst>
                <a:ext uri="{FF2B5EF4-FFF2-40B4-BE49-F238E27FC236}">
                  <a16:creationId xmlns:a16="http://schemas.microsoft.com/office/drawing/2014/main" id="{CFBFA8D4-8CED-49BF-9AF3-AC817082BF5D}"/>
                </a:ext>
              </a:extLst>
            </p:cNvPr>
            <p:cNvSpPr txBox="1">
              <a:spLocks noChangeArrowheads="1"/>
            </p:cNvSpPr>
            <p:nvPr/>
          </p:nvSpPr>
          <p:spPr bwMode="auto">
            <a:xfrm>
              <a:off x="4224" y="1872"/>
              <a:ext cx="1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50000"/>
                </a:spcBef>
                <a:buClrTx/>
                <a:buSzTx/>
                <a:buFontTx/>
                <a:buNone/>
              </a:pPr>
              <a:r>
                <a:rPr lang="en-US" altLang="en-US" sz="2400">
                  <a:latin typeface="Comic Sans MS" panose="030F0702030302020204" pitchFamily="66" charset="0"/>
                </a:rPr>
                <a:t>¬</a:t>
              </a:r>
              <a:r>
                <a:rPr lang="en-GB" altLang="en-US" sz="2400">
                  <a:latin typeface="Comic Sans MS" panose="030F0702030302020204" pitchFamily="66" charset="0"/>
                </a:rPr>
                <a:t>penguin(T)</a:t>
              </a:r>
            </a:p>
          </p:txBody>
        </p:sp>
        <p:sp>
          <p:nvSpPr>
            <p:cNvPr id="18455" name="Line 25">
              <a:extLst>
                <a:ext uri="{FF2B5EF4-FFF2-40B4-BE49-F238E27FC236}">
                  <a16:creationId xmlns:a16="http://schemas.microsoft.com/office/drawing/2014/main" id="{9CFCD652-D9FD-4AE6-8175-182EABA39A70}"/>
                </a:ext>
              </a:extLst>
            </p:cNvPr>
            <p:cNvSpPr>
              <a:spLocks noChangeShapeType="1"/>
            </p:cNvSpPr>
            <p:nvPr/>
          </p:nvSpPr>
          <p:spPr bwMode="auto">
            <a:xfrm flipH="1">
              <a:off x="3936" y="2016"/>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56" name="Text Box 26">
              <a:extLst>
                <a:ext uri="{FF2B5EF4-FFF2-40B4-BE49-F238E27FC236}">
                  <a16:creationId xmlns:a16="http://schemas.microsoft.com/office/drawing/2014/main" id="{933CA9B7-C019-4036-917F-F01869E31E6D}"/>
                </a:ext>
              </a:extLst>
            </p:cNvPr>
            <p:cNvSpPr txBox="1">
              <a:spLocks noChangeArrowheads="1"/>
            </p:cNvSpPr>
            <p:nvPr/>
          </p:nvSpPr>
          <p:spPr bwMode="auto">
            <a:xfrm>
              <a:off x="4232" y="2800"/>
              <a:ext cx="1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50000"/>
                </a:spcBef>
                <a:buClrTx/>
                <a:buSzTx/>
                <a:buFontTx/>
                <a:buNone/>
              </a:pPr>
              <a:r>
                <a:rPr lang="en-US" altLang="en-US" sz="2400">
                  <a:latin typeface="Comic Sans MS" panose="030F0702030302020204" pitchFamily="66" charset="0"/>
                </a:rPr>
                <a:t>¬flatfeet</a:t>
              </a:r>
              <a:r>
                <a:rPr lang="en-GB" altLang="en-US" sz="2400">
                  <a:latin typeface="Comic Sans MS" panose="030F0702030302020204" pitchFamily="66" charset="0"/>
                </a:rPr>
                <a:t>(T)</a:t>
              </a:r>
            </a:p>
          </p:txBody>
        </p:sp>
        <p:sp>
          <p:nvSpPr>
            <p:cNvPr id="18457" name="Line 27">
              <a:extLst>
                <a:ext uri="{FF2B5EF4-FFF2-40B4-BE49-F238E27FC236}">
                  <a16:creationId xmlns:a16="http://schemas.microsoft.com/office/drawing/2014/main" id="{A9552BE8-0823-4249-9449-855F2D44D239}"/>
                </a:ext>
              </a:extLst>
            </p:cNvPr>
            <p:cNvSpPr>
              <a:spLocks noChangeShapeType="1"/>
            </p:cNvSpPr>
            <p:nvPr/>
          </p:nvSpPr>
          <p:spPr bwMode="auto">
            <a:xfrm flipH="1">
              <a:off x="3920" y="2928"/>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58" name="Line 28">
              <a:extLst>
                <a:ext uri="{FF2B5EF4-FFF2-40B4-BE49-F238E27FC236}">
                  <a16:creationId xmlns:a16="http://schemas.microsoft.com/office/drawing/2014/main" id="{A6D83794-DD6E-4F75-913F-026EDF7E9928}"/>
                </a:ext>
              </a:extLst>
            </p:cNvPr>
            <p:cNvSpPr>
              <a:spLocks noChangeShapeType="1"/>
            </p:cNvSpPr>
            <p:nvPr/>
          </p:nvSpPr>
          <p:spPr bwMode="auto">
            <a:xfrm>
              <a:off x="4320" y="3072"/>
              <a:ext cx="0" cy="52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9" name="Rectangle 29">
              <a:extLst>
                <a:ext uri="{FF2B5EF4-FFF2-40B4-BE49-F238E27FC236}">
                  <a16:creationId xmlns:a16="http://schemas.microsoft.com/office/drawing/2014/main" id="{A377B347-2906-447E-A8E6-5735D9A9BEDD}"/>
                </a:ext>
              </a:extLst>
            </p:cNvPr>
            <p:cNvSpPr>
              <a:spLocks noChangeArrowheads="1"/>
            </p:cNvSpPr>
            <p:nvPr/>
          </p:nvSpPr>
          <p:spPr bwMode="auto">
            <a:xfrm>
              <a:off x="4272" y="3648"/>
              <a:ext cx="96" cy="9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endParaRPr lang="fr-FR" altLang="en-US" sz="2400">
                <a:latin typeface="Comic Sans MS" panose="030F0702030302020204" pitchFamily="66" charset="0"/>
              </a:endParaRPr>
            </a:p>
          </p:txBody>
        </p:sp>
        <p:sp>
          <p:nvSpPr>
            <p:cNvPr id="18460" name="Line 30">
              <a:extLst>
                <a:ext uri="{FF2B5EF4-FFF2-40B4-BE49-F238E27FC236}">
                  <a16:creationId xmlns:a16="http://schemas.microsoft.com/office/drawing/2014/main" id="{621E3C8F-BA2D-492D-BAC1-59E4561C2891}"/>
                </a:ext>
              </a:extLst>
            </p:cNvPr>
            <p:cNvSpPr>
              <a:spLocks noChangeShapeType="1"/>
            </p:cNvSpPr>
            <p:nvPr/>
          </p:nvSpPr>
          <p:spPr bwMode="auto">
            <a:xfrm flipH="1">
              <a:off x="192" y="1992"/>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61" name="Text Box 31">
              <a:extLst>
                <a:ext uri="{FF2B5EF4-FFF2-40B4-BE49-F238E27FC236}">
                  <a16:creationId xmlns:a16="http://schemas.microsoft.com/office/drawing/2014/main" id="{96FB1958-774A-44D2-BEB1-838766FBCAC5}"/>
                </a:ext>
              </a:extLst>
            </p:cNvPr>
            <p:cNvSpPr txBox="1">
              <a:spLocks noChangeArrowheads="1"/>
            </p:cNvSpPr>
            <p:nvPr/>
          </p:nvSpPr>
          <p:spPr bwMode="auto">
            <a:xfrm>
              <a:off x="344" y="1400"/>
              <a:ext cx="3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50000"/>
                </a:spcBef>
                <a:buClrTx/>
                <a:buSzTx/>
                <a:buFontTx/>
                <a:buNone/>
              </a:pPr>
              <a:r>
                <a:rPr lang="en-US" altLang="en-US" sz="2400">
                  <a:latin typeface="Comic Sans MS" panose="030F0702030302020204" pitchFamily="66" charset="0"/>
                </a:rPr>
                <a:t>r1</a:t>
              </a:r>
              <a:endParaRPr lang="en-GB" altLang="en-US" sz="2400">
                <a:latin typeface="Comic Sans MS" panose="030F0702030302020204" pitchFamily="66" charset="0"/>
              </a:endParaRPr>
            </a:p>
          </p:txBody>
        </p:sp>
        <p:sp>
          <p:nvSpPr>
            <p:cNvPr id="18462" name="Text Box 32">
              <a:extLst>
                <a:ext uri="{FF2B5EF4-FFF2-40B4-BE49-F238E27FC236}">
                  <a16:creationId xmlns:a16="http://schemas.microsoft.com/office/drawing/2014/main" id="{A9023FFF-64F5-45E1-BD8C-B7D374144978}"/>
                </a:ext>
              </a:extLst>
            </p:cNvPr>
            <p:cNvSpPr txBox="1">
              <a:spLocks noChangeArrowheads="1"/>
            </p:cNvSpPr>
            <p:nvPr/>
          </p:nvSpPr>
          <p:spPr bwMode="auto">
            <a:xfrm>
              <a:off x="344" y="2288"/>
              <a:ext cx="3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50000"/>
                </a:spcBef>
                <a:buClrTx/>
                <a:buSzTx/>
                <a:buFontTx/>
                <a:buNone/>
              </a:pPr>
              <a:r>
                <a:rPr lang="en-US" altLang="en-US" sz="2400">
                  <a:latin typeface="Comic Sans MS" panose="030F0702030302020204" pitchFamily="66" charset="0"/>
                </a:rPr>
                <a:t>r6</a:t>
              </a:r>
              <a:endParaRPr lang="en-GB" altLang="en-US" sz="2400">
                <a:latin typeface="Comic Sans MS" panose="030F0702030302020204" pitchFamily="66" charset="0"/>
              </a:endParaRPr>
            </a:p>
          </p:txBody>
        </p:sp>
        <p:sp>
          <p:nvSpPr>
            <p:cNvPr id="18463" name="Text Box 33">
              <a:extLst>
                <a:ext uri="{FF2B5EF4-FFF2-40B4-BE49-F238E27FC236}">
                  <a16:creationId xmlns:a16="http://schemas.microsoft.com/office/drawing/2014/main" id="{020D77F2-A117-4D10-905F-448B971517B4}"/>
                </a:ext>
              </a:extLst>
            </p:cNvPr>
            <p:cNvSpPr txBox="1">
              <a:spLocks noChangeArrowheads="1"/>
            </p:cNvSpPr>
            <p:nvPr/>
          </p:nvSpPr>
          <p:spPr bwMode="auto">
            <a:xfrm>
              <a:off x="2560" y="1440"/>
              <a:ext cx="3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50000"/>
                </a:spcBef>
                <a:buClrTx/>
                <a:buSzTx/>
                <a:buFontTx/>
                <a:buNone/>
              </a:pPr>
              <a:r>
                <a:rPr lang="en-US" altLang="en-US" sz="2400">
                  <a:latin typeface="Comic Sans MS" panose="030F0702030302020204" pitchFamily="66" charset="0"/>
                </a:rPr>
                <a:t>r2</a:t>
              </a:r>
              <a:endParaRPr lang="en-GB" altLang="en-US" sz="2400">
                <a:latin typeface="Comic Sans MS" panose="030F0702030302020204" pitchFamily="66" charset="0"/>
              </a:endParaRPr>
            </a:p>
          </p:txBody>
        </p:sp>
        <p:sp>
          <p:nvSpPr>
            <p:cNvPr id="18464" name="Text Box 34">
              <a:extLst>
                <a:ext uri="{FF2B5EF4-FFF2-40B4-BE49-F238E27FC236}">
                  <a16:creationId xmlns:a16="http://schemas.microsoft.com/office/drawing/2014/main" id="{878E57D9-2ECB-4AAA-BE98-AC88A766921D}"/>
                </a:ext>
              </a:extLst>
            </p:cNvPr>
            <p:cNvSpPr txBox="1">
              <a:spLocks noChangeArrowheads="1"/>
            </p:cNvSpPr>
            <p:nvPr/>
          </p:nvSpPr>
          <p:spPr bwMode="auto">
            <a:xfrm>
              <a:off x="2072" y="2312"/>
              <a:ext cx="3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50000"/>
                </a:spcBef>
                <a:buClrTx/>
                <a:buSzTx/>
                <a:buFontTx/>
                <a:buNone/>
              </a:pPr>
              <a:r>
                <a:rPr lang="en-US" altLang="en-US" sz="2400">
                  <a:latin typeface="Comic Sans MS" panose="030F0702030302020204" pitchFamily="66" charset="0"/>
                </a:rPr>
                <a:t>r3</a:t>
              </a:r>
              <a:endParaRPr lang="en-GB" altLang="en-US" sz="2400">
                <a:latin typeface="Comic Sans MS" panose="030F0702030302020204" pitchFamily="66" charset="0"/>
              </a:endParaRPr>
            </a:p>
          </p:txBody>
        </p:sp>
        <p:sp>
          <p:nvSpPr>
            <p:cNvPr id="18465" name="Text Box 35">
              <a:extLst>
                <a:ext uri="{FF2B5EF4-FFF2-40B4-BE49-F238E27FC236}">
                  <a16:creationId xmlns:a16="http://schemas.microsoft.com/office/drawing/2014/main" id="{3F2E1285-59C5-478C-A77D-BF625ED9BE53}"/>
                </a:ext>
              </a:extLst>
            </p:cNvPr>
            <p:cNvSpPr txBox="1">
              <a:spLocks noChangeArrowheads="1"/>
            </p:cNvSpPr>
            <p:nvPr/>
          </p:nvSpPr>
          <p:spPr bwMode="auto">
            <a:xfrm>
              <a:off x="4400" y="2328"/>
              <a:ext cx="3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50000"/>
                </a:spcBef>
                <a:buClrTx/>
                <a:buSzTx/>
                <a:buFontTx/>
                <a:buNone/>
              </a:pPr>
              <a:r>
                <a:rPr lang="en-US" altLang="en-US" sz="2400">
                  <a:latin typeface="Comic Sans MS" panose="030F0702030302020204" pitchFamily="66" charset="0"/>
                </a:rPr>
                <a:t>r4</a:t>
              </a:r>
              <a:endParaRPr lang="en-GB" altLang="en-US" sz="2400">
                <a:latin typeface="Comic Sans MS" panose="030F0702030302020204" pitchFamily="66" charset="0"/>
              </a:endParaRPr>
            </a:p>
          </p:txBody>
        </p:sp>
        <p:sp>
          <p:nvSpPr>
            <p:cNvPr id="18466" name="Text Box 36">
              <a:extLst>
                <a:ext uri="{FF2B5EF4-FFF2-40B4-BE49-F238E27FC236}">
                  <a16:creationId xmlns:a16="http://schemas.microsoft.com/office/drawing/2014/main" id="{17B94C4F-D8B8-49D6-8577-0CBBF786CF31}"/>
                </a:ext>
              </a:extLst>
            </p:cNvPr>
            <p:cNvSpPr txBox="1">
              <a:spLocks noChangeArrowheads="1"/>
            </p:cNvSpPr>
            <p:nvPr/>
          </p:nvSpPr>
          <p:spPr bwMode="auto">
            <a:xfrm>
              <a:off x="4424" y="3216"/>
              <a:ext cx="3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50000"/>
                </a:spcBef>
                <a:buClrTx/>
                <a:buSzTx/>
                <a:buFontTx/>
                <a:buNone/>
              </a:pPr>
              <a:r>
                <a:rPr lang="en-US" altLang="en-US" sz="2400">
                  <a:latin typeface="Comic Sans MS" panose="030F0702030302020204" pitchFamily="66" charset="0"/>
                </a:rPr>
                <a:t>r8</a:t>
              </a:r>
              <a:endParaRPr lang="en-GB" altLang="en-US" sz="2400">
                <a:latin typeface="Comic Sans MS" panose="030F0702030302020204" pitchFamily="66" charset="0"/>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id="{EFE80074-9021-4D2C-A790-D2632E321AF6}"/>
              </a:ext>
            </a:extLst>
          </p:cNvPr>
          <p:cNvSpPr>
            <a:spLocks noGrp="1"/>
          </p:cNvSpPr>
          <p:nvPr>
            <p:ph type="sldNum" sz="quarter" idx="12"/>
          </p:nvPr>
        </p:nvSpPr>
        <p:spPr>
          <a:noFill/>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fld id="{91C169A5-8D15-4F41-BBA2-5F57D925B88F}" type="slidenum">
              <a:rPr lang="en-US" altLang="el-GR" sz="1000" smtClean="0"/>
              <a:pPr>
                <a:spcBef>
                  <a:spcPct val="0"/>
                </a:spcBef>
                <a:buClrTx/>
                <a:buSzTx/>
                <a:buFontTx/>
                <a:buNone/>
              </a:pPr>
              <a:t>9</a:t>
            </a:fld>
            <a:endParaRPr lang="en-US" altLang="el-GR" sz="1000"/>
          </a:p>
        </p:txBody>
      </p:sp>
      <p:sp>
        <p:nvSpPr>
          <p:cNvPr id="19459" name="Rectangle 2">
            <a:extLst>
              <a:ext uri="{FF2B5EF4-FFF2-40B4-BE49-F238E27FC236}">
                <a16:creationId xmlns:a16="http://schemas.microsoft.com/office/drawing/2014/main" id="{6103788B-6221-48E5-A639-C904F15140C2}"/>
              </a:ext>
            </a:extLst>
          </p:cNvPr>
          <p:cNvSpPr>
            <a:spLocks noGrp="1" noChangeArrowheads="1"/>
          </p:cNvSpPr>
          <p:nvPr>
            <p:ph type="title"/>
          </p:nvPr>
        </p:nvSpPr>
        <p:spPr>
          <a:xfrm>
            <a:off x="838200" y="609600"/>
            <a:ext cx="7924800" cy="609600"/>
          </a:xfrm>
          <a:extLst>
            <a:ext uri="{91240B29-F687-4F45-9708-019B960494DF}">
              <a14:hiddenLine xmlns:a14="http://schemas.microsoft.com/office/drawing/2010/main" w="9525">
                <a:solidFill>
                  <a:srgbClr val="3366FF"/>
                </a:solidFill>
                <a:miter lim="800000"/>
                <a:headEnd/>
                <a:tailEnd/>
              </a14:hiddenLine>
            </a:ext>
          </a:extLst>
        </p:spPr>
        <p:txBody>
          <a:bodyPr/>
          <a:lstStyle/>
          <a:p>
            <a:pPr algn="ctr"/>
            <a:r>
              <a:rPr lang="en-GB" altLang="el-GR" sz="2800"/>
              <a:t/>
            </a:r>
            <a:br>
              <a:rPr lang="en-GB" altLang="el-GR" sz="2800"/>
            </a:br>
            <a:r>
              <a:rPr lang="en-GB" altLang="el-GR" sz="3600"/>
              <a:t> </a:t>
            </a:r>
            <a:r>
              <a:rPr lang="en-US" altLang="el-GR" sz="3600" b="1"/>
              <a:t>LPwNF (LPP) : Example 2</a:t>
            </a:r>
            <a:endParaRPr lang="en-GB" altLang="el-GR" sz="3600" b="1"/>
          </a:p>
        </p:txBody>
      </p:sp>
      <p:sp>
        <p:nvSpPr>
          <p:cNvPr id="19460" name="Rectangle 3">
            <a:extLst>
              <a:ext uri="{FF2B5EF4-FFF2-40B4-BE49-F238E27FC236}">
                <a16:creationId xmlns:a16="http://schemas.microsoft.com/office/drawing/2014/main" id="{079FE636-CA83-4AAE-B76D-FEF45ECD4482}"/>
              </a:ext>
            </a:extLst>
          </p:cNvPr>
          <p:cNvSpPr>
            <a:spLocks noGrp="1" noChangeArrowheads="1"/>
          </p:cNvSpPr>
          <p:nvPr>
            <p:ph type="body" idx="1"/>
          </p:nvPr>
        </p:nvSpPr>
        <p:spPr>
          <a:xfrm>
            <a:off x="152400" y="1752600"/>
            <a:ext cx="8991600" cy="4953000"/>
          </a:xfrm>
        </p:spPr>
        <p:txBody>
          <a:bodyPr/>
          <a:lstStyle/>
          <a:p>
            <a:pPr>
              <a:lnSpc>
                <a:spcPct val="90000"/>
              </a:lnSpc>
              <a:buFont typeface="Marlett" pitchFamily="2" charset="2"/>
              <a:buNone/>
            </a:pPr>
            <a:r>
              <a:rPr lang="en-US" altLang="el-GR" sz="2000" b="1">
                <a:latin typeface="Times New Roman MT Extra Bold" pitchFamily="18" charset="0"/>
              </a:rPr>
              <a:t>Program P:</a:t>
            </a:r>
          </a:p>
          <a:p>
            <a:pPr lvl="1">
              <a:lnSpc>
                <a:spcPct val="90000"/>
              </a:lnSpc>
              <a:buFont typeface="Marlett" pitchFamily="2" charset="2"/>
              <a:buChar char="4"/>
            </a:pPr>
            <a:r>
              <a:rPr lang="en-US" altLang="el-GR" sz="1800" b="1">
                <a:latin typeface="Times New Roman MT Extra Bold" pitchFamily="18" charset="0"/>
              </a:rPr>
              <a:t>r</a:t>
            </a:r>
            <a:r>
              <a:rPr lang="en-GB" altLang="el-GR" sz="1800" b="1" baseline="-25000">
                <a:latin typeface="Times New Roman MT Extra Bold" pitchFamily="18" charset="0"/>
                <a:sym typeface="Math1"/>
              </a:rPr>
              <a:t>1</a:t>
            </a:r>
            <a:r>
              <a:rPr lang="en-US" altLang="el-GR" sz="1800" b="1">
                <a:latin typeface="Times New Roman MT Extra Bold" pitchFamily="18" charset="0"/>
              </a:rPr>
              <a:t>: buy(X) </a:t>
            </a:r>
            <a:r>
              <a:rPr lang="en-US" altLang="el-GR" sz="1800" b="1">
                <a:latin typeface="Times New Roman MT Extra Bold" pitchFamily="18" charset="0"/>
                <a:sym typeface="Wingdings" panose="05000000000000000000" pitchFamily="2" charset="2"/>
              </a:rPr>
              <a:t> safe(X)</a:t>
            </a:r>
            <a:r>
              <a:rPr lang="en-US" altLang="el-GR" sz="1800" b="1">
                <a:latin typeface="Times New Roman MT Extra Bold" pitchFamily="18" charset="0"/>
              </a:rPr>
              <a:t>.</a:t>
            </a:r>
          </a:p>
          <a:p>
            <a:pPr lvl="1">
              <a:lnSpc>
                <a:spcPct val="90000"/>
              </a:lnSpc>
              <a:buFont typeface="Marlett" pitchFamily="2" charset="2"/>
              <a:buChar char="4"/>
            </a:pPr>
            <a:r>
              <a:rPr lang="en-US" altLang="el-GR" sz="1800" b="1">
                <a:latin typeface="Times New Roman MT Extra Bold" pitchFamily="18" charset="0"/>
                <a:sym typeface="Math1"/>
              </a:rPr>
              <a:t>r</a:t>
            </a:r>
            <a:r>
              <a:rPr lang="en-US" altLang="el-GR" sz="1800" b="1" baseline="-25000">
                <a:latin typeface="Times New Roman MT Extra Bold" pitchFamily="18" charset="0"/>
                <a:sym typeface="Math1"/>
              </a:rPr>
              <a:t>2</a:t>
            </a:r>
            <a:r>
              <a:rPr lang="en-US" altLang="el-GR" sz="1800" b="1">
                <a:latin typeface="Times New Roman MT Extra Bold" pitchFamily="18" charset="0"/>
                <a:sym typeface="Math1"/>
              </a:rPr>
              <a:t>:</a:t>
            </a:r>
            <a:r>
              <a:rPr lang="en-US" altLang="el-GR" sz="1800" b="1">
                <a:sym typeface="Math1"/>
              </a:rPr>
              <a:t> </a:t>
            </a:r>
            <a:r>
              <a:rPr lang="en-US" altLang="el-GR" sz="1800" b="1">
                <a:latin typeface="Times New Roman MT Extra Bold" pitchFamily="18" charset="0"/>
              </a:rPr>
              <a:t>buy(X) </a:t>
            </a:r>
            <a:r>
              <a:rPr lang="en-US" altLang="el-GR" sz="1800" b="1">
                <a:latin typeface="Times New Roman MT Extra Bold" pitchFamily="18" charset="0"/>
                <a:sym typeface="Wingdings" panose="05000000000000000000" pitchFamily="2" charset="2"/>
              </a:rPr>
              <a:t> nice(X)</a:t>
            </a:r>
            <a:r>
              <a:rPr lang="en-US" altLang="el-GR" sz="1800" b="1">
                <a:latin typeface="Times New Roman MT Extra Bold" pitchFamily="18" charset="0"/>
              </a:rPr>
              <a:t>.</a:t>
            </a:r>
            <a:r>
              <a:rPr lang="en-US" altLang="el-GR" sz="1800">
                <a:latin typeface="Times New Roman MT Extra Bold" pitchFamily="18" charset="0"/>
              </a:rPr>
              <a:t> </a:t>
            </a:r>
          </a:p>
          <a:p>
            <a:pPr lvl="1">
              <a:lnSpc>
                <a:spcPct val="90000"/>
              </a:lnSpc>
              <a:buFont typeface="Marlett" pitchFamily="2" charset="2"/>
              <a:buChar char="4"/>
            </a:pPr>
            <a:r>
              <a:rPr lang="en-US" altLang="el-GR" sz="1800" b="1">
                <a:latin typeface="Times New Roman MT Extra Bold" pitchFamily="18" charset="0"/>
                <a:sym typeface="Math1"/>
              </a:rPr>
              <a:t>r</a:t>
            </a:r>
            <a:r>
              <a:rPr lang="en-US" altLang="el-GR" sz="1800" b="1" baseline="-25000">
                <a:latin typeface="Times New Roman MT Extra Bold" pitchFamily="18" charset="0"/>
                <a:sym typeface="Math1"/>
              </a:rPr>
              <a:t>3</a:t>
            </a:r>
            <a:r>
              <a:rPr lang="en-US" altLang="el-GR" sz="1800" b="1">
                <a:latin typeface="Times New Roman MT Extra Bold" pitchFamily="18" charset="0"/>
                <a:sym typeface="Math1"/>
              </a:rPr>
              <a:t>: buy(X) </a:t>
            </a:r>
            <a:r>
              <a:rPr lang="en-US" altLang="el-GR" sz="1800" b="1">
                <a:latin typeface="Times New Roman MT Extra Bold" pitchFamily="18" charset="0"/>
                <a:sym typeface="Wingdings" panose="05000000000000000000" pitchFamily="2" charset="2"/>
              </a:rPr>
              <a:t> fast(X)</a:t>
            </a:r>
            <a:r>
              <a:rPr lang="en-US" altLang="el-GR" sz="1800" b="1">
                <a:latin typeface="Times New Roman MT Extra Bold" pitchFamily="18" charset="0"/>
              </a:rPr>
              <a:t>.</a:t>
            </a:r>
            <a:r>
              <a:rPr lang="en-US" altLang="el-GR" sz="1800">
                <a:latin typeface="Times New Roman MT Extra Bold" pitchFamily="18" charset="0"/>
              </a:rPr>
              <a:t> </a:t>
            </a:r>
          </a:p>
          <a:p>
            <a:pPr lvl="1">
              <a:lnSpc>
                <a:spcPct val="90000"/>
              </a:lnSpc>
              <a:buFont typeface="Marlett" pitchFamily="2" charset="2"/>
              <a:buChar char="4"/>
            </a:pPr>
            <a:r>
              <a:rPr lang="en-US" altLang="el-GR" sz="1800" b="1">
                <a:latin typeface="Times New Roman MT Extra Bold" pitchFamily="18" charset="0"/>
                <a:sym typeface="Math1"/>
              </a:rPr>
              <a:t>r</a:t>
            </a:r>
            <a:r>
              <a:rPr lang="en-US" altLang="el-GR" sz="1800" b="1" baseline="-25000">
                <a:latin typeface="Times New Roman MT Extra Bold" pitchFamily="18" charset="0"/>
                <a:sym typeface="Math1"/>
              </a:rPr>
              <a:t>4</a:t>
            </a:r>
            <a:r>
              <a:rPr lang="en-US" altLang="el-GR" sz="1800" b="1">
                <a:latin typeface="Times New Roman MT Extra Bold" pitchFamily="18" charset="0"/>
                <a:sym typeface="Math1"/>
              </a:rPr>
              <a:t>:</a:t>
            </a:r>
            <a:r>
              <a:rPr lang="en-US" altLang="el-GR" sz="1800" b="1">
                <a:sym typeface="Math1"/>
              </a:rPr>
              <a:t> </a:t>
            </a:r>
            <a:r>
              <a:rPr lang="en-GB" altLang="el-GR" sz="1800">
                <a:sym typeface="Symbol" panose="05050102010706020507" pitchFamily="18" charset="2"/>
              </a:rPr>
              <a:t></a:t>
            </a:r>
            <a:r>
              <a:rPr lang="en-US" altLang="el-GR" sz="1800" b="1">
                <a:sym typeface="Math1"/>
              </a:rPr>
              <a:t> </a:t>
            </a:r>
            <a:r>
              <a:rPr lang="en-US" altLang="el-GR" sz="1800" b="1">
                <a:latin typeface="Times New Roman MT Extra Bold" pitchFamily="18" charset="0"/>
                <a:sym typeface="Math1"/>
              </a:rPr>
              <a:t>buy(X) </a:t>
            </a:r>
            <a:r>
              <a:rPr lang="en-US" altLang="el-GR" sz="1800" b="1">
                <a:latin typeface="Times New Roman MT Extra Bold" pitchFamily="18" charset="0"/>
                <a:sym typeface="Wingdings" panose="05000000000000000000" pitchFamily="2" charset="2"/>
              </a:rPr>
              <a:t> </a:t>
            </a:r>
            <a:r>
              <a:rPr lang="en-US" altLang="el-GR" sz="1800" b="1">
                <a:latin typeface="Times New Roman MT Extra Bold" pitchFamily="18" charset="0"/>
                <a:sym typeface="Math1"/>
              </a:rPr>
              <a:t>buy(Y) , Y =/= X</a:t>
            </a:r>
            <a:r>
              <a:rPr lang="en-US" altLang="el-GR" sz="1800" b="1">
                <a:latin typeface="Times New Roman MT Extra Bold" pitchFamily="18" charset="0"/>
              </a:rPr>
              <a:t>.</a:t>
            </a:r>
          </a:p>
          <a:p>
            <a:pPr lvl="1">
              <a:lnSpc>
                <a:spcPct val="90000"/>
              </a:lnSpc>
              <a:buFont typeface="Marlett" pitchFamily="2" charset="2"/>
              <a:buChar char="4"/>
            </a:pPr>
            <a:endParaRPr lang="en-US" altLang="el-GR" sz="1800" b="1">
              <a:latin typeface="Times New Roman MT Extra Bold" pitchFamily="18" charset="0"/>
            </a:endParaRPr>
          </a:p>
          <a:p>
            <a:pPr lvl="1">
              <a:lnSpc>
                <a:spcPct val="90000"/>
              </a:lnSpc>
              <a:buFont typeface="Marlett" pitchFamily="2" charset="2"/>
              <a:buChar char="4"/>
            </a:pPr>
            <a:r>
              <a:rPr lang="en-US" altLang="el-GR" sz="1800" b="1">
                <a:latin typeface="Times New Roman MT Extra Bold" pitchFamily="18" charset="0"/>
              </a:rPr>
              <a:t>r</a:t>
            </a:r>
            <a:r>
              <a:rPr lang="en-US" altLang="el-GR" sz="1800" b="1" baseline="-25000">
                <a:latin typeface="Times New Roman MT Extra Bold" pitchFamily="18" charset="0"/>
                <a:sym typeface="Math1"/>
              </a:rPr>
              <a:t>5</a:t>
            </a:r>
            <a:r>
              <a:rPr lang="en-US" altLang="el-GR" sz="1800" b="1">
                <a:latin typeface="Times New Roman MT Extra Bold" pitchFamily="18" charset="0"/>
              </a:rPr>
              <a:t>: safe(volvo).</a:t>
            </a:r>
          </a:p>
          <a:p>
            <a:pPr lvl="1">
              <a:lnSpc>
                <a:spcPct val="90000"/>
              </a:lnSpc>
              <a:buFont typeface="Marlett" pitchFamily="2" charset="2"/>
              <a:buChar char="4"/>
            </a:pPr>
            <a:r>
              <a:rPr lang="en-US" altLang="el-GR" sz="1800" b="1">
                <a:latin typeface="Times New Roman MT Extra Bold" pitchFamily="18" charset="0"/>
                <a:sym typeface="Math1"/>
              </a:rPr>
              <a:t>r</a:t>
            </a:r>
            <a:r>
              <a:rPr lang="en-US" altLang="el-GR" sz="1800" b="1" baseline="-25000">
                <a:latin typeface="Times New Roman MT Extra Bold" pitchFamily="18" charset="0"/>
                <a:sym typeface="Math1"/>
              </a:rPr>
              <a:t>6</a:t>
            </a:r>
            <a:r>
              <a:rPr lang="en-US" altLang="el-GR" sz="1800" b="1">
                <a:latin typeface="Times New Roman MT Extra Bold" pitchFamily="18" charset="0"/>
                <a:sym typeface="Math1"/>
              </a:rPr>
              <a:t>:</a:t>
            </a:r>
            <a:r>
              <a:rPr lang="en-US" altLang="el-GR" sz="1800" b="1">
                <a:sym typeface="Math1"/>
              </a:rPr>
              <a:t> </a:t>
            </a:r>
            <a:r>
              <a:rPr lang="en-US" altLang="el-GR" sz="1800" b="1">
                <a:latin typeface="Times New Roman MT Extra Bold" pitchFamily="18" charset="0"/>
                <a:sym typeface="Math1"/>
              </a:rPr>
              <a:t>nice(porche).</a:t>
            </a:r>
            <a:r>
              <a:rPr lang="en-US" altLang="el-GR" sz="1800">
                <a:latin typeface="Times New Roman MT Extra Bold" pitchFamily="18" charset="0"/>
              </a:rPr>
              <a:t> </a:t>
            </a:r>
          </a:p>
          <a:p>
            <a:pPr lvl="1">
              <a:lnSpc>
                <a:spcPct val="90000"/>
              </a:lnSpc>
              <a:buFont typeface="Marlett" pitchFamily="2" charset="2"/>
              <a:buChar char="4"/>
            </a:pPr>
            <a:r>
              <a:rPr lang="en-US" altLang="el-GR" sz="1800" b="1">
                <a:latin typeface="Times New Roman MT Extra Bold" pitchFamily="18" charset="0"/>
                <a:sym typeface="Math1"/>
              </a:rPr>
              <a:t>r</a:t>
            </a:r>
            <a:r>
              <a:rPr lang="en-US" altLang="el-GR" sz="1800" b="1" baseline="-25000">
                <a:latin typeface="Times New Roman MT Extra Bold" pitchFamily="18" charset="0"/>
                <a:sym typeface="Math1"/>
              </a:rPr>
              <a:t>7</a:t>
            </a:r>
            <a:r>
              <a:rPr lang="en-US" altLang="el-GR" sz="1800" b="1">
                <a:latin typeface="Times New Roman MT Extra Bold" pitchFamily="18" charset="0"/>
                <a:sym typeface="Math1"/>
              </a:rPr>
              <a:t>: </a:t>
            </a:r>
            <a:r>
              <a:rPr lang="en-US" altLang="el-GR" sz="1800" b="1">
                <a:latin typeface="Times New Roman MT Extra Bold" pitchFamily="18" charset="0"/>
                <a:sym typeface="Wingdings" panose="05000000000000000000" pitchFamily="2" charset="2"/>
              </a:rPr>
              <a:t>fast(porche).</a:t>
            </a:r>
            <a:r>
              <a:rPr lang="en-US" altLang="el-GR" sz="1800">
                <a:latin typeface="Times New Roman MT Extra Bold" pitchFamily="18" charset="0"/>
              </a:rPr>
              <a:t> </a:t>
            </a:r>
          </a:p>
          <a:p>
            <a:pPr lvl="1">
              <a:lnSpc>
                <a:spcPct val="90000"/>
              </a:lnSpc>
              <a:buFont typeface="Marlett" pitchFamily="2" charset="2"/>
              <a:buChar char="4"/>
            </a:pPr>
            <a:endParaRPr lang="en-US" altLang="el-GR" sz="1800" b="1">
              <a:latin typeface="Times New Roman MT Extra Bold" pitchFamily="18" charset="0"/>
            </a:endParaRPr>
          </a:p>
          <a:p>
            <a:pPr>
              <a:lnSpc>
                <a:spcPct val="90000"/>
              </a:lnSpc>
              <a:buFont typeface="Marlett" pitchFamily="2" charset="2"/>
              <a:buNone/>
            </a:pPr>
            <a:r>
              <a:rPr lang="en-US" altLang="el-GR" sz="2000" b="1">
                <a:solidFill>
                  <a:schemeClr val="accent1"/>
                </a:solidFill>
                <a:latin typeface="Times New Roman MT Extra Bold" pitchFamily="18" charset="0"/>
              </a:rPr>
              <a:t>Priority:</a:t>
            </a:r>
            <a:r>
              <a:rPr lang="en-US" altLang="el-GR" sz="2000" b="1">
                <a:latin typeface="Times New Roman MT Extra Bold" pitchFamily="18" charset="0"/>
              </a:rPr>
              <a:t> </a:t>
            </a:r>
            <a:r>
              <a:rPr lang="en-US" altLang="el-GR" sz="2000" b="1">
                <a:latin typeface="Times New Roman MT Extra Bold" pitchFamily="18" charset="0"/>
                <a:sym typeface="Math1"/>
              </a:rPr>
              <a:t>r</a:t>
            </a:r>
            <a:r>
              <a:rPr lang="en-US" altLang="el-GR" sz="2000" b="1" baseline="-25000">
                <a:latin typeface="Times New Roman MT Extra Bold" pitchFamily="18" charset="0"/>
                <a:sym typeface="Math1"/>
              </a:rPr>
              <a:t>1</a:t>
            </a:r>
            <a:r>
              <a:rPr lang="en-US" altLang="el-GR" sz="2000" b="1">
                <a:latin typeface="Times New Roman MT Extra Bold" pitchFamily="18" charset="0"/>
                <a:sym typeface="Math1"/>
              </a:rPr>
              <a:t> &gt; </a:t>
            </a:r>
            <a:r>
              <a:rPr lang="en-US" altLang="el-GR" sz="2000" b="1" baseline="-25000">
                <a:latin typeface="Times New Roman MT Extra Bold" pitchFamily="18" charset="0"/>
                <a:sym typeface="Math1"/>
              </a:rPr>
              <a:t> </a:t>
            </a:r>
            <a:r>
              <a:rPr lang="en-US" altLang="el-GR" sz="2000" b="1">
                <a:latin typeface="Times New Roman MT Extra Bold" pitchFamily="18" charset="0"/>
                <a:sym typeface="Math1"/>
              </a:rPr>
              <a:t>r</a:t>
            </a:r>
            <a:r>
              <a:rPr lang="en-US" altLang="el-GR" sz="2000" b="1" baseline="-25000">
                <a:latin typeface="Times New Roman MT Extra Bold" pitchFamily="18" charset="0"/>
                <a:sym typeface="Math1"/>
              </a:rPr>
              <a:t>2</a:t>
            </a:r>
            <a:r>
              <a:rPr lang="en-US" altLang="el-GR" sz="2000" b="1">
                <a:latin typeface="Times New Roman MT Extra Bold" pitchFamily="18" charset="0"/>
                <a:sym typeface="Math1"/>
              </a:rPr>
              <a:t>, </a:t>
            </a:r>
            <a:r>
              <a:rPr lang="en-US" altLang="el-GR" sz="2000" b="1" baseline="-25000">
                <a:latin typeface="Times New Roman MT Extra Bold" pitchFamily="18" charset="0"/>
                <a:sym typeface="Math1"/>
              </a:rPr>
              <a:t> </a:t>
            </a:r>
            <a:r>
              <a:rPr lang="en-US" altLang="el-GR" sz="2000" b="1">
                <a:latin typeface="Times New Roman MT Extra Bold" pitchFamily="18" charset="0"/>
                <a:sym typeface="Math1"/>
              </a:rPr>
              <a:t>r</a:t>
            </a:r>
            <a:r>
              <a:rPr lang="en-US" altLang="el-GR" sz="2000" b="1" baseline="-25000">
                <a:latin typeface="Times New Roman MT Extra Bold" pitchFamily="18" charset="0"/>
                <a:sym typeface="Math1"/>
              </a:rPr>
              <a:t>2 </a:t>
            </a:r>
            <a:r>
              <a:rPr lang="en-US" altLang="el-GR" sz="2000" b="1">
                <a:latin typeface="Times New Roman MT Extra Bold" pitchFamily="18" charset="0"/>
                <a:sym typeface="Math1"/>
              </a:rPr>
              <a:t>&gt;</a:t>
            </a:r>
            <a:r>
              <a:rPr lang="en-US" altLang="el-GR" sz="2000" b="1" baseline="-25000">
                <a:latin typeface="Times New Roman MT Extra Bold" pitchFamily="18" charset="0"/>
                <a:sym typeface="Math1"/>
              </a:rPr>
              <a:t> </a:t>
            </a:r>
            <a:r>
              <a:rPr lang="en-US" altLang="el-GR" sz="2000" b="1">
                <a:latin typeface="Times New Roman MT Extra Bold" pitchFamily="18" charset="0"/>
                <a:sym typeface="Math1"/>
              </a:rPr>
              <a:t>r</a:t>
            </a:r>
            <a:r>
              <a:rPr lang="en-US" altLang="el-GR" sz="2000" b="1" baseline="-25000">
                <a:latin typeface="Times New Roman MT Extra Bold" pitchFamily="18" charset="0"/>
                <a:sym typeface="Math1"/>
              </a:rPr>
              <a:t>3 </a:t>
            </a:r>
            <a:r>
              <a:rPr lang="en-US" altLang="el-GR" sz="2000" b="1">
                <a:latin typeface="Times New Roman MT Extra Bold" pitchFamily="18" charset="0"/>
                <a:sym typeface="Math1"/>
              </a:rPr>
              <a:t>, </a:t>
            </a:r>
            <a:r>
              <a:rPr lang="en-US" altLang="el-GR" sz="2000" b="1" baseline="-25000">
                <a:latin typeface="Times New Roman MT Extra Bold" pitchFamily="18" charset="0"/>
                <a:sym typeface="Math1"/>
              </a:rPr>
              <a:t> </a:t>
            </a:r>
            <a:r>
              <a:rPr lang="en-US" altLang="el-GR" sz="2000" b="1">
                <a:latin typeface="Times New Roman MT Extra Bold" pitchFamily="18" charset="0"/>
                <a:sym typeface="Math1"/>
              </a:rPr>
              <a:t>r</a:t>
            </a:r>
            <a:r>
              <a:rPr lang="en-US" altLang="el-GR" sz="2000" b="1" baseline="-25000">
                <a:latin typeface="Times New Roman MT Extra Bold" pitchFamily="18" charset="0"/>
                <a:sym typeface="Math1"/>
              </a:rPr>
              <a:t>1 </a:t>
            </a:r>
            <a:r>
              <a:rPr lang="en-US" altLang="el-GR" sz="2000" b="1">
                <a:latin typeface="Times New Roman MT Extra Bold" pitchFamily="18" charset="0"/>
                <a:sym typeface="Math1"/>
              </a:rPr>
              <a:t>&gt;</a:t>
            </a:r>
            <a:r>
              <a:rPr lang="en-US" altLang="el-GR" sz="2000" b="1" baseline="-25000">
                <a:latin typeface="Times New Roman MT Extra Bold" pitchFamily="18" charset="0"/>
                <a:sym typeface="Math1"/>
              </a:rPr>
              <a:t> </a:t>
            </a:r>
            <a:r>
              <a:rPr lang="en-US" altLang="el-GR" sz="2000" b="1">
                <a:latin typeface="Times New Roman MT Extra Bold" pitchFamily="18" charset="0"/>
                <a:sym typeface="Math1"/>
              </a:rPr>
              <a:t>r</a:t>
            </a:r>
            <a:r>
              <a:rPr lang="en-US" altLang="el-GR" sz="2000" b="1" baseline="-25000">
                <a:latin typeface="Times New Roman MT Extra Bold" pitchFamily="18" charset="0"/>
                <a:sym typeface="Math1"/>
              </a:rPr>
              <a:t>3 </a:t>
            </a:r>
            <a:r>
              <a:rPr lang="en-US" altLang="el-GR" sz="2000" b="1">
                <a:latin typeface="Times New Roman MT Extra Bold" pitchFamily="18" charset="0"/>
                <a:sym typeface="Math1"/>
              </a:rPr>
              <a:t> (</a:t>
            </a:r>
            <a:r>
              <a:rPr lang="en-US" altLang="el-GR" sz="2000" b="1">
                <a:solidFill>
                  <a:srgbClr val="FF0000"/>
                </a:solidFill>
                <a:latin typeface="Times New Roman MT Extra Bold" pitchFamily="18" charset="0"/>
                <a:sym typeface="Math1"/>
              </a:rPr>
              <a:t>Personal Preferences</a:t>
            </a:r>
            <a:r>
              <a:rPr lang="en-US" altLang="el-GR" sz="2000" b="1">
                <a:latin typeface="Times New Roman MT Extra Bold" pitchFamily="18" charset="0"/>
                <a:sym typeface="Math1"/>
              </a:rPr>
              <a:t>)</a:t>
            </a:r>
          </a:p>
          <a:p>
            <a:pPr>
              <a:lnSpc>
                <a:spcPct val="90000"/>
              </a:lnSpc>
              <a:buFont typeface="Marlett" pitchFamily="2" charset="2"/>
              <a:buNone/>
            </a:pPr>
            <a:endParaRPr lang="en-US" altLang="el-GR" sz="2400" b="1" baseline="-25000">
              <a:latin typeface="Times New Roman MT Extra Bold" pitchFamily="18" charset="0"/>
              <a:sym typeface="Math1"/>
            </a:endParaRPr>
          </a:p>
          <a:p>
            <a:pPr>
              <a:lnSpc>
                <a:spcPct val="90000"/>
              </a:lnSpc>
              <a:buFont typeface="Marlett" pitchFamily="2" charset="2"/>
              <a:buChar char="4"/>
            </a:pPr>
            <a:r>
              <a:rPr lang="en-US" altLang="el-GR" sz="2400" b="1">
                <a:latin typeface="Times New Roman MT Extra Bold" pitchFamily="18" charset="0"/>
                <a:sym typeface="Math1"/>
              </a:rPr>
              <a:t>Conclusions:</a:t>
            </a:r>
          </a:p>
          <a:p>
            <a:pPr lvl="1">
              <a:lnSpc>
                <a:spcPct val="90000"/>
              </a:lnSpc>
              <a:buFont typeface="Marlett" pitchFamily="2" charset="2"/>
              <a:buChar char="4"/>
            </a:pPr>
            <a:r>
              <a:rPr lang="en-US" altLang="el-GR" sz="2000" b="1">
                <a:latin typeface="Times New Roman MT Extra Bold" pitchFamily="18" charset="0"/>
                <a:sym typeface="Math1"/>
              </a:rPr>
              <a:t>buy(volvo)</a:t>
            </a:r>
            <a:r>
              <a:rPr lang="en-US" altLang="el-GR" sz="2000" b="1" baseline="-25000">
                <a:latin typeface="Times New Roman MT Extra Bold" pitchFamily="18" charset="0"/>
                <a:sym typeface="Math1"/>
              </a:rPr>
              <a:t>  </a:t>
            </a:r>
            <a:r>
              <a:rPr lang="en-US" altLang="el-GR" sz="2000" b="1">
                <a:solidFill>
                  <a:schemeClr val="accent2"/>
                </a:solidFill>
                <a:latin typeface="Times New Roman MT Extra Bold" pitchFamily="18" charset="0"/>
                <a:sym typeface="Math1"/>
              </a:rPr>
              <a:t>skeptical</a:t>
            </a:r>
            <a:r>
              <a:rPr lang="en-US" altLang="el-GR" sz="2000" b="1">
                <a:latin typeface="Times New Roman MT Extra Bold" pitchFamily="18" charset="0"/>
                <a:sym typeface="Math1"/>
              </a:rPr>
              <a:t> conclusion (S</a:t>
            </a:r>
            <a:r>
              <a:rPr lang="en-US" altLang="el-GR" sz="2000" b="1" baseline="-25000">
                <a:latin typeface="Times New Roman MT Extra Bold" pitchFamily="18" charset="0"/>
                <a:sym typeface="Math1"/>
              </a:rPr>
              <a:t>v</a:t>
            </a:r>
            <a:r>
              <a:rPr lang="en-US" altLang="el-GR" sz="2000" b="1">
                <a:latin typeface="Times New Roman MT Extra Bold" pitchFamily="18" charset="0"/>
                <a:sym typeface="Math1"/>
              </a:rPr>
              <a:t> ={</a:t>
            </a:r>
            <a:r>
              <a:rPr lang="en-US" altLang="el-GR" sz="1800" b="1">
                <a:latin typeface="Times New Roman MT Extra Bold" pitchFamily="18" charset="0"/>
              </a:rPr>
              <a:t>r</a:t>
            </a:r>
            <a:r>
              <a:rPr lang="en-GB" altLang="el-GR" sz="1800" b="1" baseline="-25000">
                <a:latin typeface="Times New Roman MT Extra Bold" pitchFamily="18" charset="0"/>
                <a:sym typeface="Math1"/>
              </a:rPr>
              <a:t>1</a:t>
            </a:r>
            <a:r>
              <a:rPr lang="en-US" altLang="el-GR" sz="2000" b="1">
                <a:latin typeface="Times New Roman MT Extra Bold" pitchFamily="18" charset="0"/>
                <a:sym typeface="Math1"/>
              </a:rPr>
              <a:t>, </a:t>
            </a:r>
            <a:r>
              <a:rPr lang="en-US" altLang="el-GR" sz="1800" b="1">
                <a:latin typeface="Times New Roman MT Extra Bold" pitchFamily="18" charset="0"/>
              </a:rPr>
              <a:t>r</a:t>
            </a:r>
            <a:r>
              <a:rPr lang="en-US" altLang="el-GR" sz="1800" b="1" baseline="-25000">
                <a:latin typeface="Times New Roman MT Extra Bold" pitchFamily="18" charset="0"/>
                <a:sym typeface="Math1"/>
              </a:rPr>
              <a:t>5 </a:t>
            </a:r>
            <a:r>
              <a:rPr lang="en-US" altLang="el-GR" sz="2000" b="1">
                <a:latin typeface="Times New Roman MT Extra Bold" pitchFamily="18" charset="0"/>
                <a:sym typeface="Math1"/>
              </a:rPr>
              <a:t>, </a:t>
            </a:r>
            <a:r>
              <a:rPr lang="en-US" altLang="el-GR" sz="1800" b="1">
                <a:latin typeface="Times New Roman MT Extra Bold" pitchFamily="18" charset="0"/>
              </a:rPr>
              <a:t>r</a:t>
            </a:r>
            <a:r>
              <a:rPr lang="en-US" altLang="el-GR" sz="1800" b="1" baseline="-25000">
                <a:latin typeface="Times New Roman MT Extra Bold" pitchFamily="18" charset="0"/>
              </a:rPr>
              <a:t>4</a:t>
            </a:r>
            <a:r>
              <a:rPr lang="en-US" altLang="el-GR" sz="1800" b="1">
                <a:latin typeface="Times New Roman MT Extra Bold" pitchFamily="18" charset="0"/>
              </a:rPr>
              <a:t>(porche,volvo)</a:t>
            </a:r>
            <a:r>
              <a:rPr lang="en-US" altLang="el-GR" sz="2000" b="1">
                <a:latin typeface="Times New Roman MT Extra Bold" pitchFamily="18" charset="0"/>
                <a:sym typeface="Math1"/>
              </a:rPr>
              <a:t>} is admissible)</a:t>
            </a:r>
          </a:p>
          <a:p>
            <a:pPr lvl="1">
              <a:lnSpc>
                <a:spcPct val="90000"/>
              </a:lnSpc>
              <a:buFont typeface="Marlett" pitchFamily="2" charset="2"/>
              <a:buChar char="4"/>
            </a:pPr>
            <a:r>
              <a:rPr lang="en-US" altLang="el-GR" sz="2000" b="1">
                <a:latin typeface="Times New Roman MT Extra Bold" pitchFamily="18" charset="0"/>
                <a:sym typeface="Math1"/>
              </a:rPr>
              <a:t>buy(porche)</a:t>
            </a:r>
            <a:r>
              <a:rPr lang="en-US" altLang="el-GR" sz="2000" b="1" baseline="-25000">
                <a:latin typeface="Times New Roman MT Extra Bold" pitchFamily="18" charset="0"/>
                <a:sym typeface="Math1"/>
              </a:rPr>
              <a:t> </a:t>
            </a:r>
            <a:r>
              <a:rPr lang="en-US" altLang="el-GR" sz="2000" b="1">
                <a:latin typeface="Times New Roman MT Extra Bold" pitchFamily="18" charset="0"/>
                <a:sym typeface="Math1"/>
              </a:rPr>
              <a:t>via S</a:t>
            </a:r>
            <a:r>
              <a:rPr lang="en-US" altLang="el-GR" sz="2000" b="1" baseline="-25000">
                <a:latin typeface="Times New Roman MT Extra Bold" pitchFamily="18" charset="0"/>
                <a:sym typeface="Math1"/>
              </a:rPr>
              <a:t>p</a:t>
            </a:r>
            <a:r>
              <a:rPr lang="en-US" altLang="el-GR" sz="2000" b="1">
                <a:latin typeface="Times New Roman MT Extra Bold" pitchFamily="18" charset="0"/>
                <a:sym typeface="Math1"/>
              </a:rPr>
              <a:t> ={</a:t>
            </a:r>
            <a:r>
              <a:rPr lang="en-US" altLang="el-GR" sz="1800" b="1">
                <a:latin typeface="Times New Roman MT Extra Bold" pitchFamily="18" charset="0"/>
              </a:rPr>
              <a:t>r</a:t>
            </a:r>
            <a:r>
              <a:rPr lang="en-US" altLang="el-GR" sz="1800" b="1" baseline="-25000">
                <a:latin typeface="Times New Roman MT Extra Bold" pitchFamily="18" charset="0"/>
              </a:rPr>
              <a:t>2</a:t>
            </a:r>
            <a:r>
              <a:rPr lang="en-US" altLang="el-GR" sz="2000" b="1">
                <a:latin typeface="Times New Roman MT Extra Bold" pitchFamily="18" charset="0"/>
                <a:sym typeface="Math1"/>
              </a:rPr>
              <a:t>, </a:t>
            </a:r>
            <a:r>
              <a:rPr lang="en-US" altLang="el-GR" sz="1800" b="1">
                <a:latin typeface="Times New Roman MT Extra Bold" pitchFamily="18" charset="0"/>
              </a:rPr>
              <a:t>r</a:t>
            </a:r>
            <a:r>
              <a:rPr lang="en-US" altLang="el-GR" sz="1800" b="1" baseline="-25000">
                <a:latin typeface="Times New Roman MT Extra Bold" pitchFamily="18" charset="0"/>
                <a:sym typeface="Math1"/>
              </a:rPr>
              <a:t>6 </a:t>
            </a:r>
            <a:r>
              <a:rPr lang="en-US" altLang="el-GR" sz="2000" b="1">
                <a:latin typeface="Times New Roman MT Extra Bold" pitchFamily="18" charset="0"/>
                <a:sym typeface="Math1"/>
              </a:rPr>
              <a:t>, </a:t>
            </a:r>
            <a:r>
              <a:rPr lang="en-US" altLang="el-GR" sz="1800" b="1">
                <a:latin typeface="Times New Roman MT Extra Bold" pitchFamily="18" charset="0"/>
              </a:rPr>
              <a:t>r</a:t>
            </a:r>
            <a:r>
              <a:rPr lang="en-US" altLang="el-GR" sz="1800" b="1" baseline="-25000">
                <a:latin typeface="Times New Roman MT Extra Bold" pitchFamily="18" charset="0"/>
              </a:rPr>
              <a:t>4</a:t>
            </a:r>
            <a:r>
              <a:rPr lang="en-US" altLang="el-GR" sz="1800" b="1">
                <a:latin typeface="Times New Roman MT Extra Bold" pitchFamily="18" charset="0"/>
              </a:rPr>
              <a:t>(volvo,porche)</a:t>
            </a:r>
            <a:r>
              <a:rPr lang="en-US" altLang="el-GR" sz="2000" b="1">
                <a:latin typeface="Times New Roman MT Extra Bold" pitchFamily="18" charset="0"/>
                <a:sym typeface="Math1"/>
              </a:rPr>
              <a:t>}</a:t>
            </a:r>
            <a:r>
              <a:rPr lang="en-US" altLang="el-GR" sz="2000" b="1" baseline="-25000">
                <a:latin typeface="Times New Roman MT Extra Bold" pitchFamily="18" charset="0"/>
                <a:sym typeface="Math1"/>
              </a:rPr>
              <a:t> </a:t>
            </a:r>
            <a:r>
              <a:rPr lang="en-US" altLang="el-GR" sz="2000" b="1">
                <a:solidFill>
                  <a:schemeClr val="accent2"/>
                </a:solidFill>
                <a:latin typeface="Times New Roman MT Extra Bold" pitchFamily="18" charset="0"/>
                <a:sym typeface="Math1"/>
              </a:rPr>
              <a:t>is attacked </a:t>
            </a:r>
            <a:r>
              <a:rPr lang="en-US" altLang="el-GR" sz="2000" b="1">
                <a:latin typeface="Times New Roman MT Extra Bold" pitchFamily="18" charset="0"/>
                <a:sym typeface="Math1"/>
              </a:rPr>
              <a:t>by S</a:t>
            </a:r>
            <a:r>
              <a:rPr lang="en-US" altLang="el-GR" sz="2000" b="1" baseline="-25000">
                <a:latin typeface="Times New Roman MT Extra Bold" pitchFamily="18" charset="0"/>
                <a:sym typeface="Math1"/>
              </a:rPr>
              <a:t>v</a:t>
            </a:r>
            <a:r>
              <a:rPr lang="en-US" altLang="el-GR" sz="2000" b="1">
                <a:latin typeface="Times New Roman MT Extra Bold" pitchFamily="18" charset="0"/>
                <a:sym typeface="Math1"/>
              </a:rPr>
              <a:t> with no defence possible.</a:t>
            </a:r>
          </a:p>
          <a:p>
            <a:pPr lvl="1">
              <a:lnSpc>
                <a:spcPct val="90000"/>
              </a:lnSpc>
              <a:buFont typeface="Marlett" pitchFamily="2" charset="2"/>
              <a:buChar char="4"/>
            </a:pPr>
            <a:endParaRPr lang="en-US" altLang="el-GR" sz="2000" b="1">
              <a:latin typeface="Times New Roman MT Extra Bold" pitchFamily="18" charset="0"/>
              <a:sym typeface="Math1"/>
            </a:endParaRPr>
          </a:p>
          <a:p>
            <a:pPr lvl="1">
              <a:lnSpc>
                <a:spcPct val="90000"/>
              </a:lnSpc>
              <a:buFont typeface="Marlett" pitchFamily="2" charset="2"/>
              <a:buChar char="4"/>
            </a:pPr>
            <a:endParaRPr lang="en-US" altLang="el-GR" sz="2000" b="1">
              <a:latin typeface="Times New Roman MT Extra Bold" pitchFamily="18" charset="0"/>
              <a:sym typeface="Math1"/>
            </a:endParaRPr>
          </a:p>
        </p:txBody>
      </p:sp>
    </p:spTree>
  </p:cSld>
  <p:clrMapOvr>
    <a:masterClrMapping/>
  </p:clrMapOvr>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l-GR" sz="2400" b="0" i="0" u="none" strike="noStrike" cap="none" normalizeH="0" baseline="0" smtClean="0">
            <a:ln>
              <a:noFill/>
            </a:ln>
            <a:solidFill>
              <a:schemeClr val="tx1"/>
            </a:solidFill>
            <a:effectLst/>
            <a:latin typeface="Comic Sans MS" panose="030F0702030302020204"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l-GR" sz="2400" b="0" i="0" u="none" strike="noStrike" cap="none" normalizeH="0" baseline="0" smtClean="0">
            <a:ln>
              <a:noFill/>
            </a:ln>
            <a:solidFill>
              <a:schemeClr val="tx1"/>
            </a:solidFill>
            <a:effectLst/>
            <a:latin typeface="Comic Sans MS" panose="030F0702030302020204" pitchFamily="66"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Designs\Level.pot</Template>
  <TotalTime>23369</TotalTime>
  <Words>1284</Words>
  <Application>Microsoft Office PowerPoint</Application>
  <PresentationFormat>On-screen Show (4:3)</PresentationFormat>
  <Paragraphs>220</Paragraphs>
  <Slides>16</Slides>
  <Notes>7</Notes>
  <HiddenSlides>0</HiddenSlides>
  <MMClips>0</MMClips>
  <ScaleCrop>false</ScaleCrop>
  <HeadingPairs>
    <vt:vector size="6" baseType="variant">
      <vt:variant>
        <vt:lpstr>Fonts Used</vt:lpstr>
      </vt:variant>
      <vt:variant>
        <vt:i4>15</vt:i4>
      </vt:variant>
      <vt:variant>
        <vt:lpstr>Theme</vt:lpstr>
      </vt:variant>
      <vt:variant>
        <vt:i4>2</vt:i4>
      </vt:variant>
      <vt:variant>
        <vt:lpstr>Slide Titles</vt:lpstr>
      </vt:variant>
      <vt:variant>
        <vt:i4>16</vt:i4>
      </vt:variant>
    </vt:vector>
  </HeadingPairs>
  <TitlesOfParts>
    <vt:vector size="33" baseType="lpstr">
      <vt:lpstr>Arial</vt:lpstr>
      <vt:lpstr>Calibri</vt:lpstr>
      <vt:lpstr>Comic Sans MS</vt:lpstr>
      <vt:lpstr>Courier New</vt:lpstr>
      <vt:lpstr>Garamond</vt:lpstr>
      <vt:lpstr>Helvetica Neue</vt:lpstr>
      <vt:lpstr>Lucida Sans Unicode</vt:lpstr>
      <vt:lpstr>Marlett</vt:lpstr>
      <vt:lpstr>Math1</vt:lpstr>
      <vt:lpstr>Monotype Corsiva</vt:lpstr>
      <vt:lpstr>Symbol</vt:lpstr>
      <vt:lpstr>Times New Roman</vt:lpstr>
      <vt:lpstr>Times New Roman MT Extra Bold</vt:lpstr>
      <vt:lpstr>Verdana</vt:lpstr>
      <vt:lpstr>Wingdings</vt:lpstr>
      <vt:lpstr>Level</vt:lpstr>
      <vt:lpstr>Office Theme</vt:lpstr>
      <vt:lpstr>PowerPoint Presentation</vt:lpstr>
      <vt:lpstr>PowerPoint Presentation</vt:lpstr>
      <vt:lpstr>       Realization of Abstract Argumentation</vt:lpstr>
      <vt:lpstr>Preference Based Argumentation   (AF = &lt;Args, Attack&gt;)</vt:lpstr>
      <vt:lpstr>An Example in LPP</vt:lpstr>
      <vt:lpstr>The Attacking Relation</vt:lpstr>
      <vt:lpstr>An Example in LPP</vt:lpstr>
      <vt:lpstr>Dialectic Process of Argumentation</vt:lpstr>
      <vt:lpstr>  LPwNF (LPP) : Example 2</vt:lpstr>
      <vt:lpstr>Simple Policy Example </vt:lpstr>
      <vt:lpstr>Example of Argumentation</vt:lpstr>
      <vt:lpstr>Examples of Argumentation Decision Policies</vt:lpstr>
      <vt:lpstr>Another Example of Reasoning in LPP</vt:lpstr>
      <vt:lpstr>  LPwNF: Example 3</vt:lpstr>
      <vt:lpstr>Example: Legal Reasoning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Theoretic and Logic Based Agents for Multi-Agent Systems</dc:title>
  <dc:creator>Pavlos Moraitis</dc:creator>
  <cp:lastModifiedBy>Antonis Kakas</cp:lastModifiedBy>
  <cp:revision>721</cp:revision>
  <cp:lastPrinted>2016-10-27T07:24:11Z</cp:lastPrinted>
  <dcterms:created xsi:type="dcterms:W3CDTF">2002-11-15T15:55:37Z</dcterms:created>
  <dcterms:modified xsi:type="dcterms:W3CDTF">2022-08-31T13:41:03Z</dcterms:modified>
</cp:coreProperties>
</file>