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media1.mp4" ContentType="video/unknown"/>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CECB"/>
          </a:solidFill>
        </a:fill>
      </a:tcStyle>
    </a:wholeTbl>
    <a:band2H>
      <a:tcTxStyle b="def" i="def"/>
      <a:tcStyle>
        <a:tcBdr/>
        <a:fill>
          <a:solidFill>
            <a:srgbClr val="FBE8E7"/>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ECB"/>
          </a:solidFill>
        </a:fill>
      </a:tcStyle>
    </a:wholeTbl>
    <a:band2H>
      <a:tcTxStyle b="def" i="def"/>
      <a:tcStyle>
        <a:tcBdr/>
        <a:fill>
          <a:solidFill>
            <a:srgbClr val="F2E8E7"/>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BCA"/>
          </a:solidFill>
        </a:fill>
      </a:tcStyle>
    </a:wholeTbl>
    <a:band2H>
      <a:tcTxStyle b="def" i="def"/>
      <a:tcStyle>
        <a:tcBdr/>
        <a:fill>
          <a:solidFill>
            <a:srgbClr val="F2E7E6"/>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mazon Ember Light"/>
          <a:ea typeface="Amazon Ember Light"/>
          <a:cs typeface="Amazon Ember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mazon Ember Light"/>
          <a:ea typeface="Amazon Ember Light"/>
          <a:cs typeface="Amazon Ember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mazon Ember Light"/>
          <a:ea typeface="Amazon Ember Light"/>
          <a:cs typeface="Amazon Ember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mazon Ember Light"/>
          <a:ea typeface="Amazon Ember Light"/>
          <a:cs typeface="Amazon Ember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mazon Ember Light"/>
          <a:ea typeface="Amazon Ember Light"/>
          <a:cs typeface="Amazon Ember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mazon Ember Light"/>
          <a:ea typeface="Amazon Ember Light"/>
          <a:cs typeface="Amazon Ember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mazon Ember Light"/>
          <a:ea typeface="Amazon Ember Light"/>
          <a:cs typeface="Amazon Ember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49" name="Shape 449"/>
          <p:cNvSpPr/>
          <p:nvPr>
            <p:ph type="sldImg"/>
          </p:nvPr>
        </p:nvSpPr>
        <p:spPr>
          <a:xfrm>
            <a:off x="1143000" y="685800"/>
            <a:ext cx="4572000" cy="3429000"/>
          </a:xfrm>
          <a:prstGeom prst="rect">
            <a:avLst/>
          </a:prstGeom>
        </p:spPr>
        <p:txBody>
          <a:bodyPr/>
          <a:lstStyle/>
          <a:p>
            <a:pPr/>
          </a:p>
        </p:txBody>
      </p:sp>
      <p:sp>
        <p:nvSpPr>
          <p:cNvPr id="450" name="Shape 4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https://discord.gg/prnRSqcD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Beyond the University</a:t>
            </a:r>
          </a:p>
          <a:p>
            <a:pPr/>
            <a:r>
              <a:t>Roth, Michael 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2.jpeg"/><Relationship Id="rId5" Type="http://schemas.openxmlformats.org/officeDocument/2006/relationships/image" Target="../media/image2.tif"/></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2.tif"/><Relationship Id="rId5"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tif"/><Relationship Id="rId4" Type="http://schemas.openxmlformats.org/officeDocument/2006/relationships/image" Target="../media/image1.png"/><Relationship Id="rId5" Type="http://schemas.openxmlformats.org/officeDocument/2006/relationships/image" Target="../media/image2.tif"/></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jpeg"/><Relationship Id="rId4" Type="http://schemas.openxmlformats.org/officeDocument/2006/relationships/image" Target="../media/image3.jpeg"/><Relationship Id="rId5" Type="http://schemas.openxmlformats.org/officeDocument/2006/relationships/image" Target="../media/image15.png"/><Relationship Id="rId6" Type="http://schemas.openxmlformats.org/officeDocument/2006/relationships/image" Target="../media/image8.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jpeg"/><Relationship Id="rId4" Type="http://schemas.openxmlformats.org/officeDocument/2006/relationships/image" Target="../media/image3.jpeg"/><Relationship Id="rId5" Type="http://schemas.openxmlformats.org/officeDocument/2006/relationships/image" Target="../media/image8.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1.tif"/><Relationship Id="rId5" Type="http://schemas.openxmlformats.org/officeDocument/2006/relationships/image" Target="../media/image2.tif"/></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tif"/></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tif"/><Relationship Id="rId5" Type="http://schemas.openxmlformats.org/officeDocument/2006/relationships/image" Target="../media/image3.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tif"/></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tif"/></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FrontSlide">
    <p:bg>
      <p:bgPr>
        <a:solidFill>
          <a:srgbClr val="DDDDDD"/>
        </a:solidFill>
      </p:bgPr>
    </p:bg>
    <p:spTree>
      <p:nvGrpSpPr>
        <p:cNvPr id="1" name=""/>
        <p:cNvGrpSpPr/>
        <p:nvPr/>
      </p:nvGrpSpPr>
      <p:grpSpPr>
        <a:xfrm>
          <a:off x="0" y="0"/>
          <a:ext cx="0" cy="0"/>
          <a:chOff x="0" y="0"/>
          <a:chExt cx="0" cy="0"/>
        </a:xfrm>
      </p:grpSpPr>
      <p:sp>
        <p:nvSpPr>
          <p:cNvPr id="18"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9" name="Title Text"/>
          <p:cNvSpPr txBox="1"/>
          <p:nvPr>
            <p:ph type="title"/>
          </p:nvPr>
        </p:nvSpPr>
        <p:spPr>
          <a:xfrm>
            <a:off x="263514" y="1827851"/>
            <a:ext cx="8209691" cy="2401165"/>
          </a:xfrm>
          <a:prstGeom prst="rect">
            <a:avLst/>
          </a:prstGeom>
        </p:spPr>
        <p:txBody>
          <a:bodyPr lIns="50794" tIns="50794" rIns="50794" bIns="50794"/>
          <a:lstStyle>
            <a:lvl1pPr algn="ctr">
              <a:defRPr sz="4200">
                <a:solidFill>
                  <a:srgbClr val="FFD479"/>
                </a:solidFill>
              </a:defRPr>
            </a:lvl1pPr>
          </a:lstStyle>
          <a:p>
            <a:pPr/>
            <a:r>
              <a:t>Title Text</a:t>
            </a:r>
          </a:p>
        </p:txBody>
      </p:sp>
      <p:pic>
        <p:nvPicPr>
          <p:cNvPr id="20"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21" name="Rectangle"/>
          <p:cNvSpPr/>
          <p:nvPr/>
        </p:nvSpPr>
        <p:spPr>
          <a:xfrm>
            <a:off x="114767" y="114647"/>
            <a:ext cx="8914466" cy="6628705"/>
          </a:xfrm>
          <a:prstGeom prst="rect">
            <a:avLst/>
          </a:prstGeom>
          <a:ln w="12700">
            <a:solidFill>
              <a:srgbClr val="FF9300"/>
            </a:solidFill>
          </a:ln>
        </p:spPr>
        <p:txBody>
          <a:bodyPr lIns="45713" tIns="45713" rIns="45713" bIns="45713"/>
          <a:lstStyle/>
          <a:p>
            <a:pPr algn="ctr">
              <a:defRPr sz="4000">
                <a:latin typeface="Helvetica Neue"/>
                <a:ea typeface="Helvetica Neue"/>
                <a:cs typeface="Helvetica Neue"/>
                <a:sym typeface="Helvetica Neue"/>
              </a:defRPr>
            </a:pPr>
          </a:p>
        </p:txBody>
      </p:sp>
      <p:sp>
        <p:nvSpPr>
          <p:cNvPr id="22" name="Rectangle 12"/>
          <p:cNvSpPr txBox="1"/>
          <p:nvPr/>
        </p:nvSpPr>
        <p:spPr>
          <a:xfrm>
            <a:off x="7544548" y="156006"/>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pic>
        <p:nvPicPr>
          <p:cNvPr id="23" name="Picture 10" descr="Picture 10"/>
          <p:cNvPicPr>
            <a:picLocks noChangeAspect="1"/>
          </p:cNvPicPr>
          <p:nvPr/>
        </p:nvPicPr>
        <p:blipFill>
          <a:blip r:embed="rId3">
            <a:extLst/>
          </a:blip>
          <a:stretch>
            <a:fillRect/>
          </a:stretch>
        </p:blipFill>
        <p:spPr>
          <a:xfrm>
            <a:off x="1927820" y="6367305"/>
            <a:ext cx="528269" cy="348061"/>
          </a:xfrm>
          <a:prstGeom prst="rect">
            <a:avLst/>
          </a:prstGeom>
          <a:ln w="12700">
            <a:miter lim="400000"/>
          </a:ln>
        </p:spPr>
      </p:pic>
      <p:sp>
        <p:nvSpPr>
          <p:cNvPr id="24" name="Slide Number"/>
          <p:cNvSpPr txBox="1"/>
          <p:nvPr>
            <p:ph type="sldNum" sz="quarter" idx="2"/>
          </p:nvPr>
        </p:nvSpPr>
        <p:spPr>
          <a:xfrm>
            <a:off x="55077" y="6547790"/>
            <a:ext cx="256527" cy="275453"/>
          </a:xfrm>
          <a:prstGeom prst="rect">
            <a:avLst/>
          </a:prstGeom>
        </p:spPr>
        <p:txBody>
          <a:bodyPr lIns="45713" tIns="45713" rIns="45713" bIns="45713"/>
          <a:lstStyle>
            <a:lvl1pPr>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akeAways">
    <p:spTree>
      <p:nvGrpSpPr>
        <p:cNvPr id="1" name=""/>
        <p:cNvGrpSpPr/>
        <p:nvPr/>
      </p:nvGrpSpPr>
      <p:grpSpPr>
        <a:xfrm>
          <a:off x="0" y="0"/>
          <a:ext cx="0" cy="0"/>
          <a:chOff x="0" y="0"/>
          <a:chExt cx="0" cy="0"/>
        </a:xfrm>
      </p:grpSpPr>
      <p:sp>
        <p:nvSpPr>
          <p:cNvPr id="148" name="Body Level One…"/>
          <p:cNvSpPr txBox="1"/>
          <p:nvPr>
            <p:ph type="body" idx="1"/>
          </p:nvPr>
        </p:nvSpPr>
        <p:spPr>
          <a:xfrm>
            <a:off x="3441355" y="170969"/>
            <a:ext cx="5463817" cy="6312884"/>
          </a:xfrm>
          <a:prstGeom prst="rect">
            <a:avLst/>
          </a:prstGeom>
        </p:spPr>
        <p:txBody>
          <a:bodyPr lIns="50794" tIns="50794" rIns="50794" bIns="50794"/>
          <a:lstStyle>
            <a:lvl1pPr marL="260648" indent="-209848">
              <a:defRPr sz="3000"/>
            </a:lvl1pPr>
            <a:lvl2pPr marL="642619" indent="-325119">
              <a:defRPr sz="2800"/>
            </a:lvl2pPr>
            <a:lvl3pPr marL="1062989" indent="-396239">
              <a:defRPr sz="2600"/>
            </a:lvl3pPr>
            <a:lvl4pPr marL="1438607" indent="-424195">
              <a:defRPr sz="2400"/>
            </a:lvl4pPr>
            <a:lvl5pPr marL="1782291" indent="-420216">
              <a:defRPr sz="2200"/>
            </a:lvl5pPr>
          </a:lstStyle>
          <a:p>
            <a:pPr/>
            <a:r>
              <a:t>Body Level One</a:t>
            </a:r>
          </a:p>
          <a:p>
            <a:pPr lvl="1"/>
            <a:r>
              <a:t>Body Level Two</a:t>
            </a:r>
          </a:p>
          <a:p>
            <a:pPr lvl="2"/>
            <a:r>
              <a:t>Body Level Three</a:t>
            </a:r>
          </a:p>
          <a:p>
            <a:pPr lvl="3"/>
            <a:r>
              <a:t>Body Level Four</a:t>
            </a:r>
          </a:p>
          <a:p>
            <a:pPr lvl="4"/>
            <a:r>
              <a:t>Body Level Five</a:t>
            </a:r>
          </a:p>
        </p:txBody>
      </p:sp>
      <p:pic>
        <p:nvPicPr>
          <p:cNvPr id="149" name="LogoCSEn.png" descr="LogoCSEn.png"/>
          <p:cNvPicPr>
            <a:picLocks noChangeAspect="1"/>
          </p:cNvPicPr>
          <p:nvPr/>
        </p:nvPicPr>
        <p:blipFill>
          <a:blip r:embed="rId2">
            <a:extLst/>
          </a:blip>
          <a:stretch>
            <a:fillRect/>
          </a:stretch>
        </p:blipFill>
        <p:spPr>
          <a:xfrm>
            <a:off x="52165" y="6494292"/>
            <a:ext cx="1660361" cy="348142"/>
          </a:xfrm>
          <a:prstGeom prst="rect">
            <a:avLst/>
          </a:prstGeom>
          <a:ln w="12700">
            <a:miter lim="400000"/>
          </a:ln>
        </p:spPr>
      </p:pic>
      <p:sp>
        <p:nvSpPr>
          <p:cNvPr id="150" name="M. Dikaiakos, C4E/UCY"/>
          <p:cNvSpPr txBox="1"/>
          <p:nvPr/>
        </p:nvSpPr>
        <p:spPr>
          <a:xfrm>
            <a:off x="7902297" y="652735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51" name="Rectangle 11"/>
          <p:cNvSpPr/>
          <p:nvPr/>
        </p:nvSpPr>
        <p:spPr>
          <a:xfrm>
            <a:off x="478" y="359"/>
            <a:ext cx="3100063"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pic>
        <p:nvPicPr>
          <p:cNvPr id="152" name="Picture 12" descr="Picture 12"/>
          <p:cNvPicPr>
            <a:picLocks noChangeAspect="1"/>
          </p:cNvPicPr>
          <p:nvPr/>
        </p:nvPicPr>
        <p:blipFill>
          <a:blip r:embed="rId3">
            <a:extLst/>
          </a:blip>
          <a:srcRect l="39690" t="3207" r="5228" b="21596"/>
          <a:stretch>
            <a:fillRect/>
          </a:stretch>
        </p:blipFill>
        <p:spPr>
          <a:xfrm>
            <a:off x="344731" y="4744121"/>
            <a:ext cx="2612122" cy="2139496"/>
          </a:xfrm>
          <a:prstGeom prst="rect">
            <a:avLst/>
          </a:prstGeom>
          <a:ln w="12700">
            <a:miter lim="400000"/>
          </a:ln>
        </p:spPr>
      </p:pic>
      <p:pic>
        <p:nvPicPr>
          <p:cNvPr id="153" name="Picture Placeholder 6" descr="Picture Placeholder 6"/>
          <p:cNvPicPr>
            <a:picLocks noChangeAspect="1"/>
          </p:cNvPicPr>
          <p:nvPr/>
        </p:nvPicPr>
        <p:blipFill>
          <a:blip r:embed="rId4">
            <a:extLst/>
          </a:blip>
          <a:srcRect l="4146" t="0" r="4146" b="0"/>
          <a:stretch>
            <a:fillRect/>
          </a:stretch>
        </p:blipFill>
        <p:spPr>
          <a:xfrm>
            <a:off x="123893" y="2200800"/>
            <a:ext cx="2853383" cy="2253057"/>
          </a:xfrm>
          <a:prstGeom prst="rect">
            <a:avLst/>
          </a:prstGeom>
          <a:ln w="12700">
            <a:miter lim="400000"/>
          </a:ln>
        </p:spPr>
      </p:pic>
      <p:pic>
        <p:nvPicPr>
          <p:cNvPr id="154" name="LogoCSEn.png" descr="LogoCSEn.png"/>
          <p:cNvPicPr>
            <a:picLocks noChangeAspect="1"/>
          </p:cNvPicPr>
          <p:nvPr/>
        </p:nvPicPr>
        <p:blipFill>
          <a:blip r:embed="rId2">
            <a:extLst/>
          </a:blip>
          <a:stretch>
            <a:fillRect/>
          </a:stretch>
        </p:blipFill>
        <p:spPr>
          <a:xfrm>
            <a:off x="33688" y="6468569"/>
            <a:ext cx="1660361" cy="348142"/>
          </a:xfrm>
          <a:prstGeom prst="rect">
            <a:avLst/>
          </a:prstGeom>
          <a:ln w="12700">
            <a:miter lim="400000"/>
          </a:ln>
        </p:spPr>
      </p:pic>
      <p:pic>
        <p:nvPicPr>
          <p:cNvPr id="155"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156"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ummary">
    <p:spTree>
      <p:nvGrpSpPr>
        <p:cNvPr id="1" name=""/>
        <p:cNvGrpSpPr/>
        <p:nvPr/>
      </p:nvGrpSpPr>
      <p:grpSpPr>
        <a:xfrm>
          <a:off x="0" y="0"/>
          <a:ext cx="0" cy="0"/>
          <a:chOff x="0" y="0"/>
          <a:chExt cx="0" cy="0"/>
        </a:xfrm>
      </p:grpSpPr>
      <p:sp>
        <p:nvSpPr>
          <p:cNvPr id="163"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64"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6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66"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167"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68" name="Picture 2" descr="Picture 2"/>
          <p:cNvPicPr>
            <a:picLocks noChangeAspect="1"/>
          </p:cNvPicPr>
          <p:nvPr/>
        </p:nvPicPr>
        <p:blipFill>
          <a:blip r:embed="rId3">
            <a:extLst/>
          </a:blip>
          <a:srcRect l="0" t="36958" r="0" b="0"/>
          <a:stretch>
            <a:fillRect/>
          </a:stretch>
        </p:blipFill>
        <p:spPr>
          <a:xfrm>
            <a:off x="316090" y="2553754"/>
            <a:ext cx="2205473" cy="1342026"/>
          </a:xfrm>
          <a:prstGeom prst="rect">
            <a:avLst/>
          </a:prstGeom>
          <a:ln w="12700">
            <a:miter lim="400000"/>
          </a:ln>
        </p:spPr>
      </p:pic>
      <p:pic>
        <p:nvPicPr>
          <p:cNvPr id="169"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170"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171"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etour">
    <p:spTree>
      <p:nvGrpSpPr>
        <p:cNvPr id="1" name=""/>
        <p:cNvGrpSpPr/>
        <p:nvPr/>
      </p:nvGrpSpPr>
      <p:grpSpPr>
        <a:xfrm>
          <a:off x="0" y="0"/>
          <a:ext cx="0" cy="0"/>
          <a:chOff x="0" y="0"/>
          <a:chExt cx="0" cy="0"/>
        </a:xfrm>
      </p:grpSpPr>
      <p:sp>
        <p:nvSpPr>
          <p:cNvPr id="178"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79" name="Body Level One…"/>
          <p:cNvSpPr txBox="1"/>
          <p:nvPr>
            <p:ph type="body" idx="1"/>
          </p:nvPr>
        </p:nvSpPr>
        <p:spPr>
          <a:xfrm>
            <a:off x="3022075" y="130962"/>
            <a:ext cx="5962698"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80"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81" name="Title Text"/>
          <p:cNvSpPr txBox="1"/>
          <p:nvPr>
            <p:ph type="title"/>
          </p:nvPr>
        </p:nvSpPr>
        <p:spPr>
          <a:xfrm>
            <a:off x="42862" y="265847"/>
            <a:ext cx="2752057" cy="1263639"/>
          </a:xfrm>
          <a:prstGeom prst="rect">
            <a:avLst/>
          </a:prstGeom>
        </p:spPr>
        <p:txBody>
          <a:bodyPr lIns="50794" tIns="50794" rIns="50794" bIns="50794"/>
          <a:lstStyle>
            <a:lvl1pPr algn="ctr">
              <a:defRPr sz="3600">
                <a:solidFill>
                  <a:srgbClr val="FFD479"/>
                </a:solidFill>
              </a:defRPr>
            </a:lvl1pPr>
          </a:lstStyle>
          <a:p>
            <a:pPr/>
            <a:r>
              <a:t>Title Text</a:t>
            </a:r>
          </a:p>
        </p:txBody>
      </p:sp>
      <p:pic>
        <p:nvPicPr>
          <p:cNvPr id="182"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185" name="Group"/>
          <p:cNvGrpSpPr/>
          <p:nvPr/>
        </p:nvGrpSpPr>
        <p:grpSpPr>
          <a:xfrm>
            <a:off x="588730" y="2719338"/>
            <a:ext cx="1660321" cy="1660321"/>
            <a:chOff x="0" y="0"/>
            <a:chExt cx="1660319" cy="1660319"/>
          </a:xfrm>
        </p:grpSpPr>
        <p:sp>
          <p:nvSpPr>
            <p:cNvPr id="183" name="Square"/>
            <p:cNvSpPr/>
            <p:nvPr/>
          </p:nvSpPr>
          <p:spPr>
            <a:xfrm rot="18960000">
              <a:off x="254159" y="254159"/>
              <a:ext cx="1152002" cy="1152002"/>
            </a:xfrm>
            <a:prstGeom prst="rect">
              <a:avLst/>
            </a:prstGeom>
            <a:solidFill>
              <a:srgbClr val="FFD479"/>
            </a:solidFill>
            <a:ln w="3175" cap="flat">
              <a:solidFill>
                <a:srgbClr val="000000"/>
              </a:solidFill>
              <a:prstDash val="solid"/>
              <a:round/>
            </a:ln>
            <a:effectLst/>
          </p:spPr>
          <p:txBody>
            <a:bodyPr wrap="square" lIns="46079" tIns="46079" rIns="46079" bIns="46079" numCol="1" anchor="ctr">
              <a:noAutofit/>
            </a:bodyPr>
            <a:lstStyle/>
            <a:p>
              <a:pPr marL="40639" marR="40639" defTabSz="910175">
                <a:defRPr sz="2200">
                  <a:uFill>
                    <a:solidFill>
                      <a:srgbClr val="000000"/>
                    </a:solidFill>
                  </a:uFill>
                  <a:latin typeface="Times New Roman"/>
                  <a:ea typeface="Times New Roman"/>
                  <a:cs typeface="Times New Roman"/>
                  <a:sym typeface="Times New Roman"/>
                </a:defRPr>
              </a:pPr>
            </a:p>
          </p:txBody>
        </p:sp>
        <p:pic>
          <p:nvPicPr>
            <p:cNvPr id="184" name="Image" descr="Image"/>
            <p:cNvPicPr>
              <a:picLocks noChangeAspect="1"/>
            </p:cNvPicPr>
            <p:nvPr/>
          </p:nvPicPr>
          <p:blipFill>
            <a:blip r:embed="rId3">
              <a:extLst/>
            </a:blip>
            <a:stretch>
              <a:fillRect/>
            </a:stretch>
          </p:blipFill>
          <p:spPr>
            <a:xfrm>
              <a:off x="0" y="0"/>
              <a:ext cx="1660320" cy="1660320"/>
            </a:xfrm>
            <a:prstGeom prst="rect">
              <a:avLst/>
            </a:prstGeom>
            <a:ln w="3175" cap="flat">
              <a:noFill/>
              <a:round/>
            </a:ln>
            <a:effectLst/>
          </p:spPr>
        </p:pic>
      </p:grpSp>
      <p:pic>
        <p:nvPicPr>
          <p:cNvPr id="186"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187"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188"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Videos">
    <p:spTree>
      <p:nvGrpSpPr>
        <p:cNvPr id="1" name=""/>
        <p:cNvGrpSpPr/>
        <p:nvPr/>
      </p:nvGrpSpPr>
      <p:grpSpPr>
        <a:xfrm>
          <a:off x="0" y="0"/>
          <a:ext cx="0" cy="0"/>
          <a:chOff x="0" y="0"/>
          <a:chExt cx="0" cy="0"/>
        </a:xfrm>
      </p:grpSpPr>
      <p:sp>
        <p:nvSpPr>
          <p:cNvPr id="195"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96" name="Body Level One…"/>
          <p:cNvSpPr txBox="1"/>
          <p:nvPr>
            <p:ph type="body" idx="1"/>
          </p:nvPr>
        </p:nvSpPr>
        <p:spPr>
          <a:xfrm>
            <a:off x="3022075" y="130962"/>
            <a:ext cx="5962698"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97"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98" name="Title Text"/>
          <p:cNvSpPr txBox="1"/>
          <p:nvPr>
            <p:ph type="title"/>
          </p:nvPr>
        </p:nvSpPr>
        <p:spPr>
          <a:xfrm>
            <a:off x="42862" y="265847"/>
            <a:ext cx="2752057" cy="1263639"/>
          </a:xfrm>
          <a:prstGeom prst="rect">
            <a:avLst/>
          </a:prstGeom>
        </p:spPr>
        <p:txBody>
          <a:bodyPr lIns="50794" tIns="50794" rIns="50794" bIns="50794"/>
          <a:lstStyle>
            <a:lvl1pPr algn="ctr">
              <a:defRPr sz="3600">
                <a:solidFill>
                  <a:srgbClr val="FFD479"/>
                </a:solidFill>
              </a:defRPr>
            </a:lvl1pPr>
          </a:lstStyle>
          <a:p>
            <a:pPr/>
            <a:r>
              <a:t>Title Text</a:t>
            </a:r>
          </a:p>
        </p:txBody>
      </p:sp>
      <p:pic>
        <p:nvPicPr>
          <p:cNvPr id="199"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202" name="Group"/>
          <p:cNvGrpSpPr/>
          <p:nvPr/>
        </p:nvGrpSpPr>
        <p:grpSpPr>
          <a:xfrm>
            <a:off x="901491" y="2819323"/>
            <a:ext cx="1034799" cy="1379732"/>
            <a:chOff x="0" y="0"/>
            <a:chExt cx="1034798" cy="1379731"/>
          </a:xfrm>
        </p:grpSpPr>
        <p:sp>
          <p:nvSpPr>
            <p:cNvPr id="200" name="Rectangle"/>
            <p:cNvSpPr/>
            <p:nvPr/>
          </p:nvSpPr>
          <p:spPr>
            <a:xfrm>
              <a:off x="70046" y="173287"/>
              <a:ext cx="894706" cy="1033158"/>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201" name="image11.png" descr="image11.png"/>
            <p:cNvPicPr>
              <a:picLocks noChangeAspect="1"/>
            </p:cNvPicPr>
            <p:nvPr/>
          </p:nvPicPr>
          <p:blipFill>
            <a:blip r:embed="rId3">
              <a:extLst/>
            </a:blip>
            <a:stretch>
              <a:fillRect/>
            </a:stretch>
          </p:blipFill>
          <p:spPr>
            <a:xfrm>
              <a:off x="0" y="0"/>
              <a:ext cx="1034799" cy="1379732"/>
            </a:xfrm>
            <a:prstGeom prst="rect">
              <a:avLst/>
            </a:prstGeom>
            <a:ln w="12700" cap="flat">
              <a:noFill/>
              <a:miter lim="400000"/>
            </a:ln>
            <a:effectLst/>
          </p:spPr>
        </p:pic>
      </p:grpSp>
      <p:pic>
        <p:nvPicPr>
          <p:cNvPr id="203"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04"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05"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xamQuestions">
    <p:spTree>
      <p:nvGrpSpPr>
        <p:cNvPr id="1" name=""/>
        <p:cNvGrpSpPr/>
        <p:nvPr/>
      </p:nvGrpSpPr>
      <p:grpSpPr>
        <a:xfrm>
          <a:off x="0" y="0"/>
          <a:ext cx="0" cy="0"/>
          <a:chOff x="0" y="0"/>
          <a:chExt cx="0" cy="0"/>
        </a:xfrm>
      </p:grpSpPr>
      <p:sp>
        <p:nvSpPr>
          <p:cNvPr id="212"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13"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14"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15"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216"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217" name="Image" descr="Image"/>
          <p:cNvPicPr>
            <a:picLocks noChangeAspect="1"/>
          </p:cNvPicPr>
          <p:nvPr/>
        </p:nvPicPr>
        <p:blipFill>
          <a:blip r:embed="rId3">
            <a:extLst/>
          </a:blip>
          <a:stretch>
            <a:fillRect/>
          </a:stretch>
        </p:blipFill>
        <p:spPr>
          <a:xfrm>
            <a:off x="897374" y="2818592"/>
            <a:ext cx="1043034" cy="1043034"/>
          </a:xfrm>
          <a:prstGeom prst="rect">
            <a:avLst/>
          </a:prstGeom>
          <a:ln w="12700">
            <a:miter lim="400000"/>
          </a:ln>
        </p:spPr>
      </p:pic>
      <p:pic>
        <p:nvPicPr>
          <p:cNvPr id="218"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19"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20"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adingAssignment">
    <p:spTree>
      <p:nvGrpSpPr>
        <p:cNvPr id="1" name=""/>
        <p:cNvGrpSpPr/>
        <p:nvPr/>
      </p:nvGrpSpPr>
      <p:grpSpPr>
        <a:xfrm>
          <a:off x="0" y="0"/>
          <a:ext cx="0" cy="0"/>
          <a:chOff x="0" y="0"/>
          <a:chExt cx="0" cy="0"/>
        </a:xfrm>
      </p:grpSpPr>
      <p:sp>
        <p:nvSpPr>
          <p:cNvPr id="227"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28"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29"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30"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231"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234" name="Picture 1"/>
          <p:cNvGrpSpPr/>
          <p:nvPr/>
        </p:nvGrpSpPr>
        <p:grpSpPr>
          <a:xfrm>
            <a:off x="750702" y="2671921"/>
            <a:ext cx="1336378" cy="1336377"/>
            <a:chOff x="0" y="0"/>
            <a:chExt cx="1336376" cy="1336376"/>
          </a:xfrm>
        </p:grpSpPr>
        <p:sp>
          <p:nvSpPr>
            <p:cNvPr id="232" name="Square"/>
            <p:cNvSpPr/>
            <p:nvPr/>
          </p:nvSpPr>
          <p:spPr>
            <a:xfrm>
              <a:off x="0" y="0"/>
              <a:ext cx="1336377" cy="1336377"/>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233" name="image12.png" descr="image12.png"/>
            <p:cNvPicPr>
              <a:picLocks noChangeAspect="1"/>
            </p:cNvPicPr>
            <p:nvPr/>
          </p:nvPicPr>
          <p:blipFill>
            <a:blip r:embed="rId3">
              <a:extLst/>
            </a:blip>
            <a:stretch>
              <a:fillRect/>
            </a:stretch>
          </p:blipFill>
          <p:spPr>
            <a:xfrm>
              <a:off x="0" y="0"/>
              <a:ext cx="1336377" cy="1336377"/>
            </a:xfrm>
            <a:prstGeom prst="rect">
              <a:avLst/>
            </a:prstGeom>
            <a:ln w="12700" cap="flat">
              <a:noFill/>
              <a:miter lim="400000"/>
            </a:ln>
            <a:effectLst/>
          </p:spPr>
        </p:pic>
      </p:grpSp>
      <p:pic>
        <p:nvPicPr>
          <p:cNvPr id="235"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36"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37"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Readings">
    <p:spTree>
      <p:nvGrpSpPr>
        <p:cNvPr id="1" name=""/>
        <p:cNvGrpSpPr/>
        <p:nvPr/>
      </p:nvGrpSpPr>
      <p:grpSpPr>
        <a:xfrm>
          <a:off x="0" y="0"/>
          <a:ext cx="0" cy="0"/>
          <a:chOff x="0" y="0"/>
          <a:chExt cx="0" cy="0"/>
        </a:xfrm>
      </p:grpSpPr>
      <p:sp>
        <p:nvSpPr>
          <p:cNvPr id="244" name="Rectangle 11"/>
          <p:cNvSpPr/>
          <p:nvPr/>
        </p:nvSpPr>
        <p:spPr>
          <a:xfrm>
            <a:off x="-665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45" name="Body Level One…"/>
          <p:cNvSpPr txBox="1"/>
          <p:nvPr>
            <p:ph type="body" idx="1"/>
          </p:nvPr>
        </p:nvSpPr>
        <p:spPr>
          <a:xfrm>
            <a:off x="2824856" y="149162"/>
            <a:ext cx="6133106"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46"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47"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248" name="Picture 12" descr="Picture 12"/>
          <p:cNvPicPr>
            <a:picLocks noChangeAspect="1"/>
          </p:cNvPicPr>
          <p:nvPr/>
        </p:nvPicPr>
        <p:blipFill>
          <a:blip r:embed="rId2">
            <a:extLst/>
          </a:blip>
          <a:srcRect l="39689" t="3207" r="5228" b="21597"/>
          <a:stretch>
            <a:fillRect/>
          </a:stretch>
        </p:blipFill>
        <p:spPr>
          <a:xfrm>
            <a:off x="114362" y="4544973"/>
            <a:ext cx="2609073" cy="2136998"/>
          </a:xfrm>
          <a:prstGeom prst="rect">
            <a:avLst/>
          </a:prstGeom>
          <a:ln w="12700">
            <a:miter lim="400000"/>
          </a:ln>
        </p:spPr>
      </p:pic>
      <p:pic>
        <p:nvPicPr>
          <p:cNvPr id="249" name="Image" descr="Image"/>
          <p:cNvPicPr>
            <a:picLocks noChangeAspect="1"/>
          </p:cNvPicPr>
          <p:nvPr/>
        </p:nvPicPr>
        <p:blipFill>
          <a:blip r:embed="rId3">
            <a:extLst/>
          </a:blip>
          <a:srcRect l="0" t="0" r="0" b="0"/>
          <a:stretch>
            <a:fillRect/>
          </a:stretch>
        </p:blipFill>
        <p:spPr>
          <a:xfrm>
            <a:off x="718850" y="2505120"/>
            <a:ext cx="1400081" cy="1400081"/>
          </a:xfrm>
          <a:prstGeom prst="rect">
            <a:avLst/>
          </a:prstGeom>
          <a:ln w="12700">
            <a:miter lim="400000"/>
          </a:ln>
        </p:spPr>
      </p:pic>
      <p:pic>
        <p:nvPicPr>
          <p:cNvPr id="250" name="Image" descr="Image"/>
          <p:cNvPicPr>
            <a:picLocks noChangeAspect="1"/>
          </p:cNvPicPr>
          <p:nvPr/>
        </p:nvPicPr>
        <p:blipFill>
          <a:blip r:embed="rId4">
            <a:extLst/>
          </a:blip>
          <a:stretch>
            <a:fillRect/>
          </a:stretch>
        </p:blipFill>
        <p:spPr>
          <a:xfrm>
            <a:off x="-20522" y="6456616"/>
            <a:ext cx="1137364" cy="423724"/>
          </a:xfrm>
          <a:prstGeom prst="rect">
            <a:avLst/>
          </a:prstGeom>
          <a:ln w="12700">
            <a:miter lim="400000"/>
          </a:ln>
        </p:spPr>
      </p:pic>
      <p:pic>
        <p:nvPicPr>
          <p:cNvPr id="251" name="LogoCSEn.png" descr="LogoCSEn.png"/>
          <p:cNvPicPr>
            <a:picLocks noChangeAspect="1"/>
          </p:cNvPicPr>
          <p:nvPr/>
        </p:nvPicPr>
        <p:blipFill>
          <a:blip r:embed="rId5">
            <a:extLst/>
          </a:blip>
          <a:stretch>
            <a:fillRect/>
          </a:stretch>
        </p:blipFill>
        <p:spPr>
          <a:xfrm>
            <a:off x="1086110" y="6494448"/>
            <a:ext cx="1660362" cy="348142"/>
          </a:xfrm>
          <a:prstGeom prst="rect">
            <a:avLst/>
          </a:prstGeom>
          <a:ln w="12700">
            <a:miter lim="400000"/>
          </a:ln>
        </p:spPr>
      </p:pic>
      <p:sp>
        <p:nvSpPr>
          <p:cNvPr id="252"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HandsOnDemo">
    <p:spTree>
      <p:nvGrpSpPr>
        <p:cNvPr id="1" name=""/>
        <p:cNvGrpSpPr/>
        <p:nvPr/>
      </p:nvGrpSpPr>
      <p:grpSpPr>
        <a:xfrm>
          <a:off x="0" y="0"/>
          <a:ext cx="0" cy="0"/>
          <a:chOff x="0" y="0"/>
          <a:chExt cx="0" cy="0"/>
        </a:xfrm>
      </p:grpSpPr>
      <p:sp>
        <p:nvSpPr>
          <p:cNvPr id="259"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60"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61"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262"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grpSp>
        <p:nvGrpSpPr>
          <p:cNvPr id="265" name="Group"/>
          <p:cNvGrpSpPr/>
          <p:nvPr/>
        </p:nvGrpSpPr>
        <p:grpSpPr>
          <a:xfrm>
            <a:off x="709437" y="2608220"/>
            <a:ext cx="1184180" cy="1184181"/>
            <a:chOff x="0" y="0"/>
            <a:chExt cx="1184179" cy="1184179"/>
          </a:xfrm>
        </p:grpSpPr>
        <p:sp>
          <p:nvSpPr>
            <p:cNvPr id="263" name="Square"/>
            <p:cNvSpPr/>
            <p:nvPr/>
          </p:nvSpPr>
          <p:spPr>
            <a:xfrm>
              <a:off x="0" y="0"/>
              <a:ext cx="1184180" cy="1184180"/>
            </a:xfrm>
            <a:prstGeom prst="rect">
              <a:avLst/>
            </a:prstGeom>
            <a:solidFill>
              <a:srgbClr val="FFD479"/>
            </a:solidFill>
            <a:ln w="3175" cap="flat">
              <a:noFill/>
              <a:miter lim="400000"/>
            </a:ln>
            <a:effectLst/>
          </p:spPr>
          <p:txBody>
            <a:bodyPr wrap="square" lIns="45713" tIns="45713" rIns="45713" bIns="45713" numCol="1" anchor="t">
              <a:noAutofit/>
            </a:bodyPr>
            <a:lstStyle/>
            <a:p>
              <a:pPr algn="ctr">
                <a:defRPr sz="4000">
                  <a:latin typeface="Helvetica Neue"/>
                  <a:ea typeface="Helvetica Neue"/>
                  <a:cs typeface="Helvetica Neue"/>
                  <a:sym typeface="Helvetica Neue"/>
                </a:defRPr>
              </a:pPr>
            </a:p>
          </p:txBody>
        </p:sp>
        <p:pic>
          <p:nvPicPr>
            <p:cNvPr id="264" name="Image" descr="Image"/>
            <p:cNvPicPr>
              <a:picLocks noChangeAspect="1"/>
            </p:cNvPicPr>
            <p:nvPr/>
          </p:nvPicPr>
          <p:blipFill>
            <a:blip r:embed="rId3">
              <a:extLst/>
            </a:blip>
            <a:srcRect l="0" t="0" r="0" b="0"/>
            <a:stretch>
              <a:fillRect/>
            </a:stretch>
          </p:blipFill>
          <p:spPr>
            <a:xfrm flipH="1">
              <a:off x="2848" y="2960"/>
              <a:ext cx="1178372" cy="1178372"/>
            </a:xfrm>
            <a:prstGeom prst="rect">
              <a:avLst/>
            </a:prstGeom>
            <a:ln w="12700" cap="flat">
              <a:noFill/>
              <a:miter lim="400000"/>
            </a:ln>
            <a:effectLst/>
          </p:spPr>
        </p:pic>
      </p:grpSp>
      <p:sp>
        <p:nvSpPr>
          <p:cNvPr id="266" name="Body Level Two…"/>
          <p:cNvSpPr txBox="1"/>
          <p:nvPr>
            <p:ph type="body" idx="21"/>
          </p:nvPr>
        </p:nvSpPr>
        <p:spPr>
          <a:xfrm>
            <a:off x="2768326" y="43869"/>
            <a:ext cx="5828841" cy="6312884"/>
          </a:xfrm>
          <a:prstGeom prst="rect">
            <a:avLst/>
          </a:prstGeom>
        </p:spPr>
        <p:txBody>
          <a:bodyPr lIns="50794" tIns="50794" rIns="50794" bIns="50794"/>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267"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68"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69"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Discussion">
    <p:spTree>
      <p:nvGrpSpPr>
        <p:cNvPr id="1" name=""/>
        <p:cNvGrpSpPr/>
        <p:nvPr/>
      </p:nvGrpSpPr>
      <p:grpSpPr>
        <a:xfrm>
          <a:off x="0" y="0"/>
          <a:ext cx="0" cy="0"/>
          <a:chOff x="0" y="0"/>
          <a:chExt cx="0" cy="0"/>
        </a:xfrm>
      </p:grpSpPr>
      <p:sp>
        <p:nvSpPr>
          <p:cNvPr id="276"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77"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78"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79"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280"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grpSp>
        <p:nvGrpSpPr>
          <p:cNvPr id="283" name="Picture 1"/>
          <p:cNvGrpSpPr/>
          <p:nvPr/>
        </p:nvGrpSpPr>
        <p:grpSpPr>
          <a:xfrm>
            <a:off x="715111" y="2636330"/>
            <a:ext cx="1407559" cy="1407558"/>
            <a:chOff x="0" y="0"/>
            <a:chExt cx="1407557" cy="1407557"/>
          </a:xfrm>
        </p:grpSpPr>
        <p:sp>
          <p:nvSpPr>
            <p:cNvPr id="281" name="Square"/>
            <p:cNvSpPr/>
            <p:nvPr/>
          </p:nvSpPr>
          <p:spPr>
            <a:xfrm>
              <a:off x="0" y="0"/>
              <a:ext cx="1407558" cy="1407558"/>
            </a:xfrm>
            <a:prstGeom prst="rect">
              <a:avLst/>
            </a:prstGeom>
            <a:solidFill>
              <a:srgbClr val="FFD791"/>
            </a:solidFill>
            <a:ln w="3175" cap="flat">
              <a:noFill/>
              <a:miter lim="400000"/>
            </a:ln>
            <a:effectLst/>
          </p:spPr>
          <p:txBody>
            <a:bodyPr wrap="square" lIns="45715" tIns="45715" rIns="45715" bIns="45715" numCol="1" anchor="ctr">
              <a:noAutofit/>
            </a:bodyPr>
            <a:lstStyle/>
            <a:p>
              <a:pPr>
                <a:defRPr sz="1600">
                  <a:latin typeface="Century Gothic"/>
                  <a:ea typeface="Century Gothic"/>
                  <a:cs typeface="Century Gothic"/>
                  <a:sym typeface="Century Gothic"/>
                </a:defRPr>
              </a:pPr>
            </a:p>
          </p:txBody>
        </p:sp>
        <p:pic>
          <p:nvPicPr>
            <p:cNvPr id="282" name="image18.png" descr="image18.png"/>
            <p:cNvPicPr>
              <a:picLocks noChangeAspect="1"/>
            </p:cNvPicPr>
            <p:nvPr/>
          </p:nvPicPr>
          <p:blipFill>
            <a:blip r:embed="rId3">
              <a:extLst/>
            </a:blip>
            <a:stretch>
              <a:fillRect/>
            </a:stretch>
          </p:blipFill>
          <p:spPr>
            <a:xfrm>
              <a:off x="0" y="0"/>
              <a:ext cx="1407558" cy="1407558"/>
            </a:xfrm>
            <a:prstGeom prst="rect">
              <a:avLst/>
            </a:prstGeom>
            <a:ln w="12700" cap="flat">
              <a:noFill/>
              <a:miter lim="400000"/>
            </a:ln>
            <a:effectLst/>
          </p:spPr>
        </p:pic>
      </p:grpSp>
      <p:pic>
        <p:nvPicPr>
          <p:cNvPr id="284"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285"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286"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cept">
    <p:spTree>
      <p:nvGrpSpPr>
        <p:cNvPr id="1" name=""/>
        <p:cNvGrpSpPr/>
        <p:nvPr/>
      </p:nvGrpSpPr>
      <p:grpSpPr>
        <a:xfrm>
          <a:off x="0" y="0"/>
          <a:ext cx="0" cy="0"/>
          <a:chOff x="0" y="0"/>
          <a:chExt cx="0" cy="0"/>
        </a:xfrm>
      </p:grpSpPr>
      <p:sp>
        <p:nvSpPr>
          <p:cNvPr id="293"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294"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29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296"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297"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298" name="Picture 2" descr="Picture 2"/>
          <p:cNvPicPr>
            <a:picLocks noChangeAspect="1"/>
          </p:cNvPicPr>
          <p:nvPr/>
        </p:nvPicPr>
        <p:blipFill>
          <a:blip r:embed="rId3">
            <a:extLst/>
          </a:blip>
          <a:srcRect l="0" t="36957" r="0" b="0"/>
          <a:stretch>
            <a:fillRect/>
          </a:stretch>
        </p:blipFill>
        <p:spPr>
          <a:xfrm>
            <a:off x="214330" y="2539545"/>
            <a:ext cx="2408987" cy="1465864"/>
          </a:xfrm>
          <a:prstGeom prst="rect">
            <a:avLst/>
          </a:prstGeom>
          <a:ln w="12700">
            <a:miter lim="400000"/>
          </a:ln>
        </p:spPr>
      </p:pic>
      <p:pic>
        <p:nvPicPr>
          <p:cNvPr id="299"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300"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301"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bg>
      <p:bgPr>
        <a:solidFill>
          <a:srgbClr val="DDDDDD"/>
        </a:solidFill>
      </p:bgPr>
    </p:bg>
    <p:spTree>
      <p:nvGrpSpPr>
        <p:cNvPr id="1" name=""/>
        <p:cNvGrpSpPr/>
        <p:nvPr/>
      </p:nvGrpSpPr>
      <p:grpSpPr>
        <a:xfrm>
          <a:off x="0" y="0"/>
          <a:ext cx="0" cy="0"/>
          <a:chOff x="0" y="0"/>
          <a:chExt cx="0" cy="0"/>
        </a:xfrm>
      </p:grpSpPr>
      <p:sp>
        <p:nvSpPr>
          <p:cNvPr id="31"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2" name="Title Text"/>
          <p:cNvSpPr txBox="1"/>
          <p:nvPr>
            <p:ph type="title"/>
          </p:nvPr>
        </p:nvSpPr>
        <p:spPr>
          <a:xfrm>
            <a:off x="200020" y="2881395"/>
            <a:ext cx="8209692" cy="1095210"/>
          </a:xfrm>
          <a:prstGeom prst="rect">
            <a:avLst/>
          </a:prstGeom>
        </p:spPr>
        <p:txBody>
          <a:bodyPr lIns="50794" tIns="50794" rIns="50794" bIns="50794"/>
          <a:lstStyle>
            <a:lvl1pPr>
              <a:defRPr b="0" sz="4200">
                <a:solidFill>
                  <a:srgbClr val="FFD479"/>
                </a:solidFill>
              </a:defRPr>
            </a:lvl1pPr>
          </a:lstStyle>
          <a:p>
            <a:pPr/>
            <a:r>
              <a:t>Title Text</a:t>
            </a:r>
          </a:p>
        </p:txBody>
      </p:sp>
      <p:pic>
        <p:nvPicPr>
          <p:cNvPr id="33"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34" name="Title Text"/>
          <p:cNvSpPr txBox="1"/>
          <p:nvPr>
            <p:ph type="body" sz="quarter" idx="21"/>
          </p:nvPr>
        </p:nvSpPr>
        <p:spPr>
          <a:xfrm>
            <a:off x="200020" y="1928995"/>
            <a:ext cx="8209692" cy="1095210"/>
          </a:xfrm>
          <a:prstGeom prst="rect">
            <a:avLst/>
          </a:prstGeom>
        </p:spPr>
        <p:txBody>
          <a:bodyPr lIns="50794" tIns="50794" rIns="50794" bIns="50794" anchor="ctr"/>
          <a:lstStyle>
            <a:lvl1pPr marL="0" indent="39687">
              <a:spcBef>
                <a:spcPts val="0"/>
              </a:spcBef>
              <a:buSzTx/>
              <a:buFontTx/>
              <a:buNone/>
              <a:defRPr sz="2200">
                <a:solidFill>
                  <a:srgbClr val="FFD479"/>
                </a:solidFill>
              </a:defRPr>
            </a:lvl1pPr>
          </a:lstStyle>
          <a:p>
            <a:pPr/>
            <a:r>
              <a:t>Title Text</a:t>
            </a:r>
          </a:p>
        </p:txBody>
      </p:sp>
      <p:sp>
        <p:nvSpPr>
          <p:cNvPr id="35" name="Rectangle"/>
          <p:cNvSpPr/>
          <p:nvPr/>
        </p:nvSpPr>
        <p:spPr>
          <a:xfrm>
            <a:off x="114767" y="114647"/>
            <a:ext cx="8914466" cy="6628705"/>
          </a:xfrm>
          <a:prstGeom prst="rect">
            <a:avLst/>
          </a:prstGeom>
          <a:ln w="12700">
            <a:solidFill>
              <a:srgbClr val="FF9300"/>
            </a:solidFill>
          </a:ln>
        </p:spPr>
        <p:txBody>
          <a:bodyPr lIns="45713" tIns="45713" rIns="45713" bIns="45713"/>
          <a:lstStyle/>
          <a:p>
            <a:pPr algn="ctr">
              <a:defRPr sz="4000">
                <a:latin typeface="Helvetica Neue"/>
                <a:ea typeface="Helvetica Neue"/>
                <a:cs typeface="Helvetica Neue"/>
                <a:sym typeface="Helvetica Neue"/>
              </a:defRPr>
            </a:pPr>
          </a:p>
        </p:txBody>
      </p:sp>
      <p:sp>
        <p:nvSpPr>
          <p:cNvPr id="36" name="Rectangle 12"/>
          <p:cNvSpPr txBox="1"/>
          <p:nvPr/>
        </p:nvSpPr>
        <p:spPr>
          <a:xfrm>
            <a:off x="7544548" y="156006"/>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
        <p:nvSpPr>
          <p:cNvPr id="37" name="Slide Number"/>
          <p:cNvSpPr txBox="1"/>
          <p:nvPr>
            <p:ph type="sldNum" sz="quarter" idx="2"/>
          </p:nvPr>
        </p:nvSpPr>
        <p:spPr>
          <a:xfrm>
            <a:off x="55077" y="6547790"/>
            <a:ext cx="256527" cy="275453"/>
          </a:xfrm>
          <a:prstGeom prst="rect">
            <a:avLst/>
          </a:prstGeom>
        </p:spPr>
        <p:txBody>
          <a:bodyPr lIns="45713" tIns="45713" rIns="45713" bIns="45713"/>
          <a:lstStyle>
            <a:lvl1pPr>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eachingMethods">
    <p:spTree>
      <p:nvGrpSpPr>
        <p:cNvPr id="1" name=""/>
        <p:cNvGrpSpPr/>
        <p:nvPr/>
      </p:nvGrpSpPr>
      <p:grpSpPr>
        <a:xfrm>
          <a:off x="0" y="0"/>
          <a:ext cx="0" cy="0"/>
          <a:chOff x="0" y="0"/>
          <a:chExt cx="0" cy="0"/>
        </a:xfrm>
      </p:grpSpPr>
      <p:sp>
        <p:nvSpPr>
          <p:cNvPr id="308" name="Rectangle 11"/>
          <p:cNvSpPr/>
          <p:nvPr/>
        </p:nvSpPr>
        <p:spPr>
          <a:xfrm>
            <a:off x="-3063" y="359"/>
            <a:ext cx="260905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09"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310"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11" name="Title Text"/>
          <p:cNvSpPr txBox="1"/>
          <p:nvPr>
            <p:ph type="title"/>
          </p:nvPr>
        </p:nvSpPr>
        <p:spPr>
          <a:xfrm>
            <a:off x="-125198" y="217064"/>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312" name="Picture 12" descr="Picture 12"/>
          <p:cNvPicPr>
            <a:picLocks noChangeAspect="1"/>
          </p:cNvPicPr>
          <p:nvPr/>
        </p:nvPicPr>
        <p:blipFill>
          <a:blip r:embed="rId2">
            <a:extLst/>
          </a:blip>
          <a:srcRect l="39689" t="3207" r="5228" b="21597"/>
          <a:stretch>
            <a:fillRect/>
          </a:stretch>
        </p:blipFill>
        <p:spPr>
          <a:xfrm>
            <a:off x="-53698" y="4596731"/>
            <a:ext cx="2609073" cy="2136998"/>
          </a:xfrm>
          <a:prstGeom prst="rect">
            <a:avLst/>
          </a:prstGeom>
          <a:ln w="12700">
            <a:miter lim="400000"/>
          </a:ln>
        </p:spPr>
      </p:pic>
      <p:grpSp>
        <p:nvGrpSpPr>
          <p:cNvPr id="315" name="Picture 7"/>
          <p:cNvGrpSpPr/>
          <p:nvPr/>
        </p:nvGrpSpPr>
        <p:grpSpPr>
          <a:xfrm>
            <a:off x="641230" y="2527309"/>
            <a:ext cx="1219201" cy="1625601"/>
            <a:chOff x="0" y="0"/>
            <a:chExt cx="1219200" cy="1625600"/>
          </a:xfrm>
        </p:grpSpPr>
        <p:sp>
          <p:nvSpPr>
            <p:cNvPr id="313" name="Rectangle"/>
            <p:cNvSpPr/>
            <p:nvPr/>
          </p:nvSpPr>
          <p:spPr>
            <a:xfrm>
              <a:off x="0" y="0"/>
              <a:ext cx="1219200" cy="1625600"/>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314" name="image13.png" descr="image13.png"/>
            <p:cNvPicPr>
              <a:picLocks noChangeAspect="1"/>
            </p:cNvPicPr>
            <p:nvPr/>
          </p:nvPicPr>
          <p:blipFill>
            <a:blip r:embed="rId3">
              <a:extLst/>
            </a:blip>
            <a:stretch>
              <a:fillRect/>
            </a:stretch>
          </p:blipFill>
          <p:spPr>
            <a:xfrm>
              <a:off x="0" y="0"/>
              <a:ext cx="1219200" cy="1625600"/>
            </a:xfrm>
            <a:prstGeom prst="rect">
              <a:avLst/>
            </a:prstGeom>
            <a:ln w="12700" cap="flat">
              <a:noFill/>
              <a:miter lim="400000"/>
            </a:ln>
            <a:effectLst/>
          </p:spPr>
        </p:pic>
      </p:grpSp>
      <p:pic>
        <p:nvPicPr>
          <p:cNvPr id="316" name="LogoCSEn.png" descr="LogoCSEn.png"/>
          <p:cNvPicPr>
            <a:picLocks noChangeAspect="1"/>
          </p:cNvPicPr>
          <p:nvPr/>
        </p:nvPicPr>
        <p:blipFill>
          <a:blip r:embed="rId4">
            <a:extLst/>
          </a:blip>
          <a:stretch>
            <a:fillRect/>
          </a:stretch>
        </p:blipFill>
        <p:spPr>
          <a:xfrm>
            <a:off x="1296061" y="6513765"/>
            <a:ext cx="1260629" cy="264328"/>
          </a:xfrm>
          <a:prstGeom prst="rect">
            <a:avLst/>
          </a:prstGeom>
          <a:ln w="12700">
            <a:miter lim="400000"/>
          </a:ln>
        </p:spPr>
      </p:pic>
      <p:pic>
        <p:nvPicPr>
          <p:cNvPr id="317" name="Image" descr="Image"/>
          <p:cNvPicPr>
            <a:picLocks noChangeAspect="1"/>
          </p:cNvPicPr>
          <p:nvPr/>
        </p:nvPicPr>
        <p:blipFill>
          <a:blip r:embed="rId5">
            <a:extLst/>
          </a:blip>
          <a:stretch>
            <a:fillRect/>
          </a:stretch>
        </p:blipFill>
        <p:spPr>
          <a:xfrm>
            <a:off x="-37775" y="6411131"/>
            <a:ext cx="1260476" cy="469589"/>
          </a:xfrm>
          <a:prstGeom prst="rect">
            <a:avLst/>
          </a:prstGeom>
          <a:ln w="12700">
            <a:miter lim="400000"/>
          </a:ln>
        </p:spPr>
      </p:pic>
      <p:sp>
        <p:nvSpPr>
          <p:cNvPr id="318"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valuation">
    <p:spTree>
      <p:nvGrpSpPr>
        <p:cNvPr id="1" name=""/>
        <p:cNvGrpSpPr/>
        <p:nvPr/>
      </p:nvGrpSpPr>
      <p:grpSpPr>
        <a:xfrm>
          <a:off x="0" y="0"/>
          <a:ext cx="0" cy="0"/>
          <a:chOff x="0" y="0"/>
          <a:chExt cx="0" cy="0"/>
        </a:xfrm>
      </p:grpSpPr>
      <p:sp>
        <p:nvSpPr>
          <p:cNvPr id="325"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26"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27"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328"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329" name="Body Level Two…"/>
          <p:cNvSpPr txBox="1"/>
          <p:nvPr>
            <p:ph type="body" idx="21"/>
          </p:nvPr>
        </p:nvSpPr>
        <p:spPr>
          <a:xfrm>
            <a:off x="2876030" y="136000"/>
            <a:ext cx="5828841" cy="6312884"/>
          </a:xfrm>
          <a:prstGeom prst="rect">
            <a:avLst/>
          </a:prstGeom>
        </p:spPr>
        <p:txBody>
          <a:bodyPr lIns="50794" tIns="50794" rIns="50794" bIns="50794"/>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grpSp>
        <p:nvGrpSpPr>
          <p:cNvPr id="332" name="Group"/>
          <p:cNvGrpSpPr/>
          <p:nvPr/>
        </p:nvGrpSpPr>
        <p:grpSpPr>
          <a:xfrm>
            <a:off x="709437" y="2836909"/>
            <a:ext cx="1184180" cy="1184181"/>
            <a:chOff x="0" y="0"/>
            <a:chExt cx="1184179" cy="1184179"/>
          </a:xfrm>
        </p:grpSpPr>
        <p:sp>
          <p:nvSpPr>
            <p:cNvPr id="330" name="Square"/>
            <p:cNvSpPr/>
            <p:nvPr/>
          </p:nvSpPr>
          <p:spPr>
            <a:xfrm>
              <a:off x="0" y="0"/>
              <a:ext cx="1184180" cy="1184180"/>
            </a:xfrm>
            <a:prstGeom prst="rect">
              <a:avLst/>
            </a:prstGeom>
            <a:solidFill>
              <a:srgbClr val="FFD479"/>
            </a:solidFill>
            <a:ln w="3175" cap="flat">
              <a:noFill/>
              <a:miter lim="400000"/>
            </a:ln>
            <a:effectLst/>
          </p:spPr>
          <p:txBody>
            <a:bodyPr wrap="square" lIns="45713" tIns="45713" rIns="45713" bIns="45713" numCol="1" anchor="t">
              <a:noAutofit/>
            </a:bodyPr>
            <a:lstStyle/>
            <a:p>
              <a:pPr algn="ctr">
                <a:defRPr sz="4000">
                  <a:latin typeface="Helvetica Neue"/>
                  <a:ea typeface="Helvetica Neue"/>
                  <a:cs typeface="Helvetica Neue"/>
                  <a:sym typeface="Helvetica Neue"/>
                </a:defRPr>
              </a:pPr>
            </a:p>
          </p:txBody>
        </p:sp>
        <p:pic>
          <p:nvPicPr>
            <p:cNvPr id="331" name="Image" descr="Image"/>
            <p:cNvPicPr>
              <a:picLocks noChangeAspect="1"/>
            </p:cNvPicPr>
            <p:nvPr/>
          </p:nvPicPr>
          <p:blipFill>
            <a:blip r:embed="rId3">
              <a:extLst/>
            </a:blip>
            <a:stretch>
              <a:fillRect/>
            </a:stretch>
          </p:blipFill>
          <p:spPr>
            <a:xfrm>
              <a:off x="48987" y="48987"/>
              <a:ext cx="1086206" cy="1086206"/>
            </a:xfrm>
            <a:prstGeom prst="rect">
              <a:avLst/>
            </a:prstGeom>
            <a:ln w="3175" cap="flat">
              <a:noFill/>
              <a:round/>
            </a:ln>
            <a:effectLst/>
          </p:spPr>
        </p:pic>
      </p:grpSp>
      <p:pic>
        <p:nvPicPr>
          <p:cNvPr id="333"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334"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335"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Grading">
    <p:spTree>
      <p:nvGrpSpPr>
        <p:cNvPr id="1" name=""/>
        <p:cNvGrpSpPr/>
        <p:nvPr/>
      </p:nvGrpSpPr>
      <p:grpSpPr>
        <a:xfrm>
          <a:off x="0" y="0"/>
          <a:ext cx="0" cy="0"/>
          <a:chOff x="0" y="0"/>
          <a:chExt cx="0" cy="0"/>
        </a:xfrm>
      </p:grpSpPr>
      <p:sp>
        <p:nvSpPr>
          <p:cNvPr id="342"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43"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44"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345"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346"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347" name="Picture 10" descr="Picture 10"/>
          <p:cNvPicPr>
            <a:picLocks noChangeAspect="1"/>
          </p:cNvPicPr>
          <p:nvPr/>
        </p:nvPicPr>
        <p:blipFill>
          <a:blip r:embed="rId3">
            <a:extLst/>
          </a:blip>
          <a:stretch>
            <a:fillRect/>
          </a:stretch>
        </p:blipFill>
        <p:spPr>
          <a:xfrm>
            <a:off x="709493" y="2771609"/>
            <a:ext cx="986086" cy="1314782"/>
          </a:xfrm>
          <a:prstGeom prst="rect">
            <a:avLst/>
          </a:prstGeom>
          <a:ln w="12700">
            <a:miter lim="400000"/>
          </a:ln>
        </p:spPr>
      </p:pic>
      <p:pic>
        <p:nvPicPr>
          <p:cNvPr id="348"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349"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350"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ECTS">
    <p:spTree>
      <p:nvGrpSpPr>
        <p:cNvPr id="1" name=""/>
        <p:cNvGrpSpPr/>
        <p:nvPr/>
      </p:nvGrpSpPr>
      <p:grpSpPr>
        <a:xfrm>
          <a:off x="0" y="0"/>
          <a:ext cx="0" cy="0"/>
          <a:chOff x="0" y="0"/>
          <a:chExt cx="0" cy="0"/>
        </a:xfrm>
      </p:grpSpPr>
      <p:sp>
        <p:nvSpPr>
          <p:cNvPr id="357"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58"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59"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360"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361"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grpSp>
        <p:nvGrpSpPr>
          <p:cNvPr id="364" name="Picture 7"/>
          <p:cNvGrpSpPr/>
          <p:nvPr/>
        </p:nvGrpSpPr>
        <p:grpSpPr>
          <a:xfrm>
            <a:off x="794397" y="2919750"/>
            <a:ext cx="1014260" cy="1352347"/>
            <a:chOff x="0" y="0"/>
            <a:chExt cx="1014259" cy="1352345"/>
          </a:xfrm>
        </p:grpSpPr>
        <p:sp>
          <p:nvSpPr>
            <p:cNvPr id="362" name="Rectangle"/>
            <p:cNvSpPr/>
            <p:nvPr/>
          </p:nvSpPr>
          <p:spPr>
            <a:xfrm>
              <a:off x="56469" y="208795"/>
              <a:ext cx="918109" cy="843909"/>
            </a:xfrm>
            <a:prstGeom prst="rect">
              <a:avLst/>
            </a:prstGeom>
            <a:solidFill>
              <a:srgbClr val="FFD791"/>
            </a:solidFill>
            <a:ln w="12700" cap="flat">
              <a:noFill/>
              <a:miter lim="400000"/>
            </a:ln>
            <a:effectLst/>
          </p:spPr>
          <p:txBody>
            <a:bodyPr wrap="square" lIns="45719" tIns="45719" rIns="45719" bIns="45719" numCol="1" anchor="ctr">
              <a:noAutofit/>
            </a:bodyPr>
            <a:lstStyle/>
            <a:p>
              <a:pPr/>
            </a:p>
          </p:txBody>
        </p:sp>
        <p:pic>
          <p:nvPicPr>
            <p:cNvPr id="363" name="image15.png" descr="image15.png"/>
            <p:cNvPicPr>
              <a:picLocks noChangeAspect="1"/>
            </p:cNvPicPr>
            <p:nvPr/>
          </p:nvPicPr>
          <p:blipFill>
            <a:blip r:embed="rId3">
              <a:extLst/>
            </a:blip>
            <a:stretch>
              <a:fillRect/>
            </a:stretch>
          </p:blipFill>
          <p:spPr>
            <a:xfrm>
              <a:off x="0" y="0"/>
              <a:ext cx="1014260" cy="1352346"/>
            </a:xfrm>
            <a:prstGeom prst="rect">
              <a:avLst/>
            </a:prstGeom>
            <a:ln w="12700" cap="flat">
              <a:noFill/>
              <a:miter lim="400000"/>
            </a:ln>
            <a:effectLst/>
          </p:spPr>
        </p:pic>
      </p:grpSp>
      <p:pic>
        <p:nvPicPr>
          <p:cNvPr id="365"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366"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367"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ojectDeliverables">
    <p:spTree>
      <p:nvGrpSpPr>
        <p:cNvPr id="1" name=""/>
        <p:cNvGrpSpPr/>
        <p:nvPr/>
      </p:nvGrpSpPr>
      <p:grpSpPr>
        <a:xfrm>
          <a:off x="0" y="0"/>
          <a:ext cx="0" cy="0"/>
          <a:chOff x="0" y="0"/>
          <a:chExt cx="0" cy="0"/>
        </a:xfrm>
      </p:grpSpPr>
      <p:sp>
        <p:nvSpPr>
          <p:cNvPr id="374" name="Rectangle 11"/>
          <p:cNvSpPr/>
          <p:nvPr/>
        </p:nvSpPr>
        <p:spPr>
          <a:xfrm>
            <a:off x="-3063" y="359"/>
            <a:ext cx="260918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375"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376" name="Title Text"/>
          <p:cNvSpPr txBox="1"/>
          <p:nvPr>
            <p:ph type="title"/>
          </p:nvPr>
        </p:nvSpPr>
        <p:spPr>
          <a:xfrm>
            <a:off x="243078" y="235280"/>
            <a:ext cx="2116898" cy="1263639"/>
          </a:xfrm>
          <a:prstGeom prst="rect">
            <a:avLst/>
          </a:prstGeom>
        </p:spPr>
        <p:txBody>
          <a:bodyPr lIns="50794" tIns="50794" rIns="50794" bIns="50794"/>
          <a:lstStyle>
            <a:lvl1pPr algn="ctr">
              <a:defRPr b="0" sz="3000">
                <a:solidFill>
                  <a:srgbClr val="FFD479"/>
                </a:solidFill>
              </a:defRPr>
            </a:lvl1pPr>
          </a:lstStyle>
          <a:p>
            <a:pPr/>
            <a:r>
              <a:t>Title Text</a:t>
            </a:r>
          </a:p>
        </p:txBody>
      </p:sp>
      <p:pic>
        <p:nvPicPr>
          <p:cNvPr id="377" name="Picture 12" descr="Picture 12"/>
          <p:cNvPicPr>
            <a:picLocks noChangeAspect="1"/>
          </p:cNvPicPr>
          <p:nvPr/>
        </p:nvPicPr>
        <p:blipFill>
          <a:blip r:embed="rId2">
            <a:extLst/>
          </a:blip>
          <a:srcRect l="39689" t="3207" r="5228" b="21597"/>
          <a:stretch>
            <a:fillRect/>
          </a:stretch>
        </p:blipFill>
        <p:spPr>
          <a:xfrm>
            <a:off x="-3063" y="4677477"/>
            <a:ext cx="2609073" cy="2136998"/>
          </a:xfrm>
          <a:prstGeom prst="rect">
            <a:avLst/>
          </a:prstGeom>
          <a:ln w="12700">
            <a:miter lim="400000"/>
          </a:ln>
        </p:spPr>
      </p:pic>
      <p:sp>
        <p:nvSpPr>
          <p:cNvPr id="378" name="Body Level Two…"/>
          <p:cNvSpPr txBox="1"/>
          <p:nvPr>
            <p:ph type="body" idx="21"/>
          </p:nvPr>
        </p:nvSpPr>
        <p:spPr>
          <a:xfrm>
            <a:off x="2876030" y="136000"/>
            <a:ext cx="5828841" cy="6312884"/>
          </a:xfrm>
          <a:prstGeom prst="rect">
            <a:avLst/>
          </a:prstGeom>
        </p:spPr>
        <p:txBody>
          <a:bodyPr lIns="50794" tIns="50794" rIns="50794" bIns="50794" anchor="ctr"/>
          <a:lstStyle/>
          <a:p>
            <a:pPr marL="260648" indent="-209848">
              <a:defRPr sz="3000"/>
            </a:pPr>
            <a:r>
              <a:t>Body Level Two</a:t>
            </a:r>
          </a:p>
          <a:p>
            <a:pPr marL="480422" indent="-301897">
              <a:buChar char="‣"/>
              <a:defRPr sz="2600">
                <a:solidFill>
                  <a:srgbClr val="919191"/>
                </a:solidFill>
              </a:defRPr>
            </a:pPr>
            <a:r>
              <a:t>Body Level Three</a:t>
            </a:r>
          </a:p>
          <a:p>
            <a:pPr marL="0" indent="0" defTabSz="457200">
              <a:spcBef>
                <a:spcPts val="0"/>
              </a:spcBef>
              <a:buSzTx/>
              <a:buFontTx/>
              <a:buNone/>
              <a:defRPr sz="2000">
                <a:latin typeface="Courier"/>
                <a:ea typeface="Courier"/>
                <a:cs typeface="Courier"/>
                <a:sym typeface="Courier"/>
              </a:defRPr>
            </a:pPr>
          </a:p>
          <a:p>
            <a:pPr marL="0" indent="0" defTabSz="457200">
              <a:spcBef>
                <a:spcPts val="0"/>
              </a:spcBef>
              <a:buSzTx/>
              <a:buFontTx/>
              <a:buNone/>
              <a:defRPr sz="2000">
                <a:latin typeface="Courier"/>
                <a:ea typeface="Courier"/>
                <a:cs typeface="Courier"/>
                <a:sym typeface="Courier"/>
              </a:defRPr>
            </a:pPr>
            <a:r>
              <a:t>Body Level One</a:t>
            </a:r>
          </a:p>
        </p:txBody>
      </p:sp>
      <p:pic>
        <p:nvPicPr>
          <p:cNvPr id="379" name="Picture 12" descr="Picture 12"/>
          <p:cNvPicPr>
            <a:picLocks noChangeAspect="1"/>
          </p:cNvPicPr>
          <p:nvPr/>
        </p:nvPicPr>
        <p:blipFill>
          <a:blip r:embed="rId3">
            <a:extLst/>
          </a:blip>
          <a:stretch>
            <a:fillRect/>
          </a:stretch>
        </p:blipFill>
        <p:spPr>
          <a:xfrm>
            <a:off x="365794" y="2460679"/>
            <a:ext cx="1871466" cy="1663525"/>
          </a:xfrm>
          <a:prstGeom prst="rect">
            <a:avLst/>
          </a:prstGeom>
          <a:ln>
            <a:solidFill>
              <a:schemeClr val="accent1"/>
            </a:solidFill>
          </a:ln>
        </p:spPr>
      </p:pic>
      <p:pic>
        <p:nvPicPr>
          <p:cNvPr id="380"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381"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382"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p:spTree>
      <p:nvGrpSpPr>
        <p:cNvPr id="1" name=""/>
        <p:cNvGrpSpPr/>
        <p:nvPr/>
      </p:nvGrpSpPr>
      <p:grpSpPr>
        <a:xfrm>
          <a:off x="0" y="0"/>
          <a:ext cx="0" cy="0"/>
          <a:chOff x="0" y="0"/>
          <a:chExt cx="0" cy="0"/>
        </a:xfrm>
      </p:grpSpPr>
      <p:sp>
        <p:nvSpPr>
          <p:cNvPr id="389" name="Title Text"/>
          <p:cNvSpPr txBox="1"/>
          <p:nvPr>
            <p:ph type="title"/>
          </p:nvPr>
        </p:nvSpPr>
        <p:spPr>
          <a:prstGeom prst="rect">
            <a:avLst/>
          </a:prstGeom>
        </p:spPr>
        <p:txBody>
          <a:bodyPr/>
          <a:lstStyle/>
          <a:p>
            <a:pPr/>
            <a:r>
              <a:t>Title Text</a:t>
            </a:r>
          </a:p>
        </p:txBody>
      </p:sp>
      <p:sp>
        <p:nvSpPr>
          <p:cNvPr id="3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MoreText">
    <p:bg>
      <p:bgPr>
        <a:solidFill>
          <a:srgbClr val="FEFBFA"/>
        </a:solidFill>
      </p:bgPr>
    </p:bg>
    <p:spTree>
      <p:nvGrpSpPr>
        <p:cNvPr id="1" name=""/>
        <p:cNvGrpSpPr/>
        <p:nvPr/>
      </p:nvGrpSpPr>
      <p:grpSpPr>
        <a:xfrm>
          <a:off x="0" y="0"/>
          <a:ext cx="0" cy="0"/>
          <a:chOff x="0" y="0"/>
          <a:chExt cx="0" cy="0"/>
        </a:xfrm>
      </p:grpSpPr>
      <p:sp>
        <p:nvSpPr>
          <p:cNvPr id="398" name="Line"/>
          <p:cNvSpPr/>
          <p:nvPr/>
        </p:nvSpPr>
        <p:spPr>
          <a:xfrm>
            <a:off x="152398" y="1143000"/>
            <a:ext cx="8839204" cy="1588"/>
          </a:xfrm>
          <a:prstGeom prst="line">
            <a:avLst/>
          </a:prstGeom>
          <a:ln w="25400">
            <a:solidFill>
              <a:srgbClr val="FF8000"/>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399" name="Line"/>
          <p:cNvSpPr/>
          <p:nvPr/>
        </p:nvSpPr>
        <p:spPr>
          <a:xfrm>
            <a:off x="152398" y="1143000"/>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00" name="Title Text"/>
          <p:cNvSpPr txBox="1"/>
          <p:nvPr>
            <p:ph type="title"/>
          </p:nvPr>
        </p:nvSpPr>
        <p:spPr>
          <a:xfrm>
            <a:off x="306388" y="0"/>
            <a:ext cx="8589962" cy="1263770"/>
          </a:xfrm>
          <a:prstGeom prst="rect">
            <a:avLst/>
          </a:prstGeom>
        </p:spPr>
        <p:txBody>
          <a:bodyPr/>
          <a:lstStyle>
            <a:lvl1pPr algn="ctr">
              <a:defRPr>
                <a:solidFill>
                  <a:srgbClr val="000000"/>
                </a:solidFill>
              </a:defRPr>
            </a:lvl1pPr>
          </a:lstStyle>
          <a:p>
            <a:pPr/>
            <a:r>
              <a:t>Title Text</a:t>
            </a:r>
          </a:p>
        </p:txBody>
      </p:sp>
      <p:sp>
        <p:nvSpPr>
          <p:cNvPr id="40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2" name="Slide Number"/>
          <p:cNvSpPr txBox="1"/>
          <p:nvPr>
            <p:ph type="sldNum" sz="quarter" idx="2"/>
          </p:nvPr>
        </p:nvSpPr>
        <p:spPr>
          <a:xfrm>
            <a:off x="62438" y="6553075"/>
            <a:ext cx="273057" cy="28193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5_Side by Side">
    <p:bg>
      <p:bgPr>
        <a:solidFill>
          <a:srgbClr val="FDEDE9">
            <a:alpha val="29000"/>
          </a:srgbClr>
        </a:solidFill>
      </p:bgPr>
    </p:bg>
    <p:spTree>
      <p:nvGrpSpPr>
        <p:cNvPr id="1" name=""/>
        <p:cNvGrpSpPr/>
        <p:nvPr/>
      </p:nvGrpSpPr>
      <p:grpSpPr>
        <a:xfrm>
          <a:off x="0" y="0"/>
          <a:ext cx="0" cy="0"/>
          <a:chOff x="0" y="0"/>
          <a:chExt cx="0" cy="0"/>
        </a:xfrm>
      </p:grpSpPr>
      <p:sp>
        <p:nvSpPr>
          <p:cNvPr id="409" name="Slide Number"/>
          <p:cNvSpPr txBox="1"/>
          <p:nvPr>
            <p:ph type="sldNum" sz="quarter" idx="2"/>
          </p:nvPr>
        </p:nvSpPr>
        <p:spPr>
          <a:xfrm>
            <a:off x="-33616" y="6451160"/>
            <a:ext cx="231277" cy="231141"/>
          </a:xfrm>
          <a:prstGeom prst="rect">
            <a:avLst/>
          </a:prstGeom>
        </p:spPr>
        <p:txBody>
          <a:bodyPr lIns="45719" tIns="45719" rIns="45719" bIns="45719"/>
          <a:lstStyle>
            <a:lvl1pPr>
              <a:defRPr sz="900">
                <a:solidFill>
                  <a:srgbClr val="000000"/>
                </a:solidFill>
                <a:latin typeface="Amazon Ember Light"/>
                <a:ea typeface="Amazon Ember Light"/>
                <a:cs typeface="Amazon Ember Light"/>
                <a:sym typeface="Amazon Ember Light"/>
              </a:defRPr>
            </a:lvl1pPr>
          </a:lstStyle>
          <a:p>
            <a:pPr/>
            <a:fld id="{86CB4B4D-7CA3-9044-876B-883B54F8677D}" type="slidenum"/>
          </a:p>
        </p:txBody>
      </p:sp>
      <p:pic>
        <p:nvPicPr>
          <p:cNvPr id="410" name="Picture 9" descr="Picture 9"/>
          <p:cNvPicPr>
            <a:picLocks noChangeAspect="1"/>
          </p:cNvPicPr>
          <p:nvPr/>
        </p:nvPicPr>
        <p:blipFill>
          <a:blip r:embed="rId2">
            <a:extLst/>
          </a:blip>
          <a:stretch>
            <a:fillRect/>
          </a:stretch>
        </p:blipFill>
        <p:spPr>
          <a:xfrm>
            <a:off x="7033952" y="6451160"/>
            <a:ext cx="1417097" cy="396178"/>
          </a:xfrm>
          <a:prstGeom prst="rect">
            <a:avLst/>
          </a:prstGeom>
          <a:ln w="12700">
            <a:miter lim="400000"/>
          </a:ln>
        </p:spPr>
      </p:pic>
      <p:pic>
        <p:nvPicPr>
          <p:cNvPr id="411" name="Picture 10" descr="Picture 10"/>
          <p:cNvPicPr>
            <a:picLocks noChangeAspect="1"/>
          </p:cNvPicPr>
          <p:nvPr/>
        </p:nvPicPr>
        <p:blipFill>
          <a:blip r:embed="rId3">
            <a:extLst/>
          </a:blip>
          <a:stretch>
            <a:fillRect/>
          </a:stretch>
        </p:blipFill>
        <p:spPr>
          <a:xfrm>
            <a:off x="8523513" y="6428928"/>
            <a:ext cx="594927" cy="391979"/>
          </a:xfrm>
          <a:prstGeom prst="rect">
            <a:avLst/>
          </a:prstGeom>
          <a:ln w="12700">
            <a:miter lim="400000"/>
          </a:ln>
        </p:spPr>
      </p:pic>
      <p:sp>
        <p:nvSpPr>
          <p:cNvPr id="412" name="Rectangle 6"/>
          <p:cNvSpPr/>
          <p:nvPr/>
        </p:nvSpPr>
        <p:spPr>
          <a:xfrm>
            <a:off x="-1" y="0"/>
            <a:ext cx="3015310" cy="6875492"/>
          </a:xfrm>
          <a:prstGeom prst="rect">
            <a:avLst/>
          </a:prstGeom>
          <a:solidFill>
            <a:srgbClr val="232F3E"/>
          </a:solidFill>
          <a:ln w="12700">
            <a:miter lim="400000"/>
          </a:ln>
        </p:spPr>
        <p:txBody>
          <a:bodyPr lIns="45719" rIns="45719" anchor="ctr"/>
          <a:lstStyle/>
          <a:p>
            <a:pPr algn="ctr" defTabSz="342900">
              <a:defRPr sz="1300">
                <a:solidFill>
                  <a:srgbClr val="FFFFFF"/>
                </a:solidFill>
              </a:defRPr>
            </a:pPr>
          </a:p>
        </p:txBody>
      </p:sp>
      <p:sp>
        <p:nvSpPr>
          <p:cNvPr id="413" name="Rectangle 8"/>
          <p:cNvSpPr/>
          <p:nvPr/>
        </p:nvSpPr>
        <p:spPr>
          <a:xfrm>
            <a:off x="-1" y="-103492"/>
            <a:ext cx="3015310" cy="6978985"/>
          </a:xfrm>
          <a:prstGeom prst="rect">
            <a:avLst/>
          </a:prstGeom>
          <a:blipFill>
            <a:blip r:embed="rId4"/>
            <a:stretch>
              <a:fillRect/>
            </a:stretch>
          </a:blipFill>
          <a:ln w="12700">
            <a:miter lim="400000"/>
          </a:ln>
        </p:spPr>
        <p:txBody>
          <a:bodyPr lIns="45719" rIns="45719" anchor="ctr"/>
          <a:lstStyle/>
          <a:p>
            <a:pPr algn="ctr">
              <a:defRPr sz="1300">
                <a:solidFill>
                  <a:srgbClr val="FFFFFF"/>
                </a:solidFill>
              </a:defRPr>
            </a:pPr>
          </a:p>
        </p:txBody>
      </p:sp>
      <p:sp>
        <p:nvSpPr>
          <p:cNvPr id="414" name="Title Text"/>
          <p:cNvSpPr txBox="1"/>
          <p:nvPr>
            <p:ph type="title"/>
          </p:nvPr>
        </p:nvSpPr>
        <p:spPr>
          <a:xfrm>
            <a:off x="96715" y="505246"/>
            <a:ext cx="2795954" cy="1663525"/>
          </a:xfrm>
          <a:prstGeom prst="rect">
            <a:avLst/>
          </a:prstGeom>
        </p:spPr>
        <p:txBody>
          <a:bodyPr lIns="45719" tIns="45719" rIns="45719" bIns="45719"/>
          <a:lstStyle>
            <a:lvl1pPr indent="0" algn="ctr" defTabSz="685800">
              <a:lnSpc>
                <a:spcPct val="140000"/>
              </a:lnSpc>
              <a:defRPr b="0" sz="2700">
                <a:solidFill>
                  <a:srgbClr val="FFD147"/>
                </a:solidFill>
              </a:defRPr>
            </a:lvl1pPr>
          </a:lstStyle>
          <a:p>
            <a:pPr/>
            <a:r>
              <a:t>Title Text</a:t>
            </a:r>
          </a:p>
        </p:txBody>
      </p:sp>
      <p:sp>
        <p:nvSpPr>
          <p:cNvPr id="415" name="Body Level One…"/>
          <p:cNvSpPr txBox="1"/>
          <p:nvPr>
            <p:ph type="body" idx="1" hasCustomPrompt="1"/>
          </p:nvPr>
        </p:nvSpPr>
        <p:spPr>
          <a:xfrm>
            <a:off x="3114644" y="222738"/>
            <a:ext cx="5862303" cy="6248401"/>
          </a:xfrm>
          <a:prstGeom prst="rect">
            <a:avLst/>
          </a:prstGeom>
        </p:spPr>
        <p:txBody>
          <a:bodyPr lIns="45719" tIns="45719" rIns="45719" bIns="45719" anchor="ctr"/>
          <a:lstStyle>
            <a:lvl1pPr marL="171450" indent="-171450" defTabSz="685800">
              <a:spcBef>
                <a:spcPts val="700"/>
              </a:spcBef>
              <a:buFont typeface="Arial"/>
              <a:defRPr sz="2100"/>
            </a:lvl1pPr>
            <a:lvl2pPr marL="542925" indent="-200025" defTabSz="685800">
              <a:spcBef>
                <a:spcPts val="700"/>
              </a:spcBef>
              <a:buFont typeface="Arial"/>
              <a:buChar char="•"/>
              <a:defRPr sz="2100"/>
            </a:lvl2pPr>
            <a:lvl3pPr marL="925830" indent="-240030" defTabSz="685800">
              <a:spcBef>
                <a:spcPts val="700"/>
              </a:spcBef>
              <a:buFont typeface="Arial"/>
              <a:defRPr sz="2100"/>
            </a:lvl3pPr>
            <a:lvl4pPr marL="1305657" indent="-276957" defTabSz="685800">
              <a:spcBef>
                <a:spcPts val="700"/>
              </a:spcBef>
              <a:buFont typeface="Arial"/>
              <a:defRPr sz="2100"/>
            </a:lvl4pPr>
            <a:lvl5pPr marL="1648557" indent="-276957" defTabSz="685800">
              <a:spcBef>
                <a:spcPts val="700"/>
              </a:spcBef>
              <a:buFont typeface="Arial"/>
              <a:defRPr sz="2100"/>
            </a:lvl5pPr>
          </a:lstStyle>
          <a:p>
            <a:pPr/>
            <a:r>
              <a:t>Edit Master text styles</a:t>
            </a:r>
          </a:p>
          <a:p>
            <a:pPr lvl="1"/>
            <a:r>
              <a:t/>
            </a:r>
          </a:p>
          <a:p>
            <a:pPr lvl="2"/>
            <a:r>
              <a:t/>
            </a:r>
          </a:p>
          <a:p>
            <a:pPr lvl="3"/>
            <a:r>
              <a:t/>
            </a:r>
          </a:p>
          <a:p>
            <a:pPr lvl="4"/>
            <a:r>
              <a:t/>
            </a:r>
          </a:p>
        </p:txBody>
      </p:sp>
      <p:pic>
        <p:nvPicPr>
          <p:cNvPr id="416" name="Picture 11" descr="Picture 11"/>
          <p:cNvPicPr>
            <a:picLocks noChangeAspect="1"/>
          </p:cNvPicPr>
          <p:nvPr/>
        </p:nvPicPr>
        <p:blipFill>
          <a:blip r:embed="rId5">
            <a:extLst/>
          </a:blip>
          <a:stretch>
            <a:fillRect/>
          </a:stretch>
        </p:blipFill>
        <p:spPr>
          <a:xfrm>
            <a:off x="1002058" y="3065052"/>
            <a:ext cx="1011190" cy="1348253"/>
          </a:xfrm>
          <a:prstGeom prst="rect">
            <a:avLst/>
          </a:prstGeom>
          <a:ln w="12700">
            <a:miter lim="400000"/>
          </a:ln>
        </p:spPr>
      </p:pic>
      <p:pic>
        <p:nvPicPr>
          <p:cNvPr id="417" name="Picture 12" descr="Picture 12"/>
          <p:cNvPicPr>
            <a:picLocks noChangeAspect="1"/>
          </p:cNvPicPr>
          <p:nvPr/>
        </p:nvPicPr>
        <p:blipFill>
          <a:blip r:embed="rId6">
            <a:extLst/>
          </a:blip>
          <a:stretch>
            <a:fillRect/>
          </a:stretch>
        </p:blipFill>
        <p:spPr>
          <a:xfrm>
            <a:off x="517394" y="4689230"/>
            <a:ext cx="1871466" cy="1663525"/>
          </a:xfrm>
          <a:prstGeom prst="rect">
            <a:avLst/>
          </a:prstGeom>
          <a:ln>
            <a:solidFill>
              <a:schemeClr val="accent1"/>
            </a:solidFill>
          </a:ln>
        </p:spPr>
      </p:pic>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6_Side by Side">
    <p:bg>
      <p:bgPr>
        <a:solidFill>
          <a:srgbClr val="FDEDE9">
            <a:alpha val="29000"/>
          </a:srgbClr>
        </a:solidFill>
      </p:bgPr>
    </p:bg>
    <p:spTree>
      <p:nvGrpSpPr>
        <p:cNvPr id="1" name=""/>
        <p:cNvGrpSpPr/>
        <p:nvPr/>
      </p:nvGrpSpPr>
      <p:grpSpPr>
        <a:xfrm>
          <a:off x="0" y="0"/>
          <a:ext cx="0" cy="0"/>
          <a:chOff x="0" y="0"/>
          <a:chExt cx="0" cy="0"/>
        </a:xfrm>
      </p:grpSpPr>
      <p:sp>
        <p:nvSpPr>
          <p:cNvPr id="424" name="Slide Number"/>
          <p:cNvSpPr txBox="1"/>
          <p:nvPr>
            <p:ph type="sldNum" sz="quarter" idx="2"/>
          </p:nvPr>
        </p:nvSpPr>
        <p:spPr>
          <a:xfrm>
            <a:off x="-33616" y="6451160"/>
            <a:ext cx="231277" cy="231141"/>
          </a:xfrm>
          <a:prstGeom prst="rect">
            <a:avLst/>
          </a:prstGeom>
        </p:spPr>
        <p:txBody>
          <a:bodyPr lIns="45719" tIns="45719" rIns="45719" bIns="45719"/>
          <a:lstStyle>
            <a:lvl1pPr>
              <a:defRPr sz="900">
                <a:solidFill>
                  <a:srgbClr val="000000"/>
                </a:solidFill>
                <a:latin typeface="Amazon Ember Light"/>
                <a:ea typeface="Amazon Ember Light"/>
                <a:cs typeface="Amazon Ember Light"/>
                <a:sym typeface="Amazon Ember Light"/>
              </a:defRPr>
            </a:lvl1pPr>
          </a:lstStyle>
          <a:p>
            <a:pPr/>
            <a:fld id="{86CB4B4D-7CA3-9044-876B-883B54F8677D}" type="slidenum"/>
          </a:p>
        </p:txBody>
      </p:sp>
      <p:pic>
        <p:nvPicPr>
          <p:cNvPr id="425" name="Picture 9" descr="Picture 9"/>
          <p:cNvPicPr>
            <a:picLocks noChangeAspect="1"/>
          </p:cNvPicPr>
          <p:nvPr/>
        </p:nvPicPr>
        <p:blipFill>
          <a:blip r:embed="rId2">
            <a:extLst/>
          </a:blip>
          <a:stretch>
            <a:fillRect/>
          </a:stretch>
        </p:blipFill>
        <p:spPr>
          <a:xfrm>
            <a:off x="7033952" y="6451160"/>
            <a:ext cx="1417097" cy="396178"/>
          </a:xfrm>
          <a:prstGeom prst="rect">
            <a:avLst/>
          </a:prstGeom>
          <a:ln w="12700">
            <a:miter lim="400000"/>
          </a:ln>
        </p:spPr>
      </p:pic>
      <p:pic>
        <p:nvPicPr>
          <p:cNvPr id="426" name="Picture 10" descr="Picture 10"/>
          <p:cNvPicPr>
            <a:picLocks noChangeAspect="1"/>
          </p:cNvPicPr>
          <p:nvPr/>
        </p:nvPicPr>
        <p:blipFill>
          <a:blip r:embed="rId3">
            <a:extLst/>
          </a:blip>
          <a:stretch>
            <a:fillRect/>
          </a:stretch>
        </p:blipFill>
        <p:spPr>
          <a:xfrm>
            <a:off x="8523513" y="6428928"/>
            <a:ext cx="594927" cy="391979"/>
          </a:xfrm>
          <a:prstGeom prst="rect">
            <a:avLst/>
          </a:prstGeom>
          <a:ln w="12700">
            <a:miter lim="400000"/>
          </a:ln>
        </p:spPr>
      </p:pic>
      <p:sp>
        <p:nvSpPr>
          <p:cNvPr id="427" name="Rectangle 6"/>
          <p:cNvSpPr/>
          <p:nvPr/>
        </p:nvSpPr>
        <p:spPr>
          <a:xfrm>
            <a:off x="-1" y="0"/>
            <a:ext cx="3015310" cy="6875492"/>
          </a:xfrm>
          <a:prstGeom prst="rect">
            <a:avLst/>
          </a:prstGeom>
          <a:solidFill>
            <a:srgbClr val="232F3E"/>
          </a:solidFill>
          <a:ln w="12700">
            <a:miter lim="400000"/>
          </a:ln>
        </p:spPr>
        <p:txBody>
          <a:bodyPr lIns="45719" rIns="45719" anchor="ctr"/>
          <a:lstStyle/>
          <a:p>
            <a:pPr algn="ctr" defTabSz="342900">
              <a:defRPr sz="1300">
                <a:solidFill>
                  <a:srgbClr val="FFFFFF"/>
                </a:solidFill>
              </a:defRPr>
            </a:pPr>
          </a:p>
        </p:txBody>
      </p:sp>
      <p:sp>
        <p:nvSpPr>
          <p:cNvPr id="428" name="Rectangle 8"/>
          <p:cNvSpPr/>
          <p:nvPr/>
        </p:nvSpPr>
        <p:spPr>
          <a:xfrm>
            <a:off x="-1" y="-103492"/>
            <a:ext cx="3015310" cy="6978985"/>
          </a:xfrm>
          <a:prstGeom prst="rect">
            <a:avLst/>
          </a:prstGeom>
          <a:blipFill>
            <a:blip r:embed="rId4"/>
            <a:stretch>
              <a:fillRect/>
            </a:stretch>
          </a:blipFill>
          <a:ln w="12700">
            <a:miter lim="400000"/>
          </a:ln>
        </p:spPr>
        <p:txBody>
          <a:bodyPr lIns="45719" rIns="45719" anchor="ctr"/>
          <a:lstStyle/>
          <a:p>
            <a:pPr algn="ctr">
              <a:defRPr sz="1300">
                <a:solidFill>
                  <a:srgbClr val="FFFFFF"/>
                </a:solidFill>
              </a:defRPr>
            </a:pPr>
          </a:p>
        </p:txBody>
      </p:sp>
      <p:sp>
        <p:nvSpPr>
          <p:cNvPr id="429" name="Title Text"/>
          <p:cNvSpPr txBox="1"/>
          <p:nvPr>
            <p:ph type="title"/>
          </p:nvPr>
        </p:nvSpPr>
        <p:spPr>
          <a:xfrm>
            <a:off x="96715" y="505246"/>
            <a:ext cx="2795954" cy="1663525"/>
          </a:xfrm>
          <a:prstGeom prst="rect">
            <a:avLst/>
          </a:prstGeom>
        </p:spPr>
        <p:txBody>
          <a:bodyPr lIns="45719" tIns="45719" rIns="45719" bIns="45719"/>
          <a:lstStyle>
            <a:lvl1pPr indent="0" algn="ctr" defTabSz="685800">
              <a:lnSpc>
                <a:spcPct val="140000"/>
              </a:lnSpc>
              <a:defRPr b="0" sz="2700">
                <a:solidFill>
                  <a:srgbClr val="FFD147"/>
                </a:solidFill>
              </a:defRPr>
            </a:lvl1pPr>
          </a:lstStyle>
          <a:p>
            <a:pPr/>
            <a:r>
              <a:t>Title Text</a:t>
            </a:r>
          </a:p>
        </p:txBody>
      </p:sp>
      <p:sp>
        <p:nvSpPr>
          <p:cNvPr id="430" name="Body Level One…"/>
          <p:cNvSpPr txBox="1"/>
          <p:nvPr>
            <p:ph type="body" idx="1" hasCustomPrompt="1"/>
          </p:nvPr>
        </p:nvSpPr>
        <p:spPr>
          <a:xfrm>
            <a:off x="3114644" y="222738"/>
            <a:ext cx="5862303" cy="6248401"/>
          </a:xfrm>
          <a:prstGeom prst="rect">
            <a:avLst/>
          </a:prstGeom>
        </p:spPr>
        <p:txBody>
          <a:bodyPr lIns="45719" tIns="45719" rIns="45719" bIns="45719" anchor="ctr"/>
          <a:lstStyle>
            <a:lvl1pPr marL="171450" indent="-171450" defTabSz="685800">
              <a:spcBef>
                <a:spcPts val="700"/>
              </a:spcBef>
              <a:buFont typeface="Arial"/>
              <a:defRPr sz="2100"/>
            </a:lvl1pPr>
            <a:lvl2pPr marL="542925" indent="-200025" defTabSz="685800">
              <a:spcBef>
                <a:spcPts val="700"/>
              </a:spcBef>
              <a:buFont typeface="Arial"/>
              <a:buChar char="•"/>
              <a:defRPr sz="2100"/>
            </a:lvl2pPr>
            <a:lvl3pPr marL="925830" indent="-240030" defTabSz="685800">
              <a:spcBef>
                <a:spcPts val="700"/>
              </a:spcBef>
              <a:buFont typeface="Arial"/>
              <a:defRPr sz="2100"/>
            </a:lvl3pPr>
            <a:lvl4pPr marL="1305657" indent="-276957" defTabSz="685800">
              <a:spcBef>
                <a:spcPts val="700"/>
              </a:spcBef>
              <a:buFont typeface="Arial"/>
              <a:defRPr sz="2100"/>
            </a:lvl4pPr>
            <a:lvl5pPr marL="1648557" indent="-276957" defTabSz="685800">
              <a:spcBef>
                <a:spcPts val="700"/>
              </a:spcBef>
              <a:buFont typeface="Arial"/>
              <a:defRPr sz="2100"/>
            </a:lvl5pPr>
          </a:lstStyle>
          <a:p>
            <a:pPr/>
            <a:r>
              <a:t>Edit Master text styles</a:t>
            </a:r>
          </a:p>
          <a:p>
            <a:pPr lvl="1"/>
            <a:r>
              <a:t/>
            </a:r>
          </a:p>
          <a:p>
            <a:pPr lvl="2"/>
            <a:r>
              <a:t/>
            </a:r>
          </a:p>
          <a:p>
            <a:pPr lvl="3"/>
            <a:r>
              <a:t/>
            </a:r>
          </a:p>
          <a:p>
            <a:pPr lvl="4"/>
            <a:r>
              <a:t/>
            </a:r>
          </a:p>
        </p:txBody>
      </p:sp>
      <p:pic>
        <p:nvPicPr>
          <p:cNvPr id="431" name="Picture 12" descr="Picture 12"/>
          <p:cNvPicPr>
            <a:picLocks noChangeAspect="1"/>
          </p:cNvPicPr>
          <p:nvPr/>
        </p:nvPicPr>
        <p:blipFill>
          <a:blip r:embed="rId5">
            <a:extLst/>
          </a:blip>
          <a:stretch>
            <a:fillRect/>
          </a:stretch>
        </p:blipFill>
        <p:spPr>
          <a:xfrm>
            <a:off x="571921" y="3346937"/>
            <a:ext cx="1871466" cy="1663525"/>
          </a:xfrm>
          <a:prstGeom prst="rect">
            <a:avLst/>
          </a:prstGeom>
          <a:ln>
            <a:solidFill>
              <a:schemeClr val="accent1"/>
            </a:solidFill>
          </a:ln>
        </p:spPr>
      </p:pic>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rientation">
    <p:spTree>
      <p:nvGrpSpPr>
        <p:cNvPr id="1" name=""/>
        <p:cNvGrpSpPr/>
        <p:nvPr/>
      </p:nvGrpSpPr>
      <p:grpSpPr>
        <a:xfrm>
          <a:off x="0" y="0"/>
          <a:ext cx="0" cy="0"/>
          <a:chOff x="0" y="0"/>
          <a:chExt cx="0" cy="0"/>
        </a:xfrm>
      </p:grpSpPr>
      <p:sp>
        <p:nvSpPr>
          <p:cNvPr id="438" name="Line"/>
          <p:cNvSpPr/>
          <p:nvPr/>
        </p:nvSpPr>
        <p:spPr>
          <a:xfrm>
            <a:off x="218880" y="1094760"/>
            <a:ext cx="8824313" cy="11739"/>
          </a:xfrm>
          <a:prstGeom prst="line">
            <a:avLst/>
          </a:prstGeom>
          <a:ln w="12700">
            <a:solidFill>
              <a:srgbClr val="005493"/>
            </a:solidFill>
          </a:ln>
        </p:spPr>
        <p:txBody>
          <a:bodyPr lIns="0" tIns="0" rIns="0" bIns="0"/>
          <a:lstStyle/>
          <a:p>
            <a:pPr defTabSz="414763">
              <a:defRPr sz="1000">
                <a:latin typeface="+mn-lt"/>
                <a:ea typeface="+mn-ea"/>
                <a:cs typeface="+mn-cs"/>
                <a:sym typeface="Helvetica"/>
              </a:defRPr>
            </a:pPr>
          </a:p>
        </p:txBody>
      </p:sp>
      <p:sp>
        <p:nvSpPr>
          <p:cNvPr id="439" name="Μ. Δικαιάκος, EΠΛ133"/>
          <p:cNvSpPr txBox="1"/>
          <p:nvPr/>
        </p:nvSpPr>
        <p:spPr>
          <a:xfrm>
            <a:off x="-57600" y="6624080"/>
            <a:ext cx="1359628" cy="254001"/>
          </a:xfrm>
          <a:prstGeom prst="rect">
            <a:avLst/>
          </a:prstGeom>
          <a:ln w="12700">
            <a:miter lim="400000"/>
          </a:ln>
          <a:extLst>
            <a:ext uri="{C572A759-6A51-4108-AA02-DFA0A04FC94B}">
              <ma14:wrappingTextBoxFlag xmlns:ma14="http://schemas.microsoft.com/office/mac/drawingml/2011/main" val="1"/>
            </a:ext>
          </a:extLst>
        </p:spPr>
        <p:txBody>
          <a:bodyPr wrap="none" lIns="46079" tIns="46079" rIns="46079" bIns="46079" anchor="ctr">
            <a:spAutoFit/>
          </a:bodyPr>
          <a:lstStyle>
            <a:lvl1pPr marL="40639" marR="40639" defTabSz="910175">
              <a:defRPr i="1" sz="1000">
                <a:uFill>
                  <a:solidFill>
                    <a:srgbClr val="000000"/>
                  </a:solidFill>
                </a:uFill>
                <a:latin typeface="Times New Roman"/>
                <a:ea typeface="Times New Roman"/>
                <a:cs typeface="Times New Roman"/>
                <a:sym typeface="Times New Roman"/>
              </a:defRPr>
            </a:lvl1pPr>
          </a:lstStyle>
          <a:p>
            <a:pPr/>
            <a:r>
              <a:t> Μ. Δικαιάκος, EΠΛ133</a:t>
            </a:r>
          </a:p>
        </p:txBody>
      </p:sp>
      <p:sp>
        <p:nvSpPr>
          <p:cNvPr id="440" name="Title Text"/>
          <p:cNvSpPr txBox="1"/>
          <p:nvPr>
            <p:ph type="title"/>
          </p:nvPr>
        </p:nvSpPr>
        <p:spPr>
          <a:xfrm>
            <a:off x="318823" y="104040"/>
            <a:ext cx="8110081" cy="956160"/>
          </a:xfrm>
          <a:prstGeom prst="rect">
            <a:avLst/>
          </a:prstGeom>
        </p:spPr>
        <p:txBody>
          <a:bodyPr lIns="46079" tIns="46079" rIns="46079" bIns="46079">
            <a:noAutofit/>
          </a:bodyPr>
          <a:lstStyle>
            <a:lvl1pPr marL="40639" marR="40639" indent="0" defTabSz="910175">
              <a:defRPr sz="3600">
                <a:solidFill>
                  <a:srgbClr val="005493"/>
                </a:solidFill>
                <a:uFill>
                  <a:solidFill>
                    <a:srgbClr val="000000"/>
                  </a:solidFill>
                </a:uFill>
                <a:latin typeface="+mn-lt"/>
                <a:ea typeface="+mn-ea"/>
                <a:cs typeface="+mn-cs"/>
                <a:sym typeface="Helvetica"/>
              </a:defRPr>
            </a:lvl1pPr>
          </a:lstStyle>
          <a:p>
            <a:pPr/>
            <a:r>
              <a:t>Title Text</a:t>
            </a:r>
          </a:p>
        </p:txBody>
      </p:sp>
      <p:sp>
        <p:nvSpPr>
          <p:cNvPr id="441" name="Body Level One…"/>
          <p:cNvSpPr txBox="1"/>
          <p:nvPr>
            <p:ph type="body" idx="1"/>
          </p:nvPr>
        </p:nvSpPr>
        <p:spPr>
          <a:xfrm>
            <a:off x="264960" y="1209959"/>
            <a:ext cx="8697601" cy="5391362"/>
          </a:xfrm>
          <a:prstGeom prst="rect">
            <a:avLst/>
          </a:prstGeom>
        </p:spPr>
        <p:txBody>
          <a:bodyPr lIns="46079" tIns="46079" rIns="46079" bIns="46079">
            <a:noAutofit/>
          </a:bodyPr>
          <a:lstStyle>
            <a:lvl1pPr marL="334554" marR="40639" indent="-293914" defTabSz="910175">
              <a:spcBef>
                <a:spcPts val="1800"/>
              </a:spcBef>
              <a:buClr>
                <a:srgbClr val="B6192B"/>
              </a:buClr>
              <a:buSzPct val="60000"/>
              <a:buFontTx/>
              <a:buChar char=""/>
              <a:defRPr sz="2400">
                <a:uFill>
                  <a:solidFill>
                    <a:srgbClr val="000000"/>
                  </a:solidFill>
                </a:uFill>
                <a:latin typeface="+mn-lt"/>
                <a:ea typeface="+mn-ea"/>
                <a:cs typeface="+mn-cs"/>
                <a:sym typeface="Helvetica"/>
              </a:defRPr>
            </a:lvl1pPr>
            <a:lvl2pPr marL="739628" marR="40639" indent="-241788" defTabSz="910175">
              <a:spcBef>
                <a:spcPts val="200"/>
              </a:spcBef>
              <a:buSzPct val="55000"/>
              <a:buFontTx/>
              <a:buChar char=""/>
              <a:defRPr sz="2200">
                <a:uFill>
                  <a:solidFill>
                    <a:srgbClr val="000000"/>
                  </a:solidFill>
                </a:uFill>
                <a:latin typeface="+mn-lt"/>
                <a:ea typeface="+mn-ea"/>
                <a:cs typeface="+mn-cs"/>
                <a:sym typeface="Helvetica"/>
              </a:defRPr>
            </a:lvl2pPr>
            <a:lvl3pPr marL="1148470" marR="40639" indent="-193430" defTabSz="910175">
              <a:spcBef>
                <a:spcPts val="200"/>
              </a:spcBef>
              <a:buClr>
                <a:srgbClr val="B6192B"/>
              </a:buClr>
              <a:buSzPct val="50000"/>
              <a:buFontTx/>
              <a:buChar char=""/>
              <a:defRPr sz="2200">
                <a:uFill>
                  <a:solidFill>
                    <a:srgbClr val="000000"/>
                  </a:solidFill>
                </a:uFill>
                <a:latin typeface="+mn-lt"/>
                <a:ea typeface="+mn-ea"/>
                <a:cs typeface="+mn-cs"/>
                <a:sym typeface="Helvetica"/>
              </a:defRPr>
            </a:lvl3pPr>
            <a:lvl4pPr marL="1602739" marR="40639" indent="-190500" defTabSz="910175">
              <a:spcBef>
                <a:spcPts val="200"/>
              </a:spcBef>
              <a:buSzPct val="55000"/>
              <a:buFontTx/>
              <a:buChar char=""/>
              <a:defRPr sz="2000">
                <a:uFill>
                  <a:solidFill>
                    <a:srgbClr val="000000"/>
                  </a:solidFill>
                </a:uFill>
                <a:latin typeface="+mn-lt"/>
                <a:ea typeface="+mn-ea"/>
                <a:cs typeface="+mn-cs"/>
                <a:sym typeface="Helvetica"/>
              </a:defRPr>
            </a:lvl4pPr>
            <a:lvl5pPr marL="2059939" marR="40639" indent="-190500" defTabSz="910175">
              <a:spcBef>
                <a:spcPts val="200"/>
              </a:spcBef>
              <a:buClr>
                <a:srgbClr val="B6192B"/>
              </a:buClr>
              <a:buSzPct val="50000"/>
              <a:buFontTx/>
              <a:buChar char=""/>
              <a:defRPr sz="2000">
                <a:uFill>
                  <a:solidFill>
                    <a:srgbClr val="000000"/>
                  </a:solidFill>
                </a:uFill>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442" name="Slide Number"/>
          <p:cNvSpPr txBox="1"/>
          <p:nvPr>
            <p:ph type="sldNum" sz="quarter" idx="2"/>
          </p:nvPr>
        </p:nvSpPr>
        <p:spPr>
          <a:xfrm>
            <a:off x="8925768" y="6621536"/>
            <a:ext cx="257261" cy="276187"/>
          </a:xfrm>
          <a:prstGeom prst="rect">
            <a:avLst/>
          </a:prstGeom>
        </p:spPr>
        <p:txBody>
          <a:bodyPr lIns="46079" tIns="46079" rIns="46079" bIns="46079"/>
          <a:lstStyle>
            <a:lvl1pPr defTabSz="460848">
              <a:defRPr>
                <a:solidFill>
                  <a:srgbClr val="000000"/>
                </a:solidFill>
                <a:uFill>
                  <a:solidFill>
                    <a:srgbClr val="000000"/>
                  </a:solidFill>
                </a:uFill>
                <a:latin typeface="Times New Roman"/>
                <a:ea typeface="Times New Roman"/>
                <a:cs typeface="Times New Roman"/>
                <a:sym typeface="Times New Roman"/>
              </a:defRPr>
            </a:lvl1pPr>
          </a:lstStyle>
          <a:p>
            <a:pPr/>
            <a:fld id="{86CB4B4D-7CA3-9044-876B-883B54F8677D}" type="slidenum"/>
          </a:p>
        </p:txBody>
      </p:sp>
      <p:pic>
        <p:nvPicPr>
          <p:cNvPr id="443" name="Picture 2" descr="Picture 2"/>
          <p:cNvPicPr>
            <a:picLocks noChangeAspect="1"/>
          </p:cNvPicPr>
          <p:nvPr/>
        </p:nvPicPr>
        <p:blipFill>
          <a:blip r:embed="rId2">
            <a:extLst/>
          </a:blip>
          <a:srcRect l="0" t="36957" r="0" b="0"/>
          <a:stretch>
            <a:fillRect/>
          </a:stretch>
        </p:blipFill>
        <p:spPr>
          <a:xfrm>
            <a:off x="6906591" y="-18838"/>
            <a:ext cx="2408987" cy="1465864"/>
          </a:xfrm>
          <a:prstGeom prst="rect">
            <a:avLst/>
          </a:prstGeom>
          <a:ln w="12700">
            <a:miter lim="400000"/>
          </a:ln>
        </p:spPr>
      </p:pic>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opic">
    <p:bg>
      <p:bgPr>
        <a:solidFill>
          <a:srgbClr val="DDDDDD"/>
        </a:solidFill>
      </p:bgPr>
    </p:bg>
    <p:spTree>
      <p:nvGrpSpPr>
        <p:cNvPr id="1" name=""/>
        <p:cNvGrpSpPr/>
        <p:nvPr/>
      </p:nvGrpSpPr>
      <p:grpSpPr>
        <a:xfrm>
          <a:off x="0" y="0"/>
          <a:ext cx="0" cy="0"/>
          <a:chOff x="0" y="0"/>
          <a:chExt cx="0" cy="0"/>
        </a:xfrm>
      </p:grpSpPr>
      <p:sp>
        <p:nvSpPr>
          <p:cNvPr id="44"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45" name="Title Text"/>
          <p:cNvSpPr txBox="1"/>
          <p:nvPr>
            <p:ph type="title"/>
          </p:nvPr>
        </p:nvSpPr>
        <p:spPr>
          <a:xfrm>
            <a:off x="200020" y="2881395"/>
            <a:ext cx="8209692" cy="1095210"/>
          </a:xfrm>
          <a:prstGeom prst="rect">
            <a:avLst/>
          </a:prstGeom>
        </p:spPr>
        <p:txBody>
          <a:bodyPr lIns="50794" tIns="50794" rIns="50794" bIns="50794"/>
          <a:lstStyle>
            <a:lvl1pPr>
              <a:defRPr b="0" sz="4200">
                <a:solidFill>
                  <a:srgbClr val="FFD479"/>
                </a:solidFill>
              </a:defRPr>
            </a:lvl1pPr>
          </a:lstStyle>
          <a:p>
            <a:pPr/>
            <a:r>
              <a:t>Title Text</a:t>
            </a:r>
          </a:p>
        </p:txBody>
      </p:sp>
      <p:pic>
        <p:nvPicPr>
          <p:cNvPr id="46"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47" name="Title Text"/>
          <p:cNvSpPr txBox="1"/>
          <p:nvPr>
            <p:ph type="body" sz="quarter" idx="21"/>
          </p:nvPr>
        </p:nvSpPr>
        <p:spPr>
          <a:xfrm>
            <a:off x="200020" y="1928995"/>
            <a:ext cx="8209692" cy="1095210"/>
          </a:xfrm>
          <a:prstGeom prst="rect">
            <a:avLst/>
          </a:prstGeom>
        </p:spPr>
        <p:txBody>
          <a:bodyPr lIns="50794" tIns="50794" rIns="50794" bIns="50794" anchor="ctr"/>
          <a:lstStyle>
            <a:lvl1pPr marL="0" indent="39687">
              <a:spcBef>
                <a:spcPts val="0"/>
              </a:spcBef>
              <a:buSzTx/>
              <a:buFontTx/>
              <a:buNone/>
              <a:defRPr sz="1800">
                <a:solidFill>
                  <a:srgbClr val="FFD479"/>
                </a:solidFill>
              </a:defRPr>
            </a:lvl1pPr>
          </a:lstStyle>
          <a:p>
            <a:pPr/>
            <a:r>
              <a:t>Title Text</a:t>
            </a:r>
          </a:p>
        </p:txBody>
      </p:sp>
      <p:sp>
        <p:nvSpPr>
          <p:cNvPr id="48" name="Shape"/>
          <p:cNvSpPr/>
          <p:nvPr/>
        </p:nvSpPr>
        <p:spPr>
          <a:xfrm>
            <a:off x="166108" y="-16613"/>
            <a:ext cx="628704" cy="1101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5"/>
                </a:moveTo>
                <a:lnTo>
                  <a:pt x="100" y="21600"/>
                </a:lnTo>
                <a:lnTo>
                  <a:pt x="10917" y="13558"/>
                </a:lnTo>
                <a:lnTo>
                  <a:pt x="21600" y="21361"/>
                </a:lnTo>
                <a:lnTo>
                  <a:pt x="21001" y="0"/>
                </a:lnTo>
                <a:lnTo>
                  <a:pt x="0" y="95"/>
                </a:lnTo>
                <a:close/>
              </a:path>
            </a:pathLst>
          </a:custGeom>
          <a:solidFill>
            <a:srgbClr val="FF9300"/>
          </a:solidFill>
          <a:ln w="12700">
            <a:solidFill>
              <a:srgbClr val="005493"/>
            </a:solidFill>
          </a:ln>
        </p:spPr>
        <p:txBody>
          <a:bodyPr lIns="45714" tIns="45714" rIns="45714" bIns="45714"/>
          <a:lstStyle/>
          <a:p>
            <a:pPr algn="ctr">
              <a:defRPr sz="4000">
                <a:solidFill>
                  <a:srgbClr val="FFFFFF"/>
                </a:solidFill>
                <a:latin typeface="Helvetica Neue"/>
                <a:ea typeface="Helvetica Neue"/>
                <a:cs typeface="Helvetica Neue"/>
                <a:sym typeface="Helvetica Neue"/>
              </a:defRPr>
            </a:pPr>
          </a:p>
        </p:txBody>
      </p:sp>
      <p:sp>
        <p:nvSpPr>
          <p:cNvPr id="49" name="Rectangle 12"/>
          <p:cNvSpPr txBox="1"/>
          <p:nvPr/>
        </p:nvSpPr>
        <p:spPr>
          <a:xfrm>
            <a:off x="7709305" y="-19048"/>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
        <p:nvSpPr>
          <p:cNvPr id="50" name="Slide Number"/>
          <p:cNvSpPr txBox="1"/>
          <p:nvPr>
            <p:ph type="sldNum" sz="quarter" idx="2"/>
          </p:nvPr>
        </p:nvSpPr>
        <p:spPr>
          <a:xfrm>
            <a:off x="55077" y="6547790"/>
            <a:ext cx="256527" cy="275453"/>
          </a:xfrm>
          <a:prstGeom prst="rect">
            <a:avLst/>
          </a:prstGeom>
        </p:spPr>
        <p:txBody>
          <a:bodyPr lIns="45713" tIns="45713" rIns="45713" bIns="45713"/>
          <a:lstStyle>
            <a:lvl1pPr>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receptCover">
    <p:bg>
      <p:bgPr>
        <a:solidFill>
          <a:srgbClr val="DDDDDD"/>
        </a:solidFill>
      </p:bgPr>
    </p:bg>
    <p:spTree>
      <p:nvGrpSpPr>
        <p:cNvPr id="1" name=""/>
        <p:cNvGrpSpPr/>
        <p:nvPr/>
      </p:nvGrpSpPr>
      <p:grpSpPr>
        <a:xfrm>
          <a:off x="0" y="0"/>
          <a:ext cx="0" cy="0"/>
          <a:chOff x="0" y="0"/>
          <a:chExt cx="0" cy="0"/>
        </a:xfrm>
      </p:grpSpPr>
      <p:sp>
        <p:nvSpPr>
          <p:cNvPr id="57" name="Rectangle 11"/>
          <p:cNvSpPr/>
          <p:nvPr/>
        </p:nvSpPr>
        <p:spPr>
          <a:xfrm>
            <a:off x="478" y="359"/>
            <a:ext cx="9143044"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58" name="Title Text"/>
          <p:cNvSpPr txBox="1"/>
          <p:nvPr>
            <p:ph type="title"/>
          </p:nvPr>
        </p:nvSpPr>
        <p:spPr>
          <a:xfrm>
            <a:off x="200020" y="2881395"/>
            <a:ext cx="8209692" cy="1095210"/>
          </a:xfrm>
          <a:prstGeom prst="rect">
            <a:avLst/>
          </a:prstGeom>
        </p:spPr>
        <p:txBody>
          <a:bodyPr lIns="50794" tIns="50794" rIns="50794" bIns="50794"/>
          <a:lstStyle>
            <a:lvl1pPr>
              <a:defRPr b="0" sz="4200">
                <a:solidFill>
                  <a:srgbClr val="FFD479"/>
                </a:solidFill>
              </a:defRPr>
            </a:lvl1pPr>
          </a:lstStyle>
          <a:p>
            <a:pPr/>
            <a:r>
              <a:t>Title Text</a:t>
            </a:r>
          </a:p>
        </p:txBody>
      </p:sp>
      <p:pic>
        <p:nvPicPr>
          <p:cNvPr id="59" name="LogoCSEn.png" descr="LogoCSEn.png"/>
          <p:cNvPicPr>
            <a:picLocks noChangeAspect="1"/>
          </p:cNvPicPr>
          <p:nvPr/>
        </p:nvPicPr>
        <p:blipFill>
          <a:blip r:embed="rId2">
            <a:extLst/>
          </a:blip>
          <a:stretch>
            <a:fillRect/>
          </a:stretch>
        </p:blipFill>
        <p:spPr>
          <a:xfrm>
            <a:off x="128357" y="6367305"/>
            <a:ext cx="1660361" cy="348143"/>
          </a:xfrm>
          <a:prstGeom prst="rect">
            <a:avLst/>
          </a:prstGeom>
          <a:ln w="12700">
            <a:miter lim="400000"/>
          </a:ln>
        </p:spPr>
      </p:pic>
      <p:sp>
        <p:nvSpPr>
          <p:cNvPr id="60" name="Title Text"/>
          <p:cNvSpPr txBox="1"/>
          <p:nvPr>
            <p:ph type="body" sz="quarter" idx="21"/>
          </p:nvPr>
        </p:nvSpPr>
        <p:spPr>
          <a:xfrm>
            <a:off x="200020" y="1928995"/>
            <a:ext cx="8209692" cy="1095210"/>
          </a:xfrm>
          <a:prstGeom prst="rect">
            <a:avLst/>
          </a:prstGeom>
        </p:spPr>
        <p:txBody>
          <a:bodyPr lIns="50794" tIns="50794" rIns="50794" bIns="50794" anchor="ctr"/>
          <a:lstStyle>
            <a:lvl1pPr marL="0" indent="39687">
              <a:spcBef>
                <a:spcPts val="0"/>
              </a:spcBef>
              <a:buSzTx/>
              <a:buFontTx/>
              <a:buNone/>
              <a:defRPr sz="1800">
                <a:solidFill>
                  <a:srgbClr val="FFD479"/>
                </a:solidFill>
              </a:defRPr>
            </a:lvl1pPr>
          </a:lstStyle>
          <a:p>
            <a:pPr/>
            <a:r>
              <a:t>Title Text</a:t>
            </a:r>
          </a:p>
        </p:txBody>
      </p:sp>
      <p:pic>
        <p:nvPicPr>
          <p:cNvPr id="61" name="Picture 2" descr="Picture 2"/>
          <p:cNvPicPr>
            <a:picLocks noChangeAspect="1"/>
          </p:cNvPicPr>
          <p:nvPr/>
        </p:nvPicPr>
        <p:blipFill>
          <a:blip r:embed="rId3">
            <a:extLst/>
          </a:blip>
          <a:srcRect l="0" t="36957" r="0" b="0"/>
          <a:stretch>
            <a:fillRect/>
          </a:stretch>
        </p:blipFill>
        <p:spPr>
          <a:xfrm>
            <a:off x="128357" y="45519"/>
            <a:ext cx="1660302" cy="1010291"/>
          </a:xfrm>
          <a:prstGeom prst="rect">
            <a:avLst/>
          </a:prstGeom>
          <a:ln w="12700">
            <a:miter lim="400000"/>
          </a:ln>
        </p:spPr>
      </p:pic>
      <p:sp>
        <p:nvSpPr>
          <p:cNvPr id="62" name="Rectangle 12"/>
          <p:cNvSpPr txBox="1"/>
          <p:nvPr/>
        </p:nvSpPr>
        <p:spPr>
          <a:xfrm>
            <a:off x="7729900" y="11844"/>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
        <p:nvSpPr>
          <p:cNvPr id="63" name="Slide Number"/>
          <p:cNvSpPr txBox="1"/>
          <p:nvPr>
            <p:ph type="sldNum" sz="quarter" idx="2"/>
          </p:nvPr>
        </p:nvSpPr>
        <p:spPr>
          <a:xfrm>
            <a:off x="55077" y="6547790"/>
            <a:ext cx="256527" cy="275453"/>
          </a:xfrm>
          <a:prstGeom prst="rect">
            <a:avLst/>
          </a:prstGeom>
        </p:spPr>
        <p:txBody>
          <a:bodyPr lIns="45713" tIns="45713" rIns="45713" bIns="45713"/>
          <a:lstStyle>
            <a:lvl1pPr>
              <a:defRPr>
                <a:solidFill>
                  <a:srgbClr val="000000"/>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utline">
    <p:spTree>
      <p:nvGrpSpPr>
        <p:cNvPr id="1" name=""/>
        <p:cNvGrpSpPr/>
        <p:nvPr/>
      </p:nvGrpSpPr>
      <p:grpSpPr>
        <a:xfrm>
          <a:off x="0" y="0"/>
          <a:ext cx="0" cy="0"/>
          <a:chOff x="0" y="0"/>
          <a:chExt cx="0" cy="0"/>
        </a:xfrm>
      </p:grpSpPr>
      <p:sp>
        <p:nvSpPr>
          <p:cNvPr id="70" name="Rectangle 11"/>
          <p:cNvSpPr/>
          <p:nvPr/>
        </p:nvSpPr>
        <p:spPr>
          <a:xfrm>
            <a:off x="-3063" y="359"/>
            <a:ext cx="2866730"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71" name="Body Level One…"/>
          <p:cNvSpPr txBox="1"/>
          <p:nvPr>
            <p:ph type="body" idx="1"/>
          </p:nvPr>
        </p:nvSpPr>
        <p:spPr>
          <a:xfrm>
            <a:off x="2894638" y="23470"/>
            <a:ext cx="6133375" cy="6539630"/>
          </a:xfrm>
          <a:prstGeom prst="rect">
            <a:avLst/>
          </a:prstGeom>
        </p:spPr>
        <p:txBody>
          <a:bodyPr lIns="50794" tIns="50794" rIns="50794" bIns="50794" anchor="ctr"/>
          <a:lstStyle>
            <a:lvl1pPr marL="256917" indent="-206117">
              <a:defRPr sz="2600"/>
            </a:lvl1pPr>
            <a:lvl2pPr marL="635984" indent="-318484">
              <a:defRPr sz="2400">
                <a:solidFill>
                  <a:srgbClr val="5E5E5E"/>
                </a:solidFill>
              </a:defRPr>
            </a:lvl2pPr>
            <a:lvl3pPr marL="1058635" indent="-391885">
              <a:defRPr sz="2400">
                <a:solidFill>
                  <a:srgbClr val="919191"/>
                </a:solidFill>
              </a:defRPr>
            </a:lvl3pPr>
            <a:lvl4pPr marL="1426823" indent="-412411">
              <a:defRPr sz="2000">
                <a:solidFill>
                  <a:srgbClr val="919191"/>
                </a:solidFill>
              </a:defRPr>
            </a:lvl4pPr>
            <a:lvl5pPr marL="1768400" indent="-406325">
              <a:defRPr sz="18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72"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73" name="Title Text"/>
          <p:cNvSpPr txBox="1"/>
          <p:nvPr>
            <p:ph type="title"/>
          </p:nvPr>
        </p:nvSpPr>
        <p:spPr>
          <a:xfrm>
            <a:off x="54274" y="352329"/>
            <a:ext cx="2752056" cy="1263638"/>
          </a:xfrm>
          <a:prstGeom prst="rect">
            <a:avLst/>
          </a:prstGeom>
        </p:spPr>
        <p:txBody>
          <a:bodyPr lIns="50794" tIns="50794" rIns="50794" bIns="50794"/>
          <a:lstStyle>
            <a:lvl1pPr algn="ctr">
              <a:defRPr sz="3600">
                <a:solidFill>
                  <a:srgbClr val="FFD479"/>
                </a:solidFill>
              </a:defRPr>
            </a:lvl1pPr>
          </a:lstStyle>
          <a:p>
            <a:pPr/>
            <a:r>
              <a:t>Title Text</a:t>
            </a:r>
          </a:p>
        </p:txBody>
      </p:sp>
      <p:pic>
        <p:nvPicPr>
          <p:cNvPr id="74" name="Picture 12" descr="Picture 12"/>
          <p:cNvPicPr>
            <a:picLocks noChangeAspect="1"/>
          </p:cNvPicPr>
          <p:nvPr/>
        </p:nvPicPr>
        <p:blipFill>
          <a:blip r:embed="rId2">
            <a:extLst/>
          </a:blip>
          <a:srcRect l="39689" t="3207" r="5228" b="21597"/>
          <a:stretch>
            <a:fillRect/>
          </a:stretch>
        </p:blipFill>
        <p:spPr>
          <a:xfrm>
            <a:off x="247873" y="4665470"/>
            <a:ext cx="2609073" cy="2136998"/>
          </a:xfrm>
          <a:prstGeom prst="rect">
            <a:avLst/>
          </a:prstGeom>
          <a:ln w="12700">
            <a:miter lim="400000"/>
          </a:ln>
        </p:spPr>
      </p:pic>
      <p:pic>
        <p:nvPicPr>
          <p:cNvPr id="75" name="LogoCSEn.png" descr="LogoCSEn.png"/>
          <p:cNvPicPr>
            <a:picLocks noChangeAspect="1"/>
          </p:cNvPicPr>
          <p:nvPr/>
        </p:nvPicPr>
        <p:blipFill>
          <a:blip r:embed="rId3">
            <a:extLst/>
          </a:blip>
          <a:stretch>
            <a:fillRect/>
          </a:stretch>
        </p:blipFill>
        <p:spPr>
          <a:xfrm>
            <a:off x="1128436" y="6468569"/>
            <a:ext cx="1660361" cy="348142"/>
          </a:xfrm>
          <a:prstGeom prst="rect">
            <a:avLst/>
          </a:prstGeom>
          <a:ln w="12700">
            <a:miter lim="400000"/>
          </a:ln>
        </p:spPr>
      </p:pic>
      <p:grpSp>
        <p:nvGrpSpPr>
          <p:cNvPr id="78" name="Group"/>
          <p:cNvGrpSpPr/>
          <p:nvPr/>
        </p:nvGrpSpPr>
        <p:grpSpPr>
          <a:xfrm>
            <a:off x="600142" y="2830240"/>
            <a:ext cx="1660321" cy="1686008"/>
            <a:chOff x="0" y="0"/>
            <a:chExt cx="1660319" cy="1686006"/>
          </a:xfrm>
        </p:grpSpPr>
        <p:sp>
          <p:nvSpPr>
            <p:cNvPr id="76" name="Rectangle"/>
            <p:cNvSpPr/>
            <p:nvPr/>
          </p:nvSpPr>
          <p:spPr>
            <a:xfrm>
              <a:off x="235029" y="261991"/>
              <a:ext cx="1190066" cy="1161935"/>
            </a:xfrm>
            <a:prstGeom prst="rect">
              <a:avLst/>
            </a:prstGeom>
            <a:solidFill>
              <a:srgbClr val="FFD479"/>
            </a:solidFill>
            <a:ln w="3175" cap="flat">
              <a:solidFill>
                <a:srgbClr val="000000"/>
              </a:solidFill>
              <a:prstDash val="solid"/>
              <a:round/>
            </a:ln>
            <a:effectLst/>
          </p:spPr>
          <p:txBody>
            <a:bodyPr wrap="square" lIns="46079" tIns="46079" rIns="46079" bIns="46079" numCol="1" anchor="ctr">
              <a:noAutofit/>
            </a:bodyPr>
            <a:lstStyle/>
            <a:p>
              <a:pPr marL="40639" marR="40639" defTabSz="910175">
                <a:defRPr sz="2200">
                  <a:uFill>
                    <a:solidFill>
                      <a:srgbClr val="000000"/>
                    </a:solidFill>
                  </a:uFill>
                  <a:latin typeface="Times New Roman"/>
                  <a:ea typeface="Times New Roman"/>
                  <a:cs typeface="Times New Roman"/>
                  <a:sym typeface="Times New Roman"/>
                </a:defRPr>
              </a:pPr>
            </a:p>
          </p:txBody>
        </p:sp>
        <p:pic>
          <p:nvPicPr>
            <p:cNvPr id="77" name="Image" descr="Image"/>
            <p:cNvPicPr>
              <a:picLocks noChangeAspect="1"/>
            </p:cNvPicPr>
            <p:nvPr/>
          </p:nvPicPr>
          <p:blipFill>
            <a:blip r:embed="rId4">
              <a:extLst/>
            </a:blip>
            <a:srcRect l="23390" t="22978" r="23390" b="22978"/>
            <a:stretch>
              <a:fillRect/>
            </a:stretch>
          </p:blipFill>
          <p:spPr>
            <a:xfrm>
              <a:off x="0" y="0"/>
              <a:ext cx="1660320" cy="1686007"/>
            </a:xfrm>
            <a:prstGeom prst="rect">
              <a:avLst/>
            </a:prstGeom>
            <a:ln w="3175" cap="flat">
              <a:noFill/>
              <a:round/>
            </a:ln>
            <a:effectLst/>
          </p:spPr>
        </p:pic>
      </p:grpSp>
      <p:pic>
        <p:nvPicPr>
          <p:cNvPr id="79" name="Image" descr="Image"/>
          <p:cNvPicPr>
            <a:picLocks noChangeAspect="1"/>
          </p:cNvPicPr>
          <p:nvPr/>
        </p:nvPicPr>
        <p:blipFill>
          <a:blip r:embed="rId5">
            <a:extLst/>
          </a:blip>
          <a:stretch>
            <a:fillRect/>
          </a:stretch>
        </p:blipFill>
        <p:spPr>
          <a:xfrm>
            <a:off x="-63654" y="6427372"/>
            <a:ext cx="1155425" cy="430454"/>
          </a:xfrm>
          <a:prstGeom prst="rect">
            <a:avLst/>
          </a:prstGeom>
          <a:ln w="12700">
            <a:miter lim="400000"/>
          </a:ln>
        </p:spPr>
      </p:pic>
      <p:sp>
        <p:nvSpPr>
          <p:cNvPr id="80"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earningObjectives">
    <p:spTree>
      <p:nvGrpSpPr>
        <p:cNvPr id="1" name=""/>
        <p:cNvGrpSpPr/>
        <p:nvPr/>
      </p:nvGrpSpPr>
      <p:grpSpPr>
        <a:xfrm>
          <a:off x="0" y="0"/>
          <a:ext cx="0" cy="0"/>
          <a:chOff x="0" y="0"/>
          <a:chExt cx="0" cy="0"/>
        </a:xfrm>
      </p:grpSpPr>
      <p:sp>
        <p:nvSpPr>
          <p:cNvPr id="87"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88" name="Body Level One…"/>
          <p:cNvSpPr txBox="1"/>
          <p:nvPr>
            <p:ph type="body" idx="1"/>
          </p:nvPr>
        </p:nvSpPr>
        <p:spPr>
          <a:xfrm>
            <a:off x="2971505" y="183667"/>
            <a:ext cx="5828841" cy="6312884"/>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89"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90"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91"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92" name="LogoCSEn.png" descr="LogoCSEn.png"/>
          <p:cNvPicPr>
            <a:picLocks noChangeAspect="1"/>
          </p:cNvPicPr>
          <p:nvPr/>
        </p:nvPicPr>
        <p:blipFill>
          <a:blip r:embed="rId3">
            <a:extLst/>
          </a:blip>
          <a:stretch>
            <a:fillRect/>
          </a:stretch>
        </p:blipFill>
        <p:spPr>
          <a:xfrm>
            <a:off x="33688" y="6468569"/>
            <a:ext cx="1660361" cy="348142"/>
          </a:xfrm>
          <a:prstGeom prst="rect">
            <a:avLst/>
          </a:prstGeom>
          <a:ln w="12700">
            <a:miter lim="400000"/>
          </a:ln>
        </p:spPr>
      </p:pic>
      <p:pic>
        <p:nvPicPr>
          <p:cNvPr id="93" name="Image" descr="Image"/>
          <p:cNvPicPr>
            <a:picLocks noChangeAspect="1"/>
          </p:cNvPicPr>
          <p:nvPr/>
        </p:nvPicPr>
        <p:blipFill>
          <a:blip r:embed="rId4">
            <a:extLst/>
          </a:blip>
          <a:stretch>
            <a:fillRect/>
          </a:stretch>
        </p:blipFill>
        <p:spPr>
          <a:xfrm>
            <a:off x="481091" y="2468188"/>
            <a:ext cx="1921624" cy="1921624"/>
          </a:xfrm>
          <a:prstGeom prst="rect">
            <a:avLst/>
          </a:prstGeom>
          <a:ln w="12700">
            <a:miter lim="400000"/>
          </a:ln>
        </p:spPr>
      </p:pic>
      <p:pic>
        <p:nvPicPr>
          <p:cNvPr id="94"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95"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WWW">
    <p:spTree>
      <p:nvGrpSpPr>
        <p:cNvPr id="1" name=""/>
        <p:cNvGrpSpPr/>
        <p:nvPr/>
      </p:nvGrpSpPr>
      <p:grpSpPr>
        <a:xfrm>
          <a:off x="0" y="0"/>
          <a:ext cx="0" cy="0"/>
          <a:chOff x="0" y="0"/>
          <a:chExt cx="0" cy="0"/>
        </a:xfrm>
      </p:grpSpPr>
      <p:sp>
        <p:nvSpPr>
          <p:cNvPr id="102" name="Rectangle 11"/>
          <p:cNvSpPr/>
          <p:nvPr/>
        </p:nvSpPr>
        <p:spPr>
          <a:xfrm>
            <a:off x="-3063" y="360"/>
            <a:ext cx="235398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03" name="Body Level One…"/>
          <p:cNvSpPr txBox="1"/>
          <p:nvPr>
            <p:ph type="body" idx="1"/>
          </p:nvPr>
        </p:nvSpPr>
        <p:spPr>
          <a:xfrm>
            <a:off x="2410788" y="39645"/>
            <a:ext cx="6555358" cy="6489563"/>
          </a:xfrm>
          <a:prstGeom prst="rect">
            <a:avLst/>
          </a:prstGeom>
        </p:spPr>
        <p:txBody>
          <a:bodyPr lIns="50794" tIns="50794" rIns="50794" bIns="50794" anchor="ctr"/>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04"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05" name="Title Text"/>
          <p:cNvSpPr txBox="1"/>
          <p:nvPr>
            <p:ph type="title"/>
          </p:nvPr>
        </p:nvSpPr>
        <p:spPr>
          <a:xfrm>
            <a:off x="85994" y="234317"/>
            <a:ext cx="2175872"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106" name="Picture 12" descr="Picture 12"/>
          <p:cNvPicPr>
            <a:picLocks noChangeAspect="1"/>
          </p:cNvPicPr>
          <p:nvPr/>
        </p:nvPicPr>
        <p:blipFill>
          <a:blip r:embed="rId2">
            <a:extLst/>
          </a:blip>
          <a:srcRect l="39689" t="3207" r="5228" b="21597"/>
          <a:stretch>
            <a:fillRect/>
          </a:stretch>
        </p:blipFill>
        <p:spPr>
          <a:xfrm>
            <a:off x="-274725" y="4605357"/>
            <a:ext cx="2609074" cy="2136998"/>
          </a:xfrm>
          <a:prstGeom prst="rect">
            <a:avLst/>
          </a:prstGeom>
          <a:ln w="12700">
            <a:miter lim="400000"/>
          </a:ln>
        </p:spPr>
      </p:pic>
      <p:pic>
        <p:nvPicPr>
          <p:cNvPr id="107" name="LogoCSEn.png" descr="LogoCSEn.png"/>
          <p:cNvPicPr>
            <a:picLocks noChangeAspect="1"/>
          </p:cNvPicPr>
          <p:nvPr/>
        </p:nvPicPr>
        <p:blipFill>
          <a:blip r:embed="rId3">
            <a:extLst/>
          </a:blip>
          <a:stretch>
            <a:fillRect/>
          </a:stretch>
        </p:blipFill>
        <p:spPr>
          <a:xfrm>
            <a:off x="33688" y="6468569"/>
            <a:ext cx="1660361" cy="348142"/>
          </a:xfrm>
          <a:prstGeom prst="rect">
            <a:avLst/>
          </a:prstGeom>
          <a:ln w="12700">
            <a:miter lim="400000"/>
          </a:ln>
        </p:spPr>
      </p:pic>
      <p:pic>
        <p:nvPicPr>
          <p:cNvPr id="108" name="Image" descr="Image"/>
          <p:cNvPicPr>
            <a:picLocks noChangeAspect="1"/>
          </p:cNvPicPr>
          <p:nvPr/>
        </p:nvPicPr>
        <p:blipFill>
          <a:blip r:embed="rId4">
            <a:extLst/>
          </a:blip>
          <a:stretch>
            <a:fillRect/>
          </a:stretch>
        </p:blipFill>
        <p:spPr>
          <a:xfrm>
            <a:off x="-132666" y="5640795"/>
            <a:ext cx="1993233" cy="742578"/>
          </a:xfrm>
          <a:prstGeom prst="rect">
            <a:avLst/>
          </a:prstGeom>
          <a:ln w="12700">
            <a:miter lim="400000"/>
          </a:ln>
        </p:spPr>
      </p:pic>
      <p:grpSp>
        <p:nvGrpSpPr>
          <p:cNvPr id="111" name="Group"/>
          <p:cNvGrpSpPr/>
          <p:nvPr/>
        </p:nvGrpSpPr>
        <p:grpSpPr>
          <a:xfrm>
            <a:off x="526230" y="2781300"/>
            <a:ext cx="1295401" cy="1295400"/>
            <a:chOff x="0" y="0"/>
            <a:chExt cx="1295400" cy="1295400"/>
          </a:xfrm>
        </p:grpSpPr>
        <p:sp>
          <p:nvSpPr>
            <p:cNvPr id="109" name="Circle"/>
            <p:cNvSpPr/>
            <p:nvPr/>
          </p:nvSpPr>
          <p:spPr>
            <a:xfrm>
              <a:off x="12700" y="12700"/>
              <a:ext cx="1270000" cy="1270000"/>
            </a:xfrm>
            <a:prstGeom prst="ellipse">
              <a:avLst/>
            </a:prstGeom>
            <a:solidFill>
              <a:srgbClr val="FFD479"/>
            </a:solidFill>
            <a:ln w="12700" cap="flat">
              <a:noFill/>
              <a:miter lim="400000"/>
            </a:ln>
            <a:effectLst/>
          </p:spPr>
          <p:txBody>
            <a:bodyPr wrap="square" lIns="45719" tIns="45719" rIns="45719" bIns="45719" numCol="1" anchor="ctr">
              <a:noAutofit/>
            </a:bodyPr>
            <a:lstStyle/>
            <a:p>
              <a:pPr/>
            </a:p>
          </p:txBody>
        </p:sp>
        <p:pic>
          <p:nvPicPr>
            <p:cNvPr id="110" name="Image" descr="Image"/>
            <p:cNvPicPr>
              <a:picLocks noChangeAspect="1"/>
            </p:cNvPicPr>
            <p:nvPr/>
          </p:nvPicPr>
          <p:blipFill>
            <a:blip r:embed="rId5">
              <a:extLst/>
            </a:blip>
            <a:stretch>
              <a:fillRect/>
            </a:stretch>
          </p:blipFill>
          <p:spPr>
            <a:xfrm>
              <a:off x="0" y="0"/>
              <a:ext cx="1295400" cy="1295400"/>
            </a:xfrm>
            <a:prstGeom prst="rect">
              <a:avLst/>
            </a:prstGeom>
            <a:ln w="12700" cap="flat">
              <a:noFill/>
              <a:miter lim="400000"/>
            </a:ln>
            <a:effectLst/>
          </p:spPr>
        </p:pic>
      </p:grpSp>
      <p:sp>
        <p:nvSpPr>
          <p:cNvPr id="112"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Orientation copy">
    <p:spTree>
      <p:nvGrpSpPr>
        <p:cNvPr id="1" name=""/>
        <p:cNvGrpSpPr/>
        <p:nvPr/>
      </p:nvGrpSpPr>
      <p:grpSpPr>
        <a:xfrm>
          <a:off x="0" y="0"/>
          <a:ext cx="0" cy="0"/>
          <a:chOff x="0" y="0"/>
          <a:chExt cx="0" cy="0"/>
        </a:xfrm>
      </p:grpSpPr>
      <p:sp>
        <p:nvSpPr>
          <p:cNvPr id="119"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20" name="Body Level One…"/>
          <p:cNvSpPr txBox="1"/>
          <p:nvPr>
            <p:ph type="body" idx="1"/>
          </p:nvPr>
        </p:nvSpPr>
        <p:spPr>
          <a:xfrm>
            <a:off x="2971505" y="183667"/>
            <a:ext cx="5828841" cy="6312884"/>
          </a:xfrm>
          <a:prstGeom prst="rect">
            <a:avLst/>
          </a:prstGeom>
        </p:spPr>
        <p:txBody>
          <a:bodyPr lIns="50794" tIns="50794" rIns="50794" bIns="50794"/>
          <a:lstStyle>
            <a:lvl1pPr marL="260648" indent="-209848">
              <a:defRPr sz="3000"/>
            </a:lvl1pPr>
            <a:lvl2pPr marL="642619" indent="-325119">
              <a:defRPr sz="2800">
                <a:solidFill>
                  <a:srgbClr val="5E5E5E"/>
                </a:solidFill>
              </a:defRPr>
            </a:lvl2pPr>
            <a:lvl3pPr marL="1062989" indent="-396239">
              <a:defRPr sz="2600">
                <a:solidFill>
                  <a:srgbClr val="919191"/>
                </a:solidFill>
              </a:defRPr>
            </a:lvl3pPr>
            <a:lvl4pPr marL="1438607" indent="-424195">
              <a:defRPr sz="2400">
                <a:solidFill>
                  <a:srgbClr val="919191"/>
                </a:solidFill>
              </a:defRPr>
            </a:lvl4pPr>
            <a:lvl5pPr marL="1782291" indent="-420216">
              <a:defRPr sz="2200">
                <a:solidFill>
                  <a:srgbClr val="919191"/>
                </a:solidFill>
              </a:defRPr>
            </a:lvl5pPr>
          </a:lstStyle>
          <a:p>
            <a:pPr/>
            <a:r>
              <a:t>Body Level One</a:t>
            </a:r>
          </a:p>
          <a:p>
            <a:pPr lvl="1"/>
            <a:r>
              <a:t>Body Level Two</a:t>
            </a:r>
          </a:p>
          <a:p>
            <a:pPr lvl="2"/>
            <a:r>
              <a:t>Body Level Three</a:t>
            </a:r>
          </a:p>
          <a:p>
            <a:pPr lvl="3"/>
            <a:r>
              <a:t>Body Level Four</a:t>
            </a:r>
          </a:p>
          <a:p>
            <a:pPr lvl="4"/>
            <a:r>
              <a:t>Body Level Five</a:t>
            </a:r>
          </a:p>
        </p:txBody>
      </p:sp>
      <p:sp>
        <p:nvSpPr>
          <p:cNvPr id="121"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sp>
        <p:nvSpPr>
          <p:cNvPr id="122" name="Title Text"/>
          <p:cNvSpPr txBox="1"/>
          <p:nvPr>
            <p:ph type="title"/>
          </p:nvPr>
        </p:nvSpPr>
        <p:spPr>
          <a:xfrm>
            <a:off x="42862" y="286075"/>
            <a:ext cx="2752057" cy="1263638"/>
          </a:xfrm>
          <a:prstGeom prst="rect">
            <a:avLst/>
          </a:prstGeom>
        </p:spPr>
        <p:txBody>
          <a:bodyPr lIns="50794" tIns="50794" rIns="50794" bIns="50794"/>
          <a:lstStyle>
            <a:lvl1pPr algn="ctr">
              <a:defRPr sz="4000">
                <a:solidFill>
                  <a:srgbClr val="FFD479"/>
                </a:solidFill>
              </a:defRPr>
            </a:lvl1pPr>
          </a:lstStyle>
          <a:p>
            <a:pPr/>
            <a:r>
              <a:t>Title Text</a:t>
            </a:r>
          </a:p>
        </p:txBody>
      </p:sp>
      <p:pic>
        <p:nvPicPr>
          <p:cNvPr id="123"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24" name="Picture 2" descr="Picture 2"/>
          <p:cNvPicPr>
            <a:picLocks noChangeAspect="1"/>
          </p:cNvPicPr>
          <p:nvPr/>
        </p:nvPicPr>
        <p:blipFill>
          <a:blip r:embed="rId3">
            <a:extLst/>
          </a:blip>
          <a:stretch>
            <a:fillRect/>
          </a:stretch>
        </p:blipFill>
        <p:spPr>
          <a:xfrm>
            <a:off x="672531" y="2692477"/>
            <a:ext cx="1295265" cy="1295265"/>
          </a:xfrm>
          <a:prstGeom prst="rect">
            <a:avLst/>
          </a:prstGeom>
          <a:ln w="12700">
            <a:miter lim="400000"/>
          </a:ln>
        </p:spPr>
      </p:pic>
      <p:pic>
        <p:nvPicPr>
          <p:cNvPr id="125"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126"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127"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estion">
    <p:spTree>
      <p:nvGrpSpPr>
        <p:cNvPr id="1" name=""/>
        <p:cNvGrpSpPr/>
        <p:nvPr/>
      </p:nvGrpSpPr>
      <p:grpSpPr>
        <a:xfrm>
          <a:off x="0" y="0"/>
          <a:ext cx="0" cy="0"/>
          <a:chOff x="0" y="0"/>
          <a:chExt cx="0" cy="0"/>
        </a:xfrm>
      </p:grpSpPr>
      <p:sp>
        <p:nvSpPr>
          <p:cNvPr id="134" name="Rectangle 11"/>
          <p:cNvSpPr/>
          <p:nvPr/>
        </p:nvSpPr>
        <p:spPr>
          <a:xfrm>
            <a:off x="-3063" y="359"/>
            <a:ext cx="2843907" cy="6857281"/>
          </a:xfrm>
          <a:prstGeom prst="rect">
            <a:avLst/>
          </a:prstGeom>
          <a:solidFill>
            <a:srgbClr val="232F3E"/>
          </a:solidFill>
          <a:ln w="3175">
            <a:miter lim="400000"/>
          </a:ln>
        </p:spPr>
        <p:txBody>
          <a:bodyPr lIns="34286" tIns="34286" rIns="34286" bIns="34286" anchor="ctr"/>
          <a:lstStyle/>
          <a:p>
            <a:pPr algn="ctr" defTabSz="457200">
              <a:defRPr sz="1600">
                <a:solidFill>
                  <a:srgbClr val="FFFFFF"/>
                </a:solidFill>
                <a:latin typeface="Century Gothic"/>
                <a:ea typeface="Century Gothic"/>
                <a:cs typeface="Century Gothic"/>
                <a:sym typeface="Century Gothic"/>
              </a:defRPr>
            </a:pPr>
          </a:p>
        </p:txBody>
      </p:sp>
      <p:sp>
        <p:nvSpPr>
          <p:cNvPr id="135" name="Body Level One…"/>
          <p:cNvSpPr txBox="1"/>
          <p:nvPr>
            <p:ph type="body" idx="1"/>
          </p:nvPr>
        </p:nvSpPr>
        <p:spPr>
          <a:xfrm>
            <a:off x="2971505" y="183667"/>
            <a:ext cx="5828841" cy="6312884"/>
          </a:xfrm>
          <a:prstGeom prst="rect">
            <a:avLst/>
          </a:prstGeom>
        </p:spPr>
        <p:txBody>
          <a:bodyPr lIns="50794" tIns="50794" rIns="50794" bIns="50794" anchor="ctr"/>
          <a:lstStyle>
            <a:lvl1pPr marL="0" indent="39687" algn="ctr">
              <a:spcBef>
                <a:spcPts val="0"/>
              </a:spcBef>
              <a:buSzTx/>
              <a:buFontTx/>
              <a:buNone/>
              <a:defRPr sz="3400">
                <a:solidFill>
                  <a:srgbClr val="011993"/>
                </a:solidFill>
                <a:latin typeface="Phosphate Inline"/>
                <a:ea typeface="Phosphate Inline"/>
                <a:cs typeface="Phosphate Inline"/>
                <a:sym typeface="Phosphate Inline"/>
              </a:defRPr>
            </a:lvl1pPr>
            <a:lvl2pPr marL="0" indent="39687" algn="ctr">
              <a:spcBef>
                <a:spcPts val="0"/>
              </a:spcBef>
              <a:buSzTx/>
              <a:buFontTx/>
              <a:buNone/>
              <a:defRPr sz="3400">
                <a:solidFill>
                  <a:srgbClr val="011993"/>
                </a:solidFill>
                <a:latin typeface="Phosphate Inline"/>
                <a:ea typeface="Phosphate Inline"/>
                <a:cs typeface="Phosphate Inline"/>
                <a:sym typeface="Phosphate Inline"/>
              </a:defRPr>
            </a:lvl2pPr>
            <a:lvl3pPr marL="0" indent="39687" algn="ctr">
              <a:spcBef>
                <a:spcPts val="0"/>
              </a:spcBef>
              <a:buSzTx/>
              <a:buFontTx/>
              <a:buNone/>
              <a:defRPr sz="3400">
                <a:solidFill>
                  <a:srgbClr val="011993"/>
                </a:solidFill>
                <a:latin typeface="Phosphate Inline"/>
                <a:ea typeface="Phosphate Inline"/>
                <a:cs typeface="Phosphate Inline"/>
                <a:sym typeface="Phosphate Inline"/>
              </a:defRPr>
            </a:lvl3pPr>
            <a:lvl4pPr marL="0" indent="39687" algn="ctr">
              <a:spcBef>
                <a:spcPts val="0"/>
              </a:spcBef>
              <a:buSzTx/>
              <a:buFontTx/>
              <a:buNone/>
              <a:defRPr sz="3400">
                <a:solidFill>
                  <a:srgbClr val="011993"/>
                </a:solidFill>
                <a:latin typeface="Phosphate Inline"/>
                <a:ea typeface="Phosphate Inline"/>
                <a:cs typeface="Phosphate Inline"/>
                <a:sym typeface="Phosphate Inline"/>
              </a:defRPr>
            </a:lvl4pPr>
            <a:lvl5pPr marL="0" indent="39687" algn="ctr">
              <a:spcBef>
                <a:spcPts val="0"/>
              </a:spcBef>
              <a:buSzTx/>
              <a:buFontTx/>
              <a:buNone/>
              <a:defRPr sz="3400">
                <a:solidFill>
                  <a:srgbClr val="011993"/>
                </a:solidFill>
                <a:latin typeface="Phosphate Inline"/>
                <a:ea typeface="Phosphate Inline"/>
                <a:cs typeface="Phosphate Inline"/>
                <a:sym typeface="Phosphate Inline"/>
              </a:defRPr>
            </a:lvl5pPr>
          </a:lstStyle>
          <a:p>
            <a:pPr/>
            <a:r>
              <a:t>Body Level One</a:t>
            </a:r>
          </a:p>
          <a:p>
            <a:pPr lvl="1"/>
            <a:r>
              <a:t>Body Level Two</a:t>
            </a:r>
          </a:p>
          <a:p>
            <a:pPr lvl="2"/>
            <a:r>
              <a:t>Body Level Three</a:t>
            </a:r>
          </a:p>
          <a:p>
            <a:pPr lvl="3"/>
            <a:r>
              <a:t>Body Level Four</a:t>
            </a:r>
          </a:p>
          <a:p>
            <a:pPr lvl="4"/>
            <a:r>
              <a:t>Body Level Five</a:t>
            </a:r>
          </a:p>
        </p:txBody>
      </p:sp>
      <p:sp>
        <p:nvSpPr>
          <p:cNvPr id="136" name="M. Dikaiakos, C4E/UCY"/>
          <p:cNvSpPr txBox="1"/>
          <p:nvPr/>
        </p:nvSpPr>
        <p:spPr>
          <a:xfrm>
            <a:off x="7876899" y="6628940"/>
            <a:ext cx="1034799" cy="243827"/>
          </a:xfrm>
          <a:prstGeom prst="rect">
            <a:avLst/>
          </a:prstGeom>
          <a:ln w="12700">
            <a:miter lim="400000"/>
          </a:ln>
          <a:extLst>
            <a:ext uri="{C572A759-6A51-4108-AA02-DFA0A04FC94B}">
              <ma14:wrappingTextBoxFlag xmlns:ma14="http://schemas.microsoft.com/office/mac/drawingml/2011/main" val="1"/>
            </a:ext>
          </a:extLst>
        </p:spPr>
        <p:txBody>
          <a:bodyPr wrap="none" lIns="45713" tIns="45713" rIns="45713" bIns="45713">
            <a:spAutoFit/>
          </a:bodyPr>
          <a:lstStyle>
            <a:lvl1pPr algn="ctr">
              <a:defRPr sz="1000">
                <a:solidFill>
                  <a:srgbClr val="929292"/>
                </a:solidFill>
                <a:latin typeface="Century Gothic"/>
                <a:ea typeface="Century Gothic"/>
                <a:cs typeface="Century Gothic"/>
                <a:sym typeface="Century Gothic"/>
              </a:defRPr>
            </a:lvl1pPr>
          </a:lstStyle>
          <a:p>
            <a:pPr/>
            <a:r>
              <a:t>M. D. Dikaiakos</a:t>
            </a:r>
          </a:p>
        </p:txBody>
      </p:sp>
      <p:pic>
        <p:nvPicPr>
          <p:cNvPr id="137" name="Picture 12" descr="Picture 12"/>
          <p:cNvPicPr>
            <a:picLocks noChangeAspect="1"/>
          </p:cNvPicPr>
          <p:nvPr/>
        </p:nvPicPr>
        <p:blipFill>
          <a:blip r:embed="rId2">
            <a:extLst/>
          </a:blip>
          <a:srcRect l="39689" t="3207" r="5228" b="21597"/>
          <a:stretch>
            <a:fillRect/>
          </a:stretch>
        </p:blipFill>
        <p:spPr>
          <a:xfrm>
            <a:off x="216981" y="4613984"/>
            <a:ext cx="2609073" cy="2136998"/>
          </a:xfrm>
          <a:prstGeom prst="rect">
            <a:avLst/>
          </a:prstGeom>
          <a:ln w="12700">
            <a:miter lim="400000"/>
          </a:ln>
        </p:spPr>
      </p:pic>
      <p:pic>
        <p:nvPicPr>
          <p:cNvPr id="138" name="Picture 7" descr="Picture 7"/>
          <p:cNvPicPr>
            <a:picLocks noChangeAspect="1"/>
          </p:cNvPicPr>
          <p:nvPr/>
        </p:nvPicPr>
        <p:blipFill>
          <a:blip r:embed="rId3">
            <a:extLst/>
          </a:blip>
          <a:stretch>
            <a:fillRect/>
          </a:stretch>
        </p:blipFill>
        <p:spPr>
          <a:xfrm>
            <a:off x="606175" y="2616285"/>
            <a:ext cx="1625431" cy="1625430"/>
          </a:xfrm>
          <a:prstGeom prst="rect">
            <a:avLst/>
          </a:prstGeom>
          <a:ln w="12700">
            <a:miter lim="400000"/>
          </a:ln>
        </p:spPr>
      </p:pic>
      <p:pic>
        <p:nvPicPr>
          <p:cNvPr id="139" name="LogoCSEn.png" descr="LogoCSEn.png"/>
          <p:cNvPicPr>
            <a:picLocks noChangeAspect="1"/>
          </p:cNvPicPr>
          <p:nvPr/>
        </p:nvPicPr>
        <p:blipFill>
          <a:blip r:embed="rId4">
            <a:extLst/>
          </a:blip>
          <a:stretch>
            <a:fillRect/>
          </a:stretch>
        </p:blipFill>
        <p:spPr>
          <a:xfrm>
            <a:off x="33688" y="6468569"/>
            <a:ext cx="1660361" cy="348142"/>
          </a:xfrm>
          <a:prstGeom prst="rect">
            <a:avLst/>
          </a:prstGeom>
          <a:ln w="12700">
            <a:miter lim="400000"/>
          </a:ln>
        </p:spPr>
      </p:pic>
      <p:pic>
        <p:nvPicPr>
          <p:cNvPr id="140" name="Image" descr="Image"/>
          <p:cNvPicPr>
            <a:picLocks noChangeAspect="1"/>
          </p:cNvPicPr>
          <p:nvPr/>
        </p:nvPicPr>
        <p:blipFill>
          <a:blip r:embed="rId5">
            <a:extLst/>
          </a:blip>
          <a:stretch>
            <a:fillRect/>
          </a:stretch>
        </p:blipFill>
        <p:spPr>
          <a:xfrm>
            <a:off x="-132666" y="5640795"/>
            <a:ext cx="1993233" cy="742578"/>
          </a:xfrm>
          <a:prstGeom prst="rect">
            <a:avLst/>
          </a:prstGeom>
          <a:ln w="12700">
            <a:miter lim="400000"/>
          </a:ln>
        </p:spPr>
      </p:pic>
      <p:sp>
        <p:nvSpPr>
          <p:cNvPr id="141" name="Slide Number"/>
          <p:cNvSpPr txBox="1"/>
          <p:nvPr>
            <p:ph type="sldNum" sz="quarter" idx="2"/>
          </p:nvPr>
        </p:nvSpPr>
        <p:spPr>
          <a:xfrm>
            <a:off x="76979" y="6552748"/>
            <a:ext cx="244894" cy="243827"/>
          </a:xfrm>
          <a:prstGeom prst="rect">
            <a:avLst/>
          </a:prstGeom>
        </p:spPr>
        <p:txBody>
          <a:bodyPr lIns="45713" tIns="45713" rIns="45713" bIns="45713"/>
          <a:lstStyle>
            <a:lvl1pPr>
              <a:defRPr sz="1000"/>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1.jpe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 Id="rId28" Type="http://schemas.openxmlformats.org/officeDocument/2006/relationships/slideLayout" Target="../slideLayouts/slideLayout25.xml"/><Relationship Id="rId29" Type="http://schemas.openxmlformats.org/officeDocument/2006/relationships/slideLayout" Target="../slideLayouts/slideLayout26.xml"/><Relationship Id="rId30" Type="http://schemas.openxmlformats.org/officeDocument/2006/relationships/slideLayout" Target="../slideLayouts/slideLayout27.xml"/><Relationship Id="rId31" Type="http://schemas.openxmlformats.org/officeDocument/2006/relationships/slideLayout" Target="../slideLayouts/slideLayout28.xml"/><Relationship Id="rId3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p:cNvSpPr/>
          <p:nvPr/>
        </p:nvSpPr>
        <p:spPr>
          <a:xfrm>
            <a:off x="13729" y="-116750"/>
            <a:ext cx="9131301" cy="1270001"/>
          </a:xfrm>
          <a:prstGeom prst="rect">
            <a:avLst/>
          </a:prstGeom>
          <a:solidFill>
            <a:srgbClr val="212121"/>
          </a:solidFill>
          <a:ln w="12700">
            <a:solidFill>
              <a:schemeClr val="accent1"/>
            </a:solidFill>
            <a:miter/>
          </a:ln>
        </p:spPr>
        <p:txBody>
          <a:bodyPr lIns="45719" rIns="45719" anchor="ctr"/>
          <a:lstStyle/>
          <a:p>
            <a:pPr/>
          </a:p>
        </p:txBody>
      </p:sp>
      <p:sp>
        <p:nvSpPr>
          <p:cNvPr id="3" name="Line"/>
          <p:cNvSpPr/>
          <p:nvPr/>
        </p:nvSpPr>
        <p:spPr>
          <a:xfrm>
            <a:off x="152398" y="1143000"/>
            <a:ext cx="8839204" cy="1588"/>
          </a:xfrm>
          <a:prstGeom prst="line">
            <a:avLst/>
          </a:prstGeom>
          <a:ln w="25400">
            <a:solidFill>
              <a:srgbClr val="FF8000"/>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4" name="Title Text"/>
          <p:cNvSpPr txBox="1"/>
          <p:nvPr>
            <p:ph type="title"/>
          </p:nvPr>
        </p:nvSpPr>
        <p:spPr>
          <a:xfrm>
            <a:off x="188119" y="-113635"/>
            <a:ext cx="8589962" cy="12637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241300" y="1338639"/>
            <a:ext cx="8686800" cy="49746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2pPr>
              <a:defRPr sz="3000"/>
            </a:lvl2pPr>
            <a:lvl3pPr>
              <a:defRPr sz="2800"/>
            </a:lvl3pPr>
            <a:lvl4pPr>
              <a:defRPr sz="2600"/>
            </a:lvl4pPr>
            <a:lvl5pPr marL="1839593" indent="-477518">
              <a:defRPr sz="2500"/>
            </a:lvl5pPr>
          </a:lstStyle>
          <a:p>
            <a:pPr/>
            <a:r>
              <a:t>Body Level One</a:t>
            </a:r>
          </a:p>
          <a:p>
            <a:pPr lvl="1"/>
            <a:r>
              <a:t>Body Level Two</a:t>
            </a:r>
          </a:p>
          <a:p>
            <a:pPr lvl="2"/>
            <a:r>
              <a:t>Body Level Three</a:t>
            </a:r>
          </a:p>
          <a:p>
            <a:pPr lvl="3"/>
            <a:r>
              <a:t>Body Level Four</a:t>
            </a:r>
          </a:p>
          <a:p>
            <a:pPr lvl="4"/>
            <a:r>
              <a:t>Body Level Five</a:t>
            </a:r>
          </a:p>
        </p:txBody>
      </p:sp>
      <p:pic>
        <p:nvPicPr>
          <p:cNvPr id="6" name="LogoCSEn.png" descr="LogoCSEn.png"/>
          <p:cNvPicPr>
            <a:picLocks noChangeAspect="1"/>
          </p:cNvPicPr>
          <p:nvPr/>
        </p:nvPicPr>
        <p:blipFill>
          <a:blip r:embed="rId2">
            <a:extLst/>
          </a:blip>
          <a:stretch>
            <a:fillRect/>
          </a:stretch>
        </p:blipFill>
        <p:spPr>
          <a:xfrm>
            <a:off x="6744934" y="6485253"/>
            <a:ext cx="1660535" cy="348179"/>
          </a:xfrm>
          <a:prstGeom prst="rect">
            <a:avLst/>
          </a:prstGeom>
          <a:ln w="12700">
            <a:miter lim="400000"/>
          </a:ln>
        </p:spPr>
      </p:pic>
      <p:sp>
        <p:nvSpPr>
          <p:cNvPr id="7" name="M. Dikaiakos, C4E/UCY"/>
          <p:cNvSpPr txBox="1"/>
          <p:nvPr/>
        </p:nvSpPr>
        <p:spPr>
          <a:xfrm>
            <a:off x="305987" y="6553075"/>
            <a:ext cx="1220943" cy="28193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sz="1200">
                <a:solidFill>
                  <a:srgbClr val="929292"/>
                </a:solidFill>
                <a:latin typeface="Century Gothic"/>
                <a:ea typeface="Century Gothic"/>
                <a:cs typeface="Century Gothic"/>
                <a:sym typeface="Century Gothic"/>
              </a:defRPr>
            </a:lvl1pPr>
          </a:lstStyle>
          <a:p>
            <a:pPr/>
            <a:r>
              <a:t>M. D. Dikaiakos</a:t>
            </a:r>
          </a:p>
        </p:txBody>
      </p:sp>
      <p:sp>
        <p:nvSpPr>
          <p:cNvPr id="8" name="Line"/>
          <p:cNvSpPr/>
          <p:nvPr/>
        </p:nvSpPr>
        <p:spPr>
          <a:xfrm>
            <a:off x="63498" y="6403144"/>
            <a:ext cx="8839204" cy="1588"/>
          </a:xfrm>
          <a:prstGeom prst="line">
            <a:avLst/>
          </a:prstGeom>
          <a:ln w="25400">
            <a:solidFill>
              <a:srgbClr val="919191"/>
            </a:solidFill>
          </a:ln>
        </p:spPr>
        <p:txBody>
          <a:bodyPr lIns="45718" tIns="45718" rIns="45718" bIns="45718"/>
          <a:lstStyle/>
          <a:p>
            <a:pPr algn="ctr">
              <a:defRPr sz="4200">
                <a:latin typeface="Helvetica Neue"/>
                <a:ea typeface="Helvetica Neue"/>
                <a:cs typeface="Helvetica Neue"/>
                <a:sym typeface="Helvetica Neue"/>
              </a:defRPr>
            </a:pPr>
          </a:p>
        </p:txBody>
      </p:sp>
      <p:sp>
        <p:nvSpPr>
          <p:cNvPr id="9" name="Slide Number"/>
          <p:cNvSpPr txBox="1"/>
          <p:nvPr>
            <p:ph type="sldNum" sz="quarter" idx="2"/>
          </p:nvPr>
        </p:nvSpPr>
        <p:spPr>
          <a:xfrm>
            <a:off x="52141" y="6553075"/>
            <a:ext cx="273057" cy="281937"/>
          </a:xfrm>
          <a:prstGeom prst="rect">
            <a:avLst/>
          </a:prstGeom>
          <a:ln w="12700">
            <a:miter lim="400000"/>
          </a:ln>
        </p:spPr>
        <p:txBody>
          <a:bodyPr wrap="none" lIns="45718" tIns="45718" rIns="45718" bIns="45718">
            <a:spAutoFit/>
          </a:bodyPr>
          <a:lstStyle>
            <a:lvl1pPr algn="ctr">
              <a:defRPr sz="1200">
                <a:solidFill>
                  <a:srgbClr val="797979"/>
                </a:solidFill>
                <a:latin typeface="Century Gothic"/>
                <a:ea typeface="Century Gothic"/>
                <a:cs typeface="Century Gothic"/>
                <a:sym typeface="Century Gothic"/>
              </a:defRPr>
            </a:lvl1pPr>
          </a:lstStyle>
          <a:p>
            <a:pPr/>
            <a:fld id="{86CB4B4D-7CA3-9044-876B-883B54F8677D}" type="slidenum"/>
          </a:p>
        </p:txBody>
      </p:sp>
      <p:pic>
        <p:nvPicPr>
          <p:cNvPr id="10" name="Picture 10" descr="Picture 10"/>
          <p:cNvPicPr>
            <a:picLocks noChangeAspect="1"/>
          </p:cNvPicPr>
          <p:nvPr/>
        </p:nvPicPr>
        <p:blipFill>
          <a:blip r:embed="rId3">
            <a:extLst/>
          </a:blip>
          <a:stretch>
            <a:fillRect/>
          </a:stretch>
        </p:blipFill>
        <p:spPr>
          <a:xfrm>
            <a:off x="8559279" y="6485253"/>
            <a:ext cx="528270" cy="348061"/>
          </a:xfrm>
          <a:prstGeom prst="rect">
            <a:avLst/>
          </a:prstGeom>
          <a:ln w="12700">
            <a:miter lim="400000"/>
          </a:ln>
        </p:spPr>
      </p:pic>
      <p:sp>
        <p:nvSpPr>
          <p:cNvPr id="11" name="Rectangle 12"/>
          <p:cNvSpPr txBox="1"/>
          <p:nvPr/>
        </p:nvSpPr>
        <p:spPr>
          <a:xfrm>
            <a:off x="7688711" y="193130"/>
            <a:ext cx="1381344"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b="1" sz="900">
                <a:solidFill>
                  <a:srgbClr val="FFC000"/>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Master Programs in Artificial Intelligence for Careers in EU  (MAI4CAREU) </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Lst>
  <p:transition xmlns:p14="http://schemas.microsoft.com/office/powerpoint/2010/main" spd="med" advClick="1"/>
  <p:txStyles>
    <p:titleStyle>
      <a:lvl1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1pPr>
      <a:lvl2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2pPr>
      <a:lvl3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3pPr>
      <a:lvl4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4pPr>
      <a:lvl5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5pPr>
      <a:lvl6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6pPr>
      <a:lvl7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7pPr>
      <a:lvl8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8pPr>
      <a:lvl9pPr marL="0" marR="0" indent="39687" algn="l" defTabSz="914400" latinLnBrk="0">
        <a:lnSpc>
          <a:spcPct val="100000"/>
        </a:lnSpc>
        <a:spcBef>
          <a:spcPts val="0"/>
        </a:spcBef>
        <a:spcAft>
          <a:spcPts val="0"/>
        </a:spcAft>
        <a:buClrTx/>
        <a:buSzTx/>
        <a:buFontTx/>
        <a:buNone/>
        <a:tabLst/>
        <a:defRPr b="1" baseline="0" cap="none" i="0" spc="0" strike="noStrike" sz="4700" u="none">
          <a:solidFill>
            <a:srgbClr val="FFFFFF"/>
          </a:solidFill>
          <a:uFillTx/>
          <a:latin typeface="Century Gothic"/>
          <a:ea typeface="Century Gothic"/>
          <a:cs typeface="Century Gothic"/>
          <a:sym typeface="Century Gothic"/>
        </a:defRPr>
      </a:lvl9pPr>
    </p:titleStyle>
    <p:bodyStyle>
      <a:lvl1pPr marL="274638" marR="0" indent="-2238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1pPr>
      <a:lvl2pPr marL="665842" marR="0" indent="-348342"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2pPr>
      <a:lvl3pPr marL="1093470" marR="0" indent="-426720"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3pPr>
      <a:lvl4pPr marL="1473956" marR="0" indent="-459544"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4pPr>
      <a:lvl5pPr marL="1839593" marR="0" indent="-47751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5pPr>
      <a:lvl6pPr marL="2177413" marR="0" indent="-3581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6pPr>
      <a:lvl7pPr marL="2634613" marR="0" indent="-3581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7pPr>
      <a:lvl8pPr marL="3091813" marR="0" indent="-358138"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8pPr>
      <a:lvl9pPr marL="3549015" marR="0" indent="-358139" algn="l" defTabSz="914400" latinLnBrk="0">
        <a:lnSpc>
          <a:spcPct val="100000"/>
        </a:lnSpc>
        <a:spcBef>
          <a:spcPts val="2000"/>
        </a:spcBef>
        <a:spcAft>
          <a:spcPts val="0"/>
        </a:spcAft>
        <a:buClrTx/>
        <a:buSzPct val="100000"/>
        <a:buFont typeface="Georgia"/>
        <a:buChar char="•"/>
        <a:tabLst/>
        <a:defRPr b="0" baseline="0" cap="none" i="0" spc="0" strike="noStrike" sz="3200" u="none">
          <a:solidFill>
            <a:srgbClr val="000000"/>
          </a:solidFill>
          <a:uFillTx/>
          <a:latin typeface="Century Gothic"/>
          <a:ea typeface="Century Gothic"/>
          <a:cs typeface="Century Gothic"/>
          <a:sym typeface="Century Gothic"/>
        </a:defRPr>
      </a:lvl9pPr>
    </p:bodyStyle>
    <p:otherStyle>
      <a:lvl1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1pPr>
      <a:lvl2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2pPr>
      <a:lvl3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3pPr>
      <a:lvl4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4pPr>
      <a:lvl5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5pPr>
      <a:lvl6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6pPr>
      <a:lvl7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7pPr>
      <a:lvl8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8pPr>
      <a:lvl9pPr marL="0" marR="0" indent="0" algn="ctr" defTabSz="91440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entury Gothic"/>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9.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9.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9.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9.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Relationship Id="rId3" Type="http://schemas.openxmlformats.org/officeDocument/2006/relationships/image" Target="../media/image9.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6.png"/><Relationship Id="rId3" Type="http://schemas.openxmlformats.org/officeDocument/2006/relationships/image" Target="../media/image1.gif"/><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27.png"/><Relationship Id="rId8" Type="http://schemas.openxmlformats.org/officeDocument/2006/relationships/image" Target="../media/image2.tif"/><Relationship Id="rId9" Type="http://schemas.openxmlformats.org/officeDocument/2006/relationships/image" Target="../media/image11.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hyperlink" Target="https://www.epo.org/learning-events/materials/inventors-handbook.html"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ycombinator.com/resources/" TargetMode="External"/><Relationship Id="rId3" Type="http://schemas.openxmlformats.org/officeDocument/2006/relationships/hyperlink" Target="https://classroom.udacity.com/courses/ep245" TargetMode="External"/><Relationship Id="rId4" Type="http://schemas.openxmlformats.org/officeDocument/2006/relationships/hyperlink" Target="http://startupclass.samaltman.com/" TargetMode="External"/><Relationship Id="rId5" Type="http://schemas.openxmlformats.org/officeDocument/2006/relationships/hyperlink" Target="https://www.youtube.com/c/c4eOrgCy/videos"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2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Footer Placeholder 3"/>
          <p:cNvSpPr txBox="1"/>
          <p:nvPr/>
        </p:nvSpPr>
        <p:spPr>
          <a:xfrm>
            <a:off x="4946534" y="5994945"/>
            <a:ext cx="4023830" cy="8534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r">
              <a:defRPr sz="800">
                <a:solidFill>
                  <a:srgbClr val="FFD47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
        <p:nvSpPr>
          <p:cNvPr id="453" name="Title 1"/>
          <p:cNvSpPr txBox="1"/>
          <p:nvPr>
            <p:ph type="title"/>
          </p:nvPr>
        </p:nvSpPr>
        <p:spPr>
          <a:xfrm>
            <a:off x="467154" y="2603627"/>
            <a:ext cx="8209692" cy="1500916"/>
          </a:xfrm>
          <a:prstGeom prst="rect">
            <a:avLst/>
          </a:prstGeom>
        </p:spPr>
        <p:txBody>
          <a:bodyPr/>
          <a:lstStyle/>
          <a:p>
            <a:pPr/>
            <a:r>
              <a:t>MAI 622: AI Entrepreneurship</a:t>
            </a:r>
          </a:p>
        </p:txBody>
      </p:sp>
      <p:sp>
        <p:nvSpPr>
          <p:cNvPr id="454" name="Text Placeholder 2"/>
          <p:cNvSpPr txBox="1"/>
          <p:nvPr>
            <p:ph type="body" sz="quarter" idx="4294967295"/>
          </p:nvPr>
        </p:nvSpPr>
        <p:spPr>
          <a:xfrm>
            <a:off x="2201936" y="182094"/>
            <a:ext cx="5239547" cy="531132"/>
          </a:xfrm>
          <a:prstGeom prst="rect">
            <a:avLst/>
          </a:prstGeom>
        </p:spPr>
        <p:txBody>
          <a:bodyPr lIns="45719" tIns="45719" rIns="45719" bIns="45719"/>
          <a:lstStyle>
            <a:lvl1pPr marL="0" indent="50800" algn="ctr">
              <a:lnSpc>
                <a:spcPct val="90000"/>
              </a:lnSpc>
              <a:buSzTx/>
              <a:buNone/>
              <a:defRPr b="1" spc="200" sz="1200">
                <a:solidFill>
                  <a:srgbClr val="FFD479"/>
                </a:solidFill>
              </a:defRPr>
            </a:lvl1pPr>
          </a:lstStyle>
          <a:p>
            <a:pPr/>
            <a:r>
              <a:t>Master Programs in Artificial Intelligence for Careers in EU  (MAI4CAREU)</a:t>
            </a:r>
          </a:p>
        </p:txBody>
      </p:sp>
      <p:pic>
        <p:nvPicPr>
          <p:cNvPr id="455" name="Image" descr="Image"/>
          <p:cNvPicPr>
            <a:picLocks noChangeAspect="1"/>
          </p:cNvPicPr>
          <p:nvPr/>
        </p:nvPicPr>
        <p:blipFill>
          <a:blip r:embed="rId2">
            <a:extLst/>
          </a:blip>
          <a:stretch>
            <a:fillRect/>
          </a:stretch>
        </p:blipFill>
        <p:spPr>
          <a:xfrm>
            <a:off x="162182" y="179344"/>
            <a:ext cx="1993233" cy="74257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Web…"/>
          <p:cNvSpPr txBox="1"/>
          <p:nvPr>
            <p:ph type="title"/>
          </p:nvPr>
        </p:nvSpPr>
        <p:spPr>
          <a:prstGeom prst="rect">
            <a:avLst/>
          </a:prstGeom>
        </p:spPr>
        <p:txBody>
          <a:bodyPr/>
          <a:lstStyle/>
          <a:p>
            <a:pPr indent="37702" defTabSz="868680">
              <a:defRPr sz="3800"/>
            </a:pPr>
            <a:r>
              <a:t>Web</a:t>
            </a:r>
          </a:p>
          <a:p>
            <a:pPr indent="37702" defTabSz="868680">
              <a:defRPr sz="3800"/>
            </a:pPr>
            <a:r>
              <a:t>Site</a:t>
            </a:r>
          </a:p>
        </p:txBody>
      </p:sp>
      <p:pic>
        <p:nvPicPr>
          <p:cNvPr id="483" name="Image" descr="Image"/>
          <p:cNvPicPr>
            <a:picLocks noChangeAspect="1"/>
          </p:cNvPicPr>
          <p:nvPr/>
        </p:nvPicPr>
        <p:blipFill>
          <a:blip r:embed="rId2">
            <a:extLst/>
          </a:blip>
          <a:stretch>
            <a:fillRect/>
          </a:stretch>
        </p:blipFill>
        <p:spPr>
          <a:xfrm>
            <a:off x="2354097" y="1270001"/>
            <a:ext cx="6855218" cy="475002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Online…"/>
          <p:cNvSpPr txBox="1"/>
          <p:nvPr>
            <p:ph type="title"/>
          </p:nvPr>
        </p:nvSpPr>
        <p:spPr>
          <a:prstGeom prst="rect">
            <a:avLst/>
          </a:prstGeom>
        </p:spPr>
        <p:txBody>
          <a:bodyPr/>
          <a:lstStyle/>
          <a:p>
            <a:pPr indent="24605" defTabSz="566927">
              <a:defRPr sz="2480"/>
            </a:pPr>
            <a:r>
              <a:t>Online</a:t>
            </a:r>
          </a:p>
          <a:p>
            <a:pPr indent="24605" defTabSz="566927">
              <a:defRPr sz="2480"/>
            </a:pPr>
            <a:r>
              <a:t>Forum:</a:t>
            </a:r>
          </a:p>
          <a:p>
            <a:pPr indent="24605" defTabSz="566927">
              <a:defRPr sz="2480"/>
            </a:pPr>
            <a:r>
              <a:t>Discord</a:t>
            </a:r>
          </a:p>
        </p:txBody>
      </p:sp>
      <p:pic>
        <p:nvPicPr>
          <p:cNvPr id="486" name="Image" descr="Image"/>
          <p:cNvPicPr>
            <a:picLocks noChangeAspect="1"/>
          </p:cNvPicPr>
          <p:nvPr/>
        </p:nvPicPr>
        <p:blipFill>
          <a:blip r:embed="rId3">
            <a:extLst/>
          </a:blip>
          <a:stretch>
            <a:fillRect/>
          </a:stretch>
        </p:blipFill>
        <p:spPr>
          <a:xfrm>
            <a:off x="2329270" y="533355"/>
            <a:ext cx="6858273" cy="4637082"/>
          </a:xfrm>
          <a:prstGeom prst="rect">
            <a:avLst/>
          </a:prstGeom>
          <a:ln w="12700">
            <a:miter lim="400000"/>
          </a:ln>
        </p:spPr>
      </p:pic>
      <p:sp>
        <p:nvSpPr>
          <p:cNvPr id="487" name="Subscription code (valid for a few days): https://discord.gg/prnRSqcD"/>
          <p:cNvSpPr txBox="1"/>
          <p:nvPr/>
        </p:nvSpPr>
        <p:spPr>
          <a:xfrm>
            <a:off x="2458984" y="5223219"/>
            <a:ext cx="6505518"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500">
                <a:solidFill>
                  <a:srgbClr val="941100"/>
                </a:solidFill>
                <a:latin typeface="Century Gothic"/>
                <a:ea typeface="Century Gothic"/>
                <a:cs typeface="Century Gothic"/>
                <a:sym typeface="Century Gothic"/>
              </a:defRPr>
            </a:pPr>
            <a:r>
              <a:t>Subscription code (valid for a few days): </a:t>
            </a:r>
            <a:r>
              <a:rPr b="1">
                <a:solidFill>
                  <a:srgbClr val="0433FF"/>
                </a:solidFill>
              </a:rPr>
              <a:t>https://discord.gg/prnRSqcD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You will be registered to Moodle and you can use this to see the topics covered in each lecture, get slides and notes, and submit your assignments."/>
          <p:cNvSpPr txBox="1"/>
          <p:nvPr>
            <p:ph type="body" sz="quarter" idx="1"/>
          </p:nvPr>
        </p:nvSpPr>
        <p:spPr>
          <a:xfrm>
            <a:off x="2410788" y="5302655"/>
            <a:ext cx="6555358" cy="742578"/>
          </a:xfrm>
          <a:prstGeom prst="rect">
            <a:avLst/>
          </a:prstGeom>
        </p:spPr>
        <p:txBody>
          <a:bodyPr/>
          <a:lstStyle>
            <a:lvl1pPr marL="0" indent="0" algn="ctr" defTabSz="438911">
              <a:spcBef>
                <a:spcPts val="900"/>
              </a:spcBef>
              <a:buSzTx/>
              <a:buFontTx/>
              <a:buNone/>
              <a:defRPr sz="1440"/>
            </a:lvl1pPr>
          </a:lstStyle>
          <a:p>
            <a:pPr/>
            <a:r>
              <a:t>You will be registered to Moodle and you can use this to see the topics covered in each lecture, get slides and notes, and submit your assignments.</a:t>
            </a:r>
          </a:p>
        </p:txBody>
      </p:sp>
      <p:sp>
        <p:nvSpPr>
          <p:cNvPr id="492" name="Moodle"/>
          <p:cNvSpPr txBox="1"/>
          <p:nvPr>
            <p:ph type="title"/>
          </p:nvPr>
        </p:nvSpPr>
        <p:spPr>
          <a:prstGeom prst="rect">
            <a:avLst/>
          </a:prstGeom>
        </p:spPr>
        <p:txBody>
          <a:bodyPr/>
          <a:lstStyle/>
          <a:p>
            <a:pPr/>
            <a:r>
              <a:t>Moodle</a:t>
            </a:r>
          </a:p>
        </p:txBody>
      </p:sp>
      <p:pic>
        <p:nvPicPr>
          <p:cNvPr id="493" name="Image" descr="Image"/>
          <p:cNvPicPr>
            <a:picLocks noChangeAspect="1"/>
          </p:cNvPicPr>
          <p:nvPr/>
        </p:nvPicPr>
        <p:blipFill>
          <a:blip r:embed="rId2">
            <a:extLst/>
          </a:blip>
          <a:stretch>
            <a:fillRect/>
          </a:stretch>
        </p:blipFill>
        <p:spPr>
          <a:xfrm>
            <a:off x="2169200" y="500720"/>
            <a:ext cx="7314753" cy="4945723"/>
          </a:xfrm>
          <a:prstGeom prst="rect">
            <a:avLst/>
          </a:prstGeom>
          <a:ln w="12700">
            <a:miter lim="400000"/>
          </a:ln>
        </p:spPr>
      </p:pic>
      <p:sp>
        <p:nvSpPr>
          <p:cNvPr id="494" name="https://moodle.cs.ucy.ac.cy/course/view.php?id=363"/>
          <p:cNvSpPr txBox="1"/>
          <p:nvPr/>
        </p:nvSpPr>
        <p:spPr>
          <a:xfrm>
            <a:off x="2703031" y="152037"/>
            <a:ext cx="575644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700">
                <a:solidFill>
                  <a:srgbClr val="0433FF"/>
                </a:solidFill>
                <a:latin typeface="Century Gothic"/>
                <a:ea typeface="Century Gothic"/>
                <a:cs typeface="Century Gothic"/>
                <a:sym typeface="Century Gothic"/>
              </a:defRPr>
            </a:lvl1pPr>
          </a:lstStyle>
          <a:p>
            <a:pPr/>
            <a:r>
              <a:t>https://moodle.cs.ucy.ac.cy/course/view.php?id=363</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6" name="Image" descr="Image"/>
          <p:cNvPicPr>
            <a:picLocks noChangeAspect="1"/>
          </p:cNvPicPr>
          <p:nvPr/>
        </p:nvPicPr>
        <p:blipFill>
          <a:blip r:embed="rId2">
            <a:extLst/>
          </a:blip>
          <a:stretch>
            <a:fillRect/>
          </a:stretch>
        </p:blipFill>
        <p:spPr>
          <a:xfrm>
            <a:off x="2211471" y="1908550"/>
            <a:ext cx="7207156" cy="4872973"/>
          </a:xfrm>
          <a:prstGeom prst="rect">
            <a:avLst/>
          </a:prstGeom>
          <a:ln w="12700">
            <a:miter lim="400000"/>
          </a:ln>
        </p:spPr>
      </p:pic>
      <p:sp>
        <p:nvSpPr>
          <p:cNvPr id="497" name="https://c4e.org.cy/"/>
          <p:cNvSpPr txBox="1"/>
          <p:nvPr/>
        </p:nvSpPr>
        <p:spPr>
          <a:xfrm>
            <a:off x="4172979" y="930980"/>
            <a:ext cx="2674539"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200">
                <a:solidFill>
                  <a:srgbClr val="0433FF"/>
                </a:solidFill>
                <a:latin typeface="Century Gothic"/>
                <a:ea typeface="Century Gothic"/>
                <a:cs typeface="Century Gothic"/>
                <a:sym typeface="Century Gothic"/>
              </a:defRPr>
            </a:lvl1pPr>
          </a:lstStyle>
          <a:p>
            <a:pPr/>
            <a:r>
              <a:t>https://c4e.org.cy/</a:t>
            </a:r>
          </a:p>
        </p:txBody>
      </p:sp>
      <p:pic>
        <p:nvPicPr>
          <p:cNvPr id="498" name="Image" descr="Image"/>
          <p:cNvPicPr>
            <a:picLocks noChangeAspect="1"/>
          </p:cNvPicPr>
          <p:nvPr/>
        </p:nvPicPr>
        <p:blipFill>
          <a:blip r:embed="rId3">
            <a:extLst/>
          </a:blip>
          <a:stretch>
            <a:fillRect/>
          </a:stretch>
        </p:blipFill>
        <p:spPr>
          <a:xfrm>
            <a:off x="343667" y="373244"/>
            <a:ext cx="1660526" cy="1736099"/>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0" name="Image" descr="Image"/>
          <p:cNvPicPr>
            <a:picLocks noChangeAspect="1"/>
          </p:cNvPicPr>
          <p:nvPr/>
        </p:nvPicPr>
        <p:blipFill>
          <a:blip r:embed="rId2">
            <a:extLst/>
          </a:blip>
          <a:stretch>
            <a:fillRect/>
          </a:stretch>
        </p:blipFill>
        <p:spPr>
          <a:xfrm>
            <a:off x="2211471" y="1908550"/>
            <a:ext cx="7207156" cy="4872973"/>
          </a:xfrm>
          <a:prstGeom prst="rect">
            <a:avLst/>
          </a:prstGeom>
          <a:ln w="12700">
            <a:miter lim="400000"/>
          </a:ln>
        </p:spPr>
      </p:pic>
      <p:sp>
        <p:nvSpPr>
          <p:cNvPr id="501" name="https://c4e.org.cy/"/>
          <p:cNvSpPr txBox="1"/>
          <p:nvPr/>
        </p:nvSpPr>
        <p:spPr>
          <a:xfrm>
            <a:off x="4172979" y="930980"/>
            <a:ext cx="2674539"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200">
                <a:solidFill>
                  <a:srgbClr val="0433FF"/>
                </a:solidFill>
                <a:latin typeface="Century Gothic"/>
                <a:ea typeface="Century Gothic"/>
                <a:cs typeface="Century Gothic"/>
                <a:sym typeface="Century Gothic"/>
              </a:defRPr>
            </a:lvl1pPr>
          </a:lstStyle>
          <a:p>
            <a:pPr/>
            <a:r>
              <a:t>https://c4e.org.cy/</a:t>
            </a:r>
          </a:p>
        </p:txBody>
      </p:sp>
      <p:pic>
        <p:nvPicPr>
          <p:cNvPr id="502" name="Image" descr="Image"/>
          <p:cNvPicPr>
            <a:picLocks noChangeAspect="1"/>
          </p:cNvPicPr>
          <p:nvPr/>
        </p:nvPicPr>
        <p:blipFill>
          <a:blip r:embed="rId3">
            <a:extLst/>
          </a:blip>
          <a:stretch>
            <a:fillRect/>
          </a:stretch>
        </p:blipFill>
        <p:spPr>
          <a:xfrm>
            <a:off x="343667" y="373244"/>
            <a:ext cx="1660526" cy="1736099"/>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4" name="Image" descr="Image"/>
          <p:cNvPicPr>
            <a:picLocks noChangeAspect="1"/>
          </p:cNvPicPr>
          <p:nvPr/>
        </p:nvPicPr>
        <p:blipFill>
          <a:blip r:embed="rId2">
            <a:extLst/>
          </a:blip>
          <a:stretch>
            <a:fillRect/>
          </a:stretch>
        </p:blipFill>
        <p:spPr>
          <a:xfrm>
            <a:off x="2229223" y="857315"/>
            <a:ext cx="7093181" cy="4795911"/>
          </a:xfrm>
          <a:prstGeom prst="rect">
            <a:avLst/>
          </a:prstGeom>
          <a:ln w="12700">
            <a:miter lim="400000"/>
          </a:ln>
        </p:spPr>
      </p:pic>
      <p:pic>
        <p:nvPicPr>
          <p:cNvPr id="505" name="Image" descr="Image"/>
          <p:cNvPicPr>
            <a:picLocks noChangeAspect="1"/>
          </p:cNvPicPr>
          <p:nvPr/>
        </p:nvPicPr>
        <p:blipFill>
          <a:blip r:embed="rId3">
            <a:extLst/>
          </a:blip>
          <a:stretch>
            <a:fillRect/>
          </a:stretch>
        </p:blipFill>
        <p:spPr>
          <a:xfrm>
            <a:off x="343667" y="373244"/>
            <a:ext cx="1660526" cy="1736099"/>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INN"/>
          <p:cNvSpPr txBox="1"/>
          <p:nvPr>
            <p:ph type="title"/>
          </p:nvPr>
        </p:nvSpPr>
        <p:spPr>
          <a:xfrm>
            <a:off x="85994" y="-46433"/>
            <a:ext cx="2175872" cy="1263638"/>
          </a:xfrm>
          <a:prstGeom prst="rect">
            <a:avLst/>
          </a:prstGeom>
        </p:spPr>
        <p:txBody>
          <a:bodyPr/>
          <a:lstStyle/>
          <a:p>
            <a:pPr/>
            <a:r>
              <a:t>SINN</a:t>
            </a:r>
          </a:p>
        </p:txBody>
      </p:sp>
      <p:pic>
        <p:nvPicPr>
          <p:cNvPr id="508" name="Image" descr="Image"/>
          <p:cNvPicPr>
            <a:picLocks noChangeAspect="1"/>
          </p:cNvPicPr>
          <p:nvPr/>
        </p:nvPicPr>
        <p:blipFill>
          <a:blip r:embed="rId2">
            <a:extLst/>
          </a:blip>
          <a:stretch>
            <a:fillRect/>
          </a:stretch>
        </p:blipFill>
        <p:spPr>
          <a:xfrm>
            <a:off x="2167567" y="1007951"/>
            <a:ext cx="7161491" cy="4842098"/>
          </a:xfrm>
          <a:prstGeom prst="rect">
            <a:avLst/>
          </a:prstGeom>
          <a:ln w="12700">
            <a:miter lim="400000"/>
          </a:ln>
        </p:spPr>
      </p:pic>
      <p:pic>
        <p:nvPicPr>
          <p:cNvPr id="509" name="Image" descr="Image"/>
          <p:cNvPicPr>
            <a:picLocks noChangeAspect="1"/>
          </p:cNvPicPr>
          <p:nvPr/>
        </p:nvPicPr>
        <p:blipFill>
          <a:blip r:embed="rId3">
            <a:extLst/>
          </a:blip>
          <a:stretch>
            <a:fillRect/>
          </a:stretch>
        </p:blipFill>
        <p:spPr>
          <a:xfrm>
            <a:off x="526230" y="1322074"/>
            <a:ext cx="1295401" cy="1354357"/>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CyEC"/>
          <p:cNvSpPr txBox="1"/>
          <p:nvPr>
            <p:ph type="title"/>
          </p:nvPr>
        </p:nvSpPr>
        <p:spPr>
          <a:xfrm>
            <a:off x="85994" y="-46433"/>
            <a:ext cx="2175872" cy="1263638"/>
          </a:xfrm>
          <a:prstGeom prst="rect">
            <a:avLst/>
          </a:prstGeom>
        </p:spPr>
        <p:txBody>
          <a:bodyPr/>
          <a:lstStyle/>
          <a:p>
            <a:pPr/>
            <a:r>
              <a:t>CyEC</a:t>
            </a:r>
          </a:p>
        </p:txBody>
      </p:sp>
      <p:pic>
        <p:nvPicPr>
          <p:cNvPr id="512" name="Image" descr="Image"/>
          <p:cNvPicPr>
            <a:picLocks noChangeAspect="1"/>
          </p:cNvPicPr>
          <p:nvPr/>
        </p:nvPicPr>
        <p:blipFill>
          <a:blip r:embed="rId2">
            <a:extLst/>
          </a:blip>
          <a:stretch>
            <a:fillRect/>
          </a:stretch>
        </p:blipFill>
        <p:spPr>
          <a:xfrm>
            <a:off x="3022600" y="232445"/>
            <a:ext cx="5114487" cy="6393110"/>
          </a:xfrm>
          <a:prstGeom prst="rect">
            <a:avLst/>
          </a:prstGeom>
          <a:ln w="12700">
            <a:miter lim="400000"/>
          </a:ln>
        </p:spPr>
      </p:pic>
      <p:pic>
        <p:nvPicPr>
          <p:cNvPr id="513" name="Image" descr="Image"/>
          <p:cNvPicPr>
            <a:picLocks noChangeAspect="1"/>
          </p:cNvPicPr>
          <p:nvPr/>
        </p:nvPicPr>
        <p:blipFill>
          <a:blip r:embed="rId3">
            <a:extLst/>
          </a:blip>
          <a:stretch>
            <a:fillRect/>
          </a:stretch>
        </p:blipFill>
        <p:spPr>
          <a:xfrm>
            <a:off x="554425" y="1351552"/>
            <a:ext cx="1239011" cy="12954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Title 1"/>
          <p:cNvSpPr txBox="1"/>
          <p:nvPr>
            <p:ph type="title"/>
          </p:nvPr>
        </p:nvSpPr>
        <p:spPr>
          <a:prstGeom prst="rect">
            <a:avLst/>
          </a:prstGeom>
        </p:spPr>
        <p:txBody>
          <a:bodyPr/>
          <a:lstStyle/>
          <a:p>
            <a:pPr indent="38893" defTabSz="896111">
              <a:defRPr sz="2352"/>
            </a:pPr>
            <a:r>
              <a:t>Main</a:t>
            </a:r>
            <a:br/>
            <a:r>
              <a:t>Sources for Learning Materials</a:t>
            </a:r>
          </a:p>
        </p:txBody>
      </p:sp>
      <p:pic>
        <p:nvPicPr>
          <p:cNvPr id="516" name="Picture 2" descr="Picture 2"/>
          <p:cNvPicPr>
            <a:picLocks noChangeAspect="1"/>
          </p:cNvPicPr>
          <p:nvPr/>
        </p:nvPicPr>
        <p:blipFill>
          <a:blip r:embed="rId2">
            <a:extLst/>
          </a:blip>
          <a:stretch>
            <a:fillRect/>
          </a:stretch>
        </p:blipFill>
        <p:spPr>
          <a:xfrm>
            <a:off x="2945218" y="187765"/>
            <a:ext cx="4176463" cy="2784309"/>
          </a:xfrm>
          <a:prstGeom prst="rect">
            <a:avLst/>
          </a:prstGeom>
          <a:ln w="12700">
            <a:miter lim="400000"/>
          </a:ln>
        </p:spPr>
      </p:pic>
      <p:pic>
        <p:nvPicPr>
          <p:cNvPr id="517" name="logo.gif" descr="logo.gif"/>
          <p:cNvPicPr>
            <a:picLocks noChangeAspect="1"/>
          </p:cNvPicPr>
          <p:nvPr/>
        </p:nvPicPr>
        <p:blipFill>
          <a:blip r:embed="rId3">
            <a:extLst/>
          </a:blip>
          <a:stretch>
            <a:fillRect/>
          </a:stretch>
        </p:blipFill>
        <p:spPr>
          <a:xfrm>
            <a:off x="3328612" y="3987788"/>
            <a:ext cx="2083728" cy="1041865"/>
          </a:xfrm>
          <a:prstGeom prst="rect">
            <a:avLst/>
          </a:prstGeom>
          <a:ln w="12700">
            <a:miter lim="400000"/>
          </a:ln>
        </p:spPr>
      </p:pic>
      <p:pic>
        <p:nvPicPr>
          <p:cNvPr id="518" name="Picture 4" descr="Picture 4"/>
          <p:cNvPicPr>
            <a:picLocks noChangeAspect="1"/>
          </p:cNvPicPr>
          <p:nvPr/>
        </p:nvPicPr>
        <p:blipFill>
          <a:blip r:embed="rId4">
            <a:extLst/>
          </a:blip>
          <a:stretch>
            <a:fillRect/>
          </a:stretch>
        </p:blipFill>
        <p:spPr>
          <a:xfrm>
            <a:off x="2845678" y="5447270"/>
            <a:ext cx="2746744" cy="1545045"/>
          </a:xfrm>
          <a:prstGeom prst="rect">
            <a:avLst/>
          </a:prstGeom>
          <a:ln w="12700">
            <a:miter lim="400000"/>
          </a:ln>
        </p:spPr>
      </p:pic>
      <p:pic>
        <p:nvPicPr>
          <p:cNvPr id="519" name="166c46b1-fe38-484d-985c-4f2da8e95aad.jpg._CB522951874_.jpg" descr="166c46b1-fe38-484d-985c-4f2da8e95aad.jpg._CB522951874_.jpg"/>
          <p:cNvPicPr>
            <a:picLocks noChangeAspect="1"/>
          </p:cNvPicPr>
          <p:nvPr/>
        </p:nvPicPr>
        <p:blipFill>
          <a:blip r:embed="rId5">
            <a:extLst/>
          </a:blip>
          <a:stretch>
            <a:fillRect/>
          </a:stretch>
        </p:blipFill>
        <p:spPr>
          <a:xfrm>
            <a:off x="7271980" y="220157"/>
            <a:ext cx="1395476" cy="1395474"/>
          </a:xfrm>
          <a:prstGeom prst="rect">
            <a:avLst/>
          </a:prstGeom>
          <a:ln w="12700">
            <a:miter lim="400000"/>
          </a:ln>
        </p:spPr>
      </p:pic>
      <p:pic>
        <p:nvPicPr>
          <p:cNvPr id="520" name="Picture 2" descr="Picture 2"/>
          <p:cNvPicPr>
            <a:picLocks noChangeAspect="1"/>
          </p:cNvPicPr>
          <p:nvPr/>
        </p:nvPicPr>
        <p:blipFill>
          <a:blip r:embed="rId6">
            <a:extLst/>
          </a:blip>
          <a:stretch>
            <a:fillRect/>
          </a:stretch>
        </p:blipFill>
        <p:spPr>
          <a:xfrm>
            <a:off x="7202249" y="4238731"/>
            <a:ext cx="1534937" cy="2318506"/>
          </a:xfrm>
          <a:prstGeom prst="rect">
            <a:avLst/>
          </a:prstGeom>
          <a:ln w="12700">
            <a:miter lim="400000"/>
          </a:ln>
        </p:spPr>
      </p:pic>
      <p:pic>
        <p:nvPicPr>
          <p:cNvPr id="521" name="Picture 8" descr="Picture 8"/>
          <p:cNvPicPr>
            <a:picLocks noChangeAspect="1"/>
          </p:cNvPicPr>
          <p:nvPr/>
        </p:nvPicPr>
        <p:blipFill>
          <a:blip r:embed="rId7">
            <a:extLst/>
          </a:blip>
          <a:stretch>
            <a:fillRect/>
          </a:stretch>
        </p:blipFill>
        <p:spPr>
          <a:xfrm>
            <a:off x="3315075" y="2995141"/>
            <a:ext cx="3436750" cy="575030"/>
          </a:xfrm>
          <a:prstGeom prst="rect">
            <a:avLst/>
          </a:prstGeom>
          <a:ln w="12700">
            <a:miter lim="400000"/>
          </a:ln>
        </p:spPr>
      </p:pic>
      <p:pic>
        <p:nvPicPr>
          <p:cNvPr id="522" name="Image" descr="Image"/>
          <p:cNvPicPr>
            <a:picLocks noChangeAspect="1"/>
          </p:cNvPicPr>
          <p:nvPr/>
        </p:nvPicPr>
        <p:blipFill>
          <a:blip r:embed="rId8">
            <a:extLst/>
          </a:blip>
          <a:stretch>
            <a:fillRect/>
          </a:stretch>
        </p:blipFill>
        <p:spPr>
          <a:xfrm>
            <a:off x="4971020" y="6045367"/>
            <a:ext cx="1993232" cy="742578"/>
          </a:xfrm>
          <a:prstGeom prst="rect">
            <a:avLst/>
          </a:prstGeom>
          <a:ln w="12700">
            <a:miter lim="400000"/>
          </a:ln>
        </p:spPr>
      </p:pic>
      <p:pic>
        <p:nvPicPr>
          <p:cNvPr id="523" name="Image" descr="Image"/>
          <p:cNvPicPr>
            <a:picLocks noChangeAspect="1"/>
          </p:cNvPicPr>
          <p:nvPr/>
        </p:nvPicPr>
        <p:blipFill>
          <a:blip r:embed="rId9">
            <a:extLst/>
          </a:blip>
          <a:stretch>
            <a:fillRect/>
          </a:stretch>
        </p:blipFill>
        <p:spPr>
          <a:xfrm>
            <a:off x="7037764" y="1723713"/>
            <a:ext cx="1863907" cy="2406936"/>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Content Placeholder 2"/>
          <p:cNvSpPr txBox="1"/>
          <p:nvPr>
            <p:ph type="body" idx="1"/>
          </p:nvPr>
        </p:nvSpPr>
        <p:spPr>
          <a:prstGeom prst="rect">
            <a:avLst/>
          </a:prstGeom>
        </p:spPr>
        <p:txBody>
          <a:bodyPr/>
          <a:lstStyle/>
          <a:p>
            <a:pPr marL="222250" indent="-171450">
              <a:defRPr sz="1800"/>
            </a:pPr>
            <a:r>
              <a:t>Bill Aulet (2013) </a:t>
            </a:r>
            <a:r>
              <a:rPr b="1"/>
              <a:t>“Disciplined Entrepreneurship.” </a:t>
            </a:r>
            <a:r>
              <a:t>Wiley.</a:t>
            </a:r>
          </a:p>
          <a:p>
            <a:pPr marL="222250" indent="-171450">
              <a:defRPr sz="1800"/>
            </a:pPr>
            <a:r>
              <a:t>Bill Aulet (2017) </a:t>
            </a:r>
            <a:r>
              <a:rPr b="1"/>
              <a:t>“Disciplined Entrepreneurship Workbook.” </a:t>
            </a:r>
            <a:r>
              <a:t>Wiley.</a:t>
            </a:r>
          </a:p>
          <a:p>
            <a:pPr marL="222250" indent="-171450">
              <a:defRPr sz="1800"/>
            </a:pPr>
            <a:r>
              <a:t>Alexander Osterwalder et al (2010) </a:t>
            </a:r>
            <a:r>
              <a:rPr b="1"/>
              <a:t>“Business Model Generation.” </a:t>
            </a:r>
            <a:r>
              <a:t>Wiley.</a:t>
            </a:r>
          </a:p>
          <a:p>
            <a:pPr marL="222250" indent="-171450">
              <a:defRPr sz="1800"/>
            </a:pPr>
            <a:r>
              <a:t>Ash Fontana (2021) </a:t>
            </a:r>
            <a:r>
              <a:rPr b="1"/>
              <a:t>“The AI-First Company.”</a:t>
            </a:r>
            <a:r>
              <a:t> Penguin.</a:t>
            </a:r>
          </a:p>
          <a:p>
            <a:pPr marL="222250" indent="-171450">
              <a:defRPr sz="1800"/>
            </a:pPr>
            <a:r>
              <a:t>European Patent Office. </a:t>
            </a:r>
            <a:r>
              <a:rPr b="1"/>
              <a:t>“Inventors’ Handbook.”</a:t>
            </a:r>
            <a:r>
              <a:t> 	</a:t>
            </a:r>
            <a:r>
              <a:rPr sz="1000" u="sng">
                <a:solidFill>
                  <a:schemeClr val="accent5"/>
                </a:solidFill>
                <a:uFill>
                  <a:solidFill>
                    <a:schemeClr val="accent5"/>
                  </a:solidFill>
                </a:uFill>
                <a:hlinkClick r:id="rId2" invalidUrl="" action="" tgtFrame="" tooltip="" history="1" highlightClick="0" endSnd="0"/>
              </a:rPr>
              <a:t>https://www.epo.org/learning-events/materials/inventors-handbook.html</a:t>
            </a:r>
          </a:p>
        </p:txBody>
      </p:sp>
      <p:sp>
        <p:nvSpPr>
          <p:cNvPr id="526" name="Title 1"/>
          <p:cNvSpPr txBox="1"/>
          <p:nvPr>
            <p:ph type="title"/>
          </p:nvPr>
        </p:nvSpPr>
        <p:spPr>
          <a:prstGeom prst="rect">
            <a:avLst/>
          </a:prstGeom>
        </p:spPr>
        <p:txBody>
          <a:bodyPr/>
          <a:lstStyle>
            <a:lvl1pPr>
              <a:defRPr i="1"/>
            </a:lvl1pPr>
          </a:lstStyle>
          <a:p>
            <a:pPr/>
            <a:r>
              <a:t>Textbooks</a:t>
            </a:r>
          </a:p>
        </p:txBody>
      </p:sp>
      <p:sp>
        <p:nvSpPr>
          <p:cNvPr id="527" name="Title 1"/>
          <p:cNvSpPr txBox="1"/>
          <p:nvPr/>
        </p:nvSpPr>
        <p:spPr>
          <a:xfrm>
            <a:off x="57809" y="1024304"/>
            <a:ext cx="2946729" cy="1247644"/>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algn="ctr">
              <a:lnSpc>
                <a:spcPct val="90000"/>
              </a:lnSpc>
              <a:defRPr sz="2100">
                <a:solidFill>
                  <a:srgbClr val="FFD147"/>
                </a:solidFill>
                <a:latin typeface="Century Gothic"/>
                <a:ea typeface="Century Gothic"/>
                <a:cs typeface="Century Gothic"/>
                <a:sym typeface="Century Gothic"/>
              </a:defRPr>
            </a:lvl1pPr>
          </a:lstStyle>
          <a:p>
            <a:pPr/>
            <a:r>
              <a:t>Reading List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Content Placeholder 2"/>
          <p:cNvSpPr txBox="1"/>
          <p:nvPr>
            <p:ph type="body" idx="1"/>
          </p:nvPr>
        </p:nvSpPr>
        <p:spPr>
          <a:prstGeom prst="rect">
            <a:avLst/>
          </a:prstGeom>
        </p:spPr>
        <p:txBody>
          <a:bodyPr/>
          <a:lstStyle/>
          <a:p>
            <a:pPr marL="0" indent="50800">
              <a:buSzTx/>
              <a:buNone/>
              <a:defRPr sz="1800"/>
            </a:pPr>
            <a:r>
              <a:t>Help students master concepts of relevance to AI and Data-driven entrepreneurship, by:</a:t>
            </a:r>
          </a:p>
          <a:p>
            <a:pPr marL="222250" indent="-171450">
              <a:defRPr sz="1800"/>
            </a:pPr>
            <a:r>
              <a:t>Introducing basic </a:t>
            </a:r>
            <a:r>
              <a:rPr>
                <a:solidFill>
                  <a:srgbClr val="0070C0"/>
                </a:solidFill>
              </a:rPr>
              <a:t>terminology </a:t>
            </a:r>
            <a:r>
              <a:t>and</a:t>
            </a:r>
            <a:r>
              <a:rPr>
                <a:solidFill>
                  <a:srgbClr val="0070C0"/>
                </a:solidFill>
              </a:rPr>
              <a:t> concepts </a:t>
            </a:r>
            <a:r>
              <a:t>of</a:t>
            </a:r>
            <a:r>
              <a:rPr>
                <a:solidFill>
                  <a:srgbClr val="0070C0"/>
                </a:solidFill>
              </a:rPr>
              <a:t> innovation, entrepreneurship</a:t>
            </a:r>
            <a:r>
              <a:t>, and </a:t>
            </a:r>
            <a:r>
              <a:rPr>
                <a:solidFill>
                  <a:srgbClr val="0070C0"/>
                </a:solidFill>
              </a:rPr>
              <a:t>intellectual property</a:t>
            </a:r>
            <a:endParaRPr>
              <a:solidFill>
                <a:srgbClr val="0070C0"/>
              </a:solidFill>
            </a:endParaRPr>
          </a:p>
          <a:p>
            <a:pPr marL="222250" indent="-171450">
              <a:defRPr sz="1800"/>
            </a:pPr>
            <a:r>
              <a:t>Discussing </a:t>
            </a:r>
            <a:r>
              <a:rPr>
                <a:solidFill>
                  <a:srgbClr val="0070C0"/>
                </a:solidFill>
              </a:rPr>
              <a:t>case studies </a:t>
            </a:r>
            <a:r>
              <a:t>of turning ideas to successful companies,</a:t>
            </a:r>
            <a:r>
              <a:rPr>
                <a:solidFill>
                  <a:srgbClr val="0070C0"/>
                </a:solidFill>
              </a:rPr>
              <a:t> </a:t>
            </a:r>
            <a:r>
              <a:t>and </a:t>
            </a:r>
            <a:r>
              <a:rPr>
                <a:solidFill>
                  <a:srgbClr val="0070C0"/>
                </a:solidFill>
              </a:rPr>
              <a:t>visions</a:t>
            </a:r>
            <a:r>
              <a:t> for the future of AI</a:t>
            </a:r>
          </a:p>
          <a:p>
            <a:pPr marL="222250" indent="-171450">
              <a:defRPr sz="1800"/>
            </a:pPr>
            <a:r>
              <a:t>Learning and practicing steps entailed in </a:t>
            </a:r>
            <a:r>
              <a:rPr>
                <a:solidFill>
                  <a:srgbClr val="0070C0"/>
                </a:solidFill>
              </a:rPr>
              <a:t>start-up foundation</a:t>
            </a:r>
            <a:r>
              <a:t>, as captured in MIT’s </a:t>
            </a:r>
            <a:r>
              <a:rPr>
                <a:solidFill>
                  <a:srgbClr val="0070C0"/>
                </a:solidFill>
              </a:rPr>
              <a:t>Disciplined Entrepreneurship </a:t>
            </a:r>
            <a:r>
              <a:t>methodology.</a:t>
            </a:r>
          </a:p>
          <a:p>
            <a:pPr marL="222250" indent="-171450">
              <a:defRPr sz="1800"/>
            </a:pPr>
            <a:r>
              <a:t>Understanding and practicing </a:t>
            </a:r>
            <a:r>
              <a:rPr>
                <a:solidFill>
                  <a:srgbClr val="0070C0"/>
                </a:solidFill>
              </a:rPr>
              <a:t>business model development</a:t>
            </a:r>
            <a:r>
              <a:t>.</a:t>
            </a:r>
          </a:p>
          <a:p>
            <a:pPr marL="222250" indent="-171450">
              <a:defRPr sz="1800"/>
            </a:pPr>
            <a:r>
              <a:t>Learning how to </a:t>
            </a:r>
            <a:r>
              <a:rPr>
                <a:solidFill>
                  <a:srgbClr val="0070C0"/>
                </a:solidFill>
              </a:rPr>
              <a:t>pitch</a:t>
            </a:r>
            <a:r>
              <a:t> to attract investment</a:t>
            </a:r>
          </a:p>
        </p:txBody>
      </p:sp>
      <p:sp>
        <p:nvSpPr>
          <p:cNvPr id="458" name="Title 1"/>
          <p:cNvSpPr txBox="1"/>
          <p:nvPr>
            <p:ph type="title"/>
          </p:nvPr>
        </p:nvSpPr>
        <p:spPr>
          <a:prstGeom prst="rect">
            <a:avLst/>
          </a:prstGeom>
        </p:spPr>
        <p:txBody>
          <a:bodyPr/>
          <a:lstStyle/>
          <a:p>
            <a:pPr indent="37702" defTabSz="868680">
              <a:defRPr sz="3800"/>
            </a:pPr>
            <a:r>
              <a:t>Course</a:t>
            </a:r>
            <a:br/>
            <a:r>
              <a:t>Objective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5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5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5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5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57">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7"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Content Placeholder 2"/>
          <p:cNvSpPr txBox="1"/>
          <p:nvPr>
            <p:ph type="body" idx="1"/>
          </p:nvPr>
        </p:nvSpPr>
        <p:spPr>
          <a:prstGeom prst="rect">
            <a:avLst/>
          </a:prstGeom>
        </p:spPr>
        <p:txBody>
          <a:bodyPr/>
          <a:lstStyle/>
          <a:p>
            <a:pPr marL="0" indent="0">
              <a:buSzTx/>
              <a:buFontTx/>
              <a:buNone/>
              <a:defRPr b="1">
                <a:solidFill>
                  <a:srgbClr val="0433FF"/>
                </a:solidFill>
              </a:defRPr>
            </a:pPr>
            <a:r>
              <a:t>AI Case Studies &amp; Vision</a:t>
            </a:r>
          </a:p>
          <a:p>
            <a:pPr lvl="1" marL="665842" indent="-348342">
              <a:defRPr sz="2400">
                <a:solidFill>
                  <a:srgbClr val="000000"/>
                </a:solidFill>
              </a:defRPr>
            </a:pPr>
            <a:r>
              <a:t>Kai-Fu Lee &amp; Chen Qiufan (2021). </a:t>
            </a:r>
            <a:r>
              <a:rPr b="1"/>
              <a:t>“AI 2041. Ten Visions for Our Future.”</a:t>
            </a:r>
            <a:r>
              <a:t> Penguin. </a:t>
            </a:r>
          </a:p>
          <a:p>
            <a:pPr lvl="1" marL="665842" indent="-348342">
              <a:defRPr sz="2400">
                <a:solidFill>
                  <a:srgbClr val="000000"/>
                </a:solidFill>
              </a:defRPr>
            </a:pPr>
            <a:r>
              <a:t>Cade Metz (2021). </a:t>
            </a:r>
            <a:r>
              <a:rPr b="1"/>
              <a:t>“The Genius Makers: The Mavericks Who Brought A.I. to Google, Facebook, and the World.” </a:t>
            </a:r>
            <a:r>
              <a:t>Random House Business.</a:t>
            </a:r>
          </a:p>
          <a:p>
            <a:pPr lvl="1" marL="665842" indent="-348342">
              <a:defRPr sz="2400">
                <a:solidFill>
                  <a:srgbClr val="000000"/>
                </a:solidFill>
              </a:defRPr>
            </a:pPr>
            <a:r>
              <a:t>Eric Topol (2019). </a:t>
            </a:r>
            <a:r>
              <a:rPr b="1"/>
              <a:t>“Deep Medicine: How Artificial Intelligence Can Make Healthcare Human Again.”</a:t>
            </a:r>
            <a:r>
              <a:t> Basic Books.</a:t>
            </a:r>
          </a:p>
        </p:txBody>
      </p:sp>
      <p:sp>
        <p:nvSpPr>
          <p:cNvPr id="530" name="Title 1"/>
          <p:cNvSpPr txBox="1"/>
          <p:nvPr/>
        </p:nvSpPr>
        <p:spPr>
          <a:xfrm>
            <a:off x="-54473" y="270304"/>
            <a:ext cx="2946728" cy="1247644"/>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algn="ctr">
              <a:lnSpc>
                <a:spcPct val="90000"/>
              </a:lnSpc>
              <a:defRPr sz="2000">
                <a:solidFill>
                  <a:srgbClr val="FFD147"/>
                </a:solidFill>
                <a:latin typeface="Century Gothic"/>
                <a:ea typeface="Century Gothic"/>
                <a:cs typeface="Century Gothic"/>
                <a:sym typeface="Century Gothic"/>
              </a:defRPr>
            </a:lvl1pPr>
          </a:lstStyle>
          <a:p>
            <a:pPr/>
            <a:r>
              <a:t>Additional Readings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Content Placeholder 2"/>
          <p:cNvSpPr txBox="1"/>
          <p:nvPr>
            <p:ph type="body" idx="1"/>
          </p:nvPr>
        </p:nvSpPr>
        <p:spPr>
          <a:prstGeom prst="rect">
            <a:avLst/>
          </a:prstGeom>
        </p:spPr>
        <p:txBody>
          <a:bodyPr anchor="ctr"/>
          <a:lstStyle/>
          <a:p>
            <a:pPr marL="260648" indent="-209848">
              <a:spcBef>
                <a:spcPts val="1000"/>
              </a:spcBef>
              <a:defRPr b="1" sz="2000"/>
            </a:pPr>
            <a:r>
              <a:t>Y Combinator’s Resources</a:t>
            </a:r>
          </a:p>
          <a:p>
            <a:pPr lvl="1" marL="665842" indent="-348342">
              <a:spcBef>
                <a:spcPts val="1000"/>
              </a:spcBef>
              <a:defRPr b="1" sz="2000">
                <a:solidFill>
                  <a:srgbClr val="000000"/>
                </a:solidFill>
              </a:defRPr>
            </a:pPr>
            <a:r>
              <a:rPr b="0" u="sng">
                <a:solidFill>
                  <a:schemeClr val="accent5"/>
                </a:solidFill>
                <a:uFill>
                  <a:solidFill>
                    <a:schemeClr val="accent5"/>
                  </a:solidFill>
                </a:uFill>
                <a:hlinkClick r:id="rId2" invalidUrl="" action="" tgtFrame="" tooltip="" history="1" highlightClick="0" endSnd="0"/>
              </a:rPr>
              <a:t>https://www.ycombinator.com/resources/</a:t>
            </a:r>
            <a:r>
              <a:rPr b="0"/>
              <a:t> </a:t>
            </a:r>
          </a:p>
          <a:p>
            <a:pPr marL="260648" indent="-209848">
              <a:spcBef>
                <a:spcPts val="1000"/>
              </a:spcBef>
              <a:defRPr sz="2000"/>
            </a:pPr>
            <a:r>
              <a:t>Steve Blank, </a:t>
            </a:r>
            <a:r>
              <a:rPr b="1"/>
              <a:t>“How to build a startup?” </a:t>
            </a:r>
            <a:r>
              <a:t>Udacity</a:t>
            </a:r>
          </a:p>
          <a:p>
            <a:pPr lvl="1" marL="642620" indent="-325120">
              <a:spcBef>
                <a:spcPts val="1000"/>
              </a:spcBef>
              <a:defRPr sz="2000"/>
            </a:pPr>
            <a:r>
              <a:rPr u="sng">
                <a:solidFill>
                  <a:schemeClr val="accent5"/>
                </a:solidFill>
                <a:uFill>
                  <a:solidFill>
                    <a:schemeClr val="accent5"/>
                  </a:solidFill>
                </a:uFill>
                <a:hlinkClick r:id="rId3" invalidUrl="" action="" tgtFrame="" tooltip="" history="1" highlightClick="0" endSnd="0"/>
              </a:rPr>
              <a:t>https://classroom.udacity.com/courses/ep245</a:t>
            </a:r>
          </a:p>
          <a:p>
            <a:pPr marL="260648" indent="-209848">
              <a:spcBef>
                <a:spcPts val="1000"/>
              </a:spcBef>
              <a:defRPr sz="2000"/>
            </a:pPr>
            <a:r>
              <a:t>Sam Altman, </a:t>
            </a:r>
            <a:r>
              <a:rPr b="1"/>
              <a:t>“How to start a startup?”</a:t>
            </a:r>
            <a:endParaRPr b="1"/>
          </a:p>
          <a:p>
            <a:pPr lvl="1" marL="642620" indent="-325120">
              <a:spcBef>
                <a:spcPts val="1000"/>
              </a:spcBef>
              <a:defRPr sz="2000"/>
            </a:pPr>
            <a:r>
              <a:rPr u="sng">
                <a:solidFill>
                  <a:schemeClr val="accent5"/>
                </a:solidFill>
                <a:uFill>
                  <a:solidFill>
                    <a:schemeClr val="accent5"/>
                  </a:solidFill>
                </a:uFill>
                <a:hlinkClick r:id="rId4" invalidUrl="" action="" tgtFrame="" tooltip="" history="1" highlightClick="0" endSnd="0"/>
              </a:rPr>
              <a:t>http://startupclass.samaltman.com/</a:t>
            </a:r>
            <a:r>
              <a:t> </a:t>
            </a:r>
          </a:p>
          <a:p>
            <a:pPr marL="260648" indent="-209848">
              <a:spcBef>
                <a:spcPts val="1000"/>
              </a:spcBef>
              <a:defRPr sz="2000"/>
            </a:pPr>
            <a:r>
              <a:t>Centre for Entrepreneurship: </a:t>
            </a:r>
            <a:r>
              <a:rPr b="1"/>
              <a:t>C4E</a:t>
            </a:r>
            <a:r>
              <a:t> </a:t>
            </a:r>
            <a:r>
              <a:rPr b="1"/>
              <a:t>video lectures library</a:t>
            </a:r>
            <a:r>
              <a:t> </a:t>
            </a:r>
          </a:p>
          <a:p>
            <a:pPr lvl="1" marL="642620" indent="-325120">
              <a:spcBef>
                <a:spcPts val="1000"/>
              </a:spcBef>
              <a:defRPr sz="2000"/>
            </a:pPr>
            <a:r>
              <a:rPr u="sng">
                <a:solidFill>
                  <a:schemeClr val="accent5"/>
                </a:solidFill>
                <a:uFill>
                  <a:solidFill>
                    <a:schemeClr val="accent5"/>
                  </a:solidFill>
                </a:uFill>
                <a:hlinkClick r:id="rId5" invalidUrl="" action="" tgtFrame="" tooltip="" history="1" highlightClick="0" endSnd="0"/>
              </a:rPr>
              <a:t>https://www.youtube.com/c/c4eOrgCy/videos</a:t>
            </a:r>
          </a:p>
        </p:txBody>
      </p:sp>
      <p:sp>
        <p:nvSpPr>
          <p:cNvPr id="533" name="Title 1"/>
          <p:cNvSpPr txBox="1"/>
          <p:nvPr/>
        </p:nvSpPr>
        <p:spPr>
          <a:xfrm>
            <a:off x="-54473" y="345252"/>
            <a:ext cx="2946728" cy="1247644"/>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algn="ctr">
              <a:lnSpc>
                <a:spcPct val="90000"/>
              </a:lnSpc>
              <a:defRPr b="1" i="1" sz="3000">
                <a:solidFill>
                  <a:srgbClr val="FFD147"/>
                </a:solidFill>
                <a:latin typeface="Century Gothic"/>
                <a:ea typeface="Century Gothic"/>
                <a:cs typeface="Century Gothic"/>
                <a:sym typeface="Century Gothic"/>
              </a:defRPr>
            </a:lvl1pPr>
          </a:lstStyle>
          <a:p>
            <a:pPr/>
            <a:r>
              <a:t>Online Videos &amp; Courses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Content Placeholder 2"/>
          <p:cNvSpPr txBox="1"/>
          <p:nvPr>
            <p:ph type="body" idx="1"/>
          </p:nvPr>
        </p:nvSpPr>
        <p:spPr>
          <a:prstGeom prst="rect">
            <a:avLst/>
          </a:prstGeom>
        </p:spPr>
        <p:txBody>
          <a:bodyPr/>
          <a:lstStyle/>
          <a:p>
            <a:pPr marL="0" indent="0">
              <a:buSzTx/>
              <a:buFontTx/>
              <a:buNone/>
              <a:defRPr b="1">
                <a:solidFill>
                  <a:srgbClr val="0433FF"/>
                </a:solidFill>
              </a:defRPr>
            </a:pPr>
            <a:r>
              <a:t>Context &amp; Policy</a:t>
            </a:r>
          </a:p>
          <a:p>
            <a:pPr marL="222250" indent="-171450">
              <a:defRPr sz="1800"/>
            </a:pPr>
            <a:r>
              <a:t>Henry A Kissinger, Eric Schmidt, Daniel Huttenlocher</a:t>
            </a:r>
            <a:r>
              <a:rPr b="1"/>
              <a:t> </a:t>
            </a:r>
            <a:r>
              <a:t>(2021)“</a:t>
            </a:r>
            <a:r>
              <a:rPr b="1"/>
              <a:t>The Age of AI and Our Human Future.” </a:t>
            </a:r>
            <a:r>
              <a:t>Little, Brown and Company.</a:t>
            </a:r>
          </a:p>
          <a:p>
            <a:pPr marL="222250" indent="-171450">
              <a:defRPr sz="1800"/>
            </a:pPr>
            <a:r>
              <a:t>Smith, B. and Browne C.A. (2019) </a:t>
            </a:r>
            <a:r>
              <a:rPr b="1"/>
              <a:t>“Tools and Weapons. The Promise and the Peril of the Digital Age.”</a:t>
            </a:r>
            <a:r>
              <a:t> Penguin.</a:t>
            </a:r>
          </a:p>
          <a:p>
            <a:pPr marL="222250" indent="-171450">
              <a:defRPr sz="1800"/>
            </a:pPr>
            <a:r>
              <a:t>Lee, Kai-Fu (2018) </a:t>
            </a:r>
            <a:r>
              <a:rPr b="1"/>
              <a:t>“AI Superpowers: China, Silicon Valley, And The New World Order.” </a:t>
            </a:r>
            <a:r>
              <a:t>Houghton Mifflin Harcourt Company.</a:t>
            </a:r>
          </a:p>
          <a:p>
            <a:pPr marL="222250" indent="-171450">
              <a:defRPr sz="1800"/>
            </a:pPr>
            <a:r>
              <a:t>O’Neil, C. (2016) </a:t>
            </a:r>
            <a:r>
              <a:rPr b="1"/>
              <a:t>“Weapons of Math Destruction: How Big Data Increases Inequality and Threatens Democracy.” </a:t>
            </a:r>
            <a:r>
              <a:t>Crown.</a:t>
            </a:r>
          </a:p>
          <a:p>
            <a:pPr marL="222250" indent="-171450">
              <a:defRPr sz="1800"/>
            </a:pPr>
            <a:r>
              <a:t>Sinan Aral (2021) </a:t>
            </a:r>
            <a:r>
              <a:rPr b="1"/>
              <a:t>“The Hype Machine.”</a:t>
            </a:r>
            <a:r>
              <a:t> Penguin.</a:t>
            </a:r>
          </a:p>
        </p:txBody>
      </p:sp>
      <p:sp>
        <p:nvSpPr>
          <p:cNvPr id="536" name="Title 1"/>
          <p:cNvSpPr txBox="1"/>
          <p:nvPr/>
        </p:nvSpPr>
        <p:spPr>
          <a:xfrm>
            <a:off x="-54473" y="362979"/>
            <a:ext cx="2946728" cy="1168946"/>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algn="ctr">
              <a:lnSpc>
                <a:spcPct val="90000"/>
              </a:lnSpc>
              <a:defRPr sz="2000">
                <a:solidFill>
                  <a:srgbClr val="FFD147"/>
                </a:solidFill>
                <a:latin typeface="Century Gothic"/>
                <a:ea typeface="Century Gothic"/>
                <a:cs typeface="Century Gothic"/>
                <a:sym typeface="Century Gothic"/>
              </a:defRPr>
            </a:lvl1pPr>
          </a:lstStyle>
          <a:p>
            <a:pPr/>
            <a:r>
              <a:t>Additional Readings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Content Placeholder 2"/>
          <p:cNvSpPr txBox="1"/>
          <p:nvPr>
            <p:ph type="body" idx="1"/>
          </p:nvPr>
        </p:nvSpPr>
        <p:spPr>
          <a:prstGeom prst="rect">
            <a:avLst/>
          </a:prstGeom>
        </p:spPr>
        <p:txBody>
          <a:bodyPr/>
          <a:lstStyle/>
          <a:p>
            <a:pPr marL="0" indent="0">
              <a:buSzTx/>
              <a:buFontTx/>
              <a:buNone/>
              <a:defRPr b="1">
                <a:solidFill>
                  <a:srgbClr val="0433FF"/>
                </a:solidFill>
              </a:defRPr>
            </a:pPr>
            <a:r>
              <a:t>Disruptive Startups</a:t>
            </a:r>
          </a:p>
          <a:p>
            <a:pPr marL="222250" indent="-171450">
              <a:defRPr sz="1500"/>
            </a:pPr>
            <a:r>
              <a:t>Ben Horowitz (2014) </a:t>
            </a:r>
            <a:r>
              <a:rPr b="1"/>
              <a:t>“The Hard Thing about Hard Things.” </a:t>
            </a:r>
            <a:r>
              <a:t>Harper Business.</a:t>
            </a:r>
          </a:p>
          <a:p>
            <a:pPr marL="222250" indent="-171450">
              <a:defRPr sz="1500"/>
            </a:pPr>
            <a:r>
              <a:t>Steven G. Blank (2006) </a:t>
            </a:r>
            <a:r>
              <a:rPr b="1"/>
              <a:t>“The Four Steps to the Epiphany. Successful Strategies for Products that Win.” </a:t>
            </a:r>
            <a:r>
              <a:t>Lulu.</a:t>
            </a:r>
          </a:p>
          <a:p>
            <a:pPr marL="222250" indent="-171450">
              <a:defRPr sz="1500"/>
            </a:pPr>
            <a:r>
              <a:t>Peter Thiel with Blake Masters</a:t>
            </a:r>
            <a:r>
              <a:rPr i="1"/>
              <a:t> </a:t>
            </a:r>
            <a:r>
              <a:t>(2015)</a:t>
            </a:r>
            <a:r>
              <a:rPr i="1"/>
              <a:t> </a:t>
            </a:r>
            <a:r>
              <a:rPr b="1"/>
              <a:t>“Zero to One: Notes on Startups, or How to Build the Future.”  </a:t>
            </a:r>
            <a:r>
              <a:t>Virgin Books.</a:t>
            </a:r>
          </a:p>
          <a:p>
            <a:pPr marL="222250" indent="-171450">
              <a:defRPr sz="1500"/>
            </a:pPr>
            <a:r>
              <a:t>Jeff Bezos (2014) </a:t>
            </a:r>
            <a:r>
              <a:rPr b="1"/>
              <a:t>“The Everything Store: Jeff Bezos and the Age of Amazon.” </a:t>
            </a:r>
            <a:r>
              <a:t>Corgi.</a:t>
            </a:r>
          </a:p>
          <a:p>
            <a:pPr marL="222250" indent="-171450">
              <a:defRPr sz="1500"/>
            </a:pPr>
            <a:r>
              <a:t>Clayton Christensen (2016) </a:t>
            </a:r>
            <a:r>
              <a:rPr b="1"/>
              <a:t>“The Innovator's Dilemma: When New Technologies Cause Great Firms to Fail </a:t>
            </a:r>
            <a:r>
              <a:t>(Management of Innovation and Change).” Harvard Business Review Press.</a:t>
            </a:r>
          </a:p>
          <a:p>
            <a:pPr marL="222250" indent="-171450">
              <a:defRPr sz="1500"/>
            </a:pPr>
            <a:r>
              <a:t>Alexander Osterwalder et al (2014) </a:t>
            </a:r>
            <a:r>
              <a:rPr b="1"/>
              <a:t>“Value Proposition Design: How to Create Products and Services Customers Want.” </a:t>
            </a:r>
            <a:r>
              <a:t>Wiley.</a:t>
            </a:r>
          </a:p>
          <a:p>
            <a:pPr marL="222250" indent="-171450">
              <a:spcBef>
                <a:spcPts val="300"/>
              </a:spcBef>
              <a:defRPr sz="1500"/>
            </a:pPr>
          </a:p>
        </p:txBody>
      </p:sp>
      <p:sp>
        <p:nvSpPr>
          <p:cNvPr id="539" name="Title 1"/>
          <p:cNvSpPr txBox="1"/>
          <p:nvPr/>
        </p:nvSpPr>
        <p:spPr>
          <a:xfrm>
            <a:off x="-54473" y="249709"/>
            <a:ext cx="2946728" cy="1247644"/>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normAutofit fontScale="100000" lnSpcReduction="0"/>
          </a:bodyPr>
          <a:lstStyle>
            <a:lvl1pPr algn="ctr">
              <a:lnSpc>
                <a:spcPct val="90000"/>
              </a:lnSpc>
              <a:defRPr b="1" sz="3300">
                <a:solidFill>
                  <a:srgbClr val="FFD147"/>
                </a:solidFill>
                <a:latin typeface="Century Gothic"/>
                <a:ea typeface="Century Gothic"/>
                <a:cs typeface="Century Gothic"/>
                <a:sym typeface="Century Gothic"/>
              </a:defRPr>
            </a:lvl1pPr>
          </a:lstStyle>
          <a:p>
            <a:pPr/>
            <a:r>
              <a:t>Additional Readings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Content Placeholder 2"/>
          <p:cNvSpPr txBox="1"/>
          <p:nvPr>
            <p:ph type="body" idx="1"/>
          </p:nvPr>
        </p:nvSpPr>
        <p:spPr>
          <a:prstGeom prst="rect">
            <a:avLst/>
          </a:prstGeom>
        </p:spPr>
        <p:txBody>
          <a:bodyPr/>
          <a:lstStyle/>
          <a:p>
            <a:pPr marL="0" indent="50800">
              <a:buSzTx/>
              <a:buNone/>
              <a:defRPr sz="2400"/>
            </a:pPr>
            <a:r>
              <a:t>Module 1: Innovation, Start-Ups and AI</a:t>
            </a:r>
          </a:p>
          <a:p>
            <a:pPr marL="0" indent="50800">
              <a:buSzTx/>
              <a:buNone/>
              <a:defRPr sz="2400"/>
            </a:pPr>
            <a:r>
              <a:t>Module 2: Business Modeling</a:t>
            </a:r>
          </a:p>
          <a:p>
            <a:pPr marL="0" indent="50800">
              <a:buSzTx/>
              <a:buNone/>
              <a:defRPr sz="2400"/>
            </a:pPr>
            <a:r>
              <a:t>Module 3: Disciplined Entrepreneurship</a:t>
            </a:r>
          </a:p>
          <a:p>
            <a:pPr marL="0" indent="50800">
              <a:buSzTx/>
              <a:buNone/>
              <a:defRPr sz="2400"/>
            </a:pPr>
            <a:r>
              <a:t>Module 4: Fundraising and Pitching</a:t>
            </a:r>
          </a:p>
        </p:txBody>
      </p:sp>
      <p:sp>
        <p:nvSpPr>
          <p:cNvPr id="542" name="Title 1"/>
          <p:cNvSpPr txBox="1"/>
          <p:nvPr>
            <p:ph type="title"/>
          </p:nvPr>
        </p:nvSpPr>
        <p:spPr>
          <a:prstGeom prst="rect">
            <a:avLst/>
          </a:prstGeom>
        </p:spPr>
        <p:txBody>
          <a:bodyPr/>
          <a:lstStyle/>
          <a:p>
            <a:pPr/>
            <a:r>
              <a:t>Course</a:t>
            </a:r>
            <a:br/>
            <a:r>
              <a:t>Structure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Content Placeholder 2"/>
          <p:cNvSpPr txBox="1"/>
          <p:nvPr>
            <p:ph type="body" idx="1"/>
          </p:nvPr>
        </p:nvSpPr>
        <p:spPr>
          <a:prstGeom prst="rect">
            <a:avLst/>
          </a:prstGeom>
        </p:spPr>
        <p:txBody>
          <a:bodyPr/>
          <a:lstStyle/>
          <a:p>
            <a:pPr marL="222250" indent="-171450">
              <a:defRPr sz="1800"/>
            </a:pPr>
            <a:r>
              <a:t>Invention, Entrepreneurship, Innovation, Research, Start-ups, Ecosystems, Risk, Venture Capital</a:t>
            </a:r>
          </a:p>
          <a:p>
            <a:pPr marL="222250" indent="-171450">
              <a:defRPr sz="1800"/>
            </a:pPr>
            <a:r>
              <a:t>Intellectual Property Elements</a:t>
            </a:r>
          </a:p>
          <a:p>
            <a:pPr marL="222250" indent="-171450">
              <a:defRPr sz="1800"/>
            </a:pPr>
            <a:r>
              <a:t>Steps involved to turn an Invention to a Start-up</a:t>
            </a:r>
          </a:p>
          <a:p>
            <a:pPr marL="222250" indent="-171450">
              <a:defRPr sz="1800"/>
            </a:pPr>
            <a:r>
              <a:t>Explore success stories and failures of AI entrepreneurship; discuss visions for the future</a:t>
            </a:r>
          </a:p>
        </p:txBody>
      </p:sp>
      <p:sp>
        <p:nvSpPr>
          <p:cNvPr id="545" name="Title 1"/>
          <p:cNvSpPr txBox="1"/>
          <p:nvPr>
            <p:ph type="title"/>
          </p:nvPr>
        </p:nvSpPr>
        <p:spPr>
          <a:prstGeom prst="rect">
            <a:avLst/>
          </a:prstGeom>
        </p:spPr>
        <p:txBody>
          <a:bodyPr/>
          <a:lstStyle/>
          <a:p>
            <a:pPr/>
            <a:r>
              <a:t>Module 1</a:t>
            </a:r>
            <a:br/>
            <a:r>
              <a:t>Structure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Content Placeholder 2"/>
          <p:cNvSpPr txBox="1"/>
          <p:nvPr>
            <p:ph type="body" idx="1"/>
          </p:nvPr>
        </p:nvSpPr>
        <p:spPr>
          <a:prstGeom prst="rect">
            <a:avLst/>
          </a:prstGeom>
        </p:spPr>
        <p:txBody>
          <a:bodyPr/>
          <a:lstStyle/>
          <a:p>
            <a:pPr marL="222250" indent="-171450">
              <a:defRPr sz="1800"/>
            </a:pPr>
            <a:r>
              <a:t>Introduction to the Business Model Canvas</a:t>
            </a:r>
          </a:p>
          <a:p>
            <a:pPr marL="222250" indent="-171450">
              <a:defRPr sz="1800"/>
            </a:pPr>
            <a:r>
              <a:t>How to prepare a Mission Statement</a:t>
            </a:r>
          </a:p>
          <a:p>
            <a:pPr marL="222250" indent="-171450">
              <a:defRPr sz="1800"/>
            </a:pPr>
            <a:r>
              <a:t>The ”AI-First” Company</a:t>
            </a:r>
          </a:p>
        </p:txBody>
      </p:sp>
      <p:sp>
        <p:nvSpPr>
          <p:cNvPr id="548" name="Title 1"/>
          <p:cNvSpPr txBox="1"/>
          <p:nvPr>
            <p:ph type="title"/>
          </p:nvPr>
        </p:nvSpPr>
        <p:spPr>
          <a:prstGeom prst="rect">
            <a:avLst/>
          </a:prstGeom>
        </p:spPr>
        <p:txBody>
          <a:bodyPr/>
          <a:lstStyle/>
          <a:p>
            <a:pPr/>
            <a:r>
              <a:t>Module 2</a:t>
            </a:r>
            <a:br/>
            <a:r>
              <a:t>Structure</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Content Placeholder 2"/>
          <p:cNvSpPr txBox="1"/>
          <p:nvPr>
            <p:ph type="body" idx="1"/>
          </p:nvPr>
        </p:nvSpPr>
        <p:spPr>
          <a:prstGeom prst="rect">
            <a:avLst/>
          </a:prstGeom>
        </p:spPr>
        <p:txBody>
          <a:bodyPr/>
          <a:lstStyle/>
          <a:p>
            <a:pPr marL="0" indent="50800">
              <a:lnSpc>
                <a:spcPct val="90000"/>
              </a:lnSpc>
              <a:buSzTx/>
              <a:buNone/>
              <a:defRPr b="1" sz="1800"/>
            </a:pPr>
            <a:r>
              <a:t>Section 1: Introduction to DH</a:t>
            </a:r>
          </a:p>
          <a:p>
            <a:pPr marL="0" indent="50800">
              <a:lnSpc>
                <a:spcPct val="90000"/>
              </a:lnSpc>
              <a:buSzTx/>
              <a:buNone/>
              <a:defRPr b="1" sz="1800"/>
            </a:pPr>
            <a:r>
              <a:t>Section 2: Who is your Customer?</a:t>
            </a:r>
          </a:p>
          <a:p>
            <a:pPr lvl="1" marL="488950" indent="-171450">
              <a:lnSpc>
                <a:spcPct val="90000"/>
              </a:lnSpc>
              <a:spcBef>
                <a:spcPts val="300"/>
              </a:spcBef>
              <a:defRPr sz="1400"/>
            </a:pPr>
            <a:r>
              <a:t>Market segmentation – DE Step 1</a:t>
            </a:r>
            <a:endParaRPr sz="1800"/>
          </a:p>
          <a:p>
            <a:pPr lvl="1" marL="488950" indent="-171450">
              <a:lnSpc>
                <a:spcPct val="90000"/>
              </a:lnSpc>
              <a:spcBef>
                <a:spcPts val="300"/>
              </a:spcBef>
              <a:defRPr sz="1400"/>
            </a:pPr>
            <a:r>
              <a:t>Beachhead market selection – DE Step 2</a:t>
            </a:r>
            <a:endParaRPr sz="1800"/>
          </a:p>
          <a:p>
            <a:pPr lvl="1" marL="488950" indent="-171450">
              <a:lnSpc>
                <a:spcPct val="90000"/>
              </a:lnSpc>
              <a:spcBef>
                <a:spcPts val="300"/>
              </a:spcBef>
              <a:defRPr sz="1400"/>
            </a:pPr>
            <a:r>
              <a:t>End-user Profile Definition – DE Step 3</a:t>
            </a:r>
            <a:endParaRPr sz="1800"/>
          </a:p>
          <a:p>
            <a:pPr lvl="1" marL="488950" indent="-171450">
              <a:lnSpc>
                <a:spcPct val="90000"/>
              </a:lnSpc>
              <a:spcBef>
                <a:spcPts val="300"/>
              </a:spcBef>
              <a:defRPr sz="1400"/>
            </a:pPr>
            <a:r>
              <a:t>Total Addressable Market Size (TAM) of Beachhead – DE Step 4</a:t>
            </a:r>
            <a:endParaRPr sz="1800"/>
          </a:p>
          <a:p>
            <a:pPr lvl="1" marL="488950" indent="-171450">
              <a:lnSpc>
                <a:spcPct val="90000"/>
              </a:lnSpc>
              <a:spcBef>
                <a:spcPts val="300"/>
              </a:spcBef>
              <a:defRPr sz="1400"/>
            </a:pPr>
            <a:r>
              <a:t>Profile Persona development for the Beachhead – DE Step 5</a:t>
            </a:r>
            <a:endParaRPr sz="1800"/>
          </a:p>
          <a:p>
            <a:pPr lvl="1" marL="488950" indent="-171450">
              <a:lnSpc>
                <a:spcPct val="90000"/>
              </a:lnSpc>
              <a:spcBef>
                <a:spcPts val="300"/>
              </a:spcBef>
              <a:defRPr sz="1400"/>
            </a:pPr>
            <a:r>
              <a:t>Identify your Next 10 Customers – DE Step 9 </a:t>
            </a:r>
            <a:endParaRPr sz="1800"/>
          </a:p>
          <a:p>
            <a:pPr marL="0" indent="50800">
              <a:lnSpc>
                <a:spcPct val="90000"/>
              </a:lnSpc>
              <a:buSzTx/>
              <a:buNone/>
              <a:defRPr b="1" sz="1800"/>
            </a:pPr>
            <a:r>
              <a:t>Section 3: What can you do for your Customer?</a:t>
            </a:r>
            <a:endParaRPr sz="800"/>
          </a:p>
          <a:p>
            <a:pPr lvl="1" marL="488950" indent="-171450">
              <a:lnSpc>
                <a:spcPct val="90000"/>
              </a:lnSpc>
              <a:spcBef>
                <a:spcPts val="300"/>
              </a:spcBef>
              <a:defRPr sz="1400"/>
            </a:pPr>
            <a:r>
              <a:t>Full Life Cycle Use Case – DE Step 6</a:t>
            </a:r>
            <a:endParaRPr sz="1800"/>
          </a:p>
          <a:p>
            <a:pPr lvl="1" marL="488950" indent="-171450">
              <a:lnSpc>
                <a:spcPct val="90000"/>
              </a:lnSpc>
              <a:spcBef>
                <a:spcPts val="300"/>
              </a:spcBef>
              <a:defRPr sz="1400"/>
            </a:pPr>
            <a:r>
              <a:t>High-level Product Specification – DE Step 7</a:t>
            </a:r>
            <a:endParaRPr sz="1800"/>
          </a:p>
          <a:p>
            <a:pPr lvl="1" marL="488950" indent="-171450">
              <a:lnSpc>
                <a:spcPct val="90000"/>
              </a:lnSpc>
              <a:spcBef>
                <a:spcPts val="300"/>
              </a:spcBef>
              <a:defRPr sz="1400"/>
            </a:pPr>
            <a:r>
              <a:t>Value Proposition: Definition and Quantification – DE Step 8</a:t>
            </a:r>
            <a:endParaRPr sz="1800"/>
          </a:p>
          <a:p>
            <a:pPr lvl="1" marL="488950" indent="-171450">
              <a:lnSpc>
                <a:spcPct val="90000"/>
              </a:lnSpc>
              <a:spcBef>
                <a:spcPts val="300"/>
              </a:spcBef>
              <a:defRPr sz="1400"/>
            </a:pPr>
            <a:r>
              <a:t>Define your Core – DE Step 10</a:t>
            </a:r>
            <a:endParaRPr sz="1800"/>
          </a:p>
          <a:p>
            <a:pPr lvl="1" marL="488950" indent="-171450">
              <a:lnSpc>
                <a:spcPct val="90000"/>
              </a:lnSpc>
              <a:spcBef>
                <a:spcPts val="300"/>
              </a:spcBef>
              <a:defRPr sz="1400"/>
            </a:pPr>
            <a:r>
              <a:t>Charting your Competitive Position – DE Step 11</a:t>
            </a:r>
          </a:p>
        </p:txBody>
      </p:sp>
      <p:sp>
        <p:nvSpPr>
          <p:cNvPr id="551" name="Title 1"/>
          <p:cNvSpPr txBox="1"/>
          <p:nvPr>
            <p:ph type="title"/>
          </p:nvPr>
        </p:nvSpPr>
        <p:spPr>
          <a:prstGeom prst="rect">
            <a:avLst/>
          </a:prstGeom>
        </p:spPr>
        <p:txBody>
          <a:bodyPr/>
          <a:lstStyle/>
          <a:p>
            <a:pPr/>
            <a:r>
              <a:t>Module 3</a:t>
            </a:r>
            <a:br/>
            <a:r>
              <a:t>Structure</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Content Placeholder 2"/>
          <p:cNvSpPr txBox="1"/>
          <p:nvPr>
            <p:ph type="body" idx="1"/>
          </p:nvPr>
        </p:nvSpPr>
        <p:spPr>
          <a:prstGeom prst="rect">
            <a:avLst/>
          </a:prstGeom>
        </p:spPr>
        <p:txBody>
          <a:bodyPr/>
          <a:lstStyle/>
          <a:p>
            <a:pPr marL="0" indent="50800">
              <a:buSzTx/>
              <a:buNone/>
              <a:defRPr b="1" sz="1800"/>
            </a:pPr>
            <a:r>
              <a:t>Section 4: How does your Customer acquire your Product?</a:t>
            </a:r>
          </a:p>
          <a:p>
            <a:pPr lvl="1" marL="488950" indent="-171450">
              <a:spcBef>
                <a:spcPts val="300"/>
              </a:spcBef>
              <a:defRPr sz="1000"/>
            </a:pPr>
            <a:r>
              <a:t>Customer’s Decision-Making Unit Definition – DE Step 12</a:t>
            </a:r>
            <a:endParaRPr sz="1800"/>
          </a:p>
          <a:p>
            <a:pPr lvl="1" marL="488950" indent="-171450">
              <a:spcBef>
                <a:spcPts val="300"/>
              </a:spcBef>
              <a:defRPr sz="1000"/>
            </a:pPr>
            <a:r>
              <a:t>Map Process to Acquire Paying Customer – DE Step 13</a:t>
            </a:r>
            <a:endParaRPr sz="1800"/>
          </a:p>
          <a:p>
            <a:pPr lvl="1" marL="488950" indent="-171450">
              <a:spcBef>
                <a:spcPts val="300"/>
              </a:spcBef>
              <a:defRPr sz="1000"/>
            </a:pPr>
            <a:r>
              <a:t>Map the Process to Acquire a Customer – DE Step 18</a:t>
            </a:r>
            <a:endParaRPr b="1" sz="2700"/>
          </a:p>
          <a:p>
            <a:pPr marL="0" indent="50800">
              <a:buSzTx/>
              <a:buNone/>
              <a:defRPr b="1" sz="1800"/>
            </a:pPr>
            <a:r>
              <a:t>Section 5: How do you Scale your Business?</a:t>
            </a:r>
          </a:p>
          <a:p>
            <a:pPr lvl="1" marL="488950" indent="-171450">
              <a:spcBef>
                <a:spcPts val="300"/>
              </a:spcBef>
              <a:defRPr sz="1000"/>
            </a:pPr>
            <a:r>
              <a:t>Calculate TAM Size for Follow-on Markets – DE Step 14</a:t>
            </a:r>
            <a:endParaRPr sz="1800"/>
          </a:p>
          <a:p>
            <a:pPr lvl="1" marL="488950" indent="-171450">
              <a:spcBef>
                <a:spcPts val="300"/>
              </a:spcBef>
              <a:defRPr sz="1000"/>
            </a:pPr>
            <a:r>
              <a:t>Develop a Product Plan – DE Step 24</a:t>
            </a:r>
            <a:endParaRPr sz="1800"/>
          </a:p>
          <a:p>
            <a:pPr marL="0" indent="50800">
              <a:buSzTx/>
              <a:buNone/>
              <a:defRPr b="1" sz="1800"/>
            </a:pPr>
            <a:r>
              <a:t>Section 6: Business Models</a:t>
            </a:r>
          </a:p>
          <a:p>
            <a:pPr lvl="1" marL="488950" indent="-171450">
              <a:spcBef>
                <a:spcPts val="300"/>
              </a:spcBef>
              <a:defRPr sz="1000"/>
            </a:pPr>
            <a:r>
              <a:t>Design a Business Model – DE Step 15</a:t>
            </a:r>
            <a:endParaRPr sz="1800"/>
          </a:p>
          <a:p>
            <a:pPr lvl="1" marL="488950" indent="-171450">
              <a:spcBef>
                <a:spcPts val="300"/>
              </a:spcBef>
              <a:defRPr sz="1000"/>
            </a:pPr>
            <a:r>
              <a:t>Business Model Patterns</a:t>
            </a:r>
            <a:endParaRPr sz="1800"/>
          </a:p>
          <a:p>
            <a:pPr lvl="1" marL="488950" indent="-171450">
              <a:spcBef>
                <a:spcPts val="300"/>
              </a:spcBef>
              <a:defRPr sz="1000"/>
            </a:pPr>
            <a:r>
              <a:t>Introduction to Platform Economy, Network effects, Platform-based services</a:t>
            </a:r>
          </a:p>
          <a:p>
            <a:pPr lvl="1" marL="488950" indent="-171450">
              <a:spcBef>
                <a:spcPts val="300"/>
              </a:spcBef>
              <a:defRPr sz="1000"/>
            </a:pPr>
            <a:r>
              <a:t>Business Model Generation – Business Model Canvas</a:t>
            </a:r>
          </a:p>
        </p:txBody>
      </p:sp>
      <p:sp>
        <p:nvSpPr>
          <p:cNvPr id="554" name="Title 1"/>
          <p:cNvSpPr txBox="1"/>
          <p:nvPr>
            <p:ph type="title"/>
          </p:nvPr>
        </p:nvSpPr>
        <p:spPr>
          <a:prstGeom prst="rect">
            <a:avLst/>
          </a:prstGeom>
        </p:spPr>
        <p:txBody>
          <a:bodyPr/>
          <a:lstStyle/>
          <a:p>
            <a:pPr/>
            <a:r>
              <a:t>Module 3</a:t>
            </a:r>
            <a:br/>
            <a:r>
              <a:t>Structure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Content Placeholder 2"/>
          <p:cNvSpPr txBox="1"/>
          <p:nvPr>
            <p:ph type="body" idx="1"/>
          </p:nvPr>
        </p:nvSpPr>
        <p:spPr>
          <a:prstGeom prst="rect">
            <a:avLst/>
          </a:prstGeom>
        </p:spPr>
        <p:txBody>
          <a:bodyPr/>
          <a:lstStyle/>
          <a:p>
            <a:pPr marL="0" indent="50800">
              <a:buSzTx/>
              <a:buNone/>
              <a:defRPr b="1" sz="1800"/>
            </a:pPr>
            <a:r>
              <a:t>Section 7: Pricing, Lifetime Value and Cost of Customer Acquisition</a:t>
            </a:r>
          </a:p>
          <a:p>
            <a:pPr lvl="1" marL="488950" indent="-171450">
              <a:spcBef>
                <a:spcPts val="300"/>
              </a:spcBef>
              <a:defRPr sz="1000"/>
            </a:pPr>
            <a:r>
              <a:t>Set Your Pricing Framework – DE Step 16</a:t>
            </a:r>
            <a:endParaRPr sz="1800"/>
          </a:p>
          <a:p>
            <a:pPr lvl="1" marL="488950" indent="-171450">
              <a:spcBef>
                <a:spcPts val="300"/>
              </a:spcBef>
              <a:defRPr sz="1000"/>
            </a:pPr>
            <a:r>
              <a:t>Calculate Lifetime Value of Acquired Customer – DE Step 17</a:t>
            </a:r>
            <a:endParaRPr sz="1800"/>
          </a:p>
          <a:p>
            <a:pPr lvl="1" marL="488950" indent="-171450">
              <a:spcBef>
                <a:spcPts val="300"/>
              </a:spcBef>
              <a:defRPr sz="1000"/>
            </a:pPr>
            <a:r>
              <a:t>Cost of Customer Acquisition (COCA) Analysis – DE Step 19</a:t>
            </a:r>
            <a:endParaRPr sz="1800"/>
          </a:p>
          <a:p>
            <a:pPr marL="0" indent="50800">
              <a:buSzTx/>
              <a:buNone/>
              <a:defRPr b="1" sz="1800"/>
            </a:pPr>
            <a:r>
              <a:t>Section 8: Design and Build your Product</a:t>
            </a:r>
          </a:p>
          <a:p>
            <a:pPr lvl="1" marL="488950" indent="-171450">
              <a:spcBef>
                <a:spcPts val="300"/>
              </a:spcBef>
              <a:defRPr sz="1000"/>
            </a:pPr>
            <a:r>
              <a:t>Design and test key assumptions – DE Steps 20, 21</a:t>
            </a:r>
            <a:endParaRPr sz="1800"/>
          </a:p>
          <a:p>
            <a:pPr lvl="1" marL="488950" indent="-171450">
              <a:spcBef>
                <a:spcPts val="300"/>
              </a:spcBef>
              <a:defRPr sz="1000"/>
            </a:pPr>
            <a:r>
              <a:t>Minimum Viable Business Product</a:t>
            </a:r>
            <a:r>
              <a:t> – </a:t>
            </a:r>
            <a:r>
              <a:t>DE Step 22 </a:t>
            </a:r>
            <a:endParaRPr sz="1800"/>
          </a:p>
          <a:p>
            <a:pPr lvl="1" marL="488950" indent="-171450">
              <a:spcBef>
                <a:spcPts val="300"/>
              </a:spcBef>
              <a:defRPr sz="1000"/>
            </a:pPr>
            <a:r>
              <a:t>Product demonstration and customer-satisfaction assessment – DE Step 23</a:t>
            </a:r>
            <a:endParaRPr sz="1800"/>
          </a:p>
          <a:p>
            <a:pPr lvl="1" marL="488950" indent="-171450">
              <a:spcBef>
                <a:spcPts val="300"/>
              </a:spcBef>
              <a:defRPr sz="1000"/>
            </a:pPr>
            <a:r>
              <a:t>Lean Product Methodology Overview </a:t>
            </a:r>
          </a:p>
        </p:txBody>
      </p:sp>
      <p:sp>
        <p:nvSpPr>
          <p:cNvPr id="557" name="Title 1"/>
          <p:cNvSpPr txBox="1"/>
          <p:nvPr>
            <p:ph type="title"/>
          </p:nvPr>
        </p:nvSpPr>
        <p:spPr>
          <a:prstGeom prst="rect">
            <a:avLst/>
          </a:prstGeom>
        </p:spPr>
        <p:txBody>
          <a:bodyPr/>
          <a:lstStyle/>
          <a:p>
            <a:pPr/>
            <a:r>
              <a:t>Module 3</a:t>
            </a:r>
            <a:br/>
            <a:r>
              <a:t>Structure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Content Placeholder 2"/>
          <p:cNvSpPr txBox="1"/>
          <p:nvPr>
            <p:ph type="body" idx="1"/>
          </p:nvPr>
        </p:nvSpPr>
        <p:spPr>
          <a:prstGeom prst="rect">
            <a:avLst/>
          </a:prstGeom>
        </p:spPr>
        <p:txBody>
          <a:bodyPr/>
          <a:lstStyle/>
          <a:p>
            <a:pPr marL="0" indent="50800">
              <a:buSzTx/>
              <a:buNone/>
              <a:defRPr sz="1500"/>
            </a:pPr>
            <a:r>
              <a:t>After taking this course, students should be able to:</a:t>
            </a:r>
          </a:p>
          <a:p>
            <a:pPr marL="222250" indent="-171450">
              <a:defRPr sz="1500"/>
            </a:pPr>
            <a:r>
              <a:t>Recognize and describe </a:t>
            </a:r>
            <a:r>
              <a:rPr>
                <a:solidFill>
                  <a:srgbClr val="0070C0"/>
                </a:solidFill>
              </a:rPr>
              <a:t>key concepts </a:t>
            </a:r>
            <a:r>
              <a:t>and </a:t>
            </a:r>
            <a:r>
              <a:rPr>
                <a:solidFill>
                  <a:srgbClr val="0070C0"/>
                </a:solidFill>
              </a:rPr>
              <a:t>terminology</a:t>
            </a:r>
            <a:r>
              <a:t> related to </a:t>
            </a:r>
            <a:r>
              <a:rPr>
                <a:solidFill>
                  <a:srgbClr val="0070C0"/>
                </a:solidFill>
              </a:rPr>
              <a:t>innovation</a:t>
            </a:r>
            <a:r>
              <a:t>, </a:t>
            </a:r>
            <a:r>
              <a:rPr>
                <a:solidFill>
                  <a:srgbClr val="0070C0"/>
                </a:solidFill>
              </a:rPr>
              <a:t>entrepreneurship</a:t>
            </a:r>
            <a:r>
              <a:t>, </a:t>
            </a:r>
            <a:r>
              <a:rPr>
                <a:solidFill>
                  <a:srgbClr val="0070C0"/>
                </a:solidFill>
              </a:rPr>
              <a:t>AI</a:t>
            </a:r>
            <a:r>
              <a:t> and </a:t>
            </a:r>
            <a:r>
              <a:rPr>
                <a:solidFill>
                  <a:srgbClr val="0070C0"/>
                </a:solidFill>
              </a:rPr>
              <a:t>data-driven economy</a:t>
            </a:r>
            <a:r>
              <a:t>.</a:t>
            </a:r>
          </a:p>
          <a:p>
            <a:pPr marL="222250" indent="-171450">
              <a:defRPr sz="1500"/>
            </a:pPr>
            <a:r>
              <a:t>Understand and explain the </a:t>
            </a:r>
            <a:r>
              <a:rPr>
                <a:solidFill>
                  <a:srgbClr val="0070C0"/>
                </a:solidFill>
              </a:rPr>
              <a:t>interplay</a:t>
            </a:r>
            <a:r>
              <a:t> between </a:t>
            </a:r>
            <a:r>
              <a:rPr>
                <a:solidFill>
                  <a:srgbClr val="0070C0"/>
                </a:solidFill>
              </a:rPr>
              <a:t>AI, Machine Learning, Big Data</a:t>
            </a:r>
            <a:r>
              <a:t>, and various </a:t>
            </a:r>
            <a:r>
              <a:rPr>
                <a:solidFill>
                  <a:srgbClr val="0070C0"/>
                </a:solidFill>
              </a:rPr>
              <a:t>application domains</a:t>
            </a:r>
            <a:r>
              <a:t>.</a:t>
            </a:r>
          </a:p>
          <a:p>
            <a:pPr marL="222250" indent="-171450">
              <a:defRPr sz="1500"/>
            </a:pPr>
            <a:r>
              <a:t>Analyze, evaluate and propose </a:t>
            </a:r>
            <a:r>
              <a:rPr>
                <a:solidFill>
                  <a:srgbClr val="0070C0"/>
                </a:solidFill>
              </a:rPr>
              <a:t>entrepreneurial ideas</a:t>
            </a:r>
            <a:r>
              <a:t>, especially for innovative products, processes or services based on AI</a:t>
            </a:r>
            <a:r>
              <a:t>, </a:t>
            </a:r>
            <a:r>
              <a:t>and </a:t>
            </a:r>
            <a:r>
              <a:rPr>
                <a:solidFill>
                  <a:srgbClr val="0070C0"/>
                </a:solidFill>
              </a:rPr>
              <a:t>apply the key stages of turning an idea or invention</a:t>
            </a:r>
            <a:r>
              <a:t> into a </a:t>
            </a:r>
            <a:r>
              <a:rPr>
                <a:solidFill>
                  <a:srgbClr val="0070C0"/>
                </a:solidFill>
              </a:rPr>
              <a:t>commercial product</a:t>
            </a:r>
            <a:r>
              <a:t>.</a:t>
            </a:r>
          </a:p>
          <a:p>
            <a:pPr marL="222250" indent="-171450">
              <a:defRPr sz="1500"/>
            </a:pPr>
            <a:r>
              <a:t>Understand issues of </a:t>
            </a:r>
            <a:r>
              <a:rPr>
                <a:solidFill>
                  <a:srgbClr val="0070C0"/>
                </a:solidFill>
              </a:rPr>
              <a:t>Intellectual Property (IP) </a:t>
            </a:r>
            <a:r>
              <a:t>and methods for </a:t>
            </a:r>
            <a:r>
              <a:rPr>
                <a:solidFill>
                  <a:srgbClr val="0070C0"/>
                </a:solidFill>
              </a:rPr>
              <a:t>IP protection</a:t>
            </a:r>
            <a:r>
              <a:t>.</a:t>
            </a:r>
          </a:p>
          <a:p>
            <a:pPr marL="222250" indent="-171450">
              <a:defRPr sz="1500"/>
            </a:pPr>
            <a:r>
              <a:t>Understand the basics of </a:t>
            </a:r>
            <a:r>
              <a:rPr>
                <a:solidFill>
                  <a:srgbClr val="0070C0"/>
                </a:solidFill>
              </a:rPr>
              <a:t>incorporation</a:t>
            </a:r>
            <a:r>
              <a:t> and </a:t>
            </a:r>
            <a:r>
              <a:rPr>
                <a:solidFill>
                  <a:srgbClr val="0070C0"/>
                </a:solidFill>
              </a:rPr>
              <a:t>company structure</a:t>
            </a:r>
            <a:r>
              <a:t>.</a:t>
            </a:r>
          </a:p>
          <a:p>
            <a:pPr marL="222250" indent="-171450">
              <a:defRPr sz="1500"/>
            </a:pPr>
            <a:r>
              <a:t>Understand the key challenges for </a:t>
            </a:r>
            <a:r>
              <a:rPr>
                <a:solidFill>
                  <a:srgbClr val="0070C0"/>
                </a:solidFill>
              </a:rPr>
              <a:t>attracting talent</a:t>
            </a:r>
            <a:r>
              <a:t>, </a:t>
            </a:r>
            <a:r>
              <a:rPr>
                <a:solidFill>
                  <a:srgbClr val="0070C0"/>
                </a:solidFill>
              </a:rPr>
              <a:t>establishing and managing a startup team</a:t>
            </a:r>
            <a:r>
              <a:t>.</a:t>
            </a:r>
          </a:p>
        </p:txBody>
      </p:sp>
      <p:sp>
        <p:nvSpPr>
          <p:cNvPr id="461" name="Title 1"/>
          <p:cNvSpPr txBox="1"/>
          <p:nvPr>
            <p:ph type="title"/>
          </p:nvPr>
        </p:nvSpPr>
        <p:spPr>
          <a:prstGeom prst="rect">
            <a:avLst/>
          </a:prstGeom>
        </p:spPr>
        <p:txBody>
          <a:bodyPr/>
          <a:lstStyle/>
          <a:p>
            <a:pPr indent="37702" defTabSz="868680">
              <a:defRPr sz="3800"/>
            </a:pPr>
            <a:r>
              <a:t>Learning</a:t>
            </a:r>
            <a:br/>
            <a:r>
              <a:t>Objectives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6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6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60">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0"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Content Placeholder 2"/>
          <p:cNvSpPr txBox="1"/>
          <p:nvPr>
            <p:ph type="body" idx="1"/>
          </p:nvPr>
        </p:nvSpPr>
        <p:spPr>
          <a:prstGeom prst="rect">
            <a:avLst/>
          </a:prstGeom>
        </p:spPr>
        <p:txBody>
          <a:bodyPr/>
          <a:lstStyle/>
          <a:p>
            <a:pPr marL="0" indent="50800">
              <a:buSzTx/>
              <a:buNone/>
              <a:defRPr sz="2400"/>
            </a:pPr>
          </a:p>
          <a:p>
            <a:pPr marL="222250" indent="-171450">
              <a:defRPr sz="1800"/>
            </a:pPr>
            <a:r>
              <a:t>Introduction to Start-up Financing and Fundraising</a:t>
            </a:r>
          </a:p>
          <a:p>
            <a:pPr marL="222250" indent="-171450">
              <a:defRPr sz="1800"/>
            </a:pPr>
            <a:r>
              <a:t>Pitching your idea/product/company to investors</a:t>
            </a:r>
          </a:p>
        </p:txBody>
      </p:sp>
      <p:sp>
        <p:nvSpPr>
          <p:cNvPr id="560" name="Title 1"/>
          <p:cNvSpPr txBox="1"/>
          <p:nvPr>
            <p:ph type="title"/>
          </p:nvPr>
        </p:nvSpPr>
        <p:spPr>
          <a:prstGeom prst="rect">
            <a:avLst/>
          </a:prstGeom>
        </p:spPr>
        <p:txBody>
          <a:bodyPr/>
          <a:lstStyle/>
          <a:p>
            <a:pPr/>
            <a:r>
              <a:t>Module 4</a:t>
            </a:r>
            <a:br/>
            <a:r>
              <a:t>Structure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Content Placeholder 2"/>
          <p:cNvSpPr txBox="1"/>
          <p:nvPr>
            <p:ph type="body" idx="1"/>
          </p:nvPr>
        </p:nvSpPr>
        <p:spPr>
          <a:xfrm>
            <a:off x="2732019" y="85696"/>
            <a:ext cx="6311661" cy="6508827"/>
          </a:xfrm>
          <a:prstGeom prst="rect">
            <a:avLst/>
          </a:prstGeom>
        </p:spPr>
        <p:txBody>
          <a:bodyPr/>
          <a:lstStyle/>
          <a:p>
            <a:pPr marL="208915" indent="-161162" defTabSz="859536">
              <a:spcBef>
                <a:spcPts val="1800"/>
              </a:spcBef>
              <a:defRPr sz="1410"/>
            </a:pPr>
            <a:r>
              <a:t>Attending</a:t>
            </a:r>
            <a:r>
              <a:rPr>
                <a:solidFill>
                  <a:srgbClr val="0070C0"/>
                </a:solidFill>
              </a:rPr>
              <a:t> lectures</a:t>
            </a:r>
            <a:r>
              <a:t>, where the main concepts and methodologies are presented and critically appraised, and </a:t>
            </a:r>
            <a:r>
              <a:rPr>
                <a:solidFill>
                  <a:srgbClr val="0070C0"/>
                </a:solidFill>
              </a:rPr>
              <a:t>active participation </a:t>
            </a:r>
            <a:r>
              <a:t>in class.</a:t>
            </a:r>
          </a:p>
          <a:p>
            <a:pPr marL="208915" indent="-161162" defTabSz="859536">
              <a:spcBef>
                <a:spcPts val="1800"/>
              </a:spcBef>
              <a:defRPr sz="1410"/>
            </a:pPr>
            <a:r>
              <a:t>Reading and self-study of</a:t>
            </a:r>
            <a:r>
              <a:rPr>
                <a:solidFill>
                  <a:srgbClr val="0070C0"/>
                </a:solidFill>
              </a:rPr>
              <a:t> readings</a:t>
            </a:r>
            <a:r>
              <a:t> defined in the </a:t>
            </a:r>
            <a:r>
              <a:rPr>
                <a:solidFill>
                  <a:srgbClr val="0070C0"/>
                </a:solidFill>
              </a:rPr>
              <a:t>Course Outline</a:t>
            </a:r>
            <a:r>
              <a:t>.</a:t>
            </a:r>
          </a:p>
          <a:p>
            <a:pPr marL="208915" indent="-161162" defTabSz="859536">
              <a:spcBef>
                <a:spcPts val="1800"/>
              </a:spcBef>
              <a:defRPr sz="1410"/>
            </a:pPr>
            <a:r>
              <a:t>Participation to </a:t>
            </a:r>
            <a:r>
              <a:rPr>
                <a:solidFill>
                  <a:srgbClr val="0070C0"/>
                </a:solidFill>
              </a:rPr>
              <a:t>Guest Lectures and Seminars </a:t>
            </a:r>
            <a:r>
              <a:t>of the Series of Lectures in Innovation and Entrepreneurship (KEP101) of the Centre for Entrepreneurship; these are scheduled typically (but not exclusively) on Wednesdays, 16:00-17:00 or 17:00-18:00. </a:t>
            </a:r>
          </a:p>
          <a:p>
            <a:pPr marL="208915" indent="-161162" defTabSz="859536">
              <a:spcBef>
                <a:spcPts val="1800"/>
              </a:spcBef>
              <a:defRPr sz="1410"/>
            </a:pPr>
            <a:r>
              <a:t>Attending announced </a:t>
            </a:r>
            <a:r>
              <a:rPr>
                <a:solidFill>
                  <a:srgbClr val="0070C0"/>
                </a:solidFill>
              </a:rPr>
              <a:t>recitations </a:t>
            </a:r>
            <a:r>
              <a:t>(on Wednesdays, 16:00-17:00), where we will expand on topics covered in the Lectures and discuss group projects.</a:t>
            </a:r>
          </a:p>
          <a:p>
            <a:pPr marL="208915" indent="-161162" defTabSz="859536">
              <a:spcBef>
                <a:spcPts val="1800"/>
              </a:spcBef>
              <a:defRPr sz="1410">
                <a:solidFill>
                  <a:srgbClr val="0070C0"/>
                </a:solidFill>
              </a:defRPr>
            </a:pPr>
            <a:r>
              <a:t>Reading </a:t>
            </a:r>
            <a:r>
              <a:rPr>
                <a:solidFill>
                  <a:srgbClr val="000000"/>
                </a:solidFill>
              </a:rPr>
              <a:t>and</a:t>
            </a:r>
            <a:r>
              <a:t> video assignments</a:t>
            </a:r>
            <a:r>
              <a:rPr b="1">
                <a:solidFill>
                  <a:srgbClr val="000000"/>
                </a:solidFill>
              </a:rPr>
              <a:t>:</a:t>
            </a:r>
            <a:r>
              <a:rPr>
                <a:solidFill>
                  <a:srgbClr val="000000"/>
                </a:solidFill>
              </a:rPr>
              <a:t> Students required to read articles, watch videos and write short critiques, commentaries or essays on assigned readings.</a:t>
            </a:r>
            <a:endParaRPr>
              <a:solidFill>
                <a:srgbClr val="000000"/>
              </a:solidFill>
            </a:endParaRPr>
          </a:p>
          <a:p>
            <a:pPr marL="208915" indent="-161162" defTabSz="859536">
              <a:spcBef>
                <a:spcPts val="1800"/>
              </a:spcBef>
              <a:defRPr sz="1410">
                <a:solidFill>
                  <a:srgbClr val="0070C0"/>
                </a:solidFill>
              </a:defRPr>
            </a:pPr>
            <a:r>
              <a:t>Group projects</a:t>
            </a:r>
            <a:r>
              <a:rPr>
                <a:solidFill>
                  <a:srgbClr val="000000"/>
                </a:solidFill>
              </a:rPr>
              <a:t>, where teams of students are expected to develop an idea with a strong exploitation potential through a business venture or a social enterprise. Teams are required to:</a:t>
            </a:r>
            <a:endParaRPr>
              <a:solidFill>
                <a:srgbClr val="000000"/>
              </a:solidFill>
            </a:endParaRPr>
          </a:p>
          <a:p>
            <a:pPr lvl="1" marL="459612" indent="-161162" defTabSz="859536">
              <a:spcBef>
                <a:spcPts val="1800"/>
              </a:spcBef>
              <a:buChar char="•"/>
              <a:defRPr sz="1410">
                <a:solidFill>
                  <a:srgbClr val="0070C0"/>
                </a:solidFill>
              </a:defRPr>
            </a:pPr>
            <a:r>
              <a:rPr>
                <a:solidFill>
                  <a:srgbClr val="000000"/>
                </a:solidFill>
              </a:rPr>
              <a:t>Undertake all necessary activities to develop a strong business plan and prepare an oral presentation to seek funding (Venture Capital pitch). </a:t>
            </a:r>
            <a:endParaRPr>
              <a:solidFill>
                <a:srgbClr val="000000"/>
              </a:solidFill>
            </a:endParaRPr>
          </a:p>
          <a:p>
            <a:pPr lvl="1" marL="459612" indent="-161162" defTabSz="859536">
              <a:spcBef>
                <a:spcPts val="1800"/>
              </a:spcBef>
              <a:buChar char="•"/>
              <a:defRPr sz="1410">
                <a:solidFill>
                  <a:srgbClr val="0070C0"/>
                </a:solidFill>
              </a:defRPr>
            </a:pPr>
            <a:r>
              <a:rPr>
                <a:solidFill>
                  <a:srgbClr val="000000"/>
                </a:solidFill>
              </a:rPr>
              <a:t>Participate and present at SINN2023 and/or JAStart-up Competitions.</a:t>
            </a:r>
          </a:p>
        </p:txBody>
      </p:sp>
      <p:sp>
        <p:nvSpPr>
          <p:cNvPr id="563" name="Title 1"/>
          <p:cNvSpPr txBox="1"/>
          <p:nvPr>
            <p:ph type="title"/>
          </p:nvPr>
        </p:nvSpPr>
        <p:spPr>
          <a:prstGeom prst="rect">
            <a:avLst/>
          </a:prstGeom>
        </p:spPr>
        <p:txBody>
          <a:bodyPr/>
          <a:lstStyle>
            <a:lvl1pPr indent="37702" defTabSz="868680">
              <a:defRPr sz="3800"/>
            </a:lvl1pPr>
          </a:lstStyle>
          <a:p>
            <a:pPr/>
            <a:r>
              <a:t>Learning Methods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6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56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56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56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562">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562">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62"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Title 1"/>
          <p:cNvSpPr txBox="1"/>
          <p:nvPr>
            <p:ph type="title"/>
          </p:nvPr>
        </p:nvSpPr>
        <p:spPr>
          <a:prstGeom prst="rect">
            <a:avLst/>
          </a:prstGeom>
        </p:spPr>
        <p:txBody>
          <a:bodyPr/>
          <a:lstStyle>
            <a:lvl1pPr>
              <a:defRPr b="1"/>
            </a:lvl1pPr>
          </a:lstStyle>
          <a:p>
            <a:pPr/>
            <a:r>
              <a:t>Evaluation</a:t>
            </a:r>
          </a:p>
        </p:txBody>
      </p:sp>
      <p:sp>
        <p:nvSpPr>
          <p:cNvPr id="566" name="Student progress evaluated continuously through:…"/>
          <p:cNvSpPr txBox="1"/>
          <p:nvPr>
            <p:ph type="body" idx="21"/>
          </p:nvPr>
        </p:nvSpPr>
        <p:spPr>
          <a:prstGeom prst="rect">
            <a:avLst/>
          </a:prstGeom>
        </p:spPr>
        <p:txBody>
          <a:bodyPr anchor="ctr"/>
          <a:lstStyle/>
          <a:p>
            <a:pPr marL="171450" indent="-171450" defTabSz="685800">
              <a:spcBef>
                <a:spcPts val="700"/>
              </a:spcBef>
              <a:buFont typeface="Arial"/>
              <a:defRPr sz="2100"/>
            </a:pPr>
            <a:r>
              <a:t>Student progress evaluated continuously through:</a:t>
            </a:r>
          </a:p>
          <a:p>
            <a:pPr lvl="1" marL="514350" indent="-171450" defTabSz="685800">
              <a:spcBef>
                <a:spcPts val="300"/>
              </a:spcBef>
              <a:buFont typeface="Arial"/>
              <a:buChar char="•"/>
              <a:defRPr sz="1800"/>
            </a:pPr>
            <a:r>
              <a:t>Class and C4E Seminar participation </a:t>
            </a:r>
          </a:p>
          <a:p>
            <a:pPr lvl="1" marL="514350" indent="-171450" defTabSz="685800">
              <a:spcBef>
                <a:spcPts val="300"/>
              </a:spcBef>
              <a:buFont typeface="Arial"/>
              <a:buChar char="•"/>
              <a:defRPr sz="1800"/>
            </a:pPr>
            <a:r>
              <a:t>Writing assignments </a:t>
            </a:r>
          </a:p>
          <a:p>
            <a:pPr lvl="1" marL="514350" indent="-171450" defTabSz="685800">
              <a:spcBef>
                <a:spcPts val="300"/>
              </a:spcBef>
              <a:buFont typeface="Arial"/>
              <a:buChar char="•"/>
              <a:defRPr sz="1800"/>
            </a:pPr>
            <a:r>
              <a:t>Group project</a:t>
            </a:r>
          </a:p>
          <a:p>
            <a:pPr marL="171450" indent="-171450" defTabSz="685800">
              <a:spcBef>
                <a:spcPts val="700"/>
              </a:spcBef>
              <a:buFont typeface="Arial"/>
              <a:defRPr sz="2100"/>
            </a:pPr>
            <a:r>
              <a:t>Group project deliverable comprises three documents:</a:t>
            </a:r>
          </a:p>
          <a:p>
            <a:pPr lvl="1" marL="514350" indent="-171450" defTabSz="685800">
              <a:spcBef>
                <a:spcPts val="300"/>
              </a:spcBef>
              <a:buFont typeface="Arial"/>
              <a:buChar char="•"/>
              <a:defRPr sz="1800"/>
            </a:pPr>
            <a:r>
              <a:t>Written Midterm report</a:t>
            </a:r>
          </a:p>
          <a:p>
            <a:pPr lvl="1" marL="514350" indent="-171450" defTabSz="685800">
              <a:spcBef>
                <a:spcPts val="300"/>
              </a:spcBef>
              <a:buFont typeface="Arial"/>
              <a:buChar char="•"/>
              <a:defRPr sz="1800"/>
            </a:pPr>
            <a:r>
              <a:t>Written Final report</a:t>
            </a:r>
          </a:p>
          <a:p>
            <a:pPr lvl="1" marL="514350" indent="-171450" defTabSz="685800">
              <a:spcBef>
                <a:spcPts val="300"/>
              </a:spcBef>
              <a:buFont typeface="Arial"/>
              <a:buChar char="•"/>
              <a:defRPr sz="1800"/>
            </a:pPr>
            <a:r>
              <a:t>Oral Presentation (Pitch): In class, @SINN or @JAStartup</a:t>
            </a:r>
          </a:p>
          <a:p>
            <a:pPr marL="171450" indent="-171450" defTabSz="685800">
              <a:spcBef>
                <a:spcPts val="700"/>
              </a:spcBef>
              <a:buFont typeface="Arial"/>
              <a:defRPr sz="2100"/>
            </a:pPr>
            <a:r>
              <a:t>Midterm and Final project report should address the issues examined in the 24 steps of </a:t>
            </a:r>
            <a:r>
              <a:rPr>
                <a:solidFill>
                  <a:srgbClr val="0070C0"/>
                </a:solidFill>
              </a:rPr>
              <a:t>Disciplined Entrepreneurship </a:t>
            </a:r>
            <a:r>
              <a:t>methodology</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Title 1"/>
          <p:cNvSpPr txBox="1"/>
          <p:nvPr>
            <p:ph type="title"/>
          </p:nvPr>
        </p:nvSpPr>
        <p:spPr>
          <a:prstGeom prst="rect">
            <a:avLst/>
          </a:prstGeom>
        </p:spPr>
        <p:txBody>
          <a:bodyPr/>
          <a:lstStyle>
            <a:lvl1pPr>
              <a:defRPr b="1"/>
            </a:lvl1pPr>
          </a:lstStyle>
          <a:p>
            <a:pPr/>
            <a:r>
              <a:t>Grading</a:t>
            </a:r>
          </a:p>
        </p:txBody>
      </p:sp>
      <p:sp>
        <p:nvSpPr>
          <p:cNvPr id="569" name="The final grade is based on the following formula:…"/>
          <p:cNvSpPr txBox="1"/>
          <p:nvPr>
            <p:ph type="body" idx="21"/>
          </p:nvPr>
        </p:nvSpPr>
        <p:spPr>
          <a:xfrm>
            <a:off x="2690973" y="168657"/>
            <a:ext cx="6239362" cy="6312884"/>
          </a:xfrm>
          <a:prstGeom prst="rect">
            <a:avLst/>
          </a:prstGeom>
        </p:spPr>
        <p:txBody>
          <a:bodyPr/>
          <a:lstStyle/>
          <a:p>
            <a:pPr marL="0" indent="50800">
              <a:spcBef>
                <a:spcPts val="1300"/>
              </a:spcBef>
              <a:buSzTx/>
              <a:buNone/>
              <a:defRPr sz="2400"/>
            </a:pPr>
            <a:r>
              <a:t>The final grade is based on the following formula: </a:t>
            </a:r>
          </a:p>
          <a:p>
            <a:pPr>
              <a:spcBef>
                <a:spcPts val="1300"/>
              </a:spcBef>
              <a:defRPr sz="2400"/>
            </a:pPr>
            <a:r>
              <a:t>C4E Seminars Reports:……………… </a:t>
            </a:r>
            <a:r>
              <a:rPr>
                <a:solidFill>
                  <a:srgbClr val="0433FF"/>
                </a:solidFill>
              </a:rPr>
              <a:t>10%</a:t>
            </a:r>
            <a:endParaRPr>
              <a:solidFill>
                <a:srgbClr val="0433FF"/>
              </a:solidFill>
            </a:endParaRPr>
          </a:p>
          <a:p>
            <a:pPr>
              <a:spcBef>
                <a:spcPts val="1300"/>
              </a:spcBef>
              <a:defRPr sz="2400"/>
            </a:pPr>
            <a:r>
              <a:t>Case Study Business Model:……….. </a:t>
            </a:r>
            <a:r>
              <a:rPr>
                <a:solidFill>
                  <a:srgbClr val="0433FF"/>
                </a:solidFill>
              </a:rPr>
              <a:t>20%</a:t>
            </a:r>
          </a:p>
          <a:p>
            <a:pPr>
              <a:spcBef>
                <a:spcPts val="1300"/>
              </a:spcBef>
              <a:defRPr sz="2400"/>
            </a:pPr>
            <a:r>
              <a:t>Term Project Midterm Report:………. </a:t>
            </a:r>
            <a:r>
              <a:rPr>
                <a:solidFill>
                  <a:srgbClr val="0433FF"/>
                </a:solidFill>
              </a:rPr>
              <a:t>5%</a:t>
            </a:r>
          </a:p>
          <a:p>
            <a:pPr>
              <a:spcBef>
                <a:spcPts val="1300"/>
              </a:spcBef>
              <a:defRPr sz="2400"/>
            </a:pPr>
            <a:r>
              <a:t>Term Project Final Report:………….. </a:t>
            </a:r>
            <a:r>
              <a:rPr>
                <a:solidFill>
                  <a:srgbClr val="0433FF"/>
                </a:solidFill>
              </a:rPr>
              <a:t>35%</a:t>
            </a:r>
          </a:p>
          <a:p>
            <a:pPr>
              <a:spcBef>
                <a:spcPts val="1300"/>
              </a:spcBef>
              <a:defRPr sz="2400"/>
            </a:pPr>
            <a:r>
              <a:t>Term Project Pitching Presentation:..</a:t>
            </a:r>
            <a:r>
              <a:rPr>
                <a:solidFill>
                  <a:srgbClr val="0433FF"/>
                </a:solidFill>
              </a:rPr>
              <a:t>30%</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Title 1"/>
          <p:cNvSpPr txBox="1"/>
          <p:nvPr>
            <p:ph type="title"/>
          </p:nvPr>
        </p:nvSpPr>
        <p:spPr>
          <a:prstGeom prst="rect">
            <a:avLst/>
          </a:prstGeom>
        </p:spPr>
        <p:txBody>
          <a:bodyPr/>
          <a:lstStyle>
            <a:lvl1pPr>
              <a:defRPr b="1"/>
            </a:lvl1pPr>
          </a:lstStyle>
          <a:p>
            <a:pPr/>
            <a:r>
              <a:t>ECTS Analysis</a:t>
            </a:r>
          </a:p>
        </p:txBody>
      </p:sp>
      <p:sp>
        <p:nvSpPr>
          <p:cNvPr id="572" name="Successful participation to the course credited with 8 units of the European Credit Transfer System (ECTS)…"/>
          <p:cNvSpPr txBox="1"/>
          <p:nvPr>
            <p:ph type="body" idx="21"/>
          </p:nvPr>
        </p:nvSpPr>
        <p:spPr>
          <a:prstGeom prst="rect">
            <a:avLst/>
          </a:prstGeom>
        </p:spPr>
        <p:txBody>
          <a:bodyPr/>
          <a:lstStyle/>
          <a:p>
            <a:pPr marL="222250" indent="-171450">
              <a:defRPr sz="1700"/>
            </a:pPr>
            <a:r>
              <a:t>Successful participation to the course credited with 8 units of the European Credit Transfer System (ECTS)</a:t>
            </a:r>
          </a:p>
          <a:p>
            <a:pPr marL="222250" indent="-171450">
              <a:defRPr sz="1700"/>
            </a:pPr>
            <a:r>
              <a:t>One ECTS unit corresponds on average of </a:t>
            </a:r>
            <a:r>
              <a:rPr>
                <a:solidFill>
                  <a:srgbClr val="0070C0"/>
                </a:solidFill>
              </a:rPr>
              <a:t>25-30 hours of work</a:t>
            </a:r>
            <a:r>
              <a:t>. </a:t>
            </a:r>
          </a:p>
          <a:p>
            <a:pPr marL="222250" indent="-171450">
              <a:defRPr sz="1700"/>
            </a:pPr>
            <a:r>
              <a:t>Successful completion of the class requires a total of </a:t>
            </a:r>
            <a:r>
              <a:rPr>
                <a:solidFill>
                  <a:srgbClr val="0070C0"/>
                </a:solidFill>
              </a:rPr>
              <a:t>187.5-225 hours of work</a:t>
            </a:r>
            <a:r>
              <a:t>. </a:t>
            </a:r>
          </a:p>
          <a:p>
            <a:pPr marL="222250" indent="-171450">
              <a:defRPr sz="1700"/>
            </a:pPr>
            <a:r>
              <a:t>Student workload analyzed as follows:</a:t>
            </a:r>
          </a:p>
          <a:p>
            <a:pPr lvl="1" marL="488950" indent="-171450">
              <a:spcBef>
                <a:spcPts val="300"/>
              </a:spcBef>
              <a:defRPr sz="1700"/>
            </a:pPr>
            <a:r>
              <a:t>Class and Recitation participation: 4 hours per week for 13 weeks, totaling to 52 hours.</a:t>
            </a:r>
          </a:p>
          <a:p>
            <a:pPr lvl="1" marL="488950" indent="-171450">
              <a:spcBef>
                <a:spcPts val="300"/>
              </a:spcBef>
              <a:defRPr sz="1700"/>
            </a:pPr>
            <a:r>
              <a:t>Study at home: 2 hours per week for 14 weeks, totaling 28 hours.</a:t>
            </a:r>
          </a:p>
          <a:p>
            <a:pPr lvl="1" marL="488950" indent="-171450">
              <a:spcBef>
                <a:spcPts val="300"/>
              </a:spcBef>
              <a:defRPr sz="1700"/>
            </a:pPr>
            <a:r>
              <a:t>Write-ups: A total of 15 hours.</a:t>
            </a:r>
          </a:p>
          <a:p>
            <a:pPr marL="222250" indent="-171450">
              <a:defRPr sz="1700"/>
            </a:pPr>
            <a:r>
              <a:t>    Group project Midterm Report: 30 hours</a:t>
            </a:r>
          </a:p>
          <a:p>
            <a:pPr marL="222250" indent="-171450">
              <a:defRPr sz="1700"/>
            </a:pPr>
            <a:r>
              <a:t>    Final presentation: 30 hours.</a:t>
            </a:r>
          </a:p>
          <a:p>
            <a:pPr marL="222250" indent="-171450">
              <a:defRPr sz="1700"/>
            </a:pPr>
            <a:r>
              <a:t>    Group project Final Report: 50 hours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Content Placeholder 4"/>
          <p:cNvSpPr txBox="1"/>
          <p:nvPr>
            <p:ph type="body" idx="1"/>
          </p:nvPr>
        </p:nvSpPr>
        <p:spPr>
          <a:prstGeom prst="rect">
            <a:avLst/>
          </a:prstGeom>
        </p:spPr>
        <p:txBody>
          <a:bodyPr anchor="ctr"/>
          <a:lstStyle/>
          <a:p>
            <a:pPr marL="0" indent="0" algn="ctr">
              <a:lnSpc>
                <a:spcPct val="120000"/>
              </a:lnSpc>
              <a:buSzTx/>
              <a:buFontTx/>
              <a:buNone/>
              <a:defRPr sz="2300"/>
            </a:pPr>
            <a:r>
              <a:t>Students are expected to establish teams and develop an idea with a strong exploitation potential through a business venture or a social enterprise related to Artificial Intelligence or Data Science.</a:t>
            </a:r>
          </a:p>
          <a:p>
            <a:pPr marL="0" indent="0" algn="ctr">
              <a:lnSpc>
                <a:spcPct val="120000"/>
              </a:lnSpc>
              <a:buSzTx/>
              <a:buFontTx/>
              <a:buNone/>
              <a:defRPr sz="2300"/>
            </a:pPr>
            <a:r>
              <a:t>The teams are required to undertake all necessary activities to develop a strong business and technology development plan and prepare a final oral presentation to seek funding (</a:t>
            </a:r>
            <a:r>
              <a:rPr b="1"/>
              <a:t>Venture Capital pitch</a:t>
            </a:r>
            <a:r>
              <a:t>). </a:t>
            </a:r>
          </a:p>
        </p:txBody>
      </p:sp>
      <p:sp>
        <p:nvSpPr>
          <p:cNvPr id="575" name="Title 3"/>
          <p:cNvSpPr txBox="1"/>
          <p:nvPr>
            <p:ph type="title"/>
          </p:nvPr>
        </p:nvSpPr>
        <p:spPr>
          <a:prstGeom prst="rect">
            <a:avLst/>
          </a:prstGeom>
        </p:spPr>
        <p:txBody>
          <a:bodyPr/>
          <a:lstStyle>
            <a:lvl1pPr indent="37702" defTabSz="868680">
              <a:defRPr sz="3800"/>
            </a:lvl1pPr>
          </a:lstStyle>
          <a:p>
            <a:pPr/>
            <a:r>
              <a:t>Group Project</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Title 1"/>
          <p:cNvSpPr txBox="1"/>
          <p:nvPr>
            <p:ph type="title"/>
          </p:nvPr>
        </p:nvSpPr>
        <p:spPr>
          <a:prstGeom prst="rect">
            <a:avLst/>
          </a:prstGeom>
        </p:spPr>
        <p:txBody>
          <a:bodyPr/>
          <a:lstStyle/>
          <a:p>
            <a:pPr indent="32940" defTabSz="758951">
              <a:defRPr b="1" sz="2490"/>
            </a:pPr>
            <a:r>
              <a:t>Group Project</a:t>
            </a:r>
            <a:br/>
            <a:r>
              <a:t>Deliverables</a:t>
            </a:r>
          </a:p>
        </p:txBody>
      </p:sp>
      <p:sp>
        <p:nvSpPr>
          <p:cNvPr id="578" name="Midterm report: This presents the first layout of the business model and product offering and is expected to evolve throughout the semester as each team validates its initial hypotheses. For the second half of the semester, each team is expected to inter"/>
          <p:cNvSpPr txBox="1"/>
          <p:nvPr>
            <p:ph type="body" idx="21"/>
          </p:nvPr>
        </p:nvSpPr>
        <p:spPr>
          <a:prstGeom prst="rect">
            <a:avLst/>
          </a:prstGeom>
        </p:spPr>
        <p:txBody>
          <a:bodyPr/>
          <a:lstStyle/>
          <a:p>
            <a:pPr marL="171450" indent="-171450" defTabSz="685800">
              <a:lnSpc>
                <a:spcPct val="110000"/>
              </a:lnSpc>
              <a:spcBef>
                <a:spcPts val="1900"/>
              </a:spcBef>
              <a:buFont typeface="Arial"/>
              <a:defRPr b="1" sz="1600"/>
            </a:pPr>
            <a:r>
              <a:t>Midterm report:</a:t>
            </a:r>
            <a:r>
              <a:rPr b="0"/>
              <a:t> This presents the first layout of the business model and product offering and is expected to evolve throughout the semester as each team validates its initial hypotheses. For the second half of the semester, each team is expected to interact with real customers, partners, providers etc to evaluate its business model, in addition to developing its product offering.</a:t>
            </a:r>
          </a:p>
          <a:p>
            <a:pPr marL="171450" indent="-171450" defTabSz="685800">
              <a:lnSpc>
                <a:spcPct val="110000"/>
              </a:lnSpc>
              <a:spcBef>
                <a:spcPts val="1900"/>
              </a:spcBef>
              <a:buFont typeface="Arial"/>
              <a:defRPr b="1" sz="1600"/>
            </a:pPr>
            <a:r>
              <a:t>Oral Presentation:</a:t>
            </a:r>
            <a:r>
              <a:rPr b="0"/>
              <a:t> This is a "Venture Capital Pitch," to be presented in a 10-minutes oral presentation, followed by a Q&amp;A session. The pitch should be prepared according to guidelines and best practices discussed in class and relevant readings. The presentation should be a self-contained document (often called a "deck") with no more than 10 slides , which should be read-able if you email it to someone. All members of each team should participate in the presentation.</a:t>
            </a:r>
          </a:p>
          <a:p>
            <a:pPr marL="171450" indent="-171450" defTabSz="685800">
              <a:lnSpc>
                <a:spcPct val="110000"/>
              </a:lnSpc>
              <a:spcBef>
                <a:spcPts val="1900"/>
              </a:spcBef>
              <a:buFont typeface="Arial"/>
              <a:defRPr b="1" sz="1600"/>
            </a:pPr>
            <a:r>
              <a:t>Written Final report:</a:t>
            </a:r>
            <a:r>
              <a:rPr b="0"/>
              <a:t> The final report should present a comprehensive summary of achievements.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Title 1"/>
          <p:cNvSpPr txBox="1"/>
          <p:nvPr>
            <p:ph type="title"/>
          </p:nvPr>
        </p:nvSpPr>
        <p:spPr>
          <a:prstGeom prst="rect">
            <a:avLst/>
          </a:prstGeom>
        </p:spPr>
        <p:txBody>
          <a:bodyPr/>
          <a:lstStyle/>
          <a:p>
            <a:pPr indent="36115" defTabSz="832104">
              <a:defRPr b="1" sz="2730"/>
            </a:pPr>
            <a:r>
              <a:t>Final Report</a:t>
            </a:r>
            <a:br/>
            <a:r>
              <a:t>Structure</a:t>
            </a:r>
          </a:p>
        </p:txBody>
      </p:sp>
      <p:sp>
        <p:nvSpPr>
          <p:cNvPr id="581" name="Final Report should comprise two sections:…"/>
          <p:cNvSpPr txBox="1"/>
          <p:nvPr>
            <p:ph type="body" idx="21"/>
          </p:nvPr>
        </p:nvSpPr>
        <p:spPr>
          <a:prstGeom prst="rect">
            <a:avLst/>
          </a:prstGeom>
        </p:spPr>
        <p:txBody>
          <a:bodyPr/>
          <a:lstStyle/>
          <a:p>
            <a:pPr marL="0" indent="45211" defTabSz="813816">
              <a:spcBef>
                <a:spcPts val="1700"/>
              </a:spcBef>
              <a:buSzTx/>
              <a:buNone/>
              <a:defRPr sz="2314"/>
            </a:pPr>
            <a:r>
              <a:t>Final Report should comprise two sections:</a:t>
            </a:r>
          </a:p>
          <a:p>
            <a:pPr marL="228656" indent="-183444" defTabSz="813816">
              <a:spcBef>
                <a:spcPts val="1700"/>
              </a:spcBef>
              <a:defRPr sz="2314"/>
            </a:pPr>
            <a:r>
              <a:t>The first section is a critical appraisal of the midterm report, describing and explaining what has changed since the midterm report was written, and detailing how your ideas have evolved.</a:t>
            </a:r>
          </a:p>
          <a:p>
            <a:pPr marL="228656" indent="-183444" defTabSz="813816">
              <a:spcBef>
                <a:spcPts val="1700"/>
              </a:spcBef>
              <a:defRPr sz="2314"/>
            </a:pPr>
            <a:r>
              <a:t>The second section, provides a description of progress made since the midterm report in developing your product, conducting market research and evaluating your business model. Also, a description of your prototype implementation and your technology stack.</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Content Placeholder 2"/>
          <p:cNvSpPr txBox="1"/>
          <p:nvPr>
            <p:ph type="body" idx="1"/>
          </p:nvPr>
        </p:nvSpPr>
        <p:spPr>
          <a:prstGeom prst="rect">
            <a:avLst/>
          </a:prstGeom>
        </p:spPr>
        <p:txBody>
          <a:bodyPr/>
          <a:lstStyle/>
          <a:p>
            <a:pPr marL="185060" indent="-148992" defTabSz="649223">
              <a:spcBef>
                <a:spcPts val="1400"/>
              </a:spcBef>
              <a:defRPr sz="2130"/>
            </a:pPr>
            <a:r>
              <a:t>Establish teams with 3-4 people </a:t>
            </a:r>
          </a:p>
          <a:p>
            <a:pPr marL="185060" indent="-148992" defTabSz="649223">
              <a:spcBef>
                <a:spcPts val="1400"/>
              </a:spcBef>
              <a:defRPr sz="2130"/>
            </a:pPr>
            <a:r>
              <a:t>Brainstorm</a:t>
            </a:r>
          </a:p>
          <a:p>
            <a:pPr marL="185060" indent="-148992" defTabSz="649223">
              <a:spcBef>
                <a:spcPts val="1400"/>
              </a:spcBef>
              <a:defRPr sz="2130"/>
            </a:pPr>
            <a:r>
              <a:t>Discuss ideas for a company</a:t>
            </a:r>
          </a:p>
          <a:p>
            <a:pPr marL="185060" indent="-148992" defTabSz="649223">
              <a:spcBef>
                <a:spcPts val="1400"/>
              </a:spcBef>
              <a:defRPr sz="2130"/>
            </a:pPr>
            <a:r>
              <a:t>Reach a consensus on the purpose of your team</a:t>
            </a:r>
          </a:p>
          <a:p>
            <a:pPr marL="185060" indent="-148992" defTabSz="649223">
              <a:spcBef>
                <a:spcPts val="1400"/>
              </a:spcBef>
              <a:defRPr sz="2130"/>
            </a:pPr>
            <a:r>
              <a:t>Agree on an early draft of your mission statement</a:t>
            </a:r>
          </a:p>
          <a:p>
            <a:pPr marL="185060" indent="-148992" defTabSz="649223">
              <a:spcBef>
                <a:spcPts val="1400"/>
              </a:spcBef>
              <a:defRPr sz="2130"/>
            </a:pPr>
            <a:r>
              <a:t>You will be required to elaborate your idea throughout the course, following the Disciplined Entrepreneurship Methodology, to end up with a business plan and a pitch</a:t>
            </a:r>
          </a:p>
          <a:p>
            <a:pPr marL="185060" indent="-148992" defTabSz="649223">
              <a:spcBef>
                <a:spcPts val="1400"/>
              </a:spcBef>
              <a:defRPr sz="2130">
                <a:solidFill>
                  <a:schemeClr val="accent1"/>
                </a:solidFill>
              </a:defRPr>
            </a:pPr>
            <a:r>
              <a:t>Be careful on what you agree upon, because this will stay with your for the whole semester!</a:t>
            </a:r>
          </a:p>
        </p:txBody>
      </p:sp>
      <p:sp>
        <p:nvSpPr>
          <p:cNvPr id="584" name="Title 1"/>
          <p:cNvSpPr txBox="1"/>
          <p:nvPr>
            <p:ph type="title"/>
          </p:nvPr>
        </p:nvSpPr>
        <p:spPr>
          <a:prstGeom prst="rect">
            <a:avLst/>
          </a:prstGeom>
        </p:spPr>
        <p:txBody>
          <a:bodyPr/>
          <a:lstStyle/>
          <a:p>
            <a:pPr>
              <a:defRPr sz="2400"/>
            </a:pPr>
            <a:r>
              <a:t>Group Project</a:t>
            </a:r>
            <a:br/>
            <a:r>
              <a:t>Team Formation</a:t>
            </a:r>
          </a:p>
        </p:txBody>
      </p:sp>
      <p:pic>
        <p:nvPicPr>
          <p:cNvPr id="585" name="Video 13" descr="Video 13"/>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1181" y="2561343"/>
            <a:ext cx="2075419" cy="155753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010" fill="hold"/>
                                        <p:tgtEl>
                                          <p:spTgt spid="58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8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50000">
                <p:cTn id="11" fill="hold" display="0">
                  <p:stCondLst>
                    <p:cond delay="indefinite"/>
                  </p:stCondLst>
                </p:cTn>
                <p:tgtEl>
                  <p:spTgt spid="585"/>
                </p:tgtEl>
              </p:cMediaNode>
            </p:video>
            <p:seq concurrent="1" prevAc="none" nextAc="seek">
              <p:cTn id="12" evtFilter="cancelBubble" nodeType="interactiveSeq" restart="whenNotActive" fill="hold">
                <p:stCondLst>
                  <p:cond delay="0" evt="onClick">
                    <p:tgtEl>
                      <p:spTgt spid="585"/>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585"/>
                                        </p:tgtEl>
                                      </p:cBhvr>
                                    </p:cmd>
                                  </p:childTnLst>
                                </p:cTn>
                              </p:par>
                            </p:childTnLst>
                          </p:cTn>
                        </p:par>
                      </p:childTnLst>
                    </p:cTn>
                  </p:par>
                </p:childTnLst>
              </p:cTn>
              <p:nextCondLst>
                <p:cond delay="0" evt="onClick">
                  <p:tgtEl>
                    <p:spTgt spid="58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Today the image of the heroic entrepreneur is someone who is ultra-focused on turning an idea into a start-up that will attract investors.…"/>
          <p:cNvSpPr txBox="1"/>
          <p:nvPr>
            <p:ph type="body" idx="1"/>
          </p:nvPr>
        </p:nvSpPr>
        <p:spPr>
          <a:prstGeom prst="rect">
            <a:avLst/>
          </a:prstGeom>
        </p:spPr>
        <p:txBody>
          <a:bodyPr/>
          <a:lstStyle/>
          <a:p>
            <a:pPr marL="0" indent="0" algn="ctr" defTabSz="795527">
              <a:spcBef>
                <a:spcPts val="1700"/>
              </a:spcBef>
              <a:buSzTx/>
              <a:buFontTx/>
              <a:buNone/>
              <a:defRPr sz="2610"/>
            </a:pPr>
            <a:r>
              <a:t>“Today the image of the </a:t>
            </a:r>
            <a:r>
              <a:rPr b="1"/>
              <a:t>heroic entrepreneur</a:t>
            </a:r>
            <a:r>
              <a:t> is someone who is </a:t>
            </a:r>
            <a:r>
              <a:rPr b="1"/>
              <a:t>ultra-focused</a:t>
            </a:r>
            <a:r>
              <a:t> on </a:t>
            </a:r>
            <a:r>
              <a:rPr b="1"/>
              <a:t>turning an idea into a start-up that will attract investors</a:t>
            </a:r>
            <a:r>
              <a:t>. </a:t>
            </a:r>
          </a:p>
          <a:p>
            <a:pPr marL="0" indent="0" algn="ctr" defTabSz="795527">
              <a:spcBef>
                <a:spcPts val="1700"/>
              </a:spcBef>
              <a:buSzTx/>
              <a:buFontTx/>
              <a:buNone/>
              <a:defRPr sz="2610"/>
            </a:pPr>
            <a:r>
              <a:t>Steve Jobs and Bill Gates, both of whom dropped out of college, are icons of American ingenuity. </a:t>
            </a:r>
          </a:p>
          <a:p>
            <a:pPr marL="0" indent="0" algn="ctr" defTabSz="795527">
              <a:spcBef>
                <a:spcPts val="1700"/>
              </a:spcBef>
              <a:buSzTx/>
              <a:buFontTx/>
              <a:buNone/>
              <a:defRPr sz="2610"/>
            </a:pPr>
            <a:r>
              <a:t>Despite what each has said about </a:t>
            </a:r>
            <a:r>
              <a:rPr b="1"/>
              <a:t>the importance of a broad learning across a variety of fields</a:t>
            </a:r>
            <a:r>
              <a:t>, what their admirers take away is “learn only what you need to know to monetize your idea.”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5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587">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87"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Content Placeholder 2"/>
          <p:cNvSpPr txBox="1"/>
          <p:nvPr>
            <p:ph type="body" idx="1"/>
          </p:nvPr>
        </p:nvSpPr>
        <p:spPr>
          <a:prstGeom prst="rect">
            <a:avLst/>
          </a:prstGeom>
        </p:spPr>
        <p:txBody>
          <a:bodyPr/>
          <a:lstStyle/>
          <a:p>
            <a:pPr marL="0" indent="50800">
              <a:buSzTx/>
              <a:buNone/>
              <a:defRPr sz="1500"/>
            </a:pPr>
            <a:r>
              <a:t>The students who complete this course successfully, will be able to: </a:t>
            </a:r>
          </a:p>
          <a:p>
            <a:pPr marL="222250" indent="-171450">
              <a:defRPr sz="1500"/>
            </a:pPr>
            <a:r>
              <a:t>Understand, describe and apply methodologies and tools for innovative entrepreneurship, such as the </a:t>
            </a:r>
            <a:r>
              <a:rPr>
                <a:solidFill>
                  <a:srgbClr val="0070C0"/>
                </a:solidFill>
              </a:rPr>
              <a:t>Disciplined Entrepreneurship Methodology</a:t>
            </a:r>
            <a:r>
              <a:rPr>
                <a:solidFill>
                  <a:srgbClr val="0070C0"/>
                </a:solidFill>
              </a:rPr>
              <a:t>, </a:t>
            </a:r>
            <a:r>
              <a:t>the </a:t>
            </a:r>
            <a:r>
              <a:rPr>
                <a:solidFill>
                  <a:srgbClr val="0070C0"/>
                </a:solidFill>
              </a:rPr>
              <a:t>Lean Product Methodology</a:t>
            </a:r>
            <a:r>
              <a:rPr>
                <a:solidFill>
                  <a:srgbClr val="0070C0"/>
                </a:solidFill>
              </a:rPr>
              <a:t> </a:t>
            </a:r>
            <a:r>
              <a:t>a</a:t>
            </a:r>
            <a:r>
              <a:t>nd </a:t>
            </a:r>
            <a:r>
              <a:rPr>
                <a:solidFill>
                  <a:srgbClr val="0070C0"/>
                </a:solidFill>
              </a:rPr>
              <a:t>Lean AI.</a:t>
            </a:r>
          </a:p>
          <a:p>
            <a:pPr marL="222250" indent="-171450">
              <a:defRPr sz="1500"/>
            </a:pPr>
            <a:r>
              <a:t>Understand and </a:t>
            </a:r>
            <a:r>
              <a:rPr>
                <a:solidFill>
                  <a:srgbClr val="0070C0"/>
                </a:solidFill>
              </a:rPr>
              <a:t>create Business Models </a:t>
            </a:r>
            <a:r>
              <a:t>using the </a:t>
            </a:r>
            <a:r>
              <a:rPr>
                <a:solidFill>
                  <a:srgbClr val="0070C0"/>
                </a:solidFill>
              </a:rPr>
              <a:t>Business Model Canvas</a:t>
            </a:r>
            <a:r>
              <a:t>.</a:t>
            </a:r>
          </a:p>
          <a:p>
            <a:pPr marL="222250" indent="-171450">
              <a:defRPr sz="1500"/>
            </a:pPr>
            <a:r>
              <a:t>Define and apply techniques for </a:t>
            </a:r>
            <a:r>
              <a:rPr>
                <a:solidFill>
                  <a:srgbClr val="0070C0"/>
                </a:solidFill>
              </a:rPr>
              <a:t>market analysis</a:t>
            </a:r>
            <a:r>
              <a:t>, </a:t>
            </a:r>
            <a:r>
              <a:rPr>
                <a:solidFill>
                  <a:srgbClr val="0070C0"/>
                </a:solidFill>
              </a:rPr>
              <a:t>product design</a:t>
            </a:r>
            <a:r>
              <a:t>, </a:t>
            </a:r>
            <a:r>
              <a:rPr>
                <a:solidFill>
                  <a:srgbClr val="0070C0"/>
                </a:solidFill>
              </a:rPr>
              <a:t>value proposition definition</a:t>
            </a:r>
            <a:r>
              <a:t>, </a:t>
            </a:r>
            <a:r>
              <a:rPr>
                <a:solidFill>
                  <a:srgbClr val="0070C0"/>
                </a:solidFill>
              </a:rPr>
              <a:t>customer acquisition, pricing</a:t>
            </a:r>
            <a:r>
              <a:t> products or services, and </a:t>
            </a:r>
            <a:r>
              <a:rPr>
                <a:solidFill>
                  <a:srgbClr val="0070C0"/>
                </a:solidFill>
              </a:rPr>
              <a:t>sales</a:t>
            </a:r>
            <a:r>
              <a:t>.</a:t>
            </a:r>
          </a:p>
          <a:p>
            <a:pPr marL="222250" indent="-171450">
              <a:defRPr sz="1500"/>
            </a:pPr>
            <a:r>
              <a:t>Understand the basics of </a:t>
            </a:r>
            <a:r>
              <a:rPr>
                <a:solidFill>
                  <a:srgbClr val="0070C0"/>
                </a:solidFill>
              </a:rPr>
              <a:t>fundraising</a:t>
            </a:r>
            <a:r>
              <a:t> and </a:t>
            </a:r>
            <a:r>
              <a:rPr>
                <a:solidFill>
                  <a:srgbClr val="0070C0"/>
                </a:solidFill>
              </a:rPr>
              <a:t>financing options </a:t>
            </a:r>
            <a:r>
              <a:t>for startups.</a:t>
            </a:r>
          </a:p>
          <a:p>
            <a:pPr marL="222250" indent="-171450">
              <a:defRPr sz="1500">
                <a:solidFill>
                  <a:srgbClr val="0070C0"/>
                </a:solidFill>
              </a:defRPr>
            </a:pPr>
            <a:r>
              <a:t>Prepare pitch decks</a:t>
            </a:r>
            <a:r>
              <a:rPr>
                <a:solidFill>
                  <a:srgbClr val="000000"/>
                </a:solidFill>
              </a:rPr>
              <a:t>, and </a:t>
            </a:r>
            <a:r>
              <a:t>pitch</a:t>
            </a:r>
            <a:r>
              <a:rPr>
                <a:solidFill>
                  <a:srgbClr val="000000"/>
                </a:solidFill>
              </a:rPr>
              <a:t> in front of potential investors, an </a:t>
            </a:r>
            <a:r>
              <a:rPr>
                <a:solidFill>
                  <a:srgbClr val="000000"/>
                </a:solidFill>
              </a:rPr>
              <a:t>ΑΙ</a:t>
            </a:r>
            <a:r>
              <a:rPr>
                <a:solidFill>
                  <a:srgbClr val="000000"/>
                </a:solidFill>
              </a:rPr>
              <a:t>-related business idea/product/service. </a:t>
            </a:r>
            <a:endParaRPr>
              <a:solidFill>
                <a:srgbClr val="000000"/>
              </a:solidFill>
            </a:endParaRPr>
          </a:p>
          <a:p>
            <a:pPr marL="222250" indent="-171450">
              <a:defRPr sz="1500"/>
            </a:pPr>
            <a:r>
              <a:t>Use state-of-the-art </a:t>
            </a:r>
            <a:r>
              <a:rPr>
                <a:solidFill>
                  <a:srgbClr val="0070C0"/>
                </a:solidFill>
              </a:rPr>
              <a:t>collaboration, ideation </a:t>
            </a:r>
            <a:r>
              <a:t>and</a:t>
            </a:r>
            <a:r>
              <a:rPr>
                <a:solidFill>
                  <a:srgbClr val="0070C0"/>
                </a:solidFill>
              </a:rPr>
              <a:t> rapid prototyping tools</a:t>
            </a:r>
            <a:r>
              <a:t>.</a:t>
            </a:r>
          </a:p>
        </p:txBody>
      </p:sp>
      <p:sp>
        <p:nvSpPr>
          <p:cNvPr id="464" name="Title 1"/>
          <p:cNvSpPr txBox="1"/>
          <p:nvPr>
            <p:ph type="title"/>
          </p:nvPr>
        </p:nvSpPr>
        <p:spPr>
          <a:prstGeom prst="rect">
            <a:avLst/>
          </a:prstGeom>
        </p:spPr>
        <p:txBody>
          <a:bodyPr/>
          <a:lstStyle>
            <a:lvl1pPr>
              <a:defRPr sz="2400"/>
            </a:lvl1pPr>
          </a:lstStyle>
          <a:p>
            <a:pPr/>
            <a:r>
              <a:t>Learning Outcomes and Acquired Skills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6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46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46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3" grpId="1"/>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Footer Placeholder 2"/>
          <p:cNvSpPr txBox="1"/>
          <p:nvPr/>
        </p:nvSpPr>
        <p:spPr>
          <a:xfrm>
            <a:off x="5003427" y="6343215"/>
            <a:ext cx="4023829" cy="3962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500">
                <a:solidFill>
                  <a:srgbClr val="D9D9D9"/>
                </a:solidFill>
              </a:defRPr>
            </a:lvl1pPr>
          </a:lstStyle>
          <a:p>
            <a:pPr/>
            <a:r>
              <a:t>This document has been produced with the support of THE EUROPEAN COMMISSION  under THE CONNECTING EUROPE FACILITY - TELECOMMUNICATIONS SECTOR AGREEMENT No INEA/CEF/ICT/A2020/2267423. It reflects the views only of the author, and the Commission cannot be held responsible for any use which may be made of the information contained therein.</a:t>
            </a:r>
          </a:p>
        </p:txBody>
      </p:sp>
      <p:sp>
        <p:nvSpPr>
          <p:cNvPr id="592" name="Title 1"/>
          <p:cNvSpPr txBox="1"/>
          <p:nvPr>
            <p:ph type="title"/>
          </p:nvPr>
        </p:nvSpPr>
        <p:spPr>
          <a:xfrm>
            <a:off x="265335" y="1683966"/>
            <a:ext cx="8209691" cy="1095210"/>
          </a:xfrm>
          <a:prstGeom prst="rect">
            <a:avLst/>
          </a:prstGeom>
        </p:spPr>
        <p:txBody>
          <a:bodyPr/>
          <a:lstStyle>
            <a:lvl1pPr algn="ctr"/>
          </a:lstStyle>
          <a:p>
            <a:pPr/>
            <a:r>
              <a:t>Thank you!</a:t>
            </a:r>
          </a:p>
        </p:txBody>
      </p:sp>
      <p:sp>
        <p:nvSpPr>
          <p:cNvPr id="593" name="Questions?"/>
          <p:cNvSpPr txBox="1"/>
          <p:nvPr/>
        </p:nvSpPr>
        <p:spPr>
          <a:xfrm>
            <a:off x="2884809" y="3516629"/>
            <a:ext cx="2970743" cy="739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indent="39687" algn="ctr">
              <a:defRPr sz="4200">
                <a:solidFill>
                  <a:srgbClr val="FFD479"/>
                </a:solidFill>
                <a:latin typeface="Century Gothic"/>
                <a:ea typeface="Century Gothic"/>
                <a:cs typeface="Century Gothic"/>
                <a:sym typeface="Century Gothic"/>
              </a:defRPr>
            </a:lvl1pPr>
          </a:lstStyle>
          <a:p>
            <a:pPr/>
            <a:r>
              <a:t>Questions?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 name="Web…"/>
          <p:cNvSpPr txBox="1"/>
          <p:nvPr>
            <p:ph type="title"/>
          </p:nvPr>
        </p:nvSpPr>
        <p:spPr>
          <a:prstGeom prst="rect">
            <a:avLst/>
          </a:prstGeom>
        </p:spPr>
        <p:txBody>
          <a:bodyPr/>
          <a:lstStyle/>
          <a:p>
            <a:pPr indent="37702" defTabSz="868680">
              <a:defRPr sz="3800"/>
            </a:pPr>
            <a:r>
              <a:t>Web</a:t>
            </a:r>
          </a:p>
          <a:p>
            <a:pPr indent="37702" defTabSz="868680">
              <a:defRPr sz="3800"/>
            </a:pPr>
            <a:r>
              <a:t>Site</a:t>
            </a:r>
          </a:p>
        </p:txBody>
      </p:sp>
      <p:pic>
        <p:nvPicPr>
          <p:cNvPr id="467" name="Image" descr="Image"/>
          <p:cNvPicPr>
            <a:picLocks noChangeAspect="1"/>
          </p:cNvPicPr>
          <p:nvPr/>
        </p:nvPicPr>
        <p:blipFill>
          <a:blip r:embed="rId2">
            <a:extLst/>
          </a:blip>
          <a:stretch>
            <a:fillRect/>
          </a:stretch>
        </p:blipFill>
        <p:spPr>
          <a:xfrm>
            <a:off x="2328123" y="670897"/>
            <a:ext cx="7627380" cy="4303654"/>
          </a:xfrm>
          <a:prstGeom prst="rect">
            <a:avLst/>
          </a:prstGeom>
          <a:ln w="12700">
            <a:miter lim="400000"/>
          </a:ln>
        </p:spPr>
      </p:pic>
      <p:sp>
        <p:nvSpPr>
          <p:cNvPr id="468" name="http://www.cs.ucy.ac.cy/courses/MAI622/"/>
          <p:cNvSpPr txBox="1"/>
          <p:nvPr/>
        </p:nvSpPr>
        <p:spPr>
          <a:xfrm>
            <a:off x="2948887" y="5826663"/>
            <a:ext cx="4835870"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solidFill>
                  <a:srgbClr val="0433FF"/>
                </a:solidFill>
                <a:latin typeface="Century Gothic"/>
                <a:ea typeface="Century Gothic"/>
                <a:cs typeface="Century Gothic"/>
                <a:sym typeface="Century Gothic"/>
              </a:defRPr>
            </a:lvl1pPr>
          </a:lstStyle>
          <a:p>
            <a:pPr/>
            <a:r>
              <a:t>http://www.cs.ucy.ac.cy/courses/MAI622/</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Web…"/>
          <p:cNvSpPr txBox="1"/>
          <p:nvPr>
            <p:ph type="title"/>
          </p:nvPr>
        </p:nvSpPr>
        <p:spPr>
          <a:prstGeom prst="rect">
            <a:avLst/>
          </a:prstGeom>
        </p:spPr>
        <p:txBody>
          <a:bodyPr/>
          <a:lstStyle/>
          <a:p>
            <a:pPr indent="37702" defTabSz="868680">
              <a:defRPr sz="3800"/>
            </a:pPr>
            <a:r>
              <a:t>Web</a:t>
            </a:r>
          </a:p>
          <a:p>
            <a:pPr indent="37702" defTabSz="868680">
              <a:defRPr sz="3800"/>
            </a:pPr>
            <a:r>
              <a:t>Site</a:t>
            </a:r>
          </a:p>
        </p:txBody>
      </p:sp>
      <p:pic>
        <p:nvPicPr>
          <p:cNvPr id="471" name="Image" descr="Image"/>
          <p:cNvPicPr>
            <a:picLocks noChangeAspect="1"/>
          </p:cNvPicPr>
          <p:nvPr/>
        </p:nvPicPr>
        <p:blipFill>
          <a:blip r:embed="rId2">
            <a:extLst/>
          </a:blip>
          <a:stretch>
            <a:fillRect/>
          </a:stretch>
        </p:blipFill>
        <p:spPr>
          <a:xfrm>
            <a:off x="2432890" y="825154"/>
            <a:ext cx="6539982" cy="429964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Web…"/>
          <p:cNvSpPr txBox="1"/>
          <p:nvPr>
            <p:ph type="title"/>
          </p:nvPr>
        </p:nvSpPr>
        <p:spPr>
          <a:prstGeom prst="rect">
            <a:avLst/>
          </a:prstGeom>
        </p:spPr>
        <p:txBody>
          <a:bodyPr/>
          <a:lstStyle/>
          <a:p>
            <a:pPr indent="37702" defTabSz="868680">
              <a:defRPr sz="3800"/>
            </a:pPr>
            <a:r>
              <a:t>Web</a:t>
            </a:r>
          </a:p>
          <a:p>
            <a:pPr indent="37702" defTabSz="868680">
              <a:defRPr sz="3800"/>
            </a:pPr>
            <a:r>
              <a:t>Site</a:t>
            </a:r>
          </a:p>
        </p:txBody>
      </p:sp>
      <p:pic>
        <p:nvPicPr>
          <p:cNvPr id="474" name="Image" descr="Image"/>
          <p:cNvPicPr>
            <a:picLocks noChangeAspect="1"/>
          </p:cNvPicPr>
          <p:nvPr/>
        </p:nvPicPr>
        <p:blipFill>
          <a:blip r:embed="rId2">
            <a:extLst/>
          </a:blip>
          <a:stretch>
            <a:fillRect/>
          </a:stretch>
        </p:blipFill>
        <p:spPr>
          <a:xfrm>
            <a:off x="2432890" y="825154"/>
            <a:ext cx="6539982" cy="429964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Web…"/>
          <p:cNvSpPr txBox="1"/>
          <p:nvPr>
            <p:ph type="title"/>
          </p:nvPr>
        </p:nvSpPr>
        <p:spPr>
          <a:prstGeom prst="rect">
            <a:avLst/>
          </a:prstGeom>
        </p:spPr>
        <p:txBody>
          <a:bodyPr/>
          <a:lstStyle/>
          <a:p>
            <a:pPr indent="37702" defTabSz="868680">
              <a:defRPr sz="3800"/>
            </a:pPr>
            <a:r>
              <a:t>Web</a:t>
            </a:r>
          </a:p>
          <a:p>
            <a:pPr indent="37702" defTabSz="868680">
              <a:defRPr sz="3800"/>
            </a:pPr>
            <a:r>
              <a:t>Site</a:t>
            </a:r>
          </a:p>
        </p:txBody>
      </p:sp>
      <p:pic>
        <p:nvPicPr>
          <p:cNvPr id="477" name="Image" descr="Image"/>
          <p:cNvPicPr>
            <a:picLocks noChangeAspect="1"/>
          </p:cNvPicPr>
          <p:nvPr/>
        </p:nvPicPr>
        <p:blipFill>
          <a:blip r:embed="rId2">
            <a:extLst/>
          </a:blip>
          <a:stretch>
            <a:fillRect/>
          </a:stretch>
        </p:blipFill>
        <p:spPr>
          <a:xfrm>
            <a:off x="2382788" y="1126025"/>
            <a:ext cx="6750327" cy="443793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Web…"/>
          <p:cNvSpPr txBox="1"/>
          <p:nvPr>
            <p:ph type="title"/>
          </p:nvPr>
        </p:nvSpPr>
        <p:spPr>
          <a:prstGeom prst="rect">
            <a:avLst/>
          </a:prstGeom>
        </p:spPr>
        <p:txBody>
          <a:bodyPr/>
          <a:lstStyle/>
          <a:p>
            <a:pPr indent="37702" defTabSz="868680">
              <a:defRPr sz="3800"/>
            </a:pPr>
            <a:r>
              <a:t>Web</a:t>
            </a:r>
          </a:p>
          <a:p>
            <a:pPr indent="37702" defTabSz="868680">
              <a:defRPr sz="3800"/>
            </a:pPr>
            <a:r>
              <a:t>Site</a:t>
            </a:r>
          </a:p>
        </p:txBody>
      </p:sp>
      <p:pic>
        <p:nvPicPr>
          <p:cNvPr id="480" name="Image" descr="Image"/>
          <p:cNvPicPr>
            <a:picLocks noChangeAspect="1"/>
          </p:cNvPicPr>
          <p:nvPr/>
        </p:nvPicPr>
        <p:blipFill>
          <a:blip r:embed="rId2">
            <a:extLst/>
          </a:blip>
          <a:stretch>
            <a:fillRect/>
          </a:stretch>
        </p:blipFill>
        <p:spPr>
          <a:xfrm>
            <a:off x="2405024" y="1210660"/>
            <a:ext cx="6815176" cy="472228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DEDE9">
          <a:alpha val="29000"/>
        </a:srgbClr>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E84C22"/>
      </a:accent1>
      <a:accent2>
        <a:srgbClr val="FFBD47"/>
      </a:accent2>
      <a:accent3>
        <a:srgbClr val="B64926"/>
      </a:accent3>
      <a:accent4>
        <a:srgbClr val="FF8427"/>
      </a:accent4>
      <a:accent5>
        <a:srgbClr val="CC9900"/>
      </a:accent5>
      <a:accent6>
        <a:srgbClr val="B22600"/>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mazon Ember Light"/>
            <a:ea typeface="Amazon Ember Light"/>
            <a:cs typeface="Amazon Ember Light"/>
            <a:sym typeface="Amazon Ember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