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0"/>
  </p:normalViewPr>
  <p:slideViewPr>
    <p:cSldViewPr>
      <p:cViewPr varScale="1">
        <p:scale>
          <a:sx n="96" d="100"/>
          <a:sy n="96" d="100"/>
        </p:scale>
        <p:origin x="200" y="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3891" y="3001772"/>
            <a:ext cx="528421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6881" y="280374"/>
            <a:ext cx="11438890" cy="1844675"/>
          </a:xfrm>
          <a:custGeom>
            <a:avLst/>
            <a:gdLst/>
            <a:ahLst/>
            <a:cxnLst/>
            <a:rect l="l" t="t" r="r" b="b"/>
            <a:pathLst>
              <a:path w="11438890" h="1844675">
                <a:moveTo>
                  <a:pt x="11438792" y="0"/>
                </a:moveTo>
                <a:lnTo>
                  <a:pt x="0" y="0"/>
                </a:lnTo>
                <a:lnTo>
                  <a:pt x="0" y="1844255"/>
                </a:lnTo>
                <a:lnTo>
                  <a:pt x="11438792" y="1844255"/>
                </a:lnTo>
                <a:lnTo>
                  <a:pt x="1143879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2356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4" y="1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68595"/>
            <a:ext cx="12192000" cy="1736089"/>
          </a:xfrm>
          <a:custGeom>
            <a:avLst/>
            <a:gdLst/>
            <a:ahLst/>
            <a:cxnLst/>
            <a:rect l="l" t="t" r="r" b="b"/>
            <a:pathLst>
              <a:path w="12192000" h="1736089">
                <a:moveTo>
                  <a:pt x="12192000" y="0"/>
                </a:moveTo>
                <a:lnTo>
                  <a:pt x="0" y="0"/>
                </a:lnTo>
                <a:lnTo>
                  <a:pt x="0" y="1735555"/>
                </a:lnTo>
                <a:lnTo>
                  <a:pt x="12192000" y="17355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1508" y="493267"/>
            <a:ext cx="278898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13C846-0958-3F60-C7F7-87BE10C3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97"/>
            <a:ext cx="12192000" cy="69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347212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Come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170940"/>
            <a:ext cx="6040120" cy="3332479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241300" marR="245110" indent="-2286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trasparente</a:t>
            </a:r>
            <a:r>
              <a:t>, che fornisce informazioni sull'esclusione degli articoli dalla piattaforma.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ts val="2400"/>
              </a:lnSpc>
              <a:spcBef>
                <a:spcPts val="40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contestabile</a:t>
            </a:r>
            <a:r>
              <a:t>. La piattaforma fornisce agli uploader modi per contestare l'esito del filtraggio e per ottenere una nuova decisione in merito.</a:t>
            </a:r>
            <a:endParaRPr sz="2200">
              <a:latin typeface="Calibri"/>
              <a:cs typeface="Calibri"/>
            </a:endParaRPr>
          </a:p>
          <a:p>
            <a:pPr marL="698500" marR="910590" lvl="1" indent="-228600">
              <a:lnSpc>
                <a:spcPts val="2300"/>
              </a:lnSpc>
              <a:spcBef>
                <a:spcPts val="58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non contestabile</a:t>
            </a:r>
            <a:r>
              <a:t>. Nessun rimedio è disponibile per i caricatori.</a:t>
            </a:r>
            <a:endParaRPr sz="2200">
              <a:latin typeface="Calibri"/>
              <a:cs typeface="Calibri"/>
            </a:endParaRPr>
          </a:p>
          <a:p>
            <a:pPr marL="241300" marR="897890" indent="-228600">
              <a:lnSpc>
                <a:spcPts val="24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segreto</a:t>
            </a:r>
            <a:r>
              <a:t>, che non fornisce alcuna informazione sull'operazione.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605022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Chi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832355"/>
            <a:ext cx="5769610" cy="1915160"/>
          </a:xfrm>
          <a:prstGeom prst="rect">
            <a:avLst/>
          </a:prstGeom>
        </p:spPr>
        <p:txBody>
          <a:bodyPr vert="horz" wrap="square" lIns="0" tIns="106680" rIns="0" bIns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manuale</a:t>
            </a:r>
            <a:r>
              <a:t>, che viene eseguito dall'uomo.</a:t>
            </a:r>
            <a:endParaRPr sz="2200">
              <a:latin typeface="Calibri"/>
              <a:cs typeface="Calibri"/>
            </a:endParaRPr>
          </a:p>
          <a:p>
            <a:pPr marL="241300" marR="648970" indent="-228600">
              <a:lnSpc>
                <a:spcPts val="2300"/>
              </a:lnSpc>
              <a:spcBef>
                <a:spcPts val="110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automatizzato</a:t>
            </a:r>
            <a:r>
              <a:t>, che viene eseguito da strumenti algoritmici.</a:t>
            </a:r>
            <a:endParaRPr sz="2200">
              <a:latin typeface="Calibri"/>
              <a:cs typeface="Calibri"/>
            </a:endParaRPr>
          </a:p>
          <a:p>
            <a:pPr marL="241300" marR="336550" indent="-228600">
              <a:lnSpc>
                <a:spcPts val="2400"/>
              </a:lnSpc>
              <a:spcBef>
                <a:spcPts val="103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ibrido</a:t>
            </a:r>
            <a:r>
              <a:t>, che viene eseguito da una combinazione di esseri umani e strumenti automatizzati.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4689348"/>
            <a:ext cx="3556000" cy="6959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400">
                <a:latin typeface="Calibri Light"/>
                <a:cs typeface="Calibri Light"/>
              </a:defRPr>
            </a:pPr>
            <a:r>
              <a:t>Media diversi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36970" y="4388503"/>
            <a:ext cx="1932939" cy="2002789"/>
          </a:xfrm>
          <a:custGeom>
            <a:avLst/>
            <a:gdLst/>
            <a:ahLst/>
            <a:cxnLst/>
            <a:rect l="l" t="t" r="r" b="b"/>
            <a:pathLst>
              <a:path w="1932940" h="2002789">
                <a:moveTo>
                  <a:pt x="1932603" y="434466"/>
                </a:moveTo>
                <a:lnTo>
                  <a:pt x="1805618" y="434466"/>
                </a:lnTo>
                <a:lnTo>
                  <a:pt x="1805639" y="437632"/>
                </a:lnTo>
                <a:lnTo>
                  <a:pt x="1805550" y="438194"/>
                </a:lnTo>
                <a:lnTo>
                  <a:pt x="1810093" y="462998"/>
                </a:lnTo>
                <a:lnTo>
                  <a:pt x="1823335" y="483425"/>
                </a:lnTo>
                <a:lnTo>
                  <a:pt x="1843270" y="497396"/>
                </a:lnTo>
                <a:lnTo>
                  <a:pt x="1867892" y="502831"/>
                </a:lnTo>
                <a:lnTo>
                  <a:pt x="1892696" y="498288"/>
                </a:lnTo>
                <a:lnTo>
                  <a:pt x="1913123" y="485046"/>
                </a:lnTo>
                <a:lnTo>
                  <a:pt x="1927094" y="465111"/>
                </a:lnTo>
                <a:lnTo>
                  <a:pt x="1932529" y="440488"/>
                </a:lnTo>
                <a:lnTo>
                  <a:pt x="1932603" y="434466"/>
                </a:lnTo>
                <a:close/>
              </a:path>
              <a:path w="1932940" h="2002789">
                <a:moveTo>
                  <a:pt x="1805589" y="436052"/>
                </a:moveTo>
                <a:lnTo>
                  <a:pt x="1805561" y="437632"/>
                </a:lnTo>
                <a:lnTo>
                  <a:pt x="1805589" y="436052"/>
                </a:lnTo>
                <a:close/>
              </a:path>
              <a:path w="1932940" h="2002789">
                <a:moveTo>
                  <a:pt x="1930344" y="363490"/>
                </a:moveTo>
                <a:lnTo>
                  <a:pt x="1803281" y="363490"/>
                </a:lnTo>
                <a:lnTo>
                  <a:pt x="1803461" y="366667"/>
                </a:lnTo>
                <a:lnTo>
                  <a:pt x="1805589" y="436052"/>
                </a:lnTo>
                <a:lnTo>
                  <a:pt x="1805618" y="434466"/>
                </a:lnTo>
                <a:lnTo>
                  <a:pt x="1932603" y="434466"/>
                </a:lnTo>
                <a:lnTo>
                  <a:pt x="1930344" y="363490"/>
                </a:lnTo>
                <a:close/>
              </a:path>
              <a:path w="1932940" h="2002789">
                <a:moveTo>
                  <a:pt x="1803332" y="365089"/>
                </a:moveTo>
                <a:lnTo>
                  <a:pt x="1803382" y="366667"/>
                </a:lnTo>
                <a:lnTo>
                  <a:pt x="1803332" y="365089"/>
                </a:lnTo>
                <a:close/>
              </a:path>
              <a:path w="1932940" h="2002789">
                <a:moveTo>
                  <a:pt x="1803281" y="363490"/>
                </a:moveTo>
                <a:lnTo>
                  <a:pt x="1803332" y="365089"/>
                </a:lnTo>
                <a:lnTo>
                  <a:pt x="1803461" y="366667"/>
                </a:lnTo>
                <a:lnTo>
                  <a:pt x="1803281" y="363490"/>
                </a:lnTo>
                <a:close/>
              </a:path>
              <a:path w="1932940" h="2002789">
                <a:moveTo>
                  <a:pt x="1924774" y="292184"/>
                </a:moveTo>
                <a:lnTo>
                  <a:pt x="1797347" y="292184"/>
                </a:lnTo>
                <a:lnTo>
                  <a:pt x="1797688" y="295361"/>
                </a:lnTo>
                <a:lnTo>
                  <a:pt x="1803332" y="365089"/>
                </a:lnTo>
                <a:lnTo>
                  <a:pt x="1803281" y="363490"/>
                </a:lnTo>
                <a:lnTo>
                  <a:pt x="1930344" y="363490"/>
                </a:lnTo>
                <a:lnTo>
                  <a:pt x="1930165" y="357862"/>
                </a:lnTo>
                <a:lnTo>
                  <a:pt x="1924774" y="292184"/>
                </a:lnTo>
                <a:close/>
              </a:path>
              <a:path w="1932940" h="2002789">
                <a:moveTo>
                  <a:pt x="1797480" y="293799"/>
                </a:moveTo>
                <a:lnTo>
                  <a:pt x="1797608" y="295361"/>
                </a:lnTo>
                <a:lnTo>
                  <a:pt x="1797480" y="293799"/>
                </a:lnTo>
                <a:close/>
              </a:path>
              <a:path w="1932940" h="2002789">
                <a:moveTo>
                  <a:pt x="1797347" y="292184"/>
                </a:moveTo>
                <a:lnTo>
                  <a:pt x="1797480" y="293799"/>
                </a:lnTo>
                <a:lnTo>
                  <a:pt x="1797688" y="295361"/>
                </a:lnTo>
                <a:lnTo>
                  <a:pt x="1797347" y="292184"/>
                </a:lnTo>
                <a:close/>
              </a:path>
              <a:path w="1932940" h="2002789">
                <a:moveTo>
                  <a:pt x="1915870" y="220652"/>
                </a:moveTo>
                <a:lnTo>
                  <a:pt x="1787751" y="220652"/>
                </a:lnTo>
                <a:lnTo>
                  <a:pt x="1788254" y="223818"/>
                </a:lnTo>
                <a:lnTo>
                  <a:pt x="1797480" y="293799"/>
                </a:lnTo>
                <a:lnTo>
                  <a:pt x="1797347" y="292184"/>
                </a:lnTo>
                <a:lnTo>
                  <a:pt x="1924774" y="292184"/>
                </a:lnTo>
                <a:lnTo>
                  <a:pt x="1923790" y="280201"/>
                </a:lnTo>
                <a:lnTo>
                  <a:pt x="1915870" y="220652"/>
                </a:lnTo>
                <a:close/>
              </a:path>
              <a:path w="1932940" h="2002789">
                <a:moveTo>
                  <a:pt x="1787962" y="222239"/>
                </a:moveTo>
                <a:lnTo>
                  <a:pt x="1788172" y="223818"/>
                </a:lnTo>
                <a:lnTo>
                  <a:pt x="1787962" y="222239"/>
                </a:lnTo>
                <a:close/>
              </a:path>
              <a:path w="1932940" h="2002789">
                <a:moveTo>
                  <a:pt x="1787751" y="220652"/>
                </a:moveTo>
                <a:lnTo>
                  <a:pt x="1787962" y="222239"/>
                </a:lnTo>
                <a:lnTo>
                  <a:pt x="1788254" y="223818"/>
                </a:lnTo>
                <a:lnTo>
                  <a:pt x="1787751" y="220652"/>
                </a:lnTo>
                <a:close/>
              </a:path>
              <a:path w="1932940" h="2002789">
                <a:moveTo>
                  <a:pt x="1903578" y="148998"/>
                </a:moveTo>
                <a:lnTo>
                  <a:pt x="1774428" y="148998"/>
                </a:lnTo>
                <a:lnTo>
                  <a:pt x="1775092" y="152142"/>
                </a:lnTo>
                <a:lnTo>
                  <a:pt x="1787962" y="222239"/>
                </a:lnTo>
                <a:lnTo>
                  <a:pt x="1787751" y="220652"/>
                </a:lnTo>
                <a:lnTo>
                  <a:pt x="1915870" y="220652"/>
                </a:lnTo>
                <a:lnTo>
                  <a:pt x="1913432" y="202317"/>
                </a:lnTo>
                <a:lnTo>
                  <a:pt x="1903578" y="148998"/>
                </a:lnTo>
                <a:close/>
              </a:path>
              <a:path w="1932940" h="2002789">
                <a:moveTo>
                  <a:pt x="1774718" y="150570"/>
                </a:moveTo>
                <a:lnTo>
                  <a:pt x="1775009" y="152142"/>
                </a:lnTo>
                <a:lnTo>
                  <a:pt x="1774718" y="150570"/>
                </a:lnTo>
                <a:close/>
              </a:path>
              <a:path w="1932940" h="2002789">
                <a:moveTo>
                  <a:pt x="1774428" y="148998"/>
                </a:moveTo>
                <a:lnTo>
                  <a:pt x="1774718" y="150570"/>
                </a:lnTo>
                <a:lnTo>
                  <a:pt x="1775092" y="152142"/>
                </a:lnTo>
                <a:lnTo>
                  <a:pt x="1774428" y="148998"/>
                </a:lnTo>
                <a:close/>
              </a:path>
              <a:path w="1932940" h="2002789">
                <a:moveTo>
                  <a:pt x="1829606" y="0"/>
                </a:moveTo>
                <a:lnTo>
                  <a:pt x="1804405" y="860"/>
                </a:lnTo>
                <a:lnTo>
                  <a:pt x="1781511" y="11430"/>
                </a:lnTo>
                <a:lnTo>
                  <a:pt x="1765021" y="29338"/>
                </a:lnTo>
                <a:lnTo>
                  <a:pt x="1756449" y="52121"/>
                </a:lnTo>
                <a:lnTo>
                  <a:pt x="1757309" y="77323"/>
                </a:lnTo>
                <a:lnTo>
                  <a:pt x="1774718" y="150570"/>
                </a:lnTo>
                <a:lnTo>
                  <a:pt x="1774428" y="148998"/>
                </a:lnTo>
                <a:lnTo>
                  <a:pt x="1903578" y="148998"/>
                </a:lnTo>
                <a:lnTo>
                  <a:pt x="1899021" y="124338"/>
                </a:lnTo>
                <a:lnTo>
                  <a:pt x="1880867" y="47956"/>
                </a:lnTo>
                <a:lnTo>
                  <a:pt x="1870297" y="25063"/>
                </a:lnTo>
                <a:lnTo>
                  <a:pt x="1852390" y="8572"/>
                </a:lnTo>
                <a:lnTo>
                  <a:pt x="1829606" y="0"/>
                </a:lnTo>
                <a:close/>
              </a:path>
              <a:path w="1932940" h="2002789">
                <a:moveTo>
                  <a:pt x="1724789" y="1221121"/>
                </a:moveTo>
                <a:lnTo>
                  <a:pt x="1576270" y="1221121"/>
                </a:lnTo>
                <a:lnTo>
                  <a:pt x="1574624" y="1223664"/>
                </a:lnTo>
                <a:lnTo>
                  <a:pt x="1562232" y="1241713"/>
                </a:lnTo>
                <a:lnTo>
                  <a:pt x="1552433" y="1264947"/>
                </a:lnTo>
                <a:lnTo>
                  <a:pt x="1552308" y="1289290"/>
                </a:lnTo>
                <a:lnTo>
                  <a:pt x="1561320" y="1311904"/>
                </a:lnTo>
                <a:lnTo>
                  <a:pt x="1578933" y="1329949"/>
                </a:lnTo>
                <a:lnTo>
                  <a:pt x="1602167" y="1339748"/>
                </a:lnTo>
                <a:lnTo>
                  <a:pt x="1626510" y="1339873"/>
                </a:lnTo>
                <a:lnTo>
                  <a:pt x="1649123" y="1330861"/>
                </a:lnTo>
                <a:lnTo>
                  <a:pt x="1667169" y="1313248"/>
                </a:lnTo>
                <a:lnTo>
                  <a:pt x="1682061" y="1291404"/>
                </a:lnTo>
                <a:lnTo>
                  <a:pt x="1721153" y="1227731"/>
                </a:lnTo>
                <a:lnTo>
                  <a:pt x="1724789" y="1221121"/>
                </a:lnTo>
                <a:close/>
              </a:path>
              <a:path w="1932940" h="2002789">
                <a:moveTo>
                  <a:pt x="1575420" y="1222368"/>
                </a:moveTo>
                <a:lnTo>
                  <a:pt x="1574536" y="1223664"/>
                </a:lnTo>
                <a:lnTo>
                  <a:pt x="1575420" y="1222368"/>
                </a:lnTo>
                <a:close/>
              </a:path>
              <a:path w="1932940" h="2002789">
                <a:moveTo>
                  <a:pt x="1576270" y="1221121"/>
                </a:moveTo>
                <a:lnTo>
                  <a:pt x="1575420" y="1222368"/>
                </a:lnTo>
                <a:lnTo>
                  <a:pt x="1574624" y="1223664"/>
                </a:lnTo>
                <a:lnTo>
                  <a:pt x="1576270" y="1221121"/>
                </a:lnTo>
                <a:close/>
              </a:path>
              <a:path w="1932940" h="2002789">
                <a:moveTo>
                  <a:pt x="1756996" y="1162573"/>
                </a:moveTo>
                <a:lnTo>
                  <a:pt x="1612131" y="1162573"/>
                </a:lnTo>
                <a:lnTo>
                  <a:pt x="1610608" y="1165191"/>
                </a:lnTo>
                <a:lnTo>
                  <a:pt x="1575420" y="1222368"/>
                </a:lnTo>
                <a:lnTo>
                  <a:pt x="1576270" y="1221121"/>
                </a:lnTo>
                <a:lnTo>
                  <a:pt x="1724789" y="1221121"/>
                </a:lnTo>
                <a:lnTo>
                  <a:pt x="1756996" y="1162573"/>
                </a:lnTo>
                <a:close/>
              </a:path>
              <a:path w="1932940" h="2002789">
                <a:moveTo>
                  <a:pt x="1611334" y="1163871"/>
                </a:moveTo>
                <a:lnTo>
                  <a:pt x="1610524" y="1165191"/>
                </a:lnTo>
                <a:lnTo>
                  <a:pt x="1611334" y="1163871"/>
                </a:lnTo>
                <a:close/>
              </a:path>
              <a:path w="1932940" h="2002789">
                <a:moveTo>
                  <a:pt x="1612131" y="1162573"/>
                </a:moveTo>
                <a:lnTo>
                  <a:pt x="1611334" y="1163871"/>
                </a:lnTo>
                <a:lnTo>
                  <a:pt x="1610608" y="1165191"/>
                </a:lnTo>
                <a:lnTo>
                  <a:pt x="1612131" y="1162573"/>
                </a:lnTo>
                <a:close/>
              </a:path>
              <a:path w="1932940" h="2002789">
                <a:moveTo>
                  <a:pt x="1786478" y="1102382"/>
                </a:moveTo>
                <a:lnTo>
                  <a:pt x="1645160" y="1102382"/>
                </a:lnTo>
                <a:lnTo>
                  <a:pt x="1643764" y="1105070"/>
                </a:lnTo>
                <a:lnTo>
                  <a:pt x="1611334" y="1163871"/>
                </a:lnTo>
                <a:lnTo>
                  <a:pt x="1612131" y="1162573"/>
                </a:lnTo>
                <a:lnTo>
                  <a:pt x="1756996" y="1162573"/>
                </a:lnTo>
                <a:lnTo>
                  <a:pt x="1757165" y="1162267"/>
                </a:lnTo>
                <a:lnTo>
                  <a:pt x="1786478" y="1102382"/>
                </a:lnTo>
                <a:close/>
              </a:path>
              <a:path w="1932940" h="2002789">
                <a:moveTo>
                  <a:pt x="1644436" y="1103696"/>
                </a:moveTo>
                <a:lnTo>
                  <a:pt x="1643681" y="1105070"/>
                </a:lnTo>
                <a:lnTo>
                  <a:pt x="1644436" y="1103696"/>
                </a:lnTo>
                <a:close/>
              </a:path>
              <a:path w="1932940" h="2002789">
                <a:moveTo>
                  <a:pt x="1645160" y="1102382"/>
                </a:moveTo>
                <a:lnTo>
                  <a:pt x="1644436" y="1103696"/>
                </a:lnTo>
                <a:lnTo>
                  <a:pt x="1643764" y="1105070"/>
                </a:lnTo>
                <a:lnTo>
                  <a:pt x="1645160" y="1102382"/>
                </a:lnTo>
                <a:close/>
              </a:path>
              <a:path w="1932940" h="2002789">
                <a:moveTo>
                  <a:pt x="1813537" y="1040657"/>
                </a:moveTo>
                <a:lnTo>
                  <a:pt x="1675294" y="1040657"/>
                </a:lnTo>
                <a:lnTo>
                  <a:pt x="1674025" y="1043413"/>
                </a:lnTo>
                <a:lnTo>
                  <a:pt x="1644436" y="1103696"/>
                </a:lnTo>
                <a:lnTo>
                  <a:pt x="1645160" y="1102382"/>
                </a:lnTo>
                <a:lnTo>
                  <a:pt x="1786478" y="1102382"/>
                </a:lnTo>
                <a:lnTo>
                  <a:pt x="1790028" y="1095129"/>
                </a:lnTo>
                <a:lnTo>
                  <a:pt x="1813537" y="1040657"/>
                </a:lnTo>
                <a:close/>
              </a:path>
              <a:path w="1932940" h="2002789">
                <a:moveTo>
                  <a:pt x="1674624" y="1042027"/>
                </a:moveTo>
                <a:lnTo>
                  <a:pt x="1673945" y="1043413"/>
                </a:lnTo>
                <a:lnTo>
                  <a:pt x="1674624" y="1042027"/>
                </a:lnTo>
                <a:close/>
              </a:path>
              <a:path w="1932940" h="2002789">
                <a:moveTo>
                  <a:pt x="1675294" y="1040657"/>
                </a:moveTo>
                <a:lnTo>
                  <a:pt x="1674624" y="1042027"/>
                </a:lnTo>
                <a:lnTo>
                  <a:pt x="1674025" y="1043413"/>
                </a:lnTo>
                <a:lnTo>
                  <a:pt x="1675294" y="1040657"/>
                </a:lnTo>
                <a:close/>
              </a:path>
              <a:path w="1932940" h="2002789">
                <a:moveTo>
                  <a:pt x="1838064" y="977510"/>
                </a:moveTo>
                <a:lnTo>
                  <a:pt x="1702467" y="977510"/>
                </a:lnTo>
                <a:lnTo>
                  <a:pt x="1701329" y="980331"/>
                </a:lnTo>
                <a:lnTo>
                  <a:pt x="1674624" y="1042027"/>
                </a:lnTo>
                <a:lnTo>
                  <a:pt x="1675294" y="1040657"/>
                </a:lnTo>
                <a:lnTo>
                  <a:pt x="1813537" y="1040657"/>
                </a:lnTo>
                <a:lnTo>
                  <a:pt x="1819674" y="1026437"/>
                </a:lnTo>
                <a:lnTo>
                  <a:pt x="1838064" y="977510"/>
                </a:lnTo>
                <a:close/>
              </a:path>
              <a:path w="1932940" h="2002789">
                <a:moveTo>
                  <a:pt x="1701865" y="978906"/>
                </a:moveTo>
                <a:lnTo>
                  <a:pt x="1701250" y="980331"/>
                </a:lnTo>
                <a:lnTo>
                  <a:pt x="1701865" y="978906"/>
                </a:lnTo>
                <a:close/>
              </a:path>
              <a:path w="1932940" h="2002789">
                <a:moveTo>
                  <a:pt x="1702467" y="977510"/>
                </a:moveTo>
                <a:lnTo>
                  <a:pt x="1701865" y="978906"/>
                </a:lnTo>
                <a:lnTo>
                  <a:pt x="1701329" y="980331"/>
                </a:lnTo>
                <a:lnTo>
                  <a:pt x="1702467" y="977510"/>
                </a:lnTo>
                <a:close/>
              </a:path>
              <a:path w="1932940" h="2002789">
                <a:moveTo>
                  <a:pt x="1782568" y="874420"/>
                </a:moveTo>
                <a:lnTo>
                  <a:pt x="1758886" y="880057"/>
                </a:lnTo>
                <a:lnTo>
                  <a:pt x="1739046" y="894163"/>
                </a:lnTo>
                <a:lnTo>
                  <a:pt x="1725679" y="915544"/>
                </a:lnTo>
                <a:lnTo>
                  <a:pt x="1701865" y="978906"/>
                </a:lnTo>
                <a:lnTo>
                  <a:pt x="1702467" y="977510"/>
                </a:lnTo>
                <a:lnTo>
                  <a:pt x="1838064" y="977510"/>
                </a:lnTo>
                <a:lnTo>
                  <a:pt x="1844560" y="960227"/>
                </a:lnTo>
                <a:lnTo>
                  <a:pt x="1848585" y="935334"/>
                </a:lnTo>
                <a:lnTo>
                  <a:pt x="1842947" y="911652"/>
                </a:lnTo>
                <a:lnTo>
                  <a:pt x="1828842" y="891813"/>
                </a:lnTo>
                <a:lnTo>
                  <a:pt x="1807461" y="878445"/>
                </a:lnTo>
                <a:lnTo>
                  <a:pt x="1782568" y="874420"/>
                </a:lnTo>
                <a:close/>
              </a:path>
              <a:path w="1932940" h="2002789">
                <a:moveTo>
                  <a:pt x="947115" y="1755907"/>
                </a:moveTo>
                <a:lnTo>
                  <a:pt x="910997" y="1770544"/>
                </a:lnTo>
                <a:lnTo>
                  <a:pt x="889963" y="1784452"/>
                </a:lnTo>
                <a:lnTo>
                  <a:pt x="876368" y="1804645"/>
                </a:lnTo>
                <a:lnTo>
                  <a:pt x="871336" y="1828463"/>
                </a:lnTo>
                <a:lnTo>
                  <a:pt x="875994" y="1853244"/>
                </a:lnTo>
                <a:lnTo>
                  <a:pt x="889902" y="1874278"/>
                </a:lnTo>
                <a:lnTo>
                  <a:pt x="910095" y="1887873"/>
                </a:lnTo>
                <a:lnTo>
                  <a:pt x="933913" y="1892905"/>
                </a:lnTo>
                <a:lnTo>
                  <a:pt x="958694" y="1888247"/>
                </a:lnTo>
                <a:lnTo>
                  <a:pt x="997781" y="1872408"/>
                </a:lnTo>
                <a:lnTo>
                  <a:pt x="1068435" y="1839546"/>
                </a:lnTo>
                <a:lnTo>
                  <a:pt x="1136851" y="1803452"/>
                </a:lnTo>
                <a:lnTo>
                  <a:pt x="1202954" y="1764248"/>
                </a:lnTo>
                <a:lnTo>
                  <a:pt x="1214535" y="1756579"/>
                </a:lnTo>
                <a:lnTo>
                  <a:pt x="945670" y="1756579"/>
                </a:lnTo>
                <a:lnTo>
                  <a:pt x="947115" y="1755907"/>
                </a:lnTo>
                <a:close/>
              </a:path>
              <a:path w="1932940" h="2002789">
                <a:moveTo>
                  <a:pt x="948601" y="1755305"/>
                </a:moveTo>
                <a:lnTo>
                  <a:pt x="947115" y="1755907"/>
                </a:lnTo>
                <a:lnTo>
                  <a:pt x="945670" y="1756579"/>
                </a:lnTo>
                <a:lnTo>
                  <a:pt x="948601" y="1755305"/>
                </a:lnTo>
                <a:close/>
              </a:path>
              <a:path w="1932940" h="2002789">
                <a:moveTo>
                  <a:pt x="1216459" y="1755305"/>
                </a:moveTo>
                <a:lnTo>
                  <a:pt x="948601" y="1755305"/>
                </a:lnTo>
                <a:lnTo>
                  <a:pt x="945670" y="1756579"/>
                </a:lnTo>
                <a:lnTo>
                  <a:pt x="1214535" y="1756579"/>
                </a:lnTo>
                <a:lnTo>
                  <a:pt x="1216459" y="1755305"/>
                </a:lnTo>
                <a:close/>
              </a:path>
              <a:path w="1932940" h="2002789">
                <a:moveTo>
                  <a:pt x="1011992" y="1725733"/>
                </a:moveTo>
                <a:lnTo>
                  <a:pt x="947115" y="1755907"/>
                </a:lnTo>
                <a:lnTo>
                  <a:pt x="948601" y="1755305"/>
                </a:lnTo>
                <a:lnTo>
                  <a:pt x="1216459" y="1755305"/>
                </a:lnTo>
                <a:lnTo>
                  <a:pt x="1259995" y="1726476"/>
                </a:lnTo>
                <a:lnTo>
                  <a:pt x="1010582" y="1726476"/>
                </a:lnTo>
                <a:lnTo>
                  <a:pt x="1011992" y="1725733"/>
                </a:lnTo>
                <a:close/>
              </a:path>
              <a:path w="1932940" h="2002789">
                <a:moveTo>
                  <a:pt x="1013432" y="1725063"/>
                </a:moveTo>
                <a:lnTo>
                  <a:pt x="1011992" y="1725733"/>
                </a:lnTo>
                <a:lnTo>
                  <a:pt x="1010582" y="1726476"/>
                </a:lnTo>
                <a:lnTo>
                  <a:pt x="1013432" y="1725063"/>
                </a:lnTo>
                <a:close/>
              </a:path>
              <a:path w="1932940" h="2002789">
                <a:moveTo>
                  <a:pt x="1262129" y="1725063"/>
                </a:moveTo>
                <a:lnTo>
                  <a:pt x="1013432" y="1725063"/>
                </a:lnTo>
                <a:lnTo>
                  <a:pt x="1010582" y="1726476"/>
                </a:lnTo>
                <a:lnTo>
                  <a:pt x="1259995" y="1726476"/>
                </a:lnTo>
                <a:lnTo>
                  <a:pt x="1262129" y="1725063"/>
                </a:lnTo>
                <a:close/>
              </a:path>
              <a:path w="1932940" h="2002789">
                <a:moveTo>
                  <a:pt x="1074790" y="1692603"/>
                </a:moveTo>
                <a:lnTo>
                  <a:pt x="1011992" y="1725733"/>
                </a:lnTo>
                <a:lnTo>
                  <a:pt x="1013432" y="1725063"/>
                </a:lnTo>
                <a:lnTo>
                  <a:pt x="1262129" y="1725063"/>
                </a:lnTo>
                <a:lnTo>
                  <a:pt x="1266672" y="1722055"/>
                </a:lnTo>
                <a:lnTo>
                  <a:pt x="1303809" y="1694738"/>
                </a:lnTo>
                <a:lnTo>
                  <a:pt x="1305015" y="1693410"/>
                </a:lnTo>
                <a:lnTo>
                  <a:pt x="1073428" y="1693410"/>
                </a:lnTo>
                <a:lnTo>
                  <a:pt x="1074790" y="1692603"/>
                </a:lnTo>
                <a:close/>
              </a:path>
              <a:path w="1932940" h="2002789">
                <a:moveTo>
                  <a:pt x="1076191" y="1691864"/>
                </a:moveTo>
                <a:lnTo>
                  <a:pt x="1074790" y="1692603"/>
                </a:lnTo>
                <a:lnTo>
                  <a:pt x="1073428" y="1693410"/>
                </a:lnTo>
                <a:lnTo>
                  <a:pt x="1076191" y="1691864"/>
                </a:lnTo>
                <a:close/>
              </a:path>
              <a:path w="1932940" h="2002789">
                <a:moveTo>
                  <a:pt x="1306420" y="1691864"/>
                </a:moveTo>
                <a:lnTo>
                  <a:pt x="1076191" y="1691864"/>
                </a:lnTo>
                <a:lnTo>
                  <a:pt x="1073428" y="1693410"/>
                </a:lnTo>
                <a:lnTo>
                  <a:pt x="1305015" y="1693410"/>
                </a:lnTo>
                <a:lnTo>
                  <a:pt x="1306420" y="1691864"/>
                </a:lnTo>
                <a:close/>
              </a:path>
              <a:path w="1932940" h="2002789">
                <a:moveTo>
                  <a:pt x="1135467" y="1656617"/>
                </a:moveTo>
                <a:lnTo>
                  <a:pt x="1074790" y="1692603"/>
                </a:lnTo>
                <a:lnTo>
                  <a:pt x="1076191" y="1691864"/>
                </a:lnTo>
                <a:lnTo>
                  <a:pt x="1306420" y="1691864"/>
                </a:lnTo>
                <a:lnTo>
                  <a:pt x="1320763" y="1676073"/>
                </a:lnTo>
                <a:lnTo>
                  <a:pt x="1327407" y="1657490"/>
                </a:lnTo>
                <a:lnTo>
                  <a:pt x="1134148" y="1657490"/>
                </a:lnTo>
                <a:lnTo>
                  <a:pt x="1135467" y="1656617"/>
                </a:lnTo>
                <a:close/>
              </a:path>
              <a:path w="1932940" h="2002789">
                <a:moveTo>
                  <a:pt x="1136815" y="1655817"/>
                </a:moveTo>
                <a:lnTo>
                  <a:pt x="1135467" y="1656617"/>
                </a:lnTo>
                <a:lnTo>
                  <a:pt x="1134148" y="1657490"/>
                </a:lnTo>
                <a:lnTo>
                  <a:pt x="1136815" y="1655817"/>
                </a:lnTo>
                <a:close/>
              </a:path>
              <a:path w="1932940" h="2002789">
                <a:moveTo>
                  <a:pt x="1328005" y="1655817"/>
                </a:moveTo>
                <a:lnTo>
                  <a:pt x="1136815" y="1655817"/>
                </a:lnTo>
                <a:lnTo>
                  <a:pt x="1134148" y="1657490"/>
                </a:lnTo>
                <a:lnTo>
                  <a:pt x="1327407" y="1657490"/>
                </a:lnTo>
                <a:lnTo>
                  <a:pt x="1328005" y="1655817"/>
                </a:lnTo>
                <a:close/>
              </a:path>
              <a:path w="1932940" h="2002789">
                <a:moveTo>
                  <a:pt x="1193942" y="1617896"/>
                </a:moveTo>
                <a:lnTo>
                  <a:pt x="1135467" y="1656617"/>
                </a:lnTo>
                <a:lnTo>
                  <a:pt x="1136815" y="1655817"/>
                </a:lnTo>
                <a:lnTo>
                  <a:pt x="1328005" y="1655817"/>
                </a:lnTo>
                <a:lnTo>
                  <a:pt x="1328958" y="1653150"/>
                </a:lnTo>
                <a:lnTo>
                  <a:pt x="1327961" y="1628828"/>
                </a:lnTo>
                <a:lnTo>
                  <a:pt x="1323312" y="1618823"/>
                </a:lnTo>
                <a:lnTo>
                  <a:pt x="1192681" y="1618823"/>
                </a:lnTo>
                <a:lnTo>
                  <a:pt x="1193942" y="1617896"/>
                </a:lnTo>
                <a:close/>
              </a:path>
              <a:path w="1932940" h="2002789">
                <a:moveTo>
                  <a:pt x="1195248" y="1617031"/>
                </a:moveTo>
                <a:lnTo>
                  <a:pt x="1193942" y="1617896"/>
                </a:lnTo>
                <a:lnTo>
                  <a:pt x="1192681" y="1618823"/>
                </a:lnTo>
                <a:lnTo>
                  <a:pt x="1195248" y="1617031"/>
                </a:lnTo>
                <a:close/>
              </a:path>
              <a:path w="1932940" h="2002789">
                <a:moveTo>
                  <a:pt x="1322480" y="1617031"/>
                </a:moveTo>
                <a:lnTo>
                  <a:pt x="1195248" y="1617031"/>
                </a:lnTo>
                <a:lnTo>
                  <a:pt x="1192681" y="1618823"/>
                </a:lnTo>
                <a:lnTo>
                  <a:pt x="1323312" y="1618823"/>
                </a:lnTo>
                <a:lnTo>
                  <a:pt x="1322480" y="1617031"/>
                </a:lnTo>
                <a:close/>
              </a:path>
              <a:path w="1932940" h="2002789">
                <a:moveTo>
                  <a:pt x="1275748" y="1580810"/>
                </a:moveTo>
                <a:lnTo>
                  <a:pt x="1251425" y="1581808"/>
                </a:lnTo>
                <a:lnTo>
                  <a:pt x="1228558" y="1592434"/>
                </a:lnTo>
                <a:lnTo>
                  <a:pt x="1193942" y="1617896"/>
                </a:lnTo>
                <a:lnTo>
                  <a:pt x="1195248" y="1617031"/>
                </a:lnTo>
                <a:lnTo>
                  <a:pt x="1322480" y="1617031"/>
                </a:lnTo>
                <a:lnTo>
                  <a:pt x="1317336" y="1605960"/>
                </a:lnTo>
                <a:lnTo>
                  <a:pt x="1298670" y="1589006"/>
                </a:lnTo>
                <a:lnTo>
                  <a:pt x="1275748" y="1580810"/>
                </a:lnTo>
                <a:close/>
              </a:path>
              <a:path w="1932940" h="2002789">
                <a:moveTo>
                  <a:pt x="50003" y="1843138"/>
                </a:moveTo>
                <a:lnTo>
                  <a:pt x="27474" y="1852360"/>
                </a:lnTo>
                <a:lnTo>
                  <a:pt x="10047" y="1869357"/>
                </a:lnTo>
                <a:lnTo>
                  <a:pt x="137" y="1892544"/>
                </a:lnTo>
                <a:lnTo>
                  <a:pt x="0" y="1917760"/>
                </a:lnTo>
                <a:lnTo>
                  <a:pt x="9222" y="1940289"/>
                </a:lnTo>
                <a:lnTo>
                  <a:pt x="49406" y="1967625"/>
                </a:lnTo>
                <a:lnTo>
                  <a:pt x="131852" y="1983109"/>
                </a:lnTo>
                <a:lnTo>
                  <a:pt x="181134" y="1990088"/>
                </a:lnTo>
                <a:lnTo>
                  <a:pt x="230564" y="1995483"/>
                </a:lnTo>
                <a:lnTo>
                  <a:pt x="280104" y="1999296"/>
                </a:lnTo>
                <a:lnTo>
                  <a:pt x="329715" y="2001525"/>
                </a:lnTo>
                <a:lnTo>
                  <a:pt x="379359" y="2002172"/>
                </a:lnTo>
                <a:lnTo>
                  <a:pt x="429000" y="2001236"/>
                </a:lnTo>
                <a:lnTo>
                  <a:pt x="468591" y="1994229"/>
                </a:lnTo>
                <a:lnTo>
                  <a:pt x="500627" y="1958766"/>
                </a:lnTo>
                <a:lnTo>
                  <a:pt x="504358" y="1933828"/>
                </a:lnTo>
                <a:lnTo>
                  <a:pt x="498120" y="1909396"/>
                </a:lnTo>
                <a:lnTo>
                  <a:pt x="483506" y="1889928"/>
                </a:lnTo>
                <a:lnTo>
                  <a:pt x="462658" y="1877360"/>
                </a:lnTo>
                <a:lnTo>
                  <a:pt x="448052" y="1875175"/>
                </a:lnTo>
                <a:lnTo>
                  <a:pt x="377978" y="1875175"/>
                </a:lnTo>
                <a:lnTo>
                  <a:pt x="378992" y="1875156"/>
                </a:lnTo>
                <a:lnTo>
                  <a:pt x="336875" y="1874607"/>
                </a:lnTo>
                <a:lnTo>
                  <a:pt x="334404" y="1874607"/>
                </a:lnTo>
                <a:lnTo>
                  <a:pt x="332381" y="1874549"/>
                </a:lnTo>
                <a:lnTo>
                  <a:pt x="333101" y="1874549"/>
                </a:lnTo>
                <a:lnTo>
                  <a:pt x="289560" y="1872592"/>
                </a:lnTo>
                <a:lnTo>
                  <a:pt x="288838" y="1872592"/>
                </a:lnTo>
                <a:lnTo>
                  <a:pt x="286816" y="1872469"/>
                </a:lnTo>
                <a:lnTo>
                  <a:pt x="287235" y="1872469"/>
                </a:lnTo>
                <a:lnTo>
                  <a:pt x="243757" y="1869123"/>
                </a:lnTo>
                <a:lnTo>
                  <a:pt x="243336" y="1869123"/>
                </a:lnTo>
                <a:lnTo>
                  <a:pt x="241318" y="1868935"/>
                </a:lnTo>
                <a:lnTo>
                  <a:pt x="241616" y="1868935"/>
                </a:lnTo>
                <a:lnTo>
                  <a:pt x="198233" y="1864200"/>
                </a:lnTo>
                <a:lnTo>
                  <a:pt x="197935" y="1864200"/>
                </a:lnTo>
                <a:lnTo>
                  <a:pt x="195922" y="1863948"/>
                </a:lnTo>
                <a:lnTo>
                  <a:pt x="196154" y="1863948"/>
                </a:lnTo>
                <a:lnTo>
                  <a:pt x="152901" y="1857823"/>
                </a:lnTo>
                <a:lnTo>
                  <a:pt x="152668" y="1857823"/>
                </a:lnTo>
                <a:lnTo>
                  <a:pt x="150663" y="1857506"/>
                </a:lnTo>
                <a:lnTo>
                  <a:pt x="150851" y="1857506"/>
                </a:lnTo>
                <a:lnTo>
                  <a:pt x="107762" y="1849992"/>
                </a:lnTo>
                <a:lnTo>
                  <a:pt x="107572" y="1849992"/>
                </a:lnTo>
                <a:lnTo>
                  <a:pt x="105575" y="1849611"/>
                </a:lnTo>
                <a:lnTo>
                  <a:pt x="105735" y="1849611"/>
                </a:lnTo>
                <a:lnTo>
                  <a:pt x="75219" y="1843276"/>
                </a:lnTo>
                <a:lnTo>
                  <a:pt x="50003" y="1843138"/>
                </a:lnTo>
                <a:close/>
              </a:path>
              <a:path w="1932940" h="2002789">
                <a:moveTo>
                  <a:pt x="378992" y="1875156"/>
                </a:moveTo>
                <a:lnTo>
                  <a:pt x="377978" y="1875175"/>
                </a:lnTo>
                <a:lnTo>
                  <a:pt x="380002" y="1875169"/>
                </a:lnTo>
                <a:lnTo>
                  <a:pt x="378992" y="1875156"/>
                </a:lnTo>
                <a:close/>
              </a:path>
              <a:path w="1932940" h="2002789">
                <a:moveTo>
                  <a:pt x="424584" y="1874296"/>
                </a:moveTo>
                <a:lnTo>
                  <a:pt x="378992" y="1875156"/>
                </a:lnTo>
                <a:lnTo>
                  <a:pt x="380002" y="1875169"/>
                </a:lnTo>
                <a:lnTo>
                  <a:pt x="377978" y="1875175"/>
                </a:lnTo>
                <a:lnTo>
                  <a:pt x="448052" y="1875175"/>
                </a:lnTo>
                <a:lnTo>
                  <a:pt x="442522" y="1874348"/>
                </a:lnTo>
                <a:lnTo>
                  <a:pt x="423571" y="1874348"/>
                </a:lnTo>
                <a:lnTo>
                  <a:pt x="424584" y="1874296"/>
                </a:lnTo>
                <a:close/>
              </a:path>
              <a:path w="1932940" h="2002789">
                <a:moveTo>
                  <a:pt x="332381" y="1874549"/>
                </a:moveTo>
                <a:lnTo>
                  <a:pt x="334404" y="1874607"/>
                </a:lnTo>
                <a:lnTo>
                  <a:pt x="333395" y="1874562"/>
                </a:lnTo>
                <a:lnTo>
                  <a:pt x="332381" y="1874549"/>
                </a:lnTo>
                <a:close/>
              </a:path>
              <a:path w="1932940" h="2002789">
                <a:moveTo>
                  <a:pt x="333395" y="1874562"/>
                </a:moveTo>
                <a:lnTo>
                  <a:pt x="334404" y="1874607"/>
                </a:lnTo>
                <a:lnTo>
                  <a:pt x="336875" y="1874607"/>
                </a:lnTo>
                <a:lnTo>
                  <a:pt x="333395" y="1874562"/>
                </a:lnTo>
                <a:close/>
              </a:path>
              <a:path w="1932940" h="2002789">
                <a:moveTo>
                  <a:pt x="333101" y="1874549"/>
                </a:moveTo>
                <a:lnTo>
                  <a:pt x="332381" y="1874549"/>
                </a:lnTo>
                <a:lnTo>
                  <a:pt x="333395" y="1874562"/>
                </a:lnTo>
                <a:lnTo>
                  <a:pt x="333101" y="1874549"/>
                </a:lnTo>
                <a:close/>
              </a:path>
              <a:path w="1932940" h="2002789">
                <a:moveTo>
                  <a:pt x="425594" y="1874277"/>
                </a:moveTo>
                <a:lnTo>
                  <a:pt x="424584" y="1874296"/>
                </a:lnTo>
                <a:lnTo>
                  <a:pt x="423571" y="1874348"/>
                </a:lnTo>
                <a:lnTo>
                  <a:pt x="425594" y="1874277"/>
                </a:lnTo>
                <a:close/>
              </a:path>
              <a:path w="1932940" h="2002789">
                <a:moveTo>
                  <a:pt x="442050" y="1874277"/>
                </a:moveTo>
                <a:lnTo>
                  <a:pt x="425594" y="1874277"/>
                </a:lnTo>
                <a:lnTo>
                  <a:pt x="423571" y="1874348"/>
                </a:lnTo>
                <a:lnTo>
                  <a:pt x="442522" y="1874348"/>
                </a:lnTo>
                <a:lnTo>
                  <a:pt x="442050" y="1874277"/>
                </a:lnTo>
                <a:close/>
              </a:path>
              <a:path w="1932940" h="2002789">
                <a:moveTo>
                  <a:pt x="437720" y="1873630"/>
                </a:moveTo>
                <a:lnTo>
                  <a:pt x="424584" y="1874296"/>
                </a:lnTo>
                <a:lnTo>
                  <a:pt x="425594" y="1874277"/>
                </a:lnTo>
                <a:lnTo>
                  <a:pt x="442050" y="1874277"/>
                </a:lnTo>
                <a:lnTo>
                  <a:pt x="437720" y="1873630"/>
                </a:lnTo>
                <a:close/>
              </a:path>
              <a:path w="1932940" h="2002789">
                <a:moveTo>
                  <a:pt x="286816" y="1872469"/>
                </a:moveTo>
                <a:lnTo>
                  <a:pt x="288838" y="1872592"/>
                </a:lnTo>
                <a:lnTo>
                  <a:pt x="287824" y="1872514"/>
                </a:lnTo>
                <a:lnTo>
                  <a:pt x="286816" y="1872469"/>
                </a:lnTo>
                <a:close/>
              </a:path>
              <a:path w="1932940" h="2002789">
                <a:moveTo>
                  <a:pt x="287824" y="1872514"/>
                </a:moveTo>
                <a:lnTo>
                  <a:pt x="288838" y="1872592"/>
                </a:lnTo>
                <a:lnTo>
                  <a:pt x="289560" y="1872592"/>
                </a:lnTo>
                <a:lnTo>
                  <a:pt x="287824" y="1872514"/>
                </a:lnTo>
                <a:close/>
              </a:path>
              <a:path w="1932940" h="2002789">
                <a:moveTo>
                  <a:pt x="287235" y="1872469"/>
                </a:moveTo>
                <a:lnTo>
                  <a:pt x="286816" y="1872469"/>
                </a:lnTo>
                <a:lnTo>
                  <a:pt x="287824" y="1872514"/>
                </a:lnTo>
                <a:lnTo>
                  <a:pt x="287235" y="1872469"/>
                </a:lnTo>
                <a:close/>
              </a:path>
              <a:path w="1932940" h="2002789">
                <a:moveTo>
                  <a:pt x="241318" y="1868935"/>
                </a:moveTo>
                <a:lnTo>
                  <a:pt x="243336" y="1869123"/>
                </a:lnTo>
                <a:lnTo>
                  <a:pt x="242330" y="1869013"/>
                </a:lnTo>
                <a:lnTo>
                  <a:pt x="241318" y="1868935"/>
                </a:lnTo>
                <a:close/>
              </a:path>
              <a:path w="1932940" h="2002789">
                <a:moveTo>
                  <a:pt x="242330" y="1869013"/>
                </a:moveTo>
                <a:lnTo>
                  <a:pt x="243336" y="1869123"/>
                </a:lnTo>
                <a:lnTo>
                  <a:pt x="243757" y="1869123"/>
                </a:lnTo>
                <a:lnTo>
                  <a:pt x="242330" y="1869013"/>
                </a:lnTo>
                <a:close/>
              </a:path>
              <a:path w="1932940" h="2002789">
                <a:moveTo>
                  <a:pt x="241616" y="1868935"/>
                </a:moveTo>
                <a:lnTo>
                  <a:pt x="241318" y="1868935"/>
                </a:lnTo>
                <a:lnTo>
                  <a:pt x="242330" y="1869013"/>
                </a:lnTo>
                <a:lnTo>
                  <a:pt x="241616" y="1868935"/>
                </a:lnTo>
                <a:close/>
              </a:path>
              <a:path w="1932940" h="2002789">
                <a:moveTo>
                  <a:pt x="195922" y="1863948"/>
                </a:moveTo>
                <a:lnTo>
                  <a:pt x="197935" y="1864200"/>
                </a:lnTo>
                <a:lnTo>
                  <a:pt x="196933" y="1864058"/>
                </a:lnTo>
                <a:lnTo>
                  <a:pt x="195922" y="1863948"/>
                </a:lnTo>
                <a:close/>
              </a:path>
              <a:path w="1932940" h="2002789">
                <a:moveTo>
                  <a:pt x="196933" y="1864058"/>
                </a:moveTo>
                <a:lnTo>
                  <a:pt x="197935" y="1864200"/>
                </a:lnTo>
                <a:lnTo>
                  <a:pt x="198233" y="1864200"/>
                </a:lnTo>
                <a:lnTo>
                  <a:pt x="196933" y="1864058"/>
                </a:lnTo>
                <a:close/>
              </a:path>
              <a:path w="1932940" h="2002789">
                <a:moveTo>
                  <a:pt x="196154" y="1863948"/>
                </a:moveTo>
                <a:lnTo>
                  <a:pt x="195922" y="1863948"/>
                </a:lnTo>
                <a:lnTo>
                  <a:pt x="196933" y="1864058"/>
                </a:lnTo>
                <a:lnTo>
                  <a:pt x="196154" y="1863948"/>
                </a:lnTo>
                <a:close/>
              </a:path>
              <a:path w="1932940" h="2002789">
                <a:moveTo>
                  <a:pt x="150663" y="1857506"/>
                </a:moveTo>
                <a:lnTo>
                  <a:pt x="152668" y="1857823"/>
                </a:lnTo>
                <a:lnTo>
                  <a:pt x="151665" y="1857648"/>
                </a:lnTo>
                <a:lnTo>
                  <a:pt x="150663" y="1857506"/>
                </a:lnTo>
                <a:close/>
              </a:path>
              <a:path w="1932940" h="2002789">
                <a:moveTo>
                  <a:pt x="151665" y="1857648"/>
                </a:moveTo>
                <a:lnTo>
                  <a:pt x="152668" y="1857823"/>
                </a:lnTo>
                <a:lnTo>
                  <a:pt x="152901" y="1857823"/>
                </a:lnTo>
                <a:lnTo>
                  <a:pt x="151665" y="1857648"/>
                </a:lnTo>
                <a:close/>
              </a:path>
              <a:path w="1932940" h="2002789">
                <a:moveTo>
                  <a:pt x="150851" y="1857506"/>
                </a:moveTo>
                <a:lnTo>
                  <a:pt x="150663" y="1857506"/>
                </a:lnTo>
                <a:lnTo>
                  <a:pt x="151665" y="1857648"/>
                </a:lnTo>
                <a:lnTo>
                  <a:pt x="150851" y="1857506"/>
                </a:lnTo>
                <a:close/>
              </a:path>
              <a:path w="1932940" h="2002789">
                <a:moveTo>
                  <a:pt x="105575" y="1849611"/>
                </a:moveTo>
                <a:lnTo>
                  <a:pt x="107572" y="1849992"/>
                </a:lnTo>
                <a:lnTo>
                  <a:pt x="106571" y="1849784"/>
                </a:lnTo>
                <a:lnTo>
                  <a:pt x="105575" y="1849611"/>
                </a:lnTo>
                <a:close/>
              </a:path>
              <a:path w="1932940" h="2002789">
                <a:moveTo>
                  <a:pt x="106571" y="1849784"/>
                </a:moveTo>
                <a:lnTo>
                  <a:pt x="107572" y="1849992"/>
                </a:lnTo>
                <a:lnTo>
                  <a:pt x="107762" y="1849992"/>
                </a:lnTo>
                <a:lnTo>
                  <a:pt x="106571" y="1849784"/>
                </a:lnTo>
                <a:close/>
              </a:path>
              <a:path w="1932940" h="2002789">
                <a:moveTo>
                  <a:pt x="105735" y="1849611"/>
                </a:moveTo>
                <a:lnTo>
                  <a:pt x="105575" y="1849611"/>
                </a:lnTo>
                <a:lnTo>
                  <a:pt x="106571" y="1849784"/>
                </a:lnTo>
                <a:lnTo>
                  <a:pt x="105735" y="184961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913" y="851399"/>
            <a:ext cx="10872171" cy="2663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49574" y="3992371"/>
            <a:ext cx="6004560" cy="2156460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800">
                <a:latin typeface="Calibri"/>
                <a:cs typeface="Calibri"/>
              </a:defRPr>
            </a:pPr>
            <a:r>
              <a:t>Ricerca di metadati, hashing e impronte digitali —&gt; per identificare copie di opere digitali note;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800">
                <a:latin typeface="Calibri"/>
                <a:cs typeface="Calibri"/>
              </a:defRPr>
            </a:pPr>
            <a:r>
              <a:t>Blacklisting —&gt; per trovare espressioni indesiderate;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800">
                <a:latin typeface="Calibri"/>
                <a:cs typeface="Calibri"/>
              </a:defRPr>
            </a:pPr>
            <a:r>
              <a:t>PNL -&gt; per affrontare il significato e il contesto;</a:t>
            </a:r>
            <a:endParaRPr sz="1800">
              <a:latin typeface="Calibri"/>
              <a:cs typeface="Calibri"/>
            </a:endParaRPr>
          </a:p>
          <a:p>
            <a:pPr marL="241300" marR="403225" indent="-228600" algn="just">
              <a:lnSpc>
                <a:spcPct val="906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  <a:defRPr sz="1800">
                <a:latin typeface="Calibri"/>
                <a:cs typeface="Calibri"/>
              </a:defRPr>
            </a:pPr>
            <a:r>
              <a:t>Molteplici tecniche di intelligenza artificiale -&gt; per identificare immagini indesiderate, o combinazioni di testo e immagini, e per tradurre la lingua parlata in testo.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940050" cy="6959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400">
                <a:solidFill>
                  <a:srgbClr val="000000"/>
                </a:solidFill>
              </a:defRPr>
            </a:pPr>
            <a:r>
              <a:t>Come funziona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432" y="1822703"/>
            <a:ext cx="9089136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81" y="229870"/>
            <a:ext cx="11540490" cy="1054134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220979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739"/>
              </a:spcBef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Fallimenti epici</a:t>
            </a:r>
          </a:p>
        </p:txBody>
      </p:sp>
      <p:sp>
        <p:nvSpPr>
          <p:cNvPr id="3" name="object 3"/>
          <p:cNvSpPr/>
          <p:nvPr/>
        </p:nvSpPr>
        <p:spPr>
          <a:xfrm>
            <a:off x="2230078" y="152229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1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3747782" cy="399763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65469" y="2596844"/>
            <a:ext cx="101600" cy="3657600"/>
          </a:xfrm>
          <a:custGeom>
            <a:avLst/>
            <a:gdLst/>
            <a:ahLst/>
            <a:cxnLst/>
            <a:rect l="l" t="t" r="r" b="b"/>
            <a:pathLst>
              <a:path w="101600" h="3657600">
                <a:moveTo>
                  <a:pt x="33870" y="0"/>
                </a:moveTo>
                <a:lnTo>
                  <a:pt x="0" y="0"/>
                </a:lnTo>
                <a:lnTo>
                  <a:pt x="0" y="3657600"/>
                </a:lnTo>
                <a:lnTo>
                  <a:pt x="33870" y="3657600"/>
                </a:lnTo>
                <a:lnTo>
                  <a:pt x="33870" y="0"/>
                </a:lnTo>
                <a:close/>
              </a:path>
              <a:path w="101600" h="3657600">
                <a:moveTo>
                  <a:pt x="101600" y="0"/>
                </a:moveTo>
                <a:lnTo>
                  <a:pt x="67741" y="0"/>
                </a:lnTo>
                <a:lnTo>
                  <a:pt x="67741" y="3657600"/>
                </a:lnTo>
                <a:lnTo>
                  <a:pt x="101600" y="3657600"/>
                </a:lnTo>
                <a:lnTo>
                  <a:pt x="1016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7341" y="1981200"/>
            <a:ext cx="4058513" cy="3972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81" y="229870"/>
            <a:ext cx="11540490" cy="1054134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220979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739"/>
              </a:spcBef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Fallimenti epici</a:t>
            </a:r>
          </a:p>
        </p:txBody>
      </p:sp>
      <p:sp>
        <p:nvSpPr>
          <p:cNvPr id="3" name="object 3"/>
          <p:cNvSpPr/>
          <p:nvPr/>
        </p:nvSpPr>
        <p:spPr>
          <a:xfrm>
            <a:off x="2230078" y="152229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1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894" y="1937590"/>
            <a:ext cx="4196994" cy="39541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65469" y="2596844"/>
            <a:ext cx="101600" cy="3657600"/>
          </a:xfrm>
          <a:custGeom>
            <a:avLst/>
            <a:gdLst/>
            <a:ahLst/>
            <a:cxnLst/>
            <a:rect l="l" t="t" r="r" b="b"/>
            <a:pathLst>
              <a:path w="101600" h="3657600">
                <a:moveTo>
                  <a:pt x="33870" y="0"/>
                </a:moveTo>
                <a:lnTo>
                  <a:pt x="0" y="0"/>
                </a:lnTo>
                <a:lnTo>
                  <a:pt x="0" y="3657600"/>
                </a:lnTo>
                <a:lnTo>
                  <a:pt x="33870" y="3657600"/>
                </a:lnTo>
                <a:lnTo>
                  <a:pt x="33870" y="0"/>
                </a:lnTo>
                <a:close/>
              </a:path>
              <a:path w="101600" h="3657600">
                <a:moveTo>
                  <a:pt x="101600" y="0"/>
                </a:moveTo>
                <a:lnTo>
                  <a:pt x="67741" y="0"/>
                </a:lnTo>
                <a:lnTo>
                  <a:pt x="67741" y="3657600"/>
                </a:lnTo>
                <a:lnTo>
                  <a:pt x="101600" y="3657600"/>
                </a:lnTo>
                <a:lnTo>
                  <a:pt x="1016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905000"/>
            <a:ext cx="4196994" cy="3986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870" y="493267"/>
            <a:ext cx="7434930" cy="8483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Principi di Santa Clara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479732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0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4" y="1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21" cy="38226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BAA2ED-2E67-008A-56ED-C65B903BF605}"/>
              </a:ext>
            </a:extLst>
          </p:cNvPr>
          <p:cNvSpPr txBox="1"/>
          <p:nvPr/>
        </p:nvSpPr>
        <p:spPr>
          <a:xfrm>
            <a:off x="5471160" y="2441198"/>
            <a:ext cx="6400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/>
              <a:t>Le aziende dovrebbero pubblicare il numero di post rimossi e di account sospesi permanentemente o temporaneamente a causa di violazioni delle loro linee guida sui contenuti.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870" y="493267"/>
            <a:ext cx="6977730" cy="84382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Principi di Santa Clara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479732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0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4" y="1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21" cy="38226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C494AD-D6AF-0442-CFF6-BB21F395E3CE}"/>
              </a:ext>
            </a:extLst>
          </p:cNvPr>
          <p:cNvSpPr txBox="1"/>
          <p:nvPr/>
        </p:nvSpPr>
        <p:spPr>
          <a:xfrm>
            <a:off x="5334000" y="2552050"/>
            <a:ext cx="64008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/>
              <a:t>Le aziende devono comunicare a tutti i set il cui contenuto è stato rimosso o il cui account è stato sospeso il motivo della rimozione o della sospensione.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870" y="493267"/>
            <a:ext cx="6520530" cy="84382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Principi di Santa Clara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479732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0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4" y="1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21" cy="38226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A8EB86-903F-DF9B-883B-4FB638F9AA52}"/>
              </a:ext>
            </a:extLst>
          </p:cNvPr>
          <p:cNvSpPr txBox="1"/>
          <p:nvPr/>
        </p:nvSpPr>
        <p:spPr>
          <a:xfrm>
            <a:off x="5334000" y="2552050"/>
            <a:ext cx="64008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/>
              <a:t>Le aziende devono offrire un'opportunità significativa di ricorso tempestivo contro la rimozione dei contenuti o la sospensione dell'account.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8" y="1025652"/>
            <a:ext cx="2997200" cy="6959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400">
                <a:solidFill>
                  <a:srgbClr val="000000"/>
                </a:solidFill>
              </a:defRPr>
            </a:pPr>
            <a:r>
              <a:t>Trasparenza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27670" y="2421635"/>
            <a:ext cx="2474595" cy="607695"/>
          </a:xfrm>
          <a:prstGeom prst="rect">
            <a:avLst/>
          </a:prstGeom>
        </p:spPr>
        <p:txBody>
          <a:bodyPr vert="horz" wrap="square" lIns="0" tIns="45085" rIns="0" bIns="0">
            <a:spAutoFit/>
          </a:bodyPr>
          <a:lstStyle/>
          <a:p>
            <a:pPr marL="241300" marR="5080" indent="-228600">
              <a:lnSpc>
                <a:spcPts val="2180"/>
              </a:lnSpc>
              <a:spcBef>
                <a:spcPts val="35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000">
                <a:latin typeface="Calibri"/>
                <a:cs typeface="Calibri"/>
              </a:defRPr>
            </a:pPr>
            <a:r>
              <a:t>Esempio dal report sulla trasparenza di Twitter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9055" y="0"/>
            <a:ext cx="7553325" cy="6858000"/>
            <a:chOff x="4639055" y="0"/>
            <a:chExt cx="7553325" cy="6858000"/>
          </a:xfrm>
        </p:grpSpPr>
        <p:sp>
          <p:nvSpPr>
            <p:cNvPr id="5" name="object 5"/>
            <p:cNvSpPr/>
            <p:nvPr/>
          </p:nvSpPr>
          <p:spPr>
            <a:xfrm>
              <a:off x="4639055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44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552944" y="6857999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9679" y="512063"/>
              <a:ext cx="6711696" cy="5867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23687" y="557783"/>
              <a:ext cx="6584315" cy="5739765"/>
            </a:xfrm>
            <a:custGeom>
              <a:avLst/>
              <a:gdLst/>
              <a:ahLst/>
              <a:cxnLst/>
              <a:rect l="l" t="t" r="r" b="b"/>
              <a:pathLst>
                <a:path w="6584315" h="5739765">
                  <a:moveTo>
                    <a:pt x="6584097" y="0"/>
                  </a:moveTo>
                  <a:lnTo>
                    <a:pt x="0" y="0"/>
                  </a:lnTo>
                  <a:lnTo>
                    <a:pt x="0" y="5739186"/>
                  </a:lnTo>
                  <a:lnTo>
                    <a:pt x="6584097" y="5739186"/>
                  </a:lnTo>
                  <a:lnTo>
                    <a:pt x="658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3687" y="557783"/>
              <a:ext cx="6584315" cy="5739765"/>
            </a:xfrm>
            <a:custGeom>
              <a:avLst/>
              <a:gdLst/>
              <a:ahLst/>
              <a:cxnLst/>
              <a:rect l="l" t="t" r="r" b="b"/>
              <a:pathLst>
                <a:path w="6584315" h="5739765">
                  <a:moveTo>
                    <a:pt x="0" y="0"/>
                  </a:moveTo>
                  <a:lnTo>
                    <a:pt x="6584098" y="0"/>
                  </a:lnTo>
                  <a:lnTo>
                    <a:pt x="6584098" y="5739187"/>
                  </a:lnTo>
                  <a:lnTo>
                    <a:pt x="0" y="57391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8CACA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861" y="1546336"/>
              <a:ext cx="6019331" cy="37620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754884"/>
            <a:ext cx="3558032" cy="8483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5400">
                <a:latin typeface="Calibri Light"/>
                <a:cs typeface="Calibri Light"/>
              </a:defRPr>
            </a:pPr>
            <a:r>
              <a:t>Introduzione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558036"/>
            <a:ext cx="3886835" cy="1120140"/>
          </a:xfrm>
          <a:prstGeom prst="rect">
            <a:avLst/>
          </a:prstGeom>
        </p:spPr>
        <p:txBody>
          <a:bodyPr vert="horz" wrap="square" lIns="0" tIns="45720" rIns="0" bIns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Digital Services Act (DSA)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regolamentazione dei servizi digitali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piattaforme online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5157" y="3082036"/>
            <a:ext cx="5500370" cy="1793239"/>
          </a:xfrm>
          <a:prstGeom prst="rect">
            <a:avLst/>
          </a:prstGeom>
        </p:spPr>
        <p:txBody>
          <a:bodyPr vert="horz" wrap="square" lIns="0" tIns="45720" rIns="0" bIns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Contenuto generato dall'utente: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consentire agli utenti di esprimersi</a:t>
            </a:r>
            <a:endParaRPr sz="2200">
              <a:latin typeface="Calibri"/>
              <a:cs typeface="Calibri"/>
            </a:endParaRPr>
          </a:p>
          <a:p>
            <a:pPr marL="698500" marR="5080" lvl="1" indent="-228600">
              <a:lnSpc>
                <a:spcPts val="2300"/>
              </a:lnSpc>
              <a:spcBef>
                <a:spcPts val="62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creare, trasmettere o accedere a informazioni e creazioni culturali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impegnarsi in interazioni sociali.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20040"/>
            <a:ext cx="11548756" cy="43034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9988" y="5426964"/>
            <a:ext cx="1823210" cy="421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600">
                <a:latin typeface="Calibri Light"/>
                <a:cs typeface="Calibri Light"/>
              </a:defRPr>
            </a:pPr>
            <a:r>
              <a:t>Questioni su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9935" y="523797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8715" y="4916423"/>
            <a:ext cx="1581785" cy="1369695"/>
          </a:xfrm>
          <a:prstGeom prst="rect">
            <a:avLst/>
          </a:prstGeom>
        </p:spPr>
        <p:txBody>
          <a:bodyPr vert="horz" wrap="square" lIns="0" tIns="94615" rIns="0" bIns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700">
                <a:latin typeface="Calibri"/>
                <a:cs typeface="Calibri"/>
              </a:defRPr>
            </a:pPr>
            <a:r>
              <a:t>Filtrare le bolle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700">
                <a:latin typeface="Calibri"/>
                <a:cs typeface="Calibri"/>
              </a:defRPr>
            </a:pPr>
            <a:r>
              <a:t>Camere di eco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700">
                <a:latin typeface="Calibri"/>
                <a:cs typeface="Calibri"/>
              </a:defRPr>
            </a:pPr>
            <a:r>
              <a:t>Censura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1700">
                <a:latin typeface="Calibri"/>
                <a:cs typeface="Calibri"/>
              </a:defRPr>
            </a:pPr>
            <a:r>
              <a:t>Notizie false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452116"/>
            <a:ext cx="3836235" cy="1473200"/>
          </a:xfrm>
          <a:prstGeom prst="rect">
            <a:avLst/>
          </a:prstGeom>
        </p:spPr>
        <p:txBody>
          <a:bodyPr vert="horz" wrap="square" lIns="0" tIns="99060" rIns="0" bIns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  <a:defRPr sz="5000">
                <a:latin typeface="Calibri Light"/>
                <a:cs typeface="Calibri Light"/>
              </a:defRPr>
            </a:pPr>
            <a:r>
              <a:t>Cos'è la moderazione?</a:t>
            </a:r>
            <a:endParaRPr sz="5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204211"/>
            <a:ext cx="6007735" cy="2061845"/>
          </a:xfrm>
          <a:prstGeom prst="rect">
            <a:avLst/>
          </a:prstGeom>
        </p:spPr>
        <p:txBody>
          <a:bodyPr vert="horz" wrap="square" lIns="0" tIns="48895" rIns="0" bIns="0">
            <a:spAutoFit/>
          </a:bodyPr>
          <a:lstStyle/>
          <a:p>
            <a:pPr marL="241300" marR="5080" indent="-228600">
              <a:lnSpc>
                <a:spcPct val="89100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La moderazione è la governance attiva delle piattaforme volte a garantire interazioni tra gli utenti che sono: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Produttivo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Pro-sociale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7865" algn="l"/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t>Lecito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2470150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Perché filtrare?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316988"/>
            <a:ext cx="5923280" cy="1735455"/>
          </a:xfrm>
          <a:prstGeom prst="rect">
            <a:avLst/>
          </a:prstGeom>
        </p:spPr>
        <p:txBody>
          <a:bodyPr vert="horz" wrap="square" lIns="0" tIns="106680" rIns="0" bIns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Prevenire comportamenti illeciti e dannosi online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Per mitigare i suoi effetti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Facilitare la cooperazione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t>Prevenire l'abuso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t>Tassonomia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1479732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0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4" y="1"/>
                </a:lnTo>
              </a:path>
            </a:pathLst>
          </a:custGeom>
          <a:ln w="50800">
            <a:solidFill>
              <a:srgbClr val="40404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089854"/>
            <a:ext cx="11496821" cy="2673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7" y="2383028"/>
            <a:ext cx="3446939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Dove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868932"/>
            <a:ext cx="6012815" cy="2305685"/>
          </a:xfrm>
          <a:prstGeom prst="rect">
            <a:avLst/>
          </a:prstGeom>
        </p:spPr>
        <p:txBody>
          <a:bodyPr vert="horz" wrap="square" lIns="0" tIns="48895" rIns="0" bIns="0">
            <a:spAutoFit/>
          </a:bodyPr>
          <a:lstStyle/>
          <a:p>
            <a:pPr marL="241300" marR="97790" indent="-228600">
              <a:lnSpc>
                <a:spcPct val="89100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centralizzato</a:t>
            </a:r>
            <a:r>
              <a:t>, che viene applicato da un'autorità centrale secondo politiche uniformi, che si applicano a un'intera piattaforma.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400"/>
              </a:lnSpc>
              <a:spcBef>
                <a:spcPts val="105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decentralizzato</a:t>
            </a:r>
            <a:r>
              <a:t>, che coinvolge più moderatori distribuiti, operando con un grado di indipendenza e possibilmente applicando diverse politiche sui sottoinsiemi della piattaforma.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528822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Quando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323084"/>
            <a:ext cx="5741035" cy="1388110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241300" marR="510540" indent="-2286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ex ante,</a:t>
            </a:r>
            <a:r>
              <a:t> che viene applicato prima che il contenuto sia reso disponibile sulla piattaforma.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400"/>
              </a:lnSpc>
              <a:spcBef>
                <a:spcPts val="885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Filtro ex post</a:t>
            </a:r>
            <a:r>
              <a:t>, che viene applicato ai contenuti già accessibili agli utenti della piattaforma.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528822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Quando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170940"/>
            <a:ext cx="5849620" cy="3332479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241300" marR="618490" indent="-2286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ex ante,</a:t>
            </a:r>
            <a:r>
              <a:t> che viene applicato prima che il contenuto sia reso disponibile sulla piattaforma.</a:t>
            </a:r>
            <a:endParaRPr sz="2200">
              <a:latin typeface="Calibri"/>
              <a:cs typeface="Calibri"/>
            </a:endParaRPr>
          </a:p>
          <a:p>
            <a:pPr marL="241300" marR="184150" indent="-228600">
              <a:lnSpc>
                <a:spcPts val="2400"/>
              </a:lnSpc>
              <a:spcBef>
                <a:spcPts val="91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Filtro ex post</a:t>
            </a:r>
            <a:r>
              <a:t>, che viene applicato ai contenuti già accessibili agli utenti della piattaforma</a:t>
            </a:r>
            <a:endParaRPr sz="22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2400"/>
              </a:lnSpc>
              <a:spcBef>
                <a:spcPts val="505"/>
              </a:spcBef>
              <a:buFont typeface="Arial MT"/>
              <a:buChar char="•"/>
              <a:tabLst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reattivo</a:t>
            </a:r>
            <a:r>
              <a:t>, che avviene dopo che il problema con un elemento è stato segnalato da utenti o terze parti.</a:t>
            </a:r>
            <a:endParaRPr sz="2200">
              <a:latin typeface="Calibri"/>
              <a:cs typeface="Calibri"/>
            </a:endParaRPr>
          </a:p>
          <a:p>
            <a:pPr marL="698500" marR="368300" lvl="1" indent="-228600" algn="just">
              <a:lnSpc>
                <a:spcPts val="2400"/>
              </a:lnSpc>
              <a:spcBef>
                <a:spcPts val="384"/>
              </a:spcBef>
              <a:buFont typeface="Arial MT"/>
              <a:buChar char="•"/>
              <a:tabLst>
                <a:tab pos="6985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proattivo</a:t>
            </a:r>
            <a:r>
              <a:t>, che avviene su iniziativa del sistema di moderazione, che ha quindi il compito di individuare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7" y="2383028"/>
            <a:ext cx="3836235" cy="1586230"/>
          </a:xfrm>
          <a:prstGeom prst="rect">
            <a:avLst/>
          </a:prstGeom>
        </p:spPr>
        <p:txBody>
          <a:bodyPr vert="horz" wrap="square" lIns="0" tIns="107950" rIns="0" bIns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  <a:defRPr sz="5400">
                <a:latin typeface="Calibri Light"/>
                <a:cs typeface="Calibri Light"/>
              </a:defRPr>
            </a:pPr>
            <a:r>
              <a:t>Tassonomia — Come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78" y="1006278"/>
            <a:ext cx="90805" cy="4523105"/>
            <a:chOff x="4741478" y="1006278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39" y="1027578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16" y="2201392"/>
                  </a:moveTo>
                  <a:lnTo>
                    <a:pt x="22775" y="2239004"/>
                  </a:lnTo>
                  <a:lnTo>
                    <a:pt x="23751" y="2286113"/>
                  </a:lnTo>
                  <a:lnTo>
                    <a:pt x="24234" y="2334034"/>
                  </a:lnTo>
                  <a:lnTo>
                    <a:pt x="24186" y="2382970"/>
                  </a:lnTo>
                  <a:lnTo>
                    <a:pt x="23570" y="2433122"/>
                  </a:lnTo>
                  <a:lnTo>
                    <a:pt x="22348" y="2484692"/>
                  </a:lnTo>
                  <a:lnTo>
                    <a:pt x="20458" y="2538452"/>
                  </a:lnTo>
                  <a:lnTo>
                    <a:pt x="17940" y="2592895"/>
                  </a:lnTo>
                  <a:lnTo>
                    <a:pt x="14679" y="2649931"/>
                  </a:lnTo>
                  <a:lnTo>
                    <a:pt x="11887" y="2703699"/>
                  </a:lnTo>
                  <a:lnTo>
                    <a:pt x="10118" y="2757559"/>
                  </a:lnTo>
                  <a:lnTo>
                    <a:pt x="9219" y="2811281"/>
                  </a:lnTo>
                  <a:lnTo>
                    <a:pt x="9038" y="2864633"/>
                  </a:lnTo>
                  <a:lnTo>
                    <a:pt x="9424" y="2917384"/>
                  </a:lnTo>
                  <a:lnTo>
                    <a:pt x="10224" y="2969303"/>
                  </a:lnTo>
                  <a:lnTo>
                    <a:pt x="11311" y="3021178"/>
                  </a:lnTo>
                  <a:lnTo>
                    <a:pt x="13670" y="3121478"/>
                  </a:lnTo>
                  <a:lnTo>
                    <a:pt x="14534" y="3164031"/>
                  </a:lnTo>
                  <a:lnTo>
                    <a:pt x="15130" y="3208321"/>
                  </a:lnTo>
                  <a:lnTo>
                    <a:pt x="15228" y="3250391"/>
                  </a:lnTo>
                  <a:lnTo>
                    <a:pt x="14679" y="3290011"/>
                  </a:lnTo>
                  <a:lnTo>
                    <a:pt x="14272" y="3329004"/>
                  </a:lnTo>
                  <a:lnTo>
                    <a:pt x="14753" y="3369405"/>
                  </a:lnTo>
                  <a:lnTo>
                    <a:pt x="15898" y="3411294"/>
                  </a:lnTo>
                  <a:lnTo>
                    <a:pt x="17484" y="3454754"/>
                  </a:lnTo>
                  <a:lnTo>
                    <a:pt x="19285" y="3499867"/>
                  </a:lnTo>
                  <a:lnTo>
                    <a:pt x="21081" y="3546715"/>
                  </a:lnTo>
                  <a:lnTo>
                    <a:pt x="22645" y="3595378"/>
                  </a:lnTo>
                  <a:lnTo>
                    <a:pt x="23756" y="3645941"/>
                  </a:lnTo>
                  <a:lnTo>
                    <a:pt x="24190" y="3698483"/>
                  </a:lnTo>
                  <a:lnTo>
                    <a:pt x="23722" y="3753087"/>
                  </a:lnTo>
                  <a:lnTo>
                    <a:pt x="22130" y="3809835"/>
                  </a:lnTo>
                  <a:lnTo>
                    <a:pt x="19190" y="3868809"/>
                  </a:lnTo>
                  <a:lnTo>
                    <a:pt x="14679" y="3930091"/>
                  </a:lnTo>
                  <a:lnTo>
                    <a:pt x="9998" y="3999391"/>
                  </a:lnTo>
                  <a:lnTo>
                    <a:pt x="8219" y="4060596"/>
                  </a:lnTo>
                  <a:lnTo>
                    <a:pt x="8684" y="4115120"/>
                  </a:lnTo>
                  <a:lnTo>
                    <a:pt x="10741" y="4164379"/>
                  </a:lnTo>
                  <a:lnTo>
                    <a:pt x="13734" y="4209785"/>
                  </a:lnTo>
                  <a:lnTo>
                    <a:pt x="17007" y="4252755"/>
                  </a:lnTo>
                  <a:lnTo>
                    <a:pt x="19908" y="4294703"/>
                  </a:lnTo>
                  <a:lnTo>
                    <a:pt x="21780" y="4337042"/>
                  </a:lnTo>
                  <a:lnTo>
                    <a:pt x="21969" y="4381188"/>
                  </a:lnTo>
                  <a:lnTo>
                    <a:pt x="19820" y="4428556"/>
                  </a:lnTo>
                  <a:lnTo>
                    <a:pt x="14679" y="4480560"/>
                  </a:lnTo>
                  <a:lnTo>
                    <a:pt x="18920" y="4481381"/>
                  </a:lnTo>
                  <a:lnTo>
                    <a:pt x="27537" y="4479674"/>
                  </a:lnTo>
                  <a:lnTo>
                    <a:pt x="32895" y="4479674"/>
                  </a:lnTo>
                  <a:lnTo>
                    <a:pt x="29795" y="4441242"/>
                  </a:lnTo>
                  <a:lnTo>
                    <a:pt x="27517" y="4399568"/>
                  </a:lnTo>
                  <a:lnTo>
                    <a:pt x="26031" y="4355634"/>
                  </a:lnTo>
                  <a:lnTo>
                    <a:pt x="25236" y="4309537"/>
                  </a:lnTo>
                  <a:lnTo>
                    <a:pt x="25079" y="4252755"/>
                  </a:lnTo>
                  <a:lnTo>
                    <a:pt x="25331" y="4209785"/>
                  </a:lnTo>
                  <a:lnTo>
                    <a:pt x="25981" y="4159234"/>
                  </a:lnTo>
                  <a:lnTo>
                    <a:pt x="26935" y="4105452"/>
                  </a:lnTo>
                  <a:lnTo>
                    <a:pt x="28072" y="4049990"/>
                  </a:lnTo>
                  <a:lnTo>
                    <a:pt x="29292" y="3992945"/>
                  </a:lnTo>
                  <a:lnTo>
                    <a:pt x="30570" y="3930091"/>
                  </a:lnTo>
                  <a:lnTo>
                    <a:pt x="31573" y="3874492"/>
                  </a:lnTo>
                  <a:lnTo>
                    <a:pt x="32431" y="3813278"/>
                  </a:lnTo>
                  <a:lnTo>
                    <a:pt x="32967" y="3750868"/>
                  </a:lnTo>
                  <a:lnTo>
                    <a:pt x="33586" y="3689330"/>
                  </a:lnTo>
                  <a:lnTo>
                    <a:pt x="34669" y="3630463"/>
                  </a:lnTo>
                  <a:lnTo>
                    <a:pt x="36078" y="3573961"/>
                  </a:lnTo>
                  <a:lnTo>
                    <a:pt x="37671" y="3519519"/>
                  </a:lnTo>
                  <a:lnTo>
                    <a:pt x="39309" y="3466832"/>
                  </a:lnTo>
                  <a:lnTo>
                    <a:pt x="40852" y="3415594"/>
                  </a:lnTo>
                  <a:lnTo>
                    <a:pt x="42160" y="3365498"/>
                  </a:lnTo>
                  <a:lnTo>
                    <a:pt x="43093" y="3316241"/>
                  </a:lnTo>
                  <a:lnTo>
                    <a:pt x="43510" y="3267516"/>
                  </a:lnTo>
                  <a:lnTo>
                    <a:pt x="43272" y="3219017"/>
                  </a:lnTo>
                  <a:lnTo>
                    <a:pt x="42238" y="3170440"/>
                  </a:lnTo>
                  <a:lnTo>
                    <a:pt x="40270" y="3121478"/>
                  </a:lnTo>
                  <a:lnTo>
                    <a:pt x="37226" y="3071826"/>
                  </a:lnTo>
                  <a:lnTo>
                    <a:pt x="32882" y="3020158"/>
                  </a:lnTo>
                  <a:lnTo>
                    <a:pt x="28239" y="2963905"/>
                  </a:lnTo>
                  <a:lnTo>
                    <a:pt x="25328" y="2911057"/>
                  </a:lnTo>
                  <a:lnTo>
                    <a:pt x="23947" y="2861724"/>
                  </a:lnTo>
                  <a:lnTo>
                    <a:pt x="23876" y="2811281"/>
                  </a:lnTo>
                  <a:lnTo>
                    <a:pt x="24625" y="2769967"/>
                  </a:lnTo>
                  <a:lnTo>
                    <a:pt x="26110" y="2725726"/>
                  </a:lnTo>
                  <a:lnTo>
                    <a:pt x="27976" y="2681362"/>
                  </a:lnTo>
                  <a:lnTo>
                    <a:pt x="29936" y="2635969"/>
                  </a:lnTo>
                  <a:lnTo>
                    <a:pt x="31702" y="2588635"/>
                  </a:lnTo>
                  <a:lnTo>
                    <a:pt x="32993" y="2537882"/>
                  </a:lnTo>
                  <a:lnTo>
                    <a:pt x="33505" y="2484511"/>
                  </a:lnTo>
                  <a:lnTo>
                    <a:pt x="32967" y="2425903"/>
                  </a:lnTo>
                  <a:lnTo>
                    <a:pt x="31296" y="2367621"/>
                  </a:lnTo>
                  <a:lnTo>
                    <a:pt x="28825" y="2314543"/>
                  </a:lnTo>
                  <a:lnTo>
                    <a:pt x="25887" y="2265579"/>
                  </a:lnTo>
                  <a:lnTo>
                    <a:pt x="22811" y="2219643"/>
                  </a:lnTo>
                  <a:lnTo>
                    <a:pt x="21616" y="2201392"/>
                  </a:lnTo>
                  <a:close/>
                </a:path>
                <a:path w="46989" h="4481830">
                  <a:moveTo>
                    <a:pt x="32895" y="4479674"/>
                  </a:moveTo>
                  <a:lnTo>
                    <a:pt x="27537" y="4479674"/>
                  </a:lnTo>
                  <a:lnTo>
                    <a:pt x="32967" y="4480560"/>
                  </a:lnTo>
                  <a:lnTo>
                    <a:pt x="32895" y="4479674"/>
                  </a:lnTo>
                  <a:close/>
                </a:path>
                <a:path w="46989" h="4481830">
                  <a:moveTo>
                    <a:pt x="15990" y="2077995"/>
                  </a:moveTo>
                  <a:lnTo>
                    <a:pt x="16069" y="2089123"/>
                  </a:lnTo>
                  <a:lnTo>
                    <a:pt x="17571" y="2132503"/>
                  </a:lnTo>
                  <a:lnTo>
                    <a:pt x="19929" y="2175647"/>
                  </a:lnTo>
                  <a:lnTo>
                    <a:pt x="21616" y="2201392"/>
                  </a:lnTo>
                  <a:lnTo>
                    <a:pt x="21342" y="2192506"/>
                  </a:lnTo>
                  <a:lnTo>
                    <a:pt x="19490" y="2146416"/>
                  </a:lnTo>
                  <a:lnTo>
                    <a:pt x="17257" y="2100534"/>
                  </a:lnTo>
                  <a:lnTo>
                    <a:pt x="15990" y="2077995"/>
                  </a:lnTo>
                  <a:close/>
                </a:path>
                <a:path w="46989" h="4481830">
                  <a:moveTo>
                    <a:pt x="14679" y="0"/>
                  </a:moveTo>
                  <a:lnTo>
                    <a:pt x="16175" y="43675"/>
                  </a:lnTo>
                  <a:lnTo>
                    <a:pt x="16873" y="89648"/>
                  </a:lnTo>
                  <a:lnTo>
                    <a:pt x="16932" y="137552"/>
                  </a:lnTo>
                  <a:lnTo>
                    <a:pt x="16509" y="187021"/>
                  </a:lnTo>
                  <a:lnTo>
                    <a:pt x="15761" y="237690"/>
                  </a:lnTo>
                  <a:lnTo>
                    <a:pt x="13908" y="342145"/>
                  </a:lnTo>
                  <a:lnTo>
                    <a:pt x="13146" y="393244"/>
                  </a:lnTo>
                  <a:lnTo>
                    <a:pt x="12677" y="445058"/>
                  </a:lnTo>
                  <a:lnTo>
                    <a:pt x="12670" y="496245"/>
                  </a:lnTo>
                  <a:lnTo>
                    <a:pt x="13285" y="546439"/>
                  </a:lnTo>
                  <a:lnTo>
                    <a:pt x="14679" y="595274"/>
                  </a:lnTo>
                  <a:lnTo>
                    <a:pt x="16415" y="637980"/>
                  </a:lnTo>
                  <a:lnTo>
                    <a:pt x="20488" y="731557"/>
                  </a:lnTo>
                  <a:lnTo>
                    <a:pt x="22569" y="781732"/>
                  </a:lnTo>
                  <a:lnTo>
                    <a:pt x="24510" y="833704"/>
                  </a:lnTo>
                  <a:lnTo>
                    <a:pt x="26184" y="887124"/>
                  </a:lnTo>
                  <a:lnTo>
                    <a:pt x="27464" y="941645"/>
                  </a:lnTo>
                  <a:lnTo>
                    <a:pt x="28222" y="996920"/>
                  </a:lnTo>
                  <a:lnTo>
                    <a:pt x="28330" y="1052602"/>
                  </a:lnTo>
                  <a:lnTo>
                    <a:pt x="27662" y="1108344"/>
                  </a:lnTo>
                  <a:lnTo>
                    <a:pt x="26090" y="1163799"/>
                  </a:lnTo>
                  <a:lnTo>
                    <a:pt x="23487" y="1218619"/>
                  </a:lnTo>
                  <a:lnTo>
                    <a:pt x="19726" y="1272457"/>
                  </a:lnTo>
                  <a:lnTo>
                    <a:pt x="14679" y="1324966"/>
                  </a:lnTo>
                  <a:lnTo>
                    <a:pt x="9580" y="1377594"/>
                  </a:lnTo>
                  <a:lnTo>
                    <a:pt x="5681" y="1431752"/>
                  </a:lnTo>
                  <a:lnTo>
                    <a:pt x="2877" y="1487039"/>
                  </a:lnTo>
                  <a:lnTo>
                    <a:pt x="1064" y="1543051"/>
                  </a:lnTo>
                  <a:lnTo>
                    <a:pt x="140" y="1599387"/>
                  </a:lnTo>
                  <a:lnTo>
                    <a:pt x="0" y="1655645"/>
                  </a:lnTo>
                  <a:lnTo>
                    <a:pt x="540" y="1711424"/>
                  </a:lnTo>
                  <a:lnTo>
                    <a:pt x="1658" y="1766320"/>
                  </a:lnTo>
                  <a:lnTo>
                    <a:pt x="3249" y="1819931"/>
                  </a:lnTo>
                  <a:lnTo>
                    <a:pt x="5210" y="1871857"/>
                  </a:lnTo>
                  <a:lnTo>
                    <a:pt x="7437" y="1921694"/>
                  </a:lnTo>
                  <a:lnTo>
                    <a:pt x="9827" y="1969041"/>
                  </a:lnTo>
                  <a:lnTo>
                    <a:pt x="12275" y="2013496"/>
                  </a:lnTo>
                  <a:lnTo>
                    <a:pt x="14679" y="2054656"/>
                  </a:lnTo>
                  <a:lnTo>
                    <a:pt x="15990" y="2077995"/>
                  </a:lnTo>
                  <a:lnTo>
                    <a:pt x="16953" y="1997308"/>
                  </a:lnTo>
                  <a:lnTo>
                    <a:pt x="20002" y="1946696"/>
                  </a:lnTo>
                  <a:lnTo>
                    <a:pt x="25229" y="1891499"/>
                  </a:lnTo>
                  <a:lnTo>
                    <a:pt x="32967" y="1830628"/>
                  </a:lnTo>
                  <a:lnTo>
                    <a:pt x="39534" y="1774229"/>
                  </a:lnTo>
                  <a:lnTo>
                    <a:pt x="43841" y="1715382"/>
                  </a:lnTo>
                  <a:lnTo>
                    <a:pt x="46200" y="1654863"/>
                  </a:lnTo>
                  <a:lnTo>
                    <a:pt x="46923" y="1593450"/>
                  </a:lnTo>
                  <a:lnTo>
                    <a:pt x="46323" y="1531919"/>
                  </a:lnTo>
                  <a:lnTo>
                    <a:pt x="44713" y="1471045"/>
                  </a:lnTo>
                  <a:lnTo>
                    <a:pt x="42405" y="1411607"/>
                  </a:lnTo>
                  <a:lnTo>
                    <a:pt x="39712" y="1354380"/>
                  </a:lnTo>
                  <a:lnTo>
                    <a:pt x="36946" y="1300141"/>
                  </a:lnTo>
                  <a:lnTo>
                    <a:pt x="34419" y="1249666"/>
                  </a:lnTo>
                  <a:lnTo>
                    <a:pt x="32446" y="1203731"/>
                  </a:lnTo>
                  <a:lnTo>
                    <a:pt x="31356" y="1163799"/>
                  </a:lnTo>
                  <a:lnTo>
                    <a:pt x="31407" y="1128591"/>
                  </a:lnTo>
                  <a:lnTo>
                    <a:pt x="32967" y="1100938"/>
                  </a:lnTo>
                  <a:lnTo>
                    <a:pt x="36136" y="1066970"/>
                  </a:lnTo>
                  <a:lnTo>
                    <a:pt x="38841" y="1031582"/>
                  </a:lnTo>
                  <a:lnTo>
                    <a:pt x="40990" y="993925"/>
                  </a:lnTo>
                  <a:lnTo>
                    <a:pt x="42495" y="953147"/>
                  </a:lnTo>
                  <a:lnTo>
                    <a:pt x="43266" y="908396"/>
                  </a:lnTo>
                  <a:lnTo>
                    <a:pt x="43213" y="858822"/>
                  </a:lnTo>
                  <a:lnTo>
                    <a:pt x="42246" y="803574"/>
                  </a:lnTo>
                  <a:lnTo>
                    <a:pt x="40275" y="741801"/>
                  </a:lnTo>
                  <a:lnTo>
                    <a:pt x="37212" y="672651"/>
                  </a:lnTo>
                  <a:lnTo>
                    <a:pt x="32967" y="595274"/>
                  </a:lnTo>
                  <a:lnTo>
                    <a:pt x="29554" y="531752"/>
                  </a:lnTo>
                  <a:lnTo>
                    <a:pt x="27318" y="476357"/>
                  </a:lnTo>
                  <a:lnTo>
                    <a:pt x="26091" y="427410"/>
                  </a:lnTo>
                  <a:lnTo>
                    <a:pt x="25706" y="383232"/>
                  </a:lnTo>
                  <a:lnTo>
                    <a:pt x="26018" y="341167"/>
                  </a:lnTo>
                  <a:lnTo>
                    <a:pt x="26799" y="302468"/>
                  </a:lnTo>
                  <a:lnTo>
                    <a:pt x="27942" y="262522"/>
                  </a:lnTo>
                  <a:lnTo>
                    <a:pt x="29262" y="220630"/>
                  </a:lnTo>
                  <a:lnTo>
                    <a:pt x="30590" y="175110"/>
                  </a:lnTo>
                  <a:lnTo>
                    <a:pt x="31762" y="124285"/>
                  </a:lnTo>
                  <a:lnTo>
                    <a:pt x="32610" y="66474"/>
                  </a:lnTo>
                  <a:lnTo>
                    <a:pt x="32963" y="668"/>
                  </a:lnTo>
                  <a:lnTo>
                    <a:pt x="19301" y="668"/>
                  </a:lnTo>
                  <a:lnTo>
                    <a:pt x="14679" y="0"/>
                  </a:lnTo>
                  <a:close/>
                </a:path>
                <a:path w="46989" h="4481830">
                  <a:moveTo>
                    <a:pt x="32967" y="0"/>
                  </a:moveTo>
                  <a:lnTo>
                    <a:pt x="27292" y="577"/>
                  </a:lnTo>
                  <a:lnTo>
                    <a:pt x="19301" y="668"/>
                  </a:lnTo>
                  <a:lnTo>
                    <a:pt x="32963" y="668"/>
                  </a:lnTo>
                  <a:lnTo>
                    <a:pt x="3296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15" y="1026915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90" y="663"/>
                  </a:moveTo>
                  <a:lnTo>
                    <a:pt x="29406" y="63648"/>
                  </a:lnTo>
                  <a:lnTo>
                    <a:pt x="28076" y="119614"/>
                  </a:lnTo>
                  <a:lnTo>
                    <a:pt x="27237" y="169934"/>
                  </a:lnTo>
                  <a:lnTo>
                    <a:pt x="26825" y="215987"/>
                  </a:lnTo>
                  <a:lnTo>
                    <a:pt x="26778" y="259148"/>
                  </a:lnTo>
                  <a:lnTo>
                    <a:pt x="27030" y="300794"/>
                  </a:lnTo>
                  <a:lnTo>
                    <a:pt x="27519" y="342301"/>
                  </a:lnTo>
                  <a:lnTo>
                    <a:pt x="28181" y="385047"/>
                  </a:lnTo>
                  <a:lnTo>
                    <a:pt x="28953" y="430407"/>
                  </a:lnTo>
                  <a:lnTo>
                    <a:pt x="29771" y="479757"/>
                  </a:lnTo>
                  <a:lnTo>
                    <a:pt x="30571" y="534475"/>
                  </a:lnTo>
                  <a:lnTo>
                    <a:pt x="31290" y="595937"/>
                  </a:lnTo>
                  <a:lnTo>
                    <a:pt x="32290" y="667157"/>
                  </a:lnTo>
                  <a:lnTo>
                    <a:pt x="33582" y="726050"/>
                  </a:lnTo>
                  <a:lnTo>
                    <a:pt x="34973" y="775518"/>
                  </a:lnTo>
                  <a:lnTo>
                    <a:pt x="36272" y="818462"/>
                  </a:lnTo>
                  <a:lnTo>
                    <a:pt x="37283" y="857783"/>
                  </a:lnTo>
                  <a:lnTo>
                    <a:pt x="37816" y="896383"/>
                  </a:lnTo>
                  <a:lnTo>
                    <a:pt x="37676" y="937164"/>
                  </a:lnTo>
                  <a:lnTo>
                    <a:pt x="36670" y="983026"/>
                  </a:lnTo>
                  <a:lnTo>
                    <a:pt x="34606" y="1036871"/>
                  </a:lnTo>
                  <a:lnTo>
                    <a:pt x="31290" y="1101601"/>
                  </a:lnTo>
                  <a:lnTo>
                    <a:pt x="28863" y="1162916"/>
                  </a:lnTo>
                  <a:lnTo>
                    <a:pt x="28513" y="1218330"/>
                  </a:lnTo>
                  <a:lnTo>
                    <a:pt x="29709" y="1269058"/>
                  </a:lnTo>
                  <a:lnTo>
                    <a:pt x="31920" y="1316316"/>
                  </a:lnTo>
                  <a:lnTo>
                    <a:pt x="34616" y="1361319"/>
                  </a:lnTo>
                  <a:lnTo>
                    <a:pt x="37268" y="1405283"/>
                  </a:lnTo>
                  <a:lnTo>
                    <a:pt x="39344" y="1449424"/>
                  </a:lnTo>
                  <a:lnTo>
                    <a:pt x="40315" y="1494957"/>
                  </a:lnTo>
                  <a:lnTo>
                    <a:pt x="39650" y="1543098"/>
                  </a:lnTo>
                  <a:lnTo>
                    <a:pt x="36818" y="1595064"/>
                  </a:lnTo>
                  <a:lnTo>
                    <a:pt x="31290" y="1652069"/>
                  </a:lnTo>
                  <a:lnTo>
                    <a:pt x="26173" y="1700335"/>
                  </a:lnTo>
                  <a:lnTo>
                    <a:pt x="21897" y="1750636"/>
                  </a:lnTo>
                  <a:lnTo>
                    <a:pt x="18447" y="1802489"/>
                  </a:lnTo>
                  <a:lnTo>
                    <a:pt x="15812" y="1855410"/>
                  </a:lnTo>
                  <a:lnTo>
                    <a:pt x="13978" y="1908914"/>
                  </a:lnTo>
                  <a:lnTo>
                    <a:pt x="12930" y="1962519"/>
                  </a:lnTo>
                  <a:lnTo>
                    <a:pt x="12657" y="2015742"/>
                  </a:lnTo>
                  <a:lnTo>
                    <a:pt x="13144" y="2068098"/>
                  </a:lnTo>
                  <a:lnTo>
                    <a:pt x="14378" y="2119103"/>
                  </a:lnTo>
                  <a:lnTo>
                    <a:pt x="16346" y="2168275"/>
                  </a:lnTo>
                  <a:lnTo>
                    <a:pt x="19035" y="2215130"/>
                  </a:lnTo>
                  <a:lnTo>
                    <a:pt x="22431" y="2259184"/>
                  </a:lnTo>
                  <a:lnTo>
                    <a:pt x="26520" y="2299953"/>
                  </a:lnTo>
                  <a:lnTo>
                    <a:pt x="31290" y="2336955"/>
                  </a:lnTo>
                  <a:lnTo>
                    <a:pt x="35758" y="2378906"/>
                  </a:lnTo>
                  <a:lnTo>
                    <a:pt x="37609" y="2423040"/>
                  </a:lnTo>
                  <a:lnTo>
                    <a:pt x="37384" y="2469118"/>
                  </a:lnTo>
                  <a:lnTo>
                    <a:pt x="35625" y="2516903"/>
                  </a:lnTo>
                  <a:lnTo>
                    <a:pt x="32873" y="2566159"/>
                  </a:lnTo>
                  <a:lnTo>
                    <a:pt x="29670" y="2616649"/>
                  </a:lnTo>
                  <a:lnTo>
                    <a:pt x="26557" y="2668135"/>
                  </a:lnTo>
                  <a:lnTo>
                    <a:pt x="24075" y="2720382"/>
                  </a:lnTo>
                  <a:lnTo>
                    <a:pt x="22766" y="2773151"/>
                  </a:lnTo>
                  <a:lnTo>
                    <a:pt x="23171" y="2826207"/>
                  </a:lnTo>
                  <a:lnTo>
                    <a:pt x="25832" y="2879311"/>
                  </a:lnTo>
                  <a:lnTo>
                    <a:pt x="31290" y="2932229"/>
                  </a:lnTo>
                  <a:lnTo>
                    <a:pt x="37025" y="2989032"/>
                  </a:lnTo>
                  <a:lnTo>
                    <a:pt x="39375" y="3044386"/>
                  </a:lnTo>
                  <a:lnTo>
                    <a:pt x="39086" y="3098323"/>
                  </a:lnTo>
                  <a:lnTo>
                    <a:pt x="36904" y="3150875"/>
                  </a:lnTo>
                  <a:lnTo>
                    <a:pt x="33574" y="3202075"/>
                  </a:lnTo>
                  <a:lnTo>
                    <a:pt x="29844" y="3251955"/>
                  </a:lnTo>
                  <a:lnTo>
                    <a:pt x="26458" y="3300548"/>
                  </a:lnTo>
                  <a:lnTo>
                    <a:pt x="24164" y="3347886"/>
                  </a:lnTo>
                  <a:lnTo>
                    <a:pt x="23707" y="3394002"/>
                  </a:lnTo>
                  <a:lnTo>
                    <a:pt x="25834" y="3438928"/>
                  </a:lnTo>
                  <a:lnTo>
                    <a:pt x="31290" y="3482698"/>
                  </a:lnTo>
                  <a:lnTo>
                    <a:pt x="35092" y="3508043"/>
                  </a:lnTo>
                  <a:lnTo>
                    <a:pt x="38400" y="3536501"/>
                  </a:lnTo>
                  <a:lnTo>
                    <a:pt x="43598" y="3602400"/>
                  </a:lnTo>
                  <a:lnTo>
                    <a:pt x="47009" y="3679699"/>
                  </a:lnTo>
                  <a:lnTo>
                    <a:pt x="48083" y="3722403"/>
                  </a:lnTo>
                  <a:lnTo>
                    <a:pt x="48758" y="3767696"/>
                  </a:lnTo>
                  <a:lnTo>
                    <a:pt x="49047" y="3815488"/>
                  </a:lnTo>
                  <a:lnTo>
                    <a:pt x="48968" y="3865693"/>
                  </a:lnTo>
                  <a:lnTo>
                    <a:pt x="48535" y="3918224"/>
                  </a:lnTo>
                  <a:lnTo>
                    <a:pt x="47763" y="3972992"/>
                  </a:lnTo>
                  <a:lnTo>
                    <a:pt x="46670" y="4029911"/>
                  </a:lnTo>
                  <a:lnTo>
                    <a:pt x="45269" y="4088893"/>
                  </a:lnTo>
                  <a:lnTo>
                    <a:pt x="43577" y="4149851"/>
                  </a:lnTo>
                  <a:lnTo>
                    <a:pt x="41610" y="4212698"/>
                  </a:lnTo>
                  <a:lnTo>
                    <a:pt x="39381" y="4277346"/>
                  </a:lnTo>
                  <a:lnTo>
                    <a:pt x="36908" y="4343707"/>
                  </a:lnTo>
                  <a:lnTo>
                    <a:pt x="34206" y="4411695"/>
                  </a:lnTo>
                  <a:lnTo>
                    <a:pt x="31290" y="4481223"/>
                  </a:lnTo>
                  <a:lnTo>
                    <a:pt x="23861" y="4481621"/>
                  </a:lnTo>
                  <a:lnTo>
                    <a:pt x="20468" y="4481203"/>
                  </a:lnTo>
                  <a:lnTo>
                    <a:pt x="13002" y="4481223"/>
                  </a:lnTo>
                  <a:lnTo>
                    <a:pt x="13363" y="4440797"/>
                  </a:lnTo>
                  <a:lnTo>
                    <a:pt x="13012" y="4396728"/>
                  </a:lnTo>
                  <a:lnTo>
                    <a:pt x="12126" y="4349609"/>
                  </a:lnTo>
                  <a:lnTo>
                    <a:pt x="10883" y="4300033"/>
                  </a:lnTo>
                  <a:lnTo>
                    <a:pt x="9462" y="4248593"/>
                  </a:lnTo>
                  <a:lnTo>
                    <a:pt x="8040" y="4195882"/>
                  </a:lnTo>
                  <a:lnTo>
                    <a:pt x="6795" y="4142494"/>
                  </a:lnTo>
                  <a:lnTo>
                    <a:pt x="5905" y="4089021"/>
                  </a:lnTo>
                  <a:lnTo>
                    <a:pt x="5548" y="4036056"/>
                  </a:lnTo>
                  <a:lnTo>
                    <a:pt x="5901" y="3984193"/>
                  </a:lnTo>
                  <a:lnTo>
                    <a:pt x="7142" y="3934024"/>
                  </a:lnTo>
                  <a:lnTo>
                    <a:pt x="9450" y="3886143"/>
                  </a:lnTo>
                  <a:lnTo>
                    <a:pt x="13002" y="3841143"/>
                  </a:lnTo>
                  <a:lnTo>
                    <a:pt x="17485" y="3791776"/>
                  </a:lnTo>
                  <a:lnTo>
                    <a:pt x="20953" y="3745460"/>
                  </a:lnTo>
                  <a:lnTo>
                    <a:pt x="23446" y="3701132"/>
                  </a:lnTo>
                  <a:lnTo>
                    <a:pt x="25004" y="3657732"/>
                  </a:lnTo>
                  <a:lnTo>
                    <a:pt x="25665" y="3614196"/>
                  </a:lnTo>
                  <a:lnTo>
                    <a:pt x="25468" y="3569464"/>
                  </a:lnTo>
                  <a:lnTo>
                    <a:pt x="24454" y="3522472"/>
                  </a:lnTo>
                  <a:lnTo>
                    <a:pt x="22661" y="3472159"/>
                  </a:lnTo>
                  <a:lnTo>
                    <a:pt x="20128" y="3417463"/>
                  </a:lnTo>
                  <a:lnTo>
                    <a:pt x="16896" y="3357322"/>
                  </a:lnTo>
                  <a:lnTo>
                    <a:pt x="13002" y="3290674"/>
                  </a:lnTo>
                  <a:lnTo>
                    <a:pt x="10285" y="3236277"/>
                  </a:lnTo>
                  <a:lnTo>
                    <a:pt x="8643" y="3183308"/>
                  </a:lnTo>
                  <a:lnTo>
                    <a:pt x="7910" y="3131499"/>
                  </a:lnTo>
                  <a:lnTo>
                    <a:pt x="7924" y="3080578"/>
                  </a:lnTo>
                  <a:lnTo>
                    <a:pt x="8519" y="3030277"/>
                  </a:lnTo>
                  <a:lnTo>
                    <a:pt x="9533" y="2980327"/>
                  </a:lnTo>
                  <a:lnTo>
                    <a:pt x="10800" y="2930457"/>
                  </a:lnTo>
                  <a:lnTo>
                    <a:pt x="12158" y="2880398"/>
                  </a:lnTo>
                  <a:lnTo>
                    <a:pt x="13441" y="2829881"/>
                  </a:lnTo>
                  <a:lnTo>
                    <a:pt x="14486" y="2778635"/>
                  </a:lnTo>
                  <a:lnTo>
                    <a:pt x="15129" y="2726392"/>
                  </a:lnTo>
                  <a:lnTo>
                    <a:pt x="15205" y="2672882"/>
                  </a:lnTo>
                  <a:lnTo>
                    <a:pt x="14551" y="2617836"/>
                  </a:lnTo>
                  <a:lnTo>
                    <a:pt x="13002" y="2560983"/>
                  </a:lnTo>
                  <a:lnTo>
                    <a:pt x="11213" y="2496045"/>
                  </a:lnTo>
                  <a:lnTo>
                    <a:pt x="10482" y="2435821"/>
                  </a:lnTo>
                  <a:lnTo>
                    <a:pt x="10591" y="2379733"/>
                  </a:lnTo>
                  <a:lnTo>
                    <a:pt x="11318" y="2327203"/>
                  </a:lnTo>
                  <a:lnTo>
                    <a:pt x="12444" y="2277654"/>
                  </a:lnTo>
                  <a:lnTo>
                    <a:pt x="13749" y="2230506"/>
                  </a:lnTo>
                  <a:lnTo>
                    <a:pt x="15012" y="2185183"/>
                  </a:lnTo>
                  <a:lnTo>
                    <a:pt x="16013" y="2141106"/>
                  </a:lnTo>
                  <a:lnTo>
                    <a:pt x="16533" y="2097699"/>
                  </a:lnTo>
                  <a:lnTo>
                    <a:pt x="16351" y="2054382"/>
                  </a:lnTo>
                  <a:lnTo>
                    <a:pt x="15248" y="2010577"/>
                  </a:lnTo>
                  <a:lnTo>
                    <a:pt x="13002" y="1965709"/>
                  </a:lnTo>
                  <a:lnTo>
                    <a:pt x="9588" y="1913454"/>
                  </a:lnTo>
                  <a:lnTo>
                    <a:pt x="6413" y="1865206"/>
                  </a:lnTo>
                  <a:lnTo>
                    <a:pt x="3672" y="1819605"/>
                  </a:lnTo>
                  <a:lnTo>
                    <a:pt x="1559" y="1775286"/>
                  </a:lnTo>
                  <a:lnTo>
                    <a:pt x="270" y="1730889"/>
                  </a:lnTo>
                  <a:lnTo>
                    <a:pt x="0" y="1685051"/>
                  </a:lnTo>
                  <a:lnTo>
                    <a:pt x="942" y="1636409"/>
                  </a:lnTo>
                  <a:lnTo>
                    <a:pt x="3294" y="1583603"/>
                  </a:lnTo>
                  <a:lnTo>
                    <a:pt x="7249" y="1525268"/>
                  </a:lnTo>
                  <a:lnTo>
                    <a:pt x="13002" y="1460045"/>
                  </a:lnTo>
                  <a:lnTo>
                    <a:pt x="16881" y="1409493"/>
                  </a:lnTo>
                  <a:lnTo>
                    <a:pt x="19097" y="1356957"/>
                  </a:lnTo>
                  <a:lnTo>
                    <a:pt x="19917" y="1302995"/>
                  </a:lnTo>
                  <a:lnTo>
                    <a:pt x="19609" y="1248166"/>
                  </a:lnTo>
                  <a:lnTo>
                    <a:pt x="18437" y="1193030"/>
                  </a:lnTo>
                  <a:lnTo>
                    <a:pt x="16668" y="1138145"/>
                  </a:lnTo>
                  <a:lnTo>
                    <a:pt x="14569" y="1084070"/>
                  </a:lnTo>
                  <a:lnTo>
                    <a:pt x="12406" y="1031363"/>
                  </a:lnTo>
                  <a:lnTo>
                    <a:pt x="10446" y="980584"/>
                  </a:lnTo>
                  <a:lnTo>
                    <a:pt x="8954" y="932291"/>
                  </a:lnTo>
                  <a:lnTo>
                    <a:pt x="8198" y="887043"/>
                  </a:lnTo>
                  <a:lnTo>
                    <a:pt x="8443" y="845399"/>
                  </a:lnTo>
                  <a:lnTo>
                    <a:pt x="9955" y="807919"/>
                  </a:lnTo>
                  <a:lnTo>
                    <a:pt x="13002" y="775160"/>
                  </a:lnTo>
                  <a:lnTo>
                    <a:pt x="16541" y="745226"/>
                  </a:lnTo>
                  <a:lnTo>
                    <a:pt x="19833" y="711872"/>
                  </a:lnTo>
                  <a:lnTo>
                    <a:pt x="25436" y="635196"/>
                  </a:lnTo>
                  <a:lnTo>
                    <a:pt x="27629" y="592023"/>
                  </a:lnTo>
                  <a:lnTo>
                    <a:pt x="29336" y="545725"/>
                  </a:lnTo>
                  <a:lnTo>
                    <a:pt x="30497" y="496376"/>
                  </a:lnTo>
                  <a:lnTo>
                    <a:pt x="31054" y="444051"/>
                  </a:lnTo>
                  <a:lnTo>
                    <a:pt x="30946" y="388824"/>
                  </a:lnTo>
                  <a:lnTo>
                    <a:pt x="30114" y="330768"/>
                  </a:lnTo>
                  <a:lnTo>
                    <a:pt x="28498" y="269958"/>
                  </a:lnTo>
                  <a:lnTo>
                    <a:pt x="26038" y="206469"/>
                  </a:lnTo>
                  <a:lnTo>
                    <a:pt x="22676" y="140374"/>
                  </a:lnTo>
                  <a:lnTo>
                    <a:pt x="18350" y="71747"/>
                  </a:lnTo>
                  <a:lnTo>
                    <a:pt x="13002" y="663"/>
                  </a:lnTo>
                  <a:lnTo>
                    <a:pt x="18085" y="72"/>
                  </a:lnTo>
                  <a:lnTo>
                    <a:pt x="24961" y="0"/>
                  </a:lnTo>
                  <a:lnTo>
                    <a:pt x="31290" y="663"/>
                  </a:lnTo>
                  <a:close/>
                </a:path>
              </a:pathLst>
            </a:custGeom>
            <a:ln w="41275">
              <a:solidFill>
                <a:srgbClr val="ED7D3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140203"/>
            <a:ext cx="5800090" cy="1391285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241300" marR="5080" indent="-2286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trasparente</a:t>
            </a:r>
            <a:r>
              <a:t>, che fornisce informazioni sull'esclusione degli articoli dalla piattaforma.</a:t>
            </a:r>
            <a:endParaRPr sz="2200">
              <a:latin typeface="Calibri"/>
              <a:cs typeface="Calibri"/>
            </a:endParaRPr>
          </a:p>
          <a:p>
            <a:pPr marL="241300" marR="657860" indent="-228600">
              <a:lnSpc>
                <a:spcPts val="2400"/>
              </a:lnSpc>
              <a:spcBef>
                <a:spcPts val="910"/>
              </a:spcBef>
              <a:buFont typeface="Arial MT"/>
              <a:buChar char="•"/>
              <a:tabLst>
                <a:tab pos="240665" algn="l"/>
                <a:tab pos="241300" algn="l"/>
              </a:tabLst>
              <a:defRPr sz="2200">
                <a:latin typeface="Calibri"/>
                <a:cs typeface="Calibri"/>
              </a:defRPr>
            </a:pPr>
            <a:r>
              <a:rPr i="1"/>
              <a:t>Filtraggio segreto</a:t>
            </a:r>
            <a:r>
              <a:t>, che non fornisce alcuna informazione sull'operazione.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9A424-D53B-4BE0-822A-367EF5C5B4EE}">
  <ds:schemaRefs>
    <ds:schemaRef ds:uri="http://schemas.microsoft.com/office/2006/metadata/properties"/>
    <ds:schemaRef ds:uri="http://schemas.microsoft.com/office/infopath/2007/PartnerControls"/>
    <ds:schemaRef ds:uri="3ad8ab27-81d5-4733-84af-62e9df1d9f84"/>
    <ds:schemaRef ds:uri="97c5e815-bb9e-417e-a357-9d725bdad6ad"/>
  </ds:schemaRefs>
</ds:datastoreItem>
</file>

<file path=customXml/itemProps2.xml><?xml version="1.0" encoding="utf-8"?>
<ds:datastoreItem xmlns:ds="http://schemas.openxmlformats.org/officeDocument/2006/customXml" ds:itemID="{DDCAF5CA-C1B9-4196-A175-3B726390A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41A25-9120-4876-B62B-EC42834CA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5e815-bb9e-417e-a357-9d725bdad6ad"/>
    <ds:schemaRef ds:uri="3ad8ab27-81d5-4733-84af-62e9df1d9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538</Words>
  <Application>Microsoft Macintosh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 MT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Tassonomia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funziona</vt:lpstr>
      <vt:lpstr>Fallimenti epici</vt:lpstr>
      <vt:lpstr>Fallimenti epici</vt:lpstr>
      <vt:lpstr>Principi di Santa Clara</vt:lpstr>
      <vt:lpstr>Principi di Santa Clara</vt:lpstr>
      <vt:lpstr>Principi di Santa Clara</vt:lpstr>
      <vt:lpstr>Trasparenza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Eleonora Mancini</cp:lastModifiedBy>
  <cp:revision>2</cp:revision>
  <dcterms:created xsi:type="dcterms:W3CDTF">2023-03-27T11:45:11Z</dcterms:created>
  <dcterms:modified xsi:type="dcterms:W3CDTF">2023-04-14T15:55:56Z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0x0101006A4A7C31BC41F84CAD7420467C61AFB7</vt:lpwstr>
  </property>
</Properties>
</file>