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952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3891" y="3001772"/>
            <a:ext cx="5284216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33375" y="217169"/>
            <a:ext cx="11565890" cy="1971039"/>
          </a:xfrm>
          <a:custGeom>
            <a:avLst/>
            <a:gdLst/>
            <a:ahLst/>
            <a:cxnLst/>
            <a:rect l="l" t="t" r="r" b="b"/>
            <a:pathLst>
              <a:path w="11565890" h="1971039">
                <a:moveTo>
                  <a:pt x="11514976" y="1844040"/>
                </a:moveTo>
                <a:lnTo>
                  <a:pt x="11502276" y="1844040"/>
                </a:lnTo>
                <a:lnTo>
                  <a:pt x="11502276" y="63220"/>
                </a:lnTo>
                <a:lnTo>
                  <a:pt x="63500" y="63220"/>
                </a:lnTo>
                <a:lnTo>
                  <a:pt x="63500" y="1844040"/>
                </a:lnTo>
                <a:lnTo>
                  <a:pt x="50800" y="1844040"/>
                </a:lnTo>
                <a:lnTo>
                  <a:pt x="50800" y="1920240"/>
                </a:lnTo>
                <a:lnTo>
                  <a:pt x="11514976" y="1920240"/>
                </a:lnTo>
                <a:lnTo>
                  <a:pt x="11514976" y="1844040"/>
                </a:lnTo>
                <a:close/>
              </a:path>
              <a:path w="11565890" h="1971039">
                <a:moveTo>
                  <a:pt x="11565776" y="0"/>
                </a:moveTo>
                <a:lnTo>
                  <a:pt x="0" y="0"/>
                </a:lnTo>
                <a:lnTo>
                  <a:pt x="0" y="25400"/>
                </a:lnTo>
                <a:lnTo>
                  <a:pt x="0" y="1945640"/>
                </a:lnTo>
                <a:lnTo>
                  <a:pt x="0" y="1971040"/>
                </a:lnTo>
                <a:lnTo>
                  <a:pt x="11565776" y="1971040"/>
                </a:lnTo>
                <a:lnTo>
                  <a:pt x="11565776" y="1945640"/>
                </a:lnTo>
                <a:lnTo>
                  <a:pt x="25400" y="1945640"/>
                </a:lnTo>
                <a:lnTo>
                  <a:pt x="25400" y="25400"/>
                </a:lnTo>
                <a:lnTo>
                  <a:pt x="11540376" y="25400"/>
                </a:lnTo>
                <a:lnTo>
                  <a:pt x="11540376" y="1945551"/>
                </a:lnTo>
                <a:lnTo>
                  <a:pt x="11565776" y="1945551"/>
                </a:lnTo>
                <a:lnTo>
                  <a:pt x="11565776" y="25400"/>
                </a:lnTo>
                <a:lnTo>
                  <a:pt x="11565776" y="25120"/>
                </a:lnTo>
                <a:lnTo>
                  <a:pt x="11565776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72351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50800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368592"/>
            <a:ext cx="12192000" cy="1736089"/>
          </a:xfrm>
          <a:custGeom>
            <a:avLst/>
            <a:gdLst/>
            <a:ahLst/>
            <a:cxnLst/>
            <a:rect l="l" t="t" r="r" b="b"/>
            <a:pathLst>
              <a:path w="12192000" h="1736089">
                <a:moveTo>
                  <a:pt x="12192000" y="1735531"/>
                </a:moveTo>
                <a:lnTo>
                  <a:pt x="0" y="1735531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1735531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8775" y="438403"/>
            <a:ext cx="11515090" cy="12832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FFFFFF"/>
                </a:solidFill>
              </a:rPr>
              <a:t>Ethics</a:t>
            </a:r>
            <a:r>
              <a:rPr sz="6000" spc="-220" dirty="0">
                <a:solidFill>
                  <a:srgbClr val="FFFFFF"/>
                </a:solidFill>
              </a:rPr>
              <a:t> </a:t>
            </a:r>
            <a:r>
              <a:rPr sz="6000" dirty="0">
                <a:solidFill>
                  <a:srgbClr val="FFFFFF"/>
                </a:solidFill>
              </a:rPr>
              <a:t>of</a:t>
            </a:r>
            <a:r>
              <a:rPr sz="6000" spc="-204" dirty="0">
                <a:solidFill>
                  <a:srgbClr val="FFFFFF"/>
                </a:solidFill>
              </a:rPr>
              <a:t> </a:t>
            </a:r>
            <a:r>
              <a:rPr sz="6000" spc="-35" dirty="0">
                <a:solidFill>
                  <a:srgbClr val="FFFFFF"/>
                </a:solidFill>
              </a:rPr>
              <a:t>Filtering</a:t>
            </a:r>
            <a:endParaRPr sz="6000" dirty="0"/>
          </a:p>
        </p:txBody>
      </p:sp>
      <p:sp>
        <p:nvSpPr>
          <p:cNvPr id="3" name="object 3"/>
          <p:cNvSpPr txBox="1"/>
          <p:nvPr/>
        </p:nvSpPr>
        <p:spPr>
          <a:xfrm>
            <a:off x="5076221" y="4141723"/>
            <a:ext cx="20370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Andrea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Loreggia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0161" y="5398770"/>
            <a:ext cx="10331450" cy="1118235"/>
            <a:chOff x="1520161" y="5398770"/>
            <a:chExt cx="10331450" cy="11182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0161" y="5973607"/>
              <a:ext cx="9144000" cy="5314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38031" y="5398770"/>
              <a:ext cx="3213216" cy="3492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57457" y="6118606"/>
              <a:ext cx="440866" cy="3978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988" y="2383028"/>
            <a:ext cx="3728212" cy="158623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 marR="5080">
              <a:lnSpc>
                <a:spcPts val="5810"/>
              </a:lnSpc>
              <a:spcBef>
                <a:spcPts val="850"/>
              </a:spcBef>
            </a:pPr>
            <a:r>
              <a:rPr lang="el-GR" sz="5400" spc="-140" dirty="0">
                <a:latin typeface="Calibri"/>
                <a:cs typeface="Calibri"/>
              </a:rPr>
              <a:t>Ταξινόμηση </a:t>
            </a:r>
            <a:r>
              <a:rPr lang="el-GR" sz="5400" spc="-50" dirty="0">
                <a:latin typeface="Calibri"/>
                <a:cs typeface="Calibri"/>
              </a:rPr>
              <a:t>– </a:t>
            </a:r>
            <a:r>
              <a:rPr lang="el-GR" sz="5400" spc="-25" dirty="0">
                <a:latin typeface="Calibri"/>
                <a:cs typeface="Calibri"/>
              </a:rPr>
              <a:t>Πως;</a:t>
            </a:r>
            <a:endParaRPr lang="el-GR" sz="54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41465" y="1006271"/>
            <a:ext cx="90805" cy="4523105"/>
            <a:chOff x="4741465" y="1006271"/>
            <a:chExt cx="90805" cy="4523105"/>
          </a:xfrm>
        </p:grpSpPr>
        <p:sp>
          <p:nvSpPr>
            <p:cNvPr id="4" name="object 4"/>
            <p:cNvSpPr/>
            <p:nvPr/>
          </p:nvSpPr>
          <p:spPr>
            <a:xfrm>
              <a:off x="4760442" y="1027557"/>
              <a:ext cx="46990" cy="4481830"/>
            </a:xfrm>
            <a:custGeom>
              <a:avLst/>
              <a:gdLst/>
              <a:ahLst/>
              <a:cxnLst/>
              <a:rect l="l" t="t" r="r" b="b"/>
              <a:pathLst>
                <a:path w="46989" h="4481830">
                  <a:moveTo>
                    <a:pt x="15980" y="2078211"/>
                  </a:moveTo>
                  <a:lnTo>
                    <a:pt x="14656" y="2054669"/>
                  </a:lnTo>
                  <a:lnTo>
                    <a:pt x="12260" y="2013513"/>
                  </a:lnTo>
                  <a:lnTo>
                    <a:pt x="9818" y="1969061"/>
                  </a:lnTo>
                  <a:lnTo>
                    <a:pt x="7433" y="1921715"/>
                  </a:lnTo>
                  <a:lnTo>
                    <a:pt x="5209" y="1871878"/>
                  </a:lnTo>
                  <a:lnTo>
                    <a:pt x="3249" y="1819951"/>
                  </a:lnTo>
                  <a:lnTo>
                    <a:pt x="1658" y="1766337"/>
                  </a:lnTo>
                  <a:lnTo>
                    <a:pt x="540" y="1711439"/>
                  </a:lnTo>
                  <a:lnTo>
                    <a:pt x="0" y="1654872"/>
                  </a:lnTo>
                  <a:lnTo>
                    <a:pt x="135" y="1599396"/>
                  </a:lnTo>
                  <a:lnTo>
                    <a:pt x="1057" y="1543057"/>
                  </a:lnTo>
                  <a:lnTo>
                    <a:pt x="2866" y="1487042"/>
                  </a:lnTo>
                  <a:lnTo>
                    <a:pt x="5666" y="1431753"/>
                  </a:lnTo>
                  <a:lnTo>
                    <a:pt x="9561" y="1377594"/>
                  </a:lnTo>
                  <a:lnTo>
                    <a:pt x="14656" y="1324965"/>
                  </a:lnTo>
                  <a:lnTo>
                    <a:pt x="19711" y="1272457"/>
                  </a:lnTo>
                  <a:lnTo>
                    <a:pt x="23479" y="1218620"/>
                  </a:lnTo>
                  <a:lnTo>
                    <a:pt x="26104" y="1163146"/>
                  </a:lnTo>
                  <a:lnTo>
                    <a:pt x="27659" y="1108352"/>
                  </a:lnTo>
                  <a:lnTo>
                    <a:pt x="28327" y="1052614"/>
                  </a:lnTo>
                  <a:lnTo>
                    <a:pt x="28176" y="993961"/>
                  </a:lnTo>
                  <a:lnTo>
                    <a:pt x="27458" y="941665"/>
                  </a:lnTo>
                  <a:lnTo>
                    <a:pt x="26175" y="887148"/>
                  </a:lnTo>
                  <a:lnTo>
                    <a:pt x="24498" y="833732"/>
                  </a:lnTo>
                  <a:lnTo>
                    <a:pt x="22554" y="781764"/>
                  </a:lnTo>
                  <a:lnTo>
                    <a:pt x="20470" y="731591"/>
                  </a:lnTo>
                  <a:lnTo>
                    <a:pt x="16393" y="638018"/>
                  </a:lnTo>
                  <a:lnTo>
                    <a:pt x="14656" y="595312"/>
                  </a:lnTo>
                  <a:lnTo>
                    <a:pt x="13263" y="546477"/>
                  </a:lnTo>
                  <a:lnTo>
                    <a:pt x="12648" y="496283"/>
                  </a:lnTo>
                  <a:lnTo>
                    <a:pt x="12654" y="445096"/>
                  </a:lnTo>
                  <a:lnTo>
                    <a:pt x="13124" y="393282"/>
                  </a:lnTo>
                  <a:lnTo>
                    <a:pt x="13899" y="341205"/>
                  </a:lnTo>
                  <a:lnTo>
                    <a:pt x="15737" y="237725"/>
                  </a:lnTo>
                  <a:lnTo>
                    <a:pt x="16485" y="187052"/>
                  </a:lnTo>
                  <a:lnTo>
                    <a:pt x="16908" y="137578"/>
                  </a:lnTo>
                  <a:lnTo>
                    <a:pt x="16849" y="89668"/>
                  </a:lnTo>
                  <a:lnTo>
                    <a:pt x="16151" y="43686"/>
                  </a:lnTo>
                  <a:lnTo>
                    <a:pt x="14656" y="0"/>
                  </a:lnTo>
                  <a:lnTo>
                    <a:pt x="19317" y="698"/>
                  </a:lnTo>
                  <a:lnTo>
                    <a:pt x="32966" y="698"/>
                  </a:lnTo>
                  <a:lnTo>
                    <a:pt x="32606" y="66483"/>
                  </a:lnTo>
                  <a:lnTo>
                    <a:pt x="31754" y="124301"/>
                  </a:lnTo>
                  <a:lnTo>
                    <a:pt x="30580" y="175131"/>
                  </a:lnTo>
                  <a:lnTo>
                    <a:pt x="29250" y="220654"/>
                  </a:lnTo>
                  <a:lnTo>
                    <a:pt x="27930" y="262548"/>
                  </a:lnTo>
                  <a:lnTo>
                    <a:pt x="26788" y="302494"/>
                  </a:lnTo>
                  <a:lnTo>
                    <a:pt x="25989" y="342172"/>
                  </a:lnTo>
                  <a:lnTo>
                    <a:pt x="25699" y="383260"/>
                  </a:lnTo>
                  <a:lnTo>
                    <a:pt x="26086" y="427439"/>
                  </a:lnTo>
                  <a:lnTo>
                    <a:pt x="27316" y="476387"/>
                  </a:lnTo>
                  <a:lnTo>
                    <a:pt x="29555" y="531785"/>
                  </a:lnTo>
                  <a:lnTo>
                    <a:pt x="32969" y="595312"/>
                  </a:lnTo>
                  <a:lnTo>
                    <a:pt x="37214" y="672682"/>
                  </a:lnTo>
                  <a:lnTo>
                    <a:pt x="40277" y="741828"/>
                  </a:lnTo>
                  <a:lnTo>
                    <a:pt x="42248" y="803600"/>
                  </a:lnTo>
                  <a:lnTo>
                    <a:pt x="43216" y="858848"/>
                  </a:lnTo>
                  <a:lnTo>
                    <a:pt x="43271" y="908424"/>
                  </a:lnTo>
                  <a:lnTo>
                    <a:pt x="42501" y="953178"/>
                  </a:lnTo>
                  <a:lnTo>
                    <a:pt x="40997" y="993961"/>
                  </a:lnTo>
                  <a:lnTo>
                    <a:pt x="38847" y="1031623"/>
                  </a:lnTo>
                  <a:lnTo>
                    <a:pt x="36142" y="1067015"/>
                  </a:lnTo>
                  <a:lnTo>
                    <a:pt x="32969" y="1100988"/>
                  </a:lnTo>
                  <a:lnTo>
                    <a:pt x="31405" y="1128631"/>
                  </a:lnTo>
                  <a:lnTo>
                    <a:pt x="32440" y="1203757"/>
                  </a:lnTo>
                  <a:lnTo>
                    <a:pt x="34412" y="1249685"/>
                  </a:lnTo>
                  <a:lnTo>
                    <a:pt x="36938" y="1300156"/>
                  </a:lnTo>
                  <a:lnTo>
                    <a:pt x="39705" y="1354392"/>
                  </a:lnTo>
                  <a:lnTo>
                    <a:pt x="42399" y="1411617"/>
                  </a:lnTo>
                  <a:lnTo>
                    <a:pt x="44709" y="1471054"/>
                  </a:lnTo>
                  <a:lnTo>
                    <a:pt x="46320" y="1531927"/>
                  </a:lnTo>
                  <a:lnTo>
                    <a:pt x="46922" y="1593458"/>
                  </a:lnTo>
                  <a:lnTo>
                    <a:pt x="46200" y="1654872"/>
                  </a:lnTo>
                  <a:lnTo>
                    <a:pt x="43843" y="1715391"/>
                  </a:lnTo>
                  <a:lnTo>
                    <a:pt x="39537" y="1774240"/>
                  </a:lnTo>
                  <a:lnTo>
                    <a:pt x="32969" y="1830641"/>
                  </a:lnTo>
                  <a:lnTo>
                    <a:pt x="25229" y="1891510"/>
                  </a:lnTo>
                  <a:lnTo>
                    <a:pt x="19998" y="1946706"/>
                  </a:lnTo>
                  <a:lnTo>
                    <a:pt x="16946" y="1997317"/>
                  </a:lnTo>
                  <a:lnTo>
                    <a:pt x="15743" y="2044430"/>
                  </a:lnTo>
                  <a:lnTo>
                    <a:pt x="15980" y="2078211"/>
                  </a:lnTo>
                  <a:close/>
                </a:path>
                <a:path w="46989" h="4481830">
                  <a:moveTo>
                    <a:pt x="32966" y="698"/>
                  </a:moveTo>
                  <a:lnTo>
                    <a:pt x="19317" y="698"/>
                  </a:lnTo>
                  <a:lnTo>
                    <a:pt x="27305" y="596"/>
                  </a:lnTo>
                  <a:lnTo>
                    <a:pt x="32969" y="0"/>
                  </a:lnTo>
                  <a:lnTo>
                    <a:pt x="32966" y="698"/>
                  </a:lnTo>
                  <a:close/>
                </a:path>
                <a:path w="46989" h="4481830">
                  <a:moveTo>
                    <a:pt x="21595" y="2201292"/>
                  </a:moveTo>
                  <a:lnTo>
                    <a:pt x="19915" y="2175654"/>
                  </a:lnTo>
                  <a:lnTo>
                    <a:pt x="17558" y="2132510"/>
                  </a:lnTo>
                  <a:lnTo>
                    <a:pt x="16057" y="2089131"/>
                  </a:lnTo>
                  <a:lnTo>
                    <a:pt x="15980" y="2078211"/>
                  </a:lnTo>
                  <a:lnTo>
                    <a:pt x="17236" y="2100545"/>
                  </a:lnTo>
                  <a:lnTo>
                    <a:pt x="19471" y="2146427"/>
                  </a:lnTo>
                  <a:lnTo>
                    <a:pt x="21325" y="2192518"/>
                  </a:lnTo>
                  <a:lnTo>
                    <a:pt x="21595" y="2201292"/>
                  </a:lnTo>
                  <a:close/>
                </a:path>
                <a:path w="46989" h="4481830">
                  <a:moveTo>
                    <a:pt x="18923" y="4481410"/>
                  </a:moveTo>
                  <a:lnTo>
                    <a:pt x="14656" y="4480572"/>
                  </a:lnTo>
                  <a:lnTo>
                    <a:pt x="19802" y="4428567"/>
                  </a:lnTo>
                  <a:lnTo>
                    <a:pt x="21955" y="4381199"/>
                  </a:lnTo>
                  <a:lnTo>
                    <a:pt x="21768" y="4337053"/>
                  </a:lnTo>
                  <a:lnTo>
                    <a:pt x="19897" y="4294713"/>
                  </a:lnTo>
                  <a:lnTo>
                    <a:pt x="16997" y="4252767"/>
                  </a:lnTo>
                  <a:lnTo>
                    <a:pt x="13723" y="4209797"/>
                  </a:lnTo>
                  <a:lnTo>
                    <a:pt x="10729" y="4164391"/>
                  </a:lnTo>
                  <a:lnTo>
                    <a:pt x="8670" y="4115134"/>
                  </a:lnTo>
                  <a:lnTo>
                    <a:pt x="8202" y="4060610"/>
                  </a:lnTo>
                  <a:lnTo>
                    <a:pt x="9979" y="3999404"/>
                  </a:lnTo>
                  <a:lnTo>
                    <a:pt x="14656" y="3930103"/>
                  </a:lnTo>
                  <a:lnTo>
                    <a:pt x="19176" y="3868824"/>
                  </a:lnTo>
                  <a:lnTo>
                    <a:pt x="22123" y="3809852"/>
                  </a:lnTo>
                  <a:lnTo>
                    <a:pt x="23721" y="3753107"/>
                  </a:lnTo>
                  <a:lnTo>
                    <a:pt x="24193" y="3698505"/>
                  </a:lnTo>
                  <a:lnTo>
                    <a:pt x="23763" y="3645965"/>
                  </a:lnTo>
                  <a:lnTo>
                    <a:pt x="22653" y="3595406"/>
                  </a:lnTo>
                  <a:lnTo>
                    <a:pt x="21089" y="3546744"/>
                  </a:lnTo>
                  <a:lnTo>
                    <a:pt x="19292" y="3499899"/>
                  </a:lnTo>
                  <a:lnTo>
                    <a:pt x="17488" y="3454788"/>
                  </a:lnTo>
                  <a:lnTo>
                    <a:pt x="15898" y="3411329"/>
                  </a:lnTo>
                  <a:lnTo>
                    <a:pt x="14748" y="3369441"/>
                  </a:lnTo>
                  <a:lnTo>
                    <a:pt x="14259" y="3329042"/>
                  </a:lnTo>
                  <a:lnTo>
                    <a:pt x="14656" y="3290049"/>
                  </a:lnTo>
                  <a:lnTo>
                    <a:pt x="15210" y="3250429"/>
                  </a:lnTo>
                  <a:lnTo>
                    <a:pt x="15113" y="3208358"/>
                  </a:lnTo>
                  <a:lnTo>
                    <a:pt x="14520" y="3164067"/>
                  </a:lnTo>
                  <a:lnTo>
                    <a:pt x="13580" y="3117786"/>
                  </a:lnTo>
                  <a:lnTo>
                    <a:pt x="11273" y="3020184"/>
                  </a:lnTo>
                  <a:lnTo>
                    <a:pt x="10209" y="2969325"/>
                  </a:lnTo>
                  <a:lnTo>
                    <a:pt x="9407" y="2917403"/>
                  </a:lnTo>
                  <a:lnTo>
                    <a:pt x="9020" y="2864648"/>
                  </a:lnTo>
                  <a:lnTo>
                    <a:pt x="9199" y="2811292"/>
                  </a:lnTo>
                  <a:lnTo>
                    <a:pt x="10097" y="2757566"/>
                  </a:lnTo>
                  <a:lnTo>
                    <a:pt x="11865" y="2703702"/>
                  </a:lnTo>
                  <a:lnTo>
                    <a:pt x="14656" y="2649931"/>
                  </a:lnTo>
                  <a:lnTo>
                    <a:pt x="17920" y="2592905"/>
                  </a:lnTo>
                  <a:lnTo>
                    <a:pt x="20466" y="2537900"/>
                  </a:lnTo>
                  <a:lnTo>
                    <a:pt x="22337" y="2484520"/>
                  </a:lnTo>
                  <a:lnTo>
                    <a:pt x="23554" y="2433145"/>
                  </a:lnTo>
                  <a:lnTo>
                    <a:pt x="24171" y="2382992"/>
                  </a:lnTo>
                  <a:lnTo>
                    <a:pt x="24219" y="2334055"/>
                  </a:lnTo>
                  <a:lnTo>
                    <a:pt x="23736" y="2286131"/>
                  </a:lnTo>
                  <a:lnTo>
                    <a:pt x="22759" y="2239019"/>
                  </a:lnTo>
                  <a:lnTo>
                    <a:pt x="21595" y="2201292"/>
                  </a:lnTo>
                  <a:lnTo>
                    <a:pt x="22798" y="2219650"/>
                  </a:lnTo>
                  <a:lnTo>
                    <a:pt x="25876" y="2265585"/>
                  </a:lnTo>
                  <a:lnTo>
                    <a:pt x="28817" y="2314547"/>
                  </a:lnTo>
                  <a:lnTo>
                    <a:pt x="31292" y="2367624"/>
                  </a:lnTo>
                  <a:lnTo>
                    <a:pt x="32969" y="2425903"/>
                  </a:lnTo>
                  <a:lnTo>
                    <a:pt x="33509" y="2484714"/>
                  </a:lnTo>
                  <a:lnTo>
                    <a:pt x="32996" y="2538468"/>
                  </a:lnTo>
                  <a:lnTo>
                    <a:pt x="31712" y="2588656"/>
                  </a:lnTo>
                  <a:lnTo>
                    <a:pt x="29947" y="2635993"/>
                  </a:lnTo>
                  <a:lnTo>
                    <a:pt x="27987" y="2681390"/>
                  </a:lnTo>
                  <a:lnTo>
                    <a:pt x="26121" y="2725754"/>
                  </a:lnTo>
                  <a:lnTo>
                    <a:pt x="24635" y="2769997"/>
                  </a:lnTo>
                  <a:lnTo>
                    <a:pt x="23817" y="2815028"/>
                  </a:lnTo>
                  <a:lnTo>
                    <a:pt x="23954" y="2861755"/>
                  </a:lnTo>
                  <a:lnTo>
                    <a:pt x="25333" y="2911089"/>
                  </a:lnTo>
                  <a:lnTo>
                    <a:pt x="28243" y="2963940"/>
                  </a:lnTo>
                  <a:lnTo>
                    <a:pt x="32969" y="3021215"/>
                  </a:lnTo>
                  <a:lnTo>
                    <a:pt x="37225" y="3071855"/>
                  </a:lnTo>
                  <a:lnTo>
                    <a:pt x="40267" y="3121501"/>
                  </a:lnTo>
                  <a:lnTo>
                    <a:pt x="42234" y="3170457"/>
                  </a:lnTo>
                  <a:lnTo>
                    <a:pt x="43266" y="3219030"/>
                  </a:lnTo>
                  <a:lnTo>
                    <a:pt x="43504" y="3267524"/>
                  </a:lnTo>
                  <a:lnTo>
                    <a:pt x="43088" y="3316246"/>
                  </a:lnTo>
                  <a:lnTo>
                    <a:pt x="42156" y="3365501"/>
                  </a:lnTo>
                  <a:lnTo>
                    <a:pt x="40850" y="3415594"/>
                  </a:lnTo>
                  <a:lnTo>
                    <a:pt x="39308" y="3466832"/>
                  </a:lnTo>
                  <a:lnTo>
                    <a:pt x="37671" y="3519518"/>
                  </a:lnTo>
                  <a:lnTo>
                    <a:pt x="36079" y="3573960"/>
                  </a:lnTo>
                  <a:lnTo>
                    <a:pt x="34672" y="3630462"/>
                  </a:lnTo>
                  <a:lnTo>
                    <a:pt x="33588" y="3689329"/>
                  </a:lnTo>
                  <a:lnTo>
                    <a:pt x="32950" y="3753107"/>
                  </a:lnTo>
                  <a:lnTo>
                    <a:pt x="32433" y="3813287"/>
                  </a:lnTo>
                  <a:lnTo>
                    <a:pt x="31574" y="3874508"/>
                  </a:lnTo>
                  <a:lnTo>
                    <a:pt x="30492" y="3934435"/>
                  </a:lnTo>
                  <a:lnTo>
                    <a:pt x="29289" y="3992971"/>
                  </a:lnTo>
                  <a:lnTo>
                    <a:pt x="28068" y="4050020"/>
                  </a:lnTo>
                  <a:lnTo>
                    <a:pt x="26928" y="4105485"/>
                  </a:lnTo>
                  <a:lnTo>
                    <a:pt x="25973" y="4159269"/>
                  </a:lnTo>
                  <a:lnTo>
                    <a:pt x="25304" y="4211275"/>
                  </a:lnTo>
                  <a:lnTo>
                    <a:pt x="25021" y="4261407"/>
                  </a:lnTo>
                  <a:lnTo>
                    <a:pt x="25227" y="4309569"/>
                  </a:lnTo>
                  <a:lnTo>
                    <a:pt x="26024" y="4355663"/>
                  </a:lnTo>
                  <a:lnTo>
                    <a:pt x="27512" y="4399592"/>
                  </a:lnTo>
                  <a:lnTo>
                    <a:pt x="29793" y="4441261"/>
                  </a:lnTo>
                  <a:lnTo>
                    <a:pt x="32898" y="4479683"/>
                  </a:lnTo>
                  <a:lnTo>
                    <a:pt x="27559" y="4479683"/>
                  </a:lnTo>
                  <a:lnTo>
                    <a:pt x="18923" y="4481410"/>
                  </a:lnTo>
                  <a:close/>
                </a:path>
                <a:path w="46989" h="4481830">
                  <a:moveTo>
                    <a:pt x="32969" y="4480572"/>
                  </a:moveTo>
                  <a:lnTo>
                    <a:pt x="27559" y="4479683"/>
                  </a:lnTo>
                  <a:lnTo>
                    <a:pt x="32898" y="4479683"/>
                  </a:lnTo>
                  <a:lnTo>
                    <a:pt x="32969" y="4480572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103" y="1026909"/>
              <a:ext cx="49530" cy="4481830"/>
            </a:xfrm>
            <a:custGeom>
              <a:avLst/>
              <a:gdLst/>
              <a:ahLst/>
              <a:cxnLst/>
              <a:rect l="l" t="t" r="r" b="b"/>
              <a:pathLst>
                <a:path w="49529" h="4481830">
                  <a:moveTo>
                    <a:pt x="31308" y="647"/>
                  </a:moveTo>
                  <a:lnTo>
                    <a:pt x="29423" y="63638"/>
                  </a:lnTo>
                  <a:lnTo>
                    <a:pt x="28092" y="119607"/>
                  </a:lnTo>
                  <a:lnTo>
                    <a:pt x="27252" y="169931"/>
                  </a:lnTo>
                  <a:lnTo>
                    <a:pt x="26841" y="215987"/>
                  </a:lnTo>
                  <a:lnTo>
                    <a:pt x="26793" y="259151"/>
                  </a:lnTo>
                  <a:lnTo>
                    <a:pt x="27046" y="300799"/>
                  </a:lnTo>
                  <a:lnTo>
                    <a:pt x="27536" y="342309"/>
                  </a:lnTo>
                  <a:lnTo>
                    <a:pt x="28198" y="385056"/>
                  </a:lnTo>
                  <a:lnTo>
                    <a:pt x="28971" y="430419"/>
                  </a:lnTo>
                  <a:lnTo>
                    <a:pt x="29789" y="479772"/>
                  </a:lnTo>
                  <a:lnTo>
                    <a:pt x="30589" y="534494"/>
                  </a:lnTo>
                  <a:lnTo>
                    <a:pt x="31308" y="595960"/>
                  </a:lnTo>
                  <a:lnTo>
                    <a:pt x="32307" y="667175"/>
                  </a:lnTo>
                  <a:lnTo>
                    <a:pt x="33598" y="726067"/>
                  </a:lnTo>
                  <a:lnTo>
                    <a:pt x="34988" y="775534"/>
                  </a:lnTo>
                  <a:lnTo>
                    <a:pt x="36285" y="818480"/>
                  </a:lnTo>
                  <a:lnTo>
                    <a:pt x="37295" y="857804"/>
                  </a:lnTo>
                  <a:lnTo>
                    <a:pt x="37826" y="896407"/>
                  </a:lnTo>
                  <a:lnTo>
                    <a:pt x="37686" y="937191"/>
                  </a:lnTo>
                  <a:lnTo>
                    <a:pt x="36681" y="983056"/>
                  </a:lnTo>
                  <a:lnTo>
                    <a:pt x="34620" y="1036904"/>
                  </a:lnTo>
                  <a:lnTo>
                    <a:pt x="31308" y="1101636"/>
                  </a:lnTo>
                  <a:lnTo>
                    <a:pt x="28882" y="1162940"/>
                  </a:lnTo>
                  <a:lnTo>
                    <a:pt x="28532" y="1218346"/>
                  </a:lnTo>
                  <a:lnTo>
                    <a:pt x="29726" y="1269068"/>
                  </a:lnTo>
                  <a:lnTo>
                    <a:pt x="31936" y="1316322"/>
                  </a:lnTo>
                  <a:lnTo>
                    <a:pt x="34631" y="1361324"/>
                  </a:lnTo>
                  <a:lnTo>
                    <a:pt x="37281" y="1405288"/>
                  </a:lnTo>
                  <a:lnTo>
                    <a:pt x="39356" y="1449431"/>
                  </a:lnTo>
                  <a:lnTo>
                    <a:pt x="40327" y="1494967"/>
                  </a:lnTo>
                  <a:lnTo>
                    <a:pt x="39662" y="1543112"/>
                  </a:lnTo>
                  <a:lnTo>
                    <a:pt x="36833" y="1595082"/>
                  </a:lnTo>
                  <a:lnTo>
                    <a:pt x="31308" y="1652092"/>
                  </a:lnTo>
                  <a:lnTo>
                    <a:pt x="26192" y="1700354"/>
                  </a:lnTo>
                  <a:lnTo>
                    <a:pt x="21917" y="1750652"/>
                  </a:lnTo>
                  <a:lnTo>
                    <a:pt x="18469" y="1802502"/>
                  </a:lnTo>
                  <a:lnTo>
                    <a:pt x="15835" y="1855420"/>
                  </a:lnTo>
                  <a:lnTo>
                    <a:pt x="14002" y="1908923"/>
                  </a:lnTo>
                  <a:lnTo>
                    <a:pt x="12955" y="1962527"/>
                  </a:lnTo>
                  <a:lnTo>
                    <a:pt x="12682" y="2015748"/>
                  </a:lnTo>
                  <a:lnTo>
                    <a:pt x="13170" y="2068103"/>
                  </a:lnTo>
                  <a:lnTo>
                    <a:pt x="14404" y="2119108"/>
                  </a:lnTo>
                  <a:lnTo>
                    <a:pt x="16372" y="2168279"/>
                  </a:lnTo>
                  <a:lnTo>
                    <a:pt x="19059" y="2215132"/>
                  </a:lnTo>
                  <a:lnTo>
                    <a:pt x="22454" y="2259185"/>
                  </a:lnTo>
                  <a:lnTo>
                    <a:pt x="26541" y="2299952"/>
                  </a:lnTo>
                  <a:lnTo>
                    <a:pt x="31308" y="2336952"/>
                  </a:lnTo>
                  <a:lnTo>
                    <a:pt x="35773" y="2378902"/>
                  </a:lnTo>
                  <a:lnTo>
                    <a:pt x="37623" y="2423036"/>
                  </a:lnTo>
                  <a:lnTo>
                    <a:pt x="37398" y="2469115"/>
                  </a:lnTo>
                  <a:lnTo>
                    <a:pt x="35640" y="2516902"/>
                  </a:lnTo>
                  <a:lnTo>
                    <a:pt x="32890" y="2566160"/>
                  </a:lnTo>
                  <a:lnTo>
                    <a:pt x="29689" y="2616652"/>
                  </a:lnTo>
                  <a:lnTo>
                    <a:pt x="26578" y="2668140"/>
                  </a:lnTo>
                  <a:lnTo>
                    <a:pt x="24098" y="2720387"/>
                  </a:lnTo>
                  <a:lnTo>
                    <a:pt x="22789" y="2773155"/>
                  </a:lnTo>
                  <a:lnTo>
                    <a:pt x="23194" y="2826207"/>
                  </a:lnTo>
                  <a:lnTo>
                    <a:pt x="25854" y="2879306"/>
                  </a:lnTo>
                  <a:lnTo>
                    <a:pt x="31308" y="2932214"/>
                  </a:lnTo>
                  <a:lnTo>
                    <a:pt x="37037" y="2989019"/>
                  </a:lnTo>
                  <a:lnTo>
                    <a:pt x="39381" y="3044374"/>
                  </a:lnTo>
                  <a:lnTo>
                    <a:pt x="39089" y="3098311"/>
                  </a:lnTo>
                  <a:lnTo>
                    <a:pt x="36904" y="3150863"/>
                  </a:lnTo>
                  <a:lnTo>
                    <a:pt x="33575" y="3202062"/>
                  </a:lnTo>
                  <a:lnTo>
                    <a:pt x="29845" y="3251942"/>
                  </a:lnTo>
                  <a:lnTo>
                    <a:pt x="26462" y="3300534"/>
                  </a:lnTo>
                  <a:lnTo>
                    <a:pt x="24170" y="3347871"/>
                  </a:lnTo>
                  <a:lnTo>
                    <a:pt x="23717" y="3393987"/>
                  </a:lnTo>
                  <a:lnTo>
                    <a:pt x="25848" y="3438913"/>
                  </a:lnTo>
                  <a:lnTo>
                    <a:pt x="31308" y="3482682"/>
                  </a:lnTo>
                  <a:lnTo>
                    <a:pt x="35110" y="3508028"/>
                  </a:lnTo>
                  <a:lnTo>
                    <a:pt x="38419" y="3536486"/>
                  </a:lnTo>
                  <a:lnTo>
                    <a:pt x="43620" y="3602386"/>
                  </a:lnTo>
                  <a:lnTo>
                    <a:pt x="47034" y="3679684"/>
                  </a:lnTo>
                  <a:lnTo>
                    <a:pt x="48109" y="3722389"/>
                  </a:lnTo>
                  <a:lnTo>
                    <a:pt x="48784" y="3767682"/>
                  </a:lnTo>
                  <a:lnTo>
                    <a:pt x="49075" y="3815474"/>
                  </a:lnTo>
                  <a:lnTo>
                    <a:pt x="48996" y="3865679"/>
                  </a:lnTo>
                  <a:lnTo>
                    <a:pt x="48564" y="3918210"/>
                  </a:lnTo>
                  <a:lnTo>
                    <a:pt x="47793" y="3972979"/>
                  </a:lnTo>
                  <a:lnTo>
                    <a:pt x="46700" y="4029899"/>
                  </a:lnTo>
                  <a:lnTo>
                    <a:pt x="45299" y="4088882"/>
                  </a:lnTo>
                  <a:lnTo>
                    <a:pt x="43606" y="4149841"/>
                  </a:lnTo>
                  <a:lnTo>
                    <a:pt x="41637" y="4212689"/>
                  </a:lnTo>
                  <a:lnTo>
                    <a:pt x="39408" y="4277338"/>
                  </a:lnTo>
                  <a:lnTo>
                    <a:pt x="36933" y="4343701"/>
                  </a:lnTo>
                  <a:lnTo>
                    <a:pt x="34228" y="4411691"/>
                  </a:lnTo>
                  <a:lnTo>
                    <a:pt x="31308" y="4481220"/>
                  </a:lnTo>
                  <a:lnTo>
                    <a:pt x="23866" y="4481614"/>
                  </a:lnTo>
                  <a:lnTo>
                    <a:pt x="20488" y="4481220"/>
                  </a:lnTo>
                  <a:lnTo>
                    <a:pt x="12995" y="4481220"/>
                  </a:lnTo>
                  <a:lnTo>
                    <a:pt x="13359" y="4440790"/>
                  </a:lnTo>
                  <a:lnTo>
                    <a:pt x="13012" y="4396718"/>
                  </a:lnTo>
                  <a:lnTo>
                    <a:pt x="12130" y="4349597"/>
                  </a:lnTo>
                  <a:lnTo>
                    <a:pt x="10891" y="4300019"/>
                  </a:lnTo>
                  <a:lnTo>
                    <a:pt x="9473" y="4248578"/>
                  </a:lnTo>
                  <a:lnTo>
                    <a:pt x="8054" y="4195867"/>
                  </a:lnTo>
                  <a:lnTo>
                    <a:pt x="6810" y="4142479"/>
                  </a:lnTo>
                  <a:lnTo>
                    <a:pt x="5921" y="4089008"/>
                  </a:lnTo>
                  <a:lnTo>
                    <a:pt x="5563" y="4036045"/>
                  </a:lnTo>
                  <a:lnTo>
                    <a:pt x="5913" y="3984186"/>
                  </a:lnTo>
                  <a:lnTo>
                    <a:pt x="7150" y="3934021"/>
                  </a:lnTo>
                  <a:lnTo>
                    <a:pt x="9452" y="3886146"/>
                  </a:lnTo>
                  <a:lnTo>
                    <a:pt x="12995" y="3841153"/>
                  </a:lnTo>
                  <a:lnTo>
                    <a:pt x="17483" y="3791784"/>
                  </a:lnTo>
                  <a:lnTo>
                    <a:pt x="20957" y="3745466"/>
                  </a:lnTo>
                  <a:lnTo>
                    <a:pt x="23455" y="3701136"/>
                  </a:lnTo>
                  <a:lnTo>
                    <a:pt x="25016" y="3657734"/>
                  </a:lnTo>
                  <a:lnTo>
                    <a:pt x="25680" y="3614197"/>
                  </a:lnTo>
                  <a:lnTo>
                    <a:pt x="25485" y="3569465"/>
                  </a:lnTo>
                  <a:lnTo>
                    <a:pt x="24470" y="3522474"/>
                  </a:lnTo>
                  <a:lnTo>
                    <a:pt x="22675" y="3472163"/>
                  </a:lnTo>
                  <a:lnTo>
                    <a:pt x="20138" y="3417471"/>
                  </a:lnTo>
                  <a:lnTo>
                    <a:pt x="16898" y="3357336"/>
                  </a:lnTo>
                  <a:lnTo>
                    <a:pt x="12995" y="3290697"/>
                  </a:lnTo>
                  <a:lnTo>
                    <a:pt x="10280" y="3236296"/>
                  </a:lnTo>
                  <a:lnTo>
                    <a:pt x="8639" y="3183324"/>
                  </a:lnTo>
                  <a:lnTo>
                    <a:pt x="7908" y="3131511"/>
                  </a:lnTo>
                  <a:lnTo>
                    <a:pt x="7922" y="3080588"/>
                  </a:lnTo>
                  <a:lnTo>
                    <a:pt x="8518" y="3030284"/>
                  </a:lnTo>
                  <a:lnTo>
                    <a:pt x="9532" y="2980331"/>
                  </a:lnTo>
                  <a:lnTo>
                    <a:pt x="10799" y="2930459"/>
                  </a:lnTo>
                  <a:lnTo>
                    <a:pt x="12157" y="2880399"/>
                  </a:lnTo>
                  <a:lnTo>
                    <a:pt x="13439" y="2829881"/>
                  </a:lnTo>
                  <a:lnTo>
                    <a:pt x="14483" y="2778636"/>
                  </a:lnTo>
                  <a:lnTo>
                    <a:pt x="15125" y="2726394"/>
                  </a:lnTo>
                  <a:lnTo>
                    <a:pt x="15200" y="2672885"/>
                  </a:lnTo>
                  <a:lnTo>
                    <a:pt x="14545" y="2617841"/>
                  </a:lnTo>
                  <a:lnTo>
                    <a:pt x="12995" y="2560993"/>
                  </a:lnTo>
                  <a:lnTo>
                    <a:pt x="11204" y="2496060"/>
                  </a:lnTo>
                  <a:lnTo>
                    <a:pt x="10473" y="2435839"/>
                  </a:lnTo>
                  <a:lnTo>
                    <a:pt x="10580" y="2379752"/>
                  </a:lnTo>
                  <a:lnTo>
                    <a:pt x="11307" y="2327223"/>
                  </a:lnTo>
                  <a:lnTo>
                    <a:pt x="12433" y="2277673"/>
                  </a:lnTo>
                  <a:lnTo>
                    <a:pt x="13738" y="2230524"/>
                  </a:lnTo>
                  <a:lnTo>
                    <a:pt x="15001" y="2185200"/>
                  </a:lnTo>
                  <a:lnTo>
                    <a:pt x="16003" y="2141123"/>
                  </a:lnTo>
                  <a:lnTo>
                    <a:pt x="16524" y="2097715"/>
                  </a:lnTo>
                  <a:lnTo>
                    <a:pt x="16343" y="2054399"/>
                  </a:lnTo>
                  <a:lnTo>
                    <a:pt x="15240" y="2010597"/>
                  </a:lnTo>
                  <a:lnTo>
                    <a:pt x="12995" y="1965731"/>
                  </a:lnTo>
                  <a:lnTo>
                    <a:pt x="9582" y="1913476"/>
                  </a:lnTo>
                  <a:lnTo>
                    <a:pt x="6409" y="1865227"/>
                  </a:lnTo>
                  <a:lnTo>
                    <a:pt x="3669" y="1819623"/>
                  </a:lnTo>
                  <a:lnTo>
                    <a:pt x="1558" y="1775301"/>
                  </a:lnTo>
                  <a:lnTo>
                    <a:pt x="270" y="1730900"/>
                  </a:lnTo>
                  <a:lnTo>
                    <a:pt x="0" y="1685059"/>
                  </a:lnTo>
                  <a:lnTo>
                    <a:pt x="942" y="1636415"/>
                  </a:lnTo>
                  <a:lnTo>
                    <a:pt x="3293" y="1583608"/>
                  </a:lnTo>
                  <a:lnTo>
                    <a:pt x="7245" y="1525275"/>
                  </a:lnTo>
                  <a:lnTo>
                    <a:pt x="12995" y="1460055"/>
                  </a:lnTo>
                  <a:lnTo>
                    <a:pt x="16880" y="1409499"/>
                  </a:lnTo>
                  <a:lnTo>
                    <a:pt x="19102" y="1356960"/>
                  </a:lnTo>
                  <a:lnTo>
                    <a:pt x="19926" y="1302995"/>
                  </a:lnTo>
                  <a:lnTo>
                    <a:pt x="19620" y="1248164"/>
                  </a:lnTo>
                  <a:lnTo>
                    <a:pt x="18449" y="1193026"/>
                  </a:lnTo>
                  <a:lnTo>
                    <a:pt x="16681" y="1138140"/>
                  </a:lnTo>
                  <a:lnTo>
                    <a:pt x="14581" y="1084064"/>
                  </a:lnTo>
                  <a:lnTo>
                    <a:pt x="12416" y="1031356"/>
                  </a:lnTo>
                  <a:lnTo>
                    <a:pt x="10454" y="980577"/>
                  </a:lnTo>
                  <a:lnTo>
                    <a:pt x="8959" y="932284"/>
                  </a:lnTo>
                  <a:lnTo>
                    <a:pt x="8200" y="887037"/>
                  </a:lnTo>
                  <a:lnTo>
                    <a:pt x="8442" y="845394"/>
                  </a:lnTo>
                  <a:lnTo>
                    <a:pt x="9951" y="807915"/>
                  </a:lnTo>
                  <a:lnTo>
                    <a:pt x="12995" y="775157"/>
                  </a:lnTo>
                  <a:lnTo>
                    <a:pt x="16534" y="745222"/>
                  </a:lnTo>
                  <a:lnTo>
                    <a:pt x="19827" y="711867"/>
                  </a:lnTo>
                  <a:lnTo>
                    <a:pt x="25434" y="635190"/>
                  </a:lnTo>
                  <a:lnTo>
                    <a:pt x="27628" y="592017"/>
                  </a:lnTo>
                  <a:lnTo>
                    <a:pt x="29337" y="545718"/>
                  </a:lnTo>
                  <a:lnTo>
                    <a:pt x="30501" y="496369"/>
                  </a:lnTo>
                  <a:lnTo>
                    <a:pt x="31059" y="444044"/>
                  </a:lnTo>
                  <a:lnTo>
                    <a:pt x="30952" y="388816"/>
                  </a:lnTo>
                  <a:lnTo>
                    <a:pt x="30120" y="330760"/>
                  </a:lnTo>
                  <a:lnTo>
                    <a:pt x="28504" y="269950"/>
                  </a:lnTo>
                  <a:lnTo>
                    <a:pt x="26043" y="206459"/>
                  </a:lnTo>
                  <a:lnTo>
                    <a:pt x="22678" y="140363"/>
                  </a:lnTo>
                  <a:lnTo>
                    <a:pt x="18348" y="71734"/>
                  </a:lnTo>
                  <a:lnTo>
                    <a:pt x="12995" y="647"/>
                  </a:lnTo>
                  <a:lnTo>
                    <a:pt x="18113" y="50"/>
                  </a:lnTo>
                  <a:lnTo>
                    <a:pt x="24958" y="0"/>
                  </a:lnTo>
                  <a:lnTo>
                    <a:pt x="31308" y="647"/>
                  </a:lnTo>
                  <a:close/>
                </a:path>
              </a:pathLst>
            </a:custGeom>
            <a:ln w="41275">
              <a:solidFill>
                <a:srgbClr val="ED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05157" y="1170940"/>
            <a:ext cx="6028690" cy="4575612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11760" marR="372110" indent="-99060" algn="just">
              <a:lnSpc>
                <a:spcPts val="2400"/>
              </a:lnSpc>
              <a:spcBef>
                <a:spcPts val="380"/>
              </a:spcBef>
              <a:buSzPct val="95454"/>
              <a:buFont typeface="Arial"/>
              <a:buChar char="•"/>
              <a:tabLst>
                <a:tab pos="241300" algn="l"/>
              </a:tabLst>
            </a:pPr>
            <a:r>
              <a:rPr lang="el-GR" sz="2200" i="1" spc="-10" dirty="0">
                <a:latin typeface="Calibri"/>
                <a:cs typeface="Calibri"/>
              </a:rPr>
              <a:t>Διακριτό φιλτράρισμα, το οποίο παρέχει πληροφορίες σχετικά με τον αποκλεισμό αντικειμένων από την πλατφόρμα</a:t>
            </a:r>
            <a:r>
              <a:rPr sz="2200" spc="-10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 marL="568960" marR="5080" lvl="1" indent="-99060" algn="just">
              <a:lnSpc>
                <a:spcPts val="2400"/>
              </a:lnSpc>
              <a:spcBef>
                <a:spcPts val="405"/>
              </a:spcBef>
              <a:buSzPct val="95454"/>
              <a:buFont typeface="Arial"/>
              <a:buChar char="•"/>
              <a:tabLst>
                <a:tab pos="698500" algn="l"/>
              </a:tabLst>
            </a:pPr>
            <a:r>
              <a:rPr lang="el-GR" sz="2200" i="1" spc="-10" dirty="0">
                <a:latin typeface="Calibri"/>
                <a:cs typeface="Calibri"/>
              </a:rPr>
              <a:t>Αμφισβητήσιμο φιλτράρισμα. Η πλατφόρμα παρέχει στους μεταφορτωτές τρόπους να αμφισβητήσουν το αποτέλεσμα του φιλτραρίσματος και να λάβουν νέα απόφαση επί του θέματος</a:t>
            </a:r>
            <a:r>
              <a:rPr sz="2200" spc="-10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 marL="568960" marR="1035685" lvl="1" indent="-99060" algn="just">
              <a:lnSpc>
                <a:spcPts val="2300"/>
              </a:lnSpc>
              <a:spcBef>
                <a:spcPts val="585"/>
              </a:spcBef>
              <a:buSzPct val="95454"/>
              <a:buFont typeface="Arial"/>
              <a:buChar char="•"/>
              <a:tabLst>
                <a:tab pos="698500" algn="l"/>
              </a:tabLst>
            </a:pPr>
            <a:r>
              <a:rPr lang="el-GR" sz="2200" i="1" spc="-10" dirty="0">
                <a:latin typeface="Calibri"/>
                <a:cs typeface="Calibri"/>
              </a:rPr>
              <a:t>Μη αμφισβητήσιμο φιλτράρισμα. Δεν υπάρχει δυνατότητα επανόρθωσης για τους μεταφορτωτές</a:t>
            </a:r>
            <a:r>
              <a:rPr sz="2200" spc="-10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 marL="111760" marR="1027430" indent="-99060" algn="just">
              <a:lnSpc>
                <a:spcPts val="2400"/>
              </a:lnSpc>
              <a:spcBef>
                <a:spcPts val="1010"/>
              </a:spcBef>
              <a:buSzPct val="95454"/>
              <a:buFont typeface="Arial"/>
              <a:buChar char="•"/>
              <a:tabLst>
                <a:tab pos="241300" algn="l"/>
              </a:tabLst>
            </a:pPr>
            <a:r>
              <a:rPr lang="el-GR" sz="2200" i="1" dirty="0">
                <a:latin typeface="Calibri"/>
                <a:cs typeface="Calibri"/>
              </a:rPr>
              <a:t>Μυστικό φιλτράρισμα, το οποίο δεν παρέχει καμία πληροφορία σχετικά με τη λειτουργία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988" y="2383028"/>
            <a:ext cx="3446930" cy="1596591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 marR="5080">
              <a:lnSpc>
                <a:spcPts val="5810"/>
              </a:lnSpc>
              <a:spcBef>
                <a:spcPts val="850"/>
              </a:spcBef>
            </a:pPr>
            <a:r>
              <a:rPr lang="el-GR" sz="5400" spc="-140" dirty="0">
                <a:latin typeface="Calibri"/>
                <a:cs typeface="Calibri"/>
              </a:rPr>
              <a:t>Ταξινόμηση</a:t>
            </a:r>
            <a:r>
              <a:rPr sz="5400" spc="-140" dirty="0">
                <a:latin typeface="Calibri"/>
                <a:cs typeface="Calibri"/>
              </a:rPr>
              <a:t> </a:t>
            </a:r>
            <a:r>
              <a:rPr sz="5400" spc="-50" dirty="0">
                <a:latin typeface="Calibri"/>
                <a:cs typeface="Calibri"/>
              </a:rPr>
              <a:t>- </a:t>
            </a:r>
            <a:r>
              <a:rPr lang="el-GR" sz="5400" spc="-25" dirty="0">
                <a:latin typeface="Calibri"/>
                <a:cs typeface="Calibri"/>
              </a:rPr>
              <a:t>Ποιος</a:t>
            </a:r>
            <a:endParaRPr sz="54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41465" y="1006271"/>
            <a:ext cx="90805" cy="4523105"/>
            <a:chOff x="4741465" y="1006271"/>
            <a:chExt cx="90805" cy="4523105"/>
          </a:xfrm>
        </p:grpSpPr>
        <p:sp>
          <p:nvSpPr>
            <p:cNvPr id="4" name="object 4"/>
            <p:cNvSpPr/>
            <p:nvPr/>
          </p:nvSpPr>
          <p:spPr>
            <a:xfrm>
              <a:off x="4760442" y="1027557"/>
              <a:ext cx="46990" cy="4481830"/>
            </a:xfrm>
            <a:custGeom>
              <a:avLst/>
              <a:gdLst/>
              <a:ahLst/>
              <a:cxnLst/>
              <a:rect l="l" t="t" r="r" b="b"/>
              <a:pathLst>
                <a:path w="46989" h="4481830">
                  <a:moveTo>
                    <a:pt x="15980" y="2078211"/>
                  </a:moveTo>
                  <a:lnTo>
                    <a:pt x="14656" y="2054669"/>
                  </a:lnTo>
                  <a:lnTo>
                    <a:pt x="12260" y="2013513"/>
                  </a:lnTo>
                  <a:lnTo>
                    <a:pt x="9818" y="1969061"/>
                  </a:lnTo>
                  <a:lnTo>
                    <a:pt x="7433" y="1921715"/>
                  </a:lnTo>
                  <a:lnTo>
                    <a:pt x="5209" y="1871878"/>
                  </a:lnTo>
                  <a:lnTo>
                    <a:pt x="3249" y="1819951"/>
                  </a:lnTo>
                  <a:lnTo>
                    <a:pt x="1658" y="1766337"/>
                  </a:lnTo>
                  <a:lnTo>
                    <a:pt x="540" y="1711439"/>
                  </a:lnTo>
                  <a:lnTo>
                    <a:pt x="0" y="1654872"/>
                  </a:lnTo>
                  <a:lnTo>
                    <a:pt x="135" y="1599396"/>
                  </a:lnTo>
                  <a:lnTo>
                    <a:pt x="1057" y="1543057"/>
                  </a:lnTo>
                  <a:lnTo>
                    <a:pt x="2866" y="1487042"/>
                  </a:lnTo>
                  <a:lnTo>
                    <a:pt x="5666" y="1431753"/>
                  </a:lnTo>
                  <a:lnTo>
                    <a:pt x="9561" y="1377594"/>
                  </a:lnTo>
                  <a:lnTo>
                    <a:pt x="14656" y="1324965"/>
                  </a:lnTo>
                  <a:lnTo>
                    <a:pt x="19711" y="1272457"/>
                  </a:lnTo>
                  <a:lnTo>
                    <a:pt x="23479" y="1218620"/>
                  </a:lnTo>
                  <a:lnTo>
                    <a:pt x="26104" y="1163146"/>
                  </a:lnTo>
                  <a:lnTo>
                    <a:pt x="27659" y="1108352"/>
                  </a:lnTo>
                  <a:lnTo>
                    <a:pt x="28327" y="1052614"/>
                  </a:lnTo>
                  <a:lnTo>
                    <a:pt x="28176" y="993961"/>
                  </a:lnTo>
                  <a:lnTo>
                    <a:pt x="27458" y="941665"/>
                  </a:lnTo>
                  <a:lnTo>
                    <a:pt x="26175" y="887148"/>
                  </a:lnTo>
                  <a:lnTo>
                    <a:pt x="24498" y="833732"/>
                  </a:lnTo>
                  <a:lnTo>
                    <a:pt x="22554" y="781764"/>
                  </a:lnTo>
                  <a:lnTo>
                    <a:pt x="20470" y="731591"/>
                  </a:lnTo>
                  <a:lnTo>
                    <a:pt x="16393" y="638018"/>
                  </a:lnTo>
                  <a:lnTo>
                    <a:pt x="14656" y="595312"/>
                  </a:lnTo>
                  <a:lnTo>
                    <a:pt x="13263" y="546477"/>
                  </a:lnTo>
                  <a:lnTo>
                    <a:pt x="12648" y="496283"/>
                  </a:lnTo>
                  <a:lnTo>
                    <a:pt x="12654" y="445096"/>
                  </a:lnTo>
                  <a:lnTo>
                    <a:pt x="13124" y="393282"/>
                  </a:lnTo>
                  <a:lnTo>
                    <a:pt x="13899" y="341205"/>
                  </a:lnTo>
                  <a:lnTo>
                    <a:pt x="15737" y="237725"/>
                  </a:lnTo>
                  <a:lnTo>
                    <a:pt x="16485" y="187052"/>
                  </a:lnTo>
                  <a:lnTo>
                    <a:pt x="16908" y="137578"/>
                  </a:lnTo>
                  <a:lnTo>
                    <a:pt x="16849" y="89668"/>
                  </a:lnTo>
                  <a:lnTo>
                    <a:pt x="16151" y="43686"/>
                  </a:lnTo>
                  <a:lnTo>
                    <a:pt x="14656" y="0"/>
                  </a:lnTo>
                  <a:lnTo>
                    <a:pt x="19317" y="698"/>
                  </a:lnTo>
                  <a:lnTo>
                    <a:pt x="32966" y="698"/>
                  </a:lnTo>
                  <a:lnTo>
                    <a:pt x="32606" y="66483"/>
                  </a:lnTo>
                  <a:lnTo>
                    <a:pt x="31754" y="124301"/>
                  </a:lnTo>
                  <a:lnTo>
                    <a:pt x="30580" y="175131"/>
                  </a:lnTo>
                  <a:lnTo>
                    <a:pt x="29250" y="220654"/>
                  </a:lnTo>
                  <a:lnTo>
                    <a:pt x="27930" y="262548"/>
                  </a:lnTo>
                  <a:lnTo>
                    <a:pt x="26788" y="302494"/>
                  </a:lnTo>
                  <a:lnTo>
                    <a:pt x="25989" y="342172"/>
                  </a:lnTo>
                  <a:lnTo>
                    <a:pt x="25699" y="383260"/>
                  </a:lnTo>
                  <a:lnTo>
                    <a:pt x="26086" y="427439"/>
                  </a:lnTo>
                  <a:lnTo>
                    <a:pt x="27316" y="476387"/>
                  </a:lnTo>
                  <a:lnTo>
                    <a:pt x="29555" y="531785"/>
                  </a:lnTo>
                  <a:lnTo>
                    <a:pt x="32969" y="595312"/>
                  </a:lnTo>
                  <a:lnTo>
                    <a:pt x="37214" y="672682"/>
                  </a:lnTo>
                  <a:lnTo>
                    <a:pt x="40277" y="741828"/>
                  </a:lnTo>
                  <a:lnTo>
                    <a:pt x="42248" y="803600"/>
                  </a:lnTo>
                  <a:lnTo>
                    <a:pt x="43216" y="858848"/>
                  </a:lnTo>
                  <a:lnTo>
                    <a:pt x="43271" y="908424"/>
                  </a:lnTo>
                  <a:lnTo>
                    <a:pt x="42501" y="953178"/>
                  </a:lnTo>
                  <a:lnTo>
                    <a:pt x="40997" y="993961"/>
                  </a:lnTo>
                  <a:lnTo>
                    <a:pt x="38847" y="1031623"/>
                  </a:lnTo>
                  <a:lnTo>
                    <a:pt x="36142" y="1067015"/>
                  </a:lnTo>
                  <a:lnTo>
                    <a:pt x="32969" y="1100988"/>
                  </a:lnTo>
                  <a:lnTo>
                    <a:pt x="31405" y="1128631"/>
                  </a:lnTo>
                  <a:lnTo>
                    <a:pt x="32440" y="1203757"/>
                  </a:lnTo>
                  <a:lnTo>
                    <a:pt x="34412" y="1249685"/>
                  </a:lnTo>
                  <a:lnTo>
                    <a:pt x="36938" y="1300156"/>
                  </a:lnTo>
                  <a:lnTo>
                    <a:pt x="39705" y="1354392"/>
                  </a:lnTo>
                  <a:lnTo>
                    <a:pt x="42399" y="1411617"/>
                  </a:lnTo>
                  <a:lnTo>
                    <a:pt x="44709" y="1471054"/>
                  </a:lnTo>
                  <a:lnTo>
                    <a:pt x="46320" y="1531927"/>
                  </a:lnTo>
                  <a:lnTo>
                    <a:pt x="46922" y="1593458"/>
                  </a:lnTo>
                  <a:lnTo>
                    <a:pt x="46200" y="1654872"/>
                  </a:lnTo>
                  <a:lnTo>
                    <a:pt x="43843" y="1715391"/>
                  </a:lnTo>
                  <a:lnTo>
                    <a:pt x="39537" y="1774240"/>
                  </a:lnTo>
                  <a:lnTo>
                    <a:pt x="32969" y="1830641"/>
                  </a:lnTo>
                  <a:lnTo>
                    <a:pt x="25229" y="1891510"/>
                  </a:lnTo>
                  <a:lnTo>
                    <a:pt x="19998" y="1946706"/>
                  </a:lnTo>
                  <a:lnTo>
                    <a:pt x="16946" y="1997317"/>
                  </a:lnTo>
                  <a:lnTo>
                    <a:pt x="15743" y="2044430"/>
                  </a:lnTo>
                  <a:lnTo>
                    <a:pt x="15980" y="2078211"/>
                  </a:lnTo>
                  <a:close/>
                </a:path>
                <a:path w="46989" h="4481830">
                  <a:moveTo>
                    <a:pt x="32966" y="698"/>
                  </a:moveTo>
                  <a:lnTo>
                    <a:pt x="19317" y="698"/>
                  </a:lnTo>
                  <a:lnTo>
                    <a:pt x="27305" y="596"/>
                  </a:lnTo>
                  <a:lnTo>
                    <a:pt x="32969" y="0"/>
                  </a:lnTo>
                  <a:lnTo>
                    <a:pt x="32966" y="698"/>
                  </a:lnTo>
                  <a:close/>
                </a:path>
                <a:path w="46989" h="4481830">
                  <a:moveTo>
                    <a:pt x="21595" y="2201292"/>
                  </a:moveTo>
                  <a:lnTo>
                    <a:pt x="19915" y="2175654"/>
                  </a:lnTo>
                  <a:lnTo>
                    <a:pt x="17558" y="2132510"/>
                  </a:lnTo>
                  <a:lnTo>
                    <a:pt x="16057" y="2089131"/>
                  </a:lnTo>
                  <a:lnTo>
                    <a:pt x="15980" y="2078211"/>
                  </a:lnTo>
                  <a:lnTo>
                    <a:pt x="17236" y="2100545"/>
                  </a:lnTo>
                  <a:lnTo>
                    <a:pt x="19471" y="2146427"/>
                  </a:lnTo>
                  <a:lnTo>
                    <a:pt x="21325" y="2192518"/>
                  </a:lnTo>
                  <a:lnTo>
                    <a:pt x="21595" y="2201292"/>
                  </a:lnTo>
                  <a:close/>
                </a:path>
                <a:path w="46989" h="4481830">
                  <a:moveTo>
                    <a:pt x="18923" y="4481410"/>
                  </a:moveTo>
                  <a:lnTo>
                    <a:pt x="14656" y="4480572"/>
                  </a:lnTo>
                  <a:lnTo>
                    <a:pt x="19802" y="4428567"/>
                  </a:lnTo>
                  <a:lnTo>
                    <a:pt x="21955" y="4381199"/>
                  </a:lnTo>
                  <a:lnTo>
                    <a:pt x="21768" y="4337053"/>
                  </a:lnTo>
                  <a:lnTo>
                    <a:pt x="19897" y="4294713"/>
                  </a:lnTo>
                  <a:lnTo>
                    <a:pt x="16997" y="4252767"/>
                  </a:lnTo>
                  <a:lnTo>
                    <a:pt x="13723" y="4209797"/>
                  </a:lnTo>
                  <a:lnTo>
                    <a:pt x="10729" y="4164391"/>
                  </a:lnTo>
                  <a:lnTo>
                    <a:pt x="8670" y="4115134"/>
                  </a:lnTo>
                  <a:lnTo>
                    <a:pt x="8202" y="4060610"/>
                  </a:lnTo>
                  <a:lnTo>
                    <a:pt x="9979" y="3999404"/>
                  </a:lnTo>
                  <a:lnTo>
                    <a:pt x="14656" y="3930103"/>
                  </a:lnTo>
                  <a:lnTo>
                    <a:pt x="19176" y="3868824"/>
                  </a:lnTo>
                  <a:lnTo>
                    <a:pt x="22123" y="3809852"/>
                  </a:lnTo>
                  <a:lnTo>
                    <a:pt x="23721" y="3753107"/>
                  </a:lnTo>
                  <a:lnTo>
                    <a:pt x="24193" y="3698505"/>
                  </a:lnTo>
                  <a:lnTo>
                    <a:pt x="23763" y="3645965"/>
                  </a:lnTo>
                  <a:lnTo>
                    <a:pt x="22653" y="3595406"/>
                  </a:lnTo>
                  <a:lnTo>
                    <a:pt x="21089" y="3546744"/>
                  </a:lnTo>
                  <a:lnTo>
                    <a:pt x="19292" y="3499899"/>
                  </a:lnTo>
                  <a:lnTo>
                    <a:pt x="17488" y="3454788"/>
                  </a:lnTo>
                  <a:lnTo>
                    <a:pt x="15898" y="3411329"/>
                  </a:lnTo>
                  <a:lnTo>
                    <a:pt x="14748" y="3369441"/>
                  </a:lnTo>
                  <a:lnTo>
                    <a:pt x="14259" y="3329042"/>
                  </a:lnTo>
                  <a:lnTo>
                    <a:pt x="14656" y="3290049"/>
                  </a:lnTo>
                  <a:lnTo>
                    <a:pt x="15210" y="3250429"/>
                  </a:lnTo>
                  <a:lnTo>
                    <a:pt x="15113" y="3208358"/>
                  </a:lnTo>
                  <a:lnTo>
                    <a:pt x="14520" y="3164067"/>
                  </a:lnTo>
                  <a:lnTo>
                    <a:pt x="13580" y="3117786"/>
                  </a:lnTo>
                  <a:lnTo>
                    <a:pt x="11273" y="3020184"/>
                  </a:lnTo>
                  <a:lnTo>
                    <a:pt x="10209" y="2969325"/>
                  </a:lnTo>
                  <a:lnTo>
                    <a:pt x="9407" y="2917403"/>
                  </a:lnTo>
                  <a:lnTo>
                    <a:pt x="9020" y="2864648"/>
                  </a:lnTo>
                  <a:lnTo>
                    <a:pt x="9199" y="2811292"/>
                  </a:lnTo>
                  <a:lnTo>
                    <a:pt x="10097" y="2757566"/>
                  </a:lnTo>
                  <a:lnTo>
                    <a:pt x="11865" y="2703702"/>
                  </a:lnTo>
                  <a:lnTo>
                    <a:pt x="14656" y="2649931"/>
                  </a:lnTo>
                  <a:lnTo>
                    <a:pt x="17920" y="2592905"/>
                  </a:lnTo>
                  <a:lnTo>
                    <a:pt x="20466" y="2537900"/>
                  </a:lnTo>
                  <a:lnTo>
                    <a:pt x="22337" y="2484520"/>
                  </a:lnTo>
                  <a:lnTo>
                    <a:pt x="23554" y="2433145"/>
                  </a:lnTo>
                  <a:lnTo>
                    <a:pt x="24171" y="2382992"/>
                  </a:lnTo>
                  <a:lnTo>
                    <a:pt x="24219" y="2334055"/>
                  </a:lnTo>
                  <a:lnTo>
                    <a:pt x="23736" y="2286131"/>
                  </a:lnTo>
                  <a:lnTo>
                    <a:pt x="22759" y="2239019"/>
                  </a:lnTo>
                  <a:lnTo>
                    <a:pt x="21595" y="2201292"/>
                  </a:lnTo>
                  <a:lnTo>
                    <a:pt x="22798" y="2219650"/>
                  </a:lnTo>
                  <a:lnTo>
                    <a:pt x="25876" y="2265585"/>
                  </a:lnTo>
                  <a:lnTo>
                    <a:pt x="28817" y="2314547"/>
                  </a:lnTo>
                  <a:lnTo>
                    <a:pt x="31292" y="2367624"/>
                  </a:lnTo>
                  <a:lnTo>
                    <a:pt x="32969" y="2425903"/>
                  </a:lnTo>
                  <a:lnTo>
                    <a:pt x="33509" y="2484714"/>
                  </a:lnTo>
                  <a:lnTo>
                    <a:pt x="32996" y="2538468"/>
                  </a:lnTo>
                  <a:lnTo>
                    <a:pt x="31712" y="2588656"/>
                  </a:lnTo>
                  <a:lnTo>
                    <a:pt x="29947" y="2635993"/>
                  </a:lnTo>
                  <a:lnTo>
                    <a:pt x="27987" y="2681390"/>
                  </a:lnTo>
                  <a:lnTo>
                    <a:pt x="26121" y="2725754"/>
                  </a:lnTo>
                  <a:lnTo>
                    <a:pt x="24635" y="2769997"/>
                  </a:lnTo>
                  <a:lnTo>
                    <a:pt x="23817" y="2815028"/>
                  </a:lnTo>
                  <a:lnTo>
                    <a:pt x="23954" y="2861755"/>
                  </a:lnTo>
                  <a:lnTo>
                    <a:pt x="25333" y="2911089"/>
                  </a:lnTo>
                  <a:lnTo>
                    <a:pt x="28243" y="2963940"/>
                  </a:lnTo>
                  <a:lnTo>
                    <a:pt x="32969" y="3021215"/>
                  </a:lnTo>
                  <a:lnTo>
                    <a:pt x="37225" y="3071855"/>
                  </a:lnTo>
                  <a:lnTo>
                    <a:pt x="40267" y="3121501"/>
                  </a:lnTo>
                  <a:lnTo>
                    <a:pt x="42234" y="3170457"/>
                  </a:lnTo>
                  <a:lnTo>
                    <a:pt x="43266" y="3219030"/>
                  </a:lnTo>
                  <a:lnTo>
                    <a:pt x="43504" y="3267524"/>
                  </a:lnTo>
                  <a:lnTo>
                    <a:pt x="43088" y="3316246"/>
                  </a:lnTo>
                  <a:lnTo>
                    <a:pt x="42156" y="3365501"/>
                  </a:lnTo>
                  <a:lnTo>
                    <a:pt x="40850" y="3415594"/>
                  </a:lnTo>
                  <a:lnTo>
                    <a:pt x="39308" y="3466832"/>
                  </a:lnTo>
                  <a:lnTo>
                    <a:pt x="37671" y="3519518"/>
                  </a:lnTo>
                  <a:lnTo>
                    <a:pt x="36079" y="3573960"/>
                  </a:lnTo>
                  <a:lnTo>
                    <a:pt x="34672" y="3630462"/>
                  </a:lnTo>
                  <a:lnTo>
                    <a:pt x="33588" y="3689329"/>
                  </a:lnTo>
                  <a:lnTo>
                    <a:pt x="32950" y="3753107"/>
                  </a:lnTo>
                  <a:lnTo>
                    <a:pt x="32433" y="3813287"/>
                  </a:lnTo>
                  <a:lnTo>
                    <a:pt x="31574" y="3874508"/>
                  </a:lnTo>
                  <a:lnTo>
                    <a:pt x="30492" y="3934435"/>
                  </a:lnTo>
                  <a:lnTo>
                    <a:pt x="29289" y="3992971"/>
                  </a:lnTo>
                  <a:lnTo>
                    <a:pt x="28068" y="4050020"/>
                  </a:lnTo>
                  <a:lnTo>
                    <a:pt x="26928" y="4105485"/>
                  </a:lnTo>
                  <a:lnTo>
                    <a:pt x="25973" y="4159269"/>
                  </a:lnTo>
                  <a:lnTo>
                    <a:pt x="25304" y="4211275"/>
                  </a:lnTo>
                  <a:lnTo>
                    <a:pt x="25021" y="4261407"/>
                  </a:lnTo>
                  <a:lnTo>
                    <a:pt x="25227" y="4309569"/>
                  </a:lnTo>
                  <a:lnTo>
                    <a:pt x="26024" y="4355663"/>
                  </a:lnTo>
                  <a:lnTo>
                    <a:pt x="27512" y="4399592"/>
                  </a:lnTo>
                  <a:lnTo>
                    <a:pt x="29793" y="4441261"/>
                  </a:lnTo>
                  <a:lnTo>
                    <a:pt x="32898" y="4479683"/>
                  </a:lnTo>
                  <a:lnTo>
                    <a:pt x="27559" y="4479683"/>
                  </a:lnTo>
                  <a:lnTo>
                    <a:pt x="18923" y="4481410"/>
                  </a:lnTo>
                  <a:close/>
                </a:path>
                <a:path w="46989" h="4481830">
                  <a:moveTo>
                    <a:pt x="32969" y="4480572"/>
                  </a:moveTo>
                  <a:lnTo>
                    <a:pt x="27559" y="4479683"/>
                  </a:lnTo>
                  <a:lnTo>
                    <a:pt x="32898" y="4479683"/>
                  </a:lnTo>
                  <a:lnTo>
                    <a:pt x="32969" y="4480572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103" y="1026909"/>
              <a:ext cx="49530" cy="4481830"/>
            </a:xfrm>
            <a:custGeom>
              <a:avLst/>
              <a:gdLst/>
              <a:ahLst/>
              <a:cxnLst/>
              <a:rect l="l" t="t" r="r" b="b"/>
              <a:pathLst>
                <a:path w="49529" h="4481830">
                  <a:moveTo>
                    <a:pt x="31308" y="647"/>
                  </a:moveTo>
                  <a:lnTo>
                    <a:pt x="29423" y="63638"/>
                  </a:lnTo>
                  <a:lnTo>
                    <a:pt x="28092" y="119607"/>
                  </a:lnTo>
                  <a:lnTo>
                    <a:pt x="27252" y="169931"/>
                  </a:lnTo>
                  <a:lnTo>
                    <a:pt x="26841" y="215987"/>
                  </a:lnTo>
                  <a:lnTo>
                    <a:pt x="26793" y="259151"/>
                  </a:lnTo>
                  <a:lnTo>
                    <a:pt x="27046" y="300799"/>
                  </a:lnTo>
                  <a:lnTo>
                    <a:pt x="27536" y="342309"/>
                  </a:lnTo>
                  <a:lnTo>
                    <a:pt x="28198" y="385056"/>
                  </a:lnTo>
                  <a:lnTo>
                    <a:pt x="28971" y="430419"/>
                  </a:lnTo>
                  <a:lnTo>
                    <a:pt x="29789" y="479772"/>
                  </a:lnTo>
                  <a:lnTo>
                    <a:pt x="30589" y="534494"/>
                  </a:lnTo>
                  <a:lnTo>
                    <a:pt x="31308" y="595960"/>
                  </a:lnTo>
                  <a:lnTo>
                    <a:pt x="32307" y="667175"/>
                  </a:lnTo>
                  <a:lnTo>
                    <a:pt x="33598" y="726067"/>
                  </a:lnTo>
                  <a:lnTo>
                    <a:pt x="34988" y="775534"/>
                  </a:lnTo>
                  <a:lnTo>
                    <a:pt x="36285" y="818480"/>
                  </a:lnTo>
                  <a:lnTo>
                    <a:pt x="37295" y="857804"/>
                  </a:lnTo>
                  <a:lnTo>
                    <a:pt x="37826" y="896407"/>
                  </a:lnTo>
                  <a:lnTo>
                    <a:pt x="37686" y="937191"/>
                  </a:lnTo>
                  <a:lnTo>
                    <a:pt x="36681" y="983056"/>
                  </a:lnTo>
                  <a:lnTo>
                    <a:pt x="34620" y="1036904"/>
                  </a:lnTo>
                  <a:lnTo>
                    <a:pt x="31308" y="1101636"/>
                  </a:lnTo>
                  <a:lnTo>
                    <a:pt x="28882" y="1162940"/>
                  </a:lnTo>
                  <a:lnTo>
                    <a:pt x="28532" y="1218346"/>
                  </a:lnTo>
                  <a:lnTo>
                    <a:pt x="29726" y="1269068"/>
                  </a:lnTo>
                  <a:lnTo>
                    <a:pt x="31936" y="1316322"/>
                  </a:lnTo>
                  <a:lnTo>
                    <a:pt x="34631" y="1361324"/>
                  </a:lnTo>
                  <a:lnTo>
                    <a:pt x="37281" y="1405288"/>
                  </a:lnTo>
                  <a:lnTo>
                    <a:pt x="39356" y="1449431"/>
                  </a:lnTo>
                  <a:lnTo>
                    <a:pt x="40327" y="1494967"/>
                  </a:lnTo>
                  <a:lnTo>
                    <a:pt x="39662" y="1543112"/>
                  </a:lnTo>
                  <a:lnTo>
                    <a:pt x="36833" y="1595082"/>
                  </a:lnTo>
                  <a:lnTo>
                    <a:pt x="31308" y="1652092"/>
                  </a:lnTo>
                  <a:lnTo>
                    <a:pt x="26192" y="1700354"/>
                  </a:lnTo>
                  <a:lnTo>
                    <a:pt x="21917" y="1750652"/>
                  </a:lnTo>
                  <a:lnTo>
                    <a:pt x="18469" y="1802502"/>
                  </a:lnTo>
                  <a:lnTo>
                    <a:pt x="15835" y="1855420"/>
                  </a:lnTo>
                  <a:lnTo>
                    <a:pt x="14002" y="1908923"/>
                  </a:lnTo>
                  <a:lnTo>
                    <a:pt x="12955" y="1962527"/>
                  </a:lnTo>
                  <a:lnTo>
                    <a:pt x="12682" y="2015748"/>
                  </a:lnTo>
                  <a:lnTo>
                    <a:pt x="13170" y="2068103"/>
                  </a:lnTo>
                  <a:lnTo>
                    <a:pt x="14404" y="2119108"/>
                  </a:lnTo>
                  <a:lnTo>
                    <a:pt x="16372" y="2168279"/>
                  </a:lnTo>
                  <a:lnTo>
                    <a:pt x="19059" y="2215132"/>
                  </a:lnTo>
                  <a:lnTo>
                    <a:pt x="22454" y="2259185"/>
                  </a:lnTo>
                  <a:lnTo>
                    <a:pt x="26541" y="2299952"/>
                  </a:lnTo>
                  <a:lnTo>
                    <a:pt x="31308" y="2336952"/>
                  </a:lnTo>
                  <a:lnTo>
                    <a:pt x="35773" y="2378902"/>
                  </a:lnTo>
                  <a:lnTo>
                    <a:pt x="37623" y="2423036"/>
                  </a:lnTo>
                  <a:lnTo>
                    <a:pt x="37398" y="2469115"/>
                  </a:lnTo>
                  <a:lnTo>
                    <a:pt x="35640" y="2516902"/>
                  </a:lnTo>
                  <a:lnTo>
                    <a:pt x="32890" y="2566160"/>
                  </a:lnTo>
                  <a:lnTo>
                    <a:pt x="29689" y="2616652"/>
                  </a:lnTo>
                  <a:lnTo>
                    <a:pt x="26578" y="2668140"/>
                  </a:lnTo>
                  <a:lnTo>
                    <a:pt x="24098" y="2720387"/>
                  </a:lnTo>
                  <a:lnTo>
                    <a:pt x="22789" y="2773155"/>
                  </a:lnTo>
                  <a:lnTo>
                    <a:pt x="23194" y="2826207"/>
                  </a:lnTo>
                  <a:lnTo>
                    <a:pt x="25854" y="2879306"/>
                  </a:lnTo>
                  <a:lnTo>
                    <a:pt x="31308" y="2932214"/>
                  </a:lnTo>
                  <a:lnTo>
                    <a:pt x="37037" y="2989019"/>
                  </a:lnTo>
                  <a:lnTo>
                    <a:pt x="39381" y="3044374"/>
                  </a:lnTo>
                  <a:lnTo>
                    <a:pt x="39089" y="3098311"/>
                  </a:lnTo>
                  <a:lnTo>
                    <a:pt x="36904" y="3150863"/>
                  </a:lnTo>
                  <a:lnTo>
                    <a:pt x="33575" y="3202062"/>
                  </a:lnTo>
                  <a:lnTo>
                    <a:pt x="29845" y="3251942"/>
                  </a:lnTo>
                  <a:lnTo>
                    <a:pt x="26462" y="3300534"/>
                  </a:lnTo>
                  <a:lnTo>
                    <a:pt x="24170" y="3347871"/>
                  </a:lnTo>
                  <a:lnTo>
                    <a:pt x="23717" y="3393987"/>
                  </a:lnTo>
                  <a:lnTo>
                    <a:pt x="25848" y="3438913"/>
                  </a:lnTo>
                  <a:lnTo>
                    <a:pt x="31308" y="3482682"/>
                  </a:lnTo>
                  <a:lnTo>
                    <a:pt x="35110" y="3508028"/>
                  </a:lnTo>
                  <a:lnTo>
                    <a:pt x="38419" y="3536486"/>
                  </a:lnTo>
                  <a:lnTo>
                    <a:pt x="43620" y="3602386"/>
                  </a:lnTo>
                  <a:lnTo>
                    <a:pt x="47034" y="3679684"/>
                  </a:lnTo>
                  <a:lnTo>
                    <a:pt x="48109" y="3722389"/>
                  </a:lnTo>
                  <a:lnTo>
                    <a:pt x="48784" y="3767682"/>
                  </a:lnTo>
                  <a:lnTo>
                    <a:pt x="49075" y="3815474"/>
                  </a:lnTo>
                  <a:lnTo>
                    <a:pt x="48996" y="3865679"/>
                  </a:lnTo>
                  <a:lnTo>
                    <a:pt x="48564" y="3918210"/>
                  </a:lnTo>
                  <a:lnTo>
                    <a:pt x="47793" y="3972979"/>
                  </a:lnTo>
                  <a:lnTo>
                    <a:pt x="46700" y="4029899"/>
                  </a:lnTo>
                  <a:lnTo>
                    <a:pt x="45299" y="4088882"/>
                  </a:lnTo>
                  <a:lnTo>
                    <a:pt x="43606" y="4149841"/>
                  </a:lnTo>
                  <a:lnTo>
                    <a:pt x="41637" y="4212689"/>
                  </a:lnTo>
                  <a:lnTo>
                    <a:pt x="39408" y="4277338"/>
                  </a:lnTo>
                  <a:lnTo>
                    <a:pt x="36933" y="4343701"/>
                  </a:lnTo>
                  <a:lnTo>
                    <a:pt x="34228" y="4411691"/>
                  </a:lnTo>
                  <a:lnTo>
                    <a:pt x="31308" y="4481220"/>
                  </a:lnTo>
                  <a:lnTo>
                    <a:pt x="23866" y="4481614"/>
                  </a:lnTo>
                  <a:lnTo>
                    <a:pt x="20488" y="4481220"/>
                  </a:lnTo>
                  <a:lnTo>
                    <a:pt x="12995" y="4481220"/>
                  </a:lnTo>
                  <a:lnTo>
                    <a:pt x="13359" y="4440790"/>
                  </a:lnTo>
                  <a:lnTo>
                    <a:pt x="13012" y="4396718"/>
                  </a:lnTo>
                  <a:lnTo>
                    <a:pt x="12130" y="4349597"/>
                  </a:lnTo>
                  <a:lnTo>
                    <a:pt x="10891" y="4300019"/>
                  </a:lnTo>
                  <a:lnTo>
                    <a:pt x="9473" y="4248578"/>
                  </a:lnTo>
                  <a:lnTo>
                    <a:pt x="8054" y="4195867"/>
                  </a:lnTo>
                  <a:lnTo>
                    <a:pt x="6810" y="4142479"/>
                  </a:lnTo>
                  <a:lnTo>
                    <a:pt x="5921" y="4089008"/>
                  </a:lnTo>
                  <a:lnTo>
                    <a:pt x="5563" y="4036045"/>
                  </a:lnTo>
                  <a:lnTo>
                    <a:pt x="5913" y="3984186"/>
                  </a:lnTo>
                  <a:lnTo>
                    <a:pt x="7150" y="3934021"/>
                  </a:lnTo>
                  <a:lnTo>
                    <a:pt x="9452" y="3886146"/>
                  </a:lnTo>
                  <a:lnTo>
                    <a:pt x="12995" y="3841153"/>
                  </a:lnTo>
                  <a:lnTo>
                    <a:pt x="17483" y="3791784"/>
                  </a:lnTo>
                  <a:lnTo>
                    <a:pt x="20957" y="3745466"/>
                  </a:lnTo>
                  <a:lnTo>
                    <a:pt x="23455" y="3701136"/>
                  </a:lnTo>
                  <a:lnTo>
                    <a:pt x="25016" y="3657734"/>
                  </a:lnTo>
                  <a:lnTo>
                    <a:pt x="25680" y="3614197"/>
                  </a:lnTo>
                  <a:lnTo>
                    <a:pt x="25485" y="3569465"/>
                  </a:lnTo>
                  <a:lnTo>
                    <a:pt x="24470" y="3522474"/>
                  </a:lnTo>
                  <a:lnTo>
                    <a:pt x="22675" y="3472163"/>
                  </a:lnTo>
                  <a:lnTo>
                    <a:pt x="20138" y="3417471"/>
                  </a:lnTo>
                  <a:lnTo>
                    <a:pt x="16898" y="3357336"/>
                  </a:lnTo>
                  <a:lnTo>
                    <a:pt x="12995" y="3290697"/>
                  </a:lnTo>
                  <a:lnTo>
                    <a:pt x="10280" y="3236296"/>
                  </a:lnTo>
                  <a:lnTo>
                    <a:pt x="8639" y="3183324"/>
                  </a:lnTo>
                  <a:lnTo>
                    <a:pt x="7908" y="3131511"/>
                  </a:lnTo>
                  <a:lnTo>
                    <a:pt x="7922" y="3080588"/>
                  </a:lnTo>
                  <a:lnTo>
                    <a:pt x="8518" y="3030284"/>
                  </a:lnTo>
                  <a:lnTo>
                    <a:pt x="9532" y="2980331"/>
                  </a:lnTo>
                  <a:lnTo>
                    <a:pt x="10799" y="2930459"/>
                  </a:lnTo>
                  <a:lnTo>
                    <a:pt x="12157" y="2880399"/>
                  </a:lnTo>
                  <a:lnTo>
                    <a:pt x="13439" y="2829881"/>
                  </a:lnTo>
                  <a:lnTo>
                    <a:pt x="14483" y="2778636"/>
                  </a:lnTo>
                  <a:lnTo>
                    <a:pt x="15125" y="2726394"/>
                  </a:lnTo>
                  <a:lnTo>
                    <a:pt x="15200" y="2672885"/>
                  </a:lnTo>
                  <a:lnTo>
                    <a:pt x="14545" y="2617841"/>
                  </a:lnTo>
                  <a:lnTo>
                    <a:pt x="12995" y="2560993"/>
                  </a:lnTo>
                  <a:lnTo>
                    <a:pt x="11204" y="2496060"/>
                  </a:lnTo>
                  <a:lnTo>
                    <a:pt x="10473" y="2435839"/>
                  </a:lnTo>
                  <a:lnTo>
                    <a:pt x="10580" y="2379752"/>
                  </a:lnTo>
                  <a:lnTo>
                    <a:pt x="11307" y="2327223"/>
                  </a:lnTo>
                  <a:lnTo>
                    <a:pt x="12433" y="2277673"/>
                  </a:lnTo>
                  <a:lnTo>
                    <a:pt x="13738" y="2230524"/>
                  </a:lnTo>
                  <a:lnTo>
                    <a:pt x="15001" y="2185200"/>
                  </a:lnTo>
                  <a:lnTo>
                    <a:pt x="16003" y="2141123"/>
                  </a:lnTo>
                  <a:lnTo>
                    <a:pt x="16524" y="2097715"/>
                  </a:lnTo>
                  <a:lnTo>
                    <a:pt x="16343" y="2054399"/>
                  </a:lnTo>
                  <a:lnTo>
                    <a:pt x="15240" y="2010597"/>
                  </a:lnTo>
                  <a:lnTo>
                    <a:pt x="12995" y="1965731"/>
                  </a:lnTo>
                  <a:lnTo>
                    <a:pt x="9582" y="1913476"/>
                  </a:lnTo>
                  <a:lnTo>
                    <a:pt x="6409" y="1865227"/>
                  </a:lnTo>
                  <a:lnTo>
                    <a:pt x="3669" y="1819623"/>
                  </a:lnTo>
                  <a:lnTo>
                    <a:pt x="1558" y="1775301"/>
                  </a:lnTo>
                  <a:lnTo>
                    <a:pt x="270" y="1730900"/>
                  </a:lnTo>
                  <a:lnTo>
                    <a:pt x="0" y="1685059"/>
                  </a:lnTo>
                  <a:lnTo>
                    <a:pt x="942" y="1636415"/>
                  </a:lnTo>
                  <a:lnTo>
                    <a:pt x="3293" y="1583608"/>
                  </a:lnTo>
                  <a:lnTo>
                    <a:pt x="7245" y="1525275"/>
                  </a:lnTo>
                  <a:lnTo>
                    <a:pt x="12995" y="1460055"/>
                  </a:lnTo>
                  <a:lnTo>
                    <a:pt x="16880" y="1409499"/>
                  </a:lnTo>
                  <a:lnTo>
                    <a:pt x="19102" y="1356960"/>
                  </a:lnTo>
                  <a:lnTo>
                    <a:pt x="19926" y="1302995"/>
                  </a:lnTo>
                  <a:lnTo>
                    <a:pt x="19620" y="1248164"/>
                  </a:lnTo>
                  <a:lnTo>
                    <a:pt x="18449" y="1193026"/>
                  </a:lnTo>
                  <a:lnTo>
                    <a:pt x="16681" y="1138140"/>
                  </a:lnTo>
                  <a:lnTo>
                    <a:pt x="14581" y="1084064"/>
                  </a:lnTo>
                  <a:lnTo>
                    <a:pt x="12416" y="1031356"/>
                  </a:lnTo>
                  <a:lnTo>
                    <a:pt x="10454" y="980577"/>
                  </a:lnTo>
                  <a:lnTo>
                    <a:pt x="8959" y="932284"/>
                  </a:lnTo>
                  <a:lnTo>
                    <a:pt x="8200" y="887037"/>
                  </a:lnTo>
                  <a:lnTo>
                    <a:pt x="8442" y="845394"/>
                  </a:lnTo>
                  <a:lnTo>
                    <a:pt x="9951" y="807915"/>
                  </a:lnTo>
                  <a:lnTo>
                    <a:pt x="12995" y="775157"/>
                  </a:lnTo>
                  <a:lnTo>
                    <a:pt x="16534" y="745222"/>
                  </a:lnTo>
                  <a:lnTo>
                    <a:pt x="19827" y="711867"/>
                  </a:lnTo>
                  <a:lnTo>
                    <a:pt x="25434" y="635190"/>
                  </a:lnTo>
                  <a:lnTo>
                    <a:pt x="27628" y="592017"/>
                  </a:lnTo>
                  <a:lnTo>
                    <a:pt x="29337" y="545718"/>
                  </a:lnTo>
                  <a:lnTo>
                    <a:pt x="30501" y="496369"/>
                  </a:lnTo>
                  <a:lnTo>
                    <a:pt x="31059" y="444044"/>
                  </a:lnTo>
                  <a:lnTo>
                    <a:pt x="30952" y="388816"/>
                  </a:lnTo>
                  <a:lnTo>
                    <a:pt x="30120" y="330760"/>
                  </a:lnTo>
                  <a:lnTo>
                    <a:pt x="28504" y="269950"/>
                  </a:lnTo>
                  <a:lnTo>
                    <a:pt x="26043" y="206459"/>
                  </a:lnTo>
                  <a:lnTo>
                    <a:pt x="22678" y="140363"/>
                  </a:lnTo>
                  <a:lnTo>
                    <a:pt x="18348" y="71734"/>
                  </a:lnTo>
                  <a:lnTo>
                    <a:pt x="12995" y="647"/>
                  </a:lnTo>
                  <a:lnTo>
                    <a:pt x="18113" y="50"/>
                  </a:lnTo>
                  <a:lnTo>
                    <a:pt x="24958" y="0"/>
                  </a:lnTo>
                  <a:lnTo>
                    <a:pt x="31308" y="647"/>
                  </a:lnTo>
                  <a:close/>
                </a:path>
              </a:pathLst>
            </a:custGeom>
            <a:ln w="41275">
              <a:solidFill>
                <a:srgbClr val="ED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05156" y="1832355"/>
            <a:ext cx="5843843" cy="2567369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11125" indent="-99060" algn="just">
              <a:lnSpc>
                <a:spcPct val="100000"/>
              </a:lnSpc>
              <a:spcBef>
                <a:spcPts val="840"/>
              </a:spcBef>
              <a:buSzPct val="95454"/>
              <a:buFont typeface="Arial"/>
              <a:buChar char="•"/>
              <a:tabLst>
                <a:tab pos="111760" algn="l"/>
              </a:tabLst>
            </a:pPr>
            <a:r>
              <a:rPr lang="el-GR" sz="2200" i="1" dirty="0">
                <a:latin typeface="Calibri"/>
                <a:cs typeface="Calibri"/>
              </a:rPr>
              <a:t>Πρακτικό φιλτράρισμα, το οποίο εκτελείται από ανθρώπινο παράγοντα.</a:t>
            </a:r>
            <a:endParaRPr sz="2200" dirty="0">
              <a:latin typeface="Calibri"/>
              <a:cs typeface="Calibri"/>
            </a:endParaRPr>
          </a:p>
          <a:p>
            <a:pPr marL="111760" marR="649605" indent="-99060" algn="just">
              <a:lnSpc>
                <a:spcPts val="2300"/>
              </a:lnSpc>
              <a:spcBef>
                <a:spcPts val="1105"/>
              </a:spcBef>
              <a:buSzPct val="95454"/>
              <a:buFont typeface="Arial"/>
              <a:buChar char="•"/>
              <a:tabLst>
                <a:tab pos="241300" algn="l"/>
              </a:tabLst>
            </a:pPr>
            <a:r>
              <a:rPr lang="el-GR" sz="2200" i="1" dirty="0">
                <a:latin typeface="Calibri"/>
                <a:cs typeface="Calibri"/>
              </a:rPr>
              <a:t>Αυτοματοποιημένο φιλτράρισμα, το οποίο εκτελείται από αλγοριθμικά εργαλεία</a:t>
            </a:r>
            <a:r>
              <a:rPr sz="2200" spc="-10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 marL="111760" marR="206375" indent="-99060" algn="just">
              <a:lnSpc>
                <a:spcPts val="2400"/>
              </a:lnSpc>
              <a:spcBef>
                <a:spcPts val="1035"/>
              </a:spcBef>
              <a:buSzPct val="95454"/>
              <a:buFont typeface="Arial"/>
              <a:buChar char="•"/>
              <a:tabLst>
                <a:tab pos="241300" algn="l"/>
              </a:tabLst>
            </a:pPr>
            <a:r>
              <a:rPr lang="el-GR" sz="2200" i="1" dirty="0">
                <a:latin typeface="Calibri"/>
                <a:cs typeface="Calibri"/>
              </a:rPr>
              <a:t>Υβριδικό φιλτράρισμα, το οποίο εκτελείται από συνδυασμό ανθρώπων και αυτοματοποιημένων εργαλείων.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41" y="4689348"/>
            <a:ext cx="3546475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4400" spc="-55" dirty="0">
                <a:latin typeface="Calibri"/>
                <a:cs typeface="Calibri"/>
              </a:rPr>
              <a:t>Διαφορετικά μέσα</a:t>
            </a:r>
          </a:p>
        </p:txBody>
      </p:sp>
      <p:sp>
        <p:nvSpPr>
          <p:cNvPr id="3" name="object 3"/>
          <p:cNvSpPr/>
          <p:nvPr/>
        </p:nvSpPr>
        <p:spPr>
          <a:xfrm>
            <a:off x="9836970" y="4388509"/>
            <a:ext cx="1932939" cy="2002789"/>
          </a:xfrm>
          <a:custGeom>
            <a:avLst/>
            <a:gdLst/>
            <a:ahLst/>
            <a:cxnLst/>
            <a:rect l="l" t="t" r="r" b="b"/>
            <a:pathLst>
              <a:path w="1932940" h="2002789">
                <a:moveTo>
                  <a:pt x="1904165" y="152134"/>
                </a:moveTo>
                <a:lnTo>
                  <a:pt x="1775097" y="152134"/>
                </a:lnTo>
                <a:lnTo>
                  <a:pt x="1774449" y="149009"/>
                </a:lnTo>
                <a:lnTo>
                  <a:pt x="1757291" y="77331"/>
                </a:lnTo>
                <a:lnTo>
                  <a:pt x="1756442" y="52120"/>
                </a:lnTo>
                <a:lnTo>
                  <a:pt x="1765021" y="29336"/>
                </a:lnTo>
                <a:lnTo>
                  <a:pt x="1781517" y="11435"/>
                </a:lnTo>
                <a:lnTo>
                  <a:pt x="1804421" y="877"/>
                </a:lnTo>
                <a:lnTo>
                  <a:pt x="1829624" y="0"/>
                </a:lnTo>
                <a:lnTo>
                  <a:pt x="1852405" y="8566"/>
                </a:lnTo>
                <a:lnTo>
                  <a:pt x="1870304" y="25058"/>
                </a:lnTo>
                <a:lnTo>
                  <a:pt x="1880862" y="47955"/>
                </a:lnTo>
                <a:lnTo>
                  <a:pt x="1899023" y="124359"/>
                </a:lnTo>
                <a:lnTo>
                  <a:pt x="1904165" y="152134"/>
                </a:lnTo>
                <a:close/>
              </a:path>
              <a:path w="1932940" h="2002789">
                <a:moveTo>
                  <a:pt x="1774778" y="150797"/>
                </a:moveTo>
                <a:lnTo>
                  <a:pt x="1774353" y="149009"/>
                </a:lnTo>
                <a:lnTo>
                  <a:pt x="1774778" y="150797"/>
                </a:lnTo>
                <a:close/>
              </a:path>
              <a:path w="1932940" h="2002789">
                <a:moveTo>
                  <a:pt x="1775097" y="152134"/>
                </a:moveTo>
                <a:lnTo>
                  <a:pt x="1774778" y="150797"/>
                </a:lnTo>
                <a:lnTo>
                  <a:pt x="1774449" y="149009"/>
                </a:lnTo>
                <a:lnTo>
                  <a:pt x="1775097" y="152134"/>
                </a:lnTo>
                <a:close/>
              </a:path>
              <a:path w="1932940" h="2002789">
                <a:moveTo>
                  <a:pt x="1916306" y="223825"/>
                </a:moveTo>
                <a:lnTo>
                  <a:pt x="1788241" y="223825"/>
                </a:lnTo>
                <a:lnTo>
                  <a:pt x="1787746" y="220650"/>
                </a:lnTo>
                <a:lnTo>
                  <a:pt x="1774778" y="150797"/>
                </a:lnTo>
                <a:lnTo>
                  <a:pt x="1775097" y="152134"/>
                </a:lnTo>
                <a:lnTo>
                  <a:pt x="1904165" y="152134"/>
                </a:lnTo>
                <a:lnTo>
                  <a:pt x="1913450" y="202286"/>
                </a:lnTo>
                <a:lnTo>
                  <a:pt x="1916306" y="223825"/>
                </a:lnTo>
                <a:close/>
              </a:path>
              <a:path w="1932940" h="2002789">
                <a:moveTo>
                  <a:pt x="1787977" y="222395"/>
                </a:moveTo>
                <a:lnTo>
                  <a:pt x="1787656" y="220650"/>
                </a:lnTo>
                <a:lnTo>
                  <a:pt x="1787977" y="222395"/>
                </a:lnTo>
                <a:close/>
              </a:path>
              <a:path w="1932940" h="2002789">
                <a:moveTo>
                  <a:pt x="1788241" y="223825"/>
                </a:moveTo>
                <a:lnTo>
                  <a:pt x="1787977" y="222395"/>
                </a:lnTo>
                <a:lnTo>
                  <a:pt x="1787746" y="220650"/>
                </a:lnTo>
                <a:lnTo>
                  <a:pt x="1788241" y="223825"/>
                </a:lnTo>
                <a:close/>
              </a:path>
              <a:path w="1932940" h="2002789">
                <a:moveTo>
                  <a:pt x="1797581" y="294732"/>
                </a:moveTo>
                <a:lnTo>
                  <a:pt x="1787977" y="222395"/>
                </a:lnTo>
                <a:lnTo>
                  <a:pt x="1788241" y="223825"/>
                </a:lnTo>
                <a:lnTo>
                  <a:pt x="1916306" y="223825"/>
                </a:lnTo>
                <a:lnTo>
                  <a:pt x="1923775" y="280175"/>
                </a:lnTo>
                <a:lnTo>
                  <a:pt x="1924765" y="292189"/>
                </a:lnTo>
                <a:lnTo>
                  <a:pt x="1797372" y="292189"/>
                </a:lnTo>
                <a:lnTo>
                  <a:pt x="1797581" y="294732"/>
                </a:lnTo>
                <a:close/>
              </a:path>
              <a:path w="1932940" h="2002789">
                <a:moveTo>
                  <a:pt x="1797664" y="295364"/>
                </a:moveTo>
                <a:lnTo>
                  <a:pt x="1797581" y="294732"/>
                </a:lnTo>
                <a:lnTo>
                  <a:pt x="1797372" y="292189"/>
                </a:lnTo>
                <a:lnTo>
                  <a:pt x="1797664" y="295364"/>
                </a:lnTo>
                <a:close/>
              </a:path>
              <a:path w="1932940" h="2002789">
                <a:moveTo>
                  <a:pt x="1925027" y="295364"/>
                </a:moveTo>
                <a:lnTo>
                  <a:pt x="1797664" y="295364"/>
                </a:lnTo>
                <a:lnTo>
                  <a:pt x="1797372" y="292189"/>
                </a:lnTo>
                <a:lnTo>
                  <a:pt x="1924765" y="292189"/>
                </a:lnTo>
                <a:lnTo>
                  <a:pt x="1925027" y="295364"/>
                </a:lnTo>
                <a:close/>
              </a:path>
              <a:path w="1932940" h="2002789">
                <a:moveTo>
                  <a:pt x="1930452" y="366649"/>
                </a:moveTo>
                <a:lnTo>
                  <a:pt x="1803468" y="366649"/>
                </a:lnTo>
                <a:lnTo>
                  <a:pt x="1803278" y="363474"/>
                </a:lnTo>
                <a:lnTo>
                  <a:pt x="1797581" y="294732"/>
                </a:lnTo>
                <a:lnTo>
                  <a:pt x="1797664" y="295364"/>
                </a:lnTo>
                <a:lnTo>
                  <a:pt x="1925027" y="295364"/>
                </a:lnTo>
                <a:lnTo>
                  <a:pt x="1930176" y="357861"/>
                </a:lnTo>
                <a:lnTo>
                  <a:pt x="1930452" y="366649"/>
                </a:lnTo>
                <a:close/>
              </a:path>
              <a:path w="1932940" h="2002789">
                <a:moveTo>
                  <a:pt x="1803322" y="364867"/>
                </a:moveTo>
                <a:lnTo>
                  <a:pt x="1803208" y="363474"/>
                </a:lnTo>
                <a:lnTo>
                  <a:pt x="1803322" y="364867"/>
                </a:lnTo>
                <a:close/>
              </a:path>
              <a:path w="1932940" h="2002789">
                <a:moveTo>
                  <a:pt x="1803468" y="366649"/>
                </a:moveTo>
                <a:lnTo>
                  <a:pt x="1803322" y="364867"/>
                </a:lnTo>
                <a:lnTo>
                  <a:pt x="1803278" y="363474"/>
                </a:lnTo>
                <a:lnTo>
                  <a:pt x="1803468" y="366649"/>
                </a:lnTo>
                <a:close/>
              </a:path>
              <a:path w="1932940" h="2002789">
                <a:moveTo>
                  <a:pt x="1932554" y="437642"/>
                </a:moveTo>
                <a:lnTo>
                  <a:pt x="1805653" y="437642"/>
                </a:lnTo>
                <a:lnTo>
                  <a:pt x="1805602" y="434467"/>
                </a:lnTo>
                <a:lnTo>
                  <a:pt x="1803322" y="364867"/>
                </a:lnTo>
                <a:lnTo>
                  <a:pt x="1803468" y="366649"/>
                </a:lnTo>
                <a:lnTo>
                  <a:pt x="1930452" y="366649"/>
                </a:lnTo>
                <a:lnTo>
                  <a:pt x="1932580" y="434467"/>
                </a:lnTo>
                <a:lnTo>
                  <a:pt x="1932554" y="437642"/>
                </a:lnTo>
                <a:close/>
              </a:path>
              <a:path w="1932940" h="2002789">
                <a:moveTo>
                  <a:pt x="1805587" y="435581"/>
                </a:moveTo>
                <a:lnTo>
                  <a:pt x="1805551" y="434467"/>
                </a:lnTo>
                <a:lnTo>
                  <a:pt x="1805587" y="435581"/>
                </a:lnTo>
                <a:close/>
              </a:path>
              <a:path w="1932940" h="2002789">
                <a:moveTo>
                  <a:pt x="1867921" y="502831"/>
                </a:moveTo>
                <a:lnTo>
                  <a:pt x="1843288" y="497389"/>
                </a:lnTo>
                <a:lnTo>
                  <a:pt x="1823344" y="483416"/>
                </a:lnTo>
                <a:lnTo>
                  <a:pt x="1810096" y="462991"/>
                </a:lnTo>
                <a:lnTo>
                  <a:pt x="1805551" y="438188"/>
                </a:lnTo>
                <a:lnTo>
                  <a:pt x="1805587" y="435581"/>
                </a:lnTo>
                <a:lnTo>
                  <a:pt x="1805653" y="437642"/>
                </a:lnTo>
                <a:lnTo>
                  <a:pt x="1932554" y="437642"/>
                </a:lnTo>
                <a:lnTo>
                  <a:pt x="1932500" y="440462"/>
                </a:lnTo>
                <a:lnTo>
                  <a:pt x="1927087" y="465095"/>
                </a:lnTo>
                <a:lnTo>
                  <a:pt x="1913122" y="485039"/>
                </a:lnTo>
                <a:lnTo>
                  <a:pt x="1892701" y="498287"/>
                </a:lnTo>
                <a:lnTo>
                  <a:pt x="1867921" y="502831"/>
                </a:lnTo>
                <a:close/>
              </a:path>
              <a:path w="1932940" h="2002789">
                <a:moveTo>
                  <a:pt x="1837013" y="980313"/>
                </a:moveTo>
                <a:lnTo>
                  <a:pt x="1701322" y="980313"/>
                </a:lnTo>
                <a:lnTo>
                  <a:pt x="1702465" y="977494"/>
                </a:lnTo>
                <a:lnTo>
                  <a:pt x="1725681" y="915531"/>
                </a:lnTo>
                <a:lnTo>
                  <a:pt x="1739058" y="894168"/>
                </a:lnTo>
                <a:lnTo>
                  <a:pt x="1758899" y="880064"/>
                </a:lnTo>
                <a:lnTo>
                  <a:pt x="1782572" y="874417"/>
                </a:lnTo>
                <a:lnTo>
                  <a:pt x="1807443" y="878421"/>
                </a:lnTo>
                <a:lnTo>
                  <a:pt x="1828833" y="891792"/>
                </a:lnTo>
                <a:lnTo>
                  <a:pt x="1842943" y="911635"/>
                </a:lnTo>
                <a:lnTo>
                  <a:pt x="1848581" y="935321"/>
                </a:lnTo>
                <a:lnTo>
                  <a:pt x="1844553" y="960222"/>
                </a:lnTo>
                <a:lnTo>
                  <a:pt x="1837013" y="980313"/>
                </a:lnTo>
                <a:close/>
              </a:path>
              <a:path w="1932940" h="2002789">
                <a:moveTo>
                  <a:pt x="1701817" y="978998"/>
                </a:moveTo>
                <a:lnTo>
                  <a:pt x="1702382" y="977494"/>
                </a:lnTo>
                <a:lnTo>
                  <a:pt x="1701817" y="978998"/>
                </a:lnTo>
                <a:close/>
              </a:path>
              <a:path w="1932940" h="2002789">
                <a:moveTo>
                  <a:pt x="1701322" y="980313"/>
                </a:moveTo>
                <a:lnTo>
                  <a:pt x="1701817" y="978998"/>
                </a:lnTo>
                <a:lnTo>
                  <a:pt x="1702465" y="977494"/>
                </a:lnTo>
                <a:lnTo>
                  <a:pt x="1701322" y="980313"/>
                </a:lnTo>
                <a:close/>
              </a:path>
              <a:path w="1932940" h="2002789">
                <a:moveTo>
                  <a:pt x="1812367" y="1043420"/>
                </a:moveTo>
                <a:lnTo>
                  <a:pt x="1674043" y="1043420"/>
                </a:lnTo>
                <a:lnTo>
                  <a:pt x="1675287" y="1040638"/>
                </a:lnTo>
                <a:lnTo>
                  <a:pt x="1701817" y="978998"/>
                </a:lnTo>
                <a:lnTo>
                  <a:pt x="1701322" y="980313"/>
                </a:lnTo>
                <a:lnTo>
                  <a:pt x="1837013" y="980313"/>
                </a:lnTo>
                <a:lnTo>
                  <a:pt x="1819699" y="1026452"/>
                </a:lnTo>
                <a:lnTo>
                  <a:pt x="1812367" y="1043420"/>
                </a:lnTo>
                <a:close/>
              </a:path>
              <a:path w="1932940" h="2002789">
                <a:moveTo>
                  <a:pt x="1674903" y="1041425"/>
                </a:moveTo>
                <a:lnTo>
                  <a:pt x="1675242" y="1040638"/>
                </a:lnTo>
                <a:lnTo>
                  <a:pt x="1674903" y="1041425"/>
                </a:lnTo>
                <a:close/>
              </a:path>
              <a:path w="1932940" h="2002789">
                <a:moveTo>
                  <a:pt x="1674043" y="1043420"/>
                </a:moveTo>
                <a:lnTo>
                  <a:pt x="1674903" y="1041425"/>
                </a:lnTo>
                <a:lnTo>
                  <a:pt x="1675287" y="1040638"/>
                </a:lnTo>
                <a:lnTo>
                  <a:pt x="1674043" y="1043420"/>
                </a:lnTo>
                <a:close/>
              </a:path>
              <a:path w="1932940" h="2002789">
                <a:moveTo>
                  <a:pt x="1785157" y="1105078"/>
                </a:moveTo>
                <a:lnTo>
                  <a:pt x="1643779" y="1105078"/>
                </a:lnTo>
                <a:lnTo>
                  <a:pt x="1645163" y="1102360"/>
                </a:lnTo>
                <a:lnTo>
                  <a:pt x="1674903" y="1041425"/>
                </a:lnTo>
                <a:lnTo>
                  <a:pt x="1674043" y="1043420"/>
                </a:lnTo>
                <a:lnTo>
                  <a:pt x="1812367" y="1043420"/>
                </a:lnTo>
                <a:lnTo>
                  <a:pt x="1790032" y="1095109"/>
                </a:lnTo>
                <a:lnTo>
                  <a:pt x="1785157" y="1105078"/>
                </a:lnTo>
                <a:close/>
              </a:path>
              <a:path w="1932940" h="2002789">
                <a:moveTo>
                  <a:pt x="1644667" y="1103261"/>
                </a:moveTo>
                <a:lnTo>
                  <a:pt x="1645107" y="1102360"/>
                </a:lnTo>
                <a:lnTo>
                  <a:pt x="1644667" y="1103261"/>
                </a:lnTo>
                <a:close/>
              </a:path>
              <a:path w="1932940" h="2002789">
                <a:moveTo>
                  <a:pt x="1643779" y="1105078"/>
                </a:moveTo>
                <a:lnTo>
                  <a:pt x="1644667" y="1103261"/>
                </a:lnTo>
                <a:lnTo>
                  <a:pt x="1645163" y="1102360"/>
                </a:lnTo>
                <a:lnTo>
                  <a:pt x="1643779" y="1105078"/>
                </a:lnTo>
                <a:close/>
              </a:path>
              <a:path w="1932940" h="2002789">
                <a:moveTo>
                  <a:pt x="1755603" y="1165162"/>
                </a:moveTo>
                <a:lnTo>
                  <a:pt x="1610593" y="1165162"/>
                </a:lnTo>
                <a:lnTo>
                  <a:pt x="1612130" y="1162584"/>
                </a:lnTo>
                <a:lnTo>
                  <a:pt x="1644667" y="1103261"/>
                </a:lnTo>
                <a:lnTo>
                  <a:pt x="1643779" y="1105078"/>
                </a:lnTo>
                <a:lnTo>
                  <a:pt x="1785157" y="1105078"/>
                </a:lnTo>
                <a:lnTo>
                  <a:pt x="1757190" y="1162279"/>
                </a:lnTo>
                <a:lnTo>
                  <a:pt x="1755603" y="1165162"/>
                </a:lnTo>
                <a:close/>
              </a:path>
              <a:path w="1932940" h="2002789">
                <a:moveTo>
                  <a:pt x="1610997" y="1164429"/>
                </a:moveTo>
                <a:lnTo>
                  <a:pt x="1612013" y="1162584"/>
                </a:lnTo>
                <a:lnTo>
                  <a:pt x="1610997" y="1164429"/>
                </a:lnTo>
                <a:close/>
              </a:path>
              <a:path w="1932940" h="2002789">
                <a:moveTo>
                  <a:pt x="1610593" y="1165162"/>
                </a:moveTo>
                <a:lnTo>
                  <a:pt x="1610997" y="1164429"/>
                </a:lnTo>
                <a:lnTo>
                  <a:pt x="1612130" y="1162584"/>
                </a:lnTo>
                <a:lnTo>
                  <a:pt x="1610593" y="1165162"/>
                </a:lnTo>
                <a:close/>
              </a:path>
              <a:path w="1932940" h="2002789">
                <a:moveTo>
                  <a:pt x="1723416" y="1223645"/>
                </a:moveTo>
                <a:lnTo>
                  <a:pt x="1574627" y="1223645"/>
                </a:lnTo>
                <a:lnTo>
                  <a:pt x="1576265" y="1221118"/>
                </a:lnTo>
                <a:lnTo>
                  <a:pt x="1610997" y="1164429"/>
                </a:lnTo>
                <a:lnTo>
                  <a:pt x="1610593" y="1165162"/>
                </a:lnTo>
                <a:lnTo>
                  <a:pt x="1755603" y="1165162"/>
                </a:lnTo>
                <a:lnTo>
                  <a:pt x="1723416" y="1223645"/>
                </a:lnTo>
                <a:close/>
              </a:path>
              <a:path w="1932940" h="2002789">
                <a:moveTo>
                  <a:pt x="1575403" y="1222382"/>
                </a:moveTo>
                <a:lnTo>
                  <a:pt x="1576179" y="1221118"/>
                </a:lnTo>
                <a:lnTo>
                  <a:pt x="1575403" y="1222382"/>
                </a:lnTo>
                <a:close/>
              </a:path>
              <a:path w="1932940" h="2002789">
                <a:moveTo>
                  <a:pt x="1574627" y="1223645"/>
                </a:moveTo>
                <a:lnTo>
                  <a:pt x="1575403" y="1222382"/>
                </a:lnTo>
                <a:lnTo>
                  <a:pt x="1576265" y="1221118"/>
                </a:lnTo>
                <a:lnTo>
                  <a:pt x="1574627" y="1223645"/>
                </a:lnTo>
                <a:close/>
              </a:path>
              <a:path w="1932940" h="2002789">
                <a:moveTo>
                  <a:pt x="1626503" y="1339869"/>
                </a:moveTo>
                <a:lnTo>
                  <a:pt x="1602171" y="1339751"/>
                </a:lnTo>
                <a:lnTo>
                  <a:pt x="1578945" y="1329957"/>
                </a:lnTo>
                <a:lnTo>
                  <a:pt x="1561330" y="1311894"/>
                </a:lnTo>
                <a:lnTo>
                  <a:pt x="1552313" y="1289274"/>
                </a:lnTo>
                <a:lnTo>
                  <a:pt x="1552431" y="1264933"/>
                </a:lnTo>
                <a:lnTo>
                  <a:pt x="1562219" y="1241705"/>
                </a:lnTo>
                <a:lnTo>
                  <a:pt x="1575403" y="1222382"/>
                </a:lnTo>
                <a:lnTo>
                  <a:pt x="1574627" y="1223645"/>
                </a:lnTo>
                <a:lnTo>
                  <a:pt x="1723416" y="1223645"/>
                </a:lnTo>
                <a:lnTo>
                  <a:pt x="1721172" y="1227722"/>
                </a:lnTo>
                <a:lnTo>
                  <a:pt x="1682082" y="1291412"/>
                </a:lnTo>
                <a:lnTo>
                  <a:pt x="1667147" y="1313244"/>
                </a:lnTo>
                <a:lnTo>
                  <a:pt x="1649107" y="1330854"/>
                </a:lnTo>
                <a:lnTo>
                  <a:pt x="1626503" y="1339869"/>
                </a:lnTo>
                <a:close/>
              </a:path>
              <a:path w="1932940" h="2002789">
                <a:moveTo>
                  <a:pt x="1323346" y="1618844"/>
                </a:moveTo>
                <a:lnTo>
                  <a:pt x="1192687" y="1618844"/>
                </a:lnTo>
                <a:lnTo>
                  <a:pt x="1195265" y="1617002"/>
                </a:lnTo>
                <a:lnTo>
                  <a:pt x="1228552" y="1592441"/>
                </a:lnTo>
                <a:lnTo>
                  <a:pt x="1251430" y="1581814"/>
                </a:lnTo>
                <a:lnTo>
                  <a:pt x="1275756" y="1580812"/>
                </a:lnTo>
                <a:lnTo>
                  <a:pt x="1298680" y="1588999"/>
                </a:lnTo>
                <a:lnTo>
                  <a:pt x="1317350" y="1605941"/>
                </a:lnTo>
                <a:lnTo>
                  <a:pt x="1323346" y="1618844"/>
                </a:lnTo>
                <a:close/>
              </a:path>
              <a:path w="1932940" h="2002789">
                <a:moveTo>
                  <a:pt x="1194502" y="1617508"/>
                </a:moveTo>
                <a:lnTo>
                  <a:pt x="1195189" y="1617002"/>
                </a:lnTo>
                <a:lnTo>
                  <a:pt x="1194502" y="1617508"/>
                </a:lnTo>
                <a:close/>
              </a:path>
              <a:path w="1932940" h="2002789">
                <a:moveTo>
                  <a:pt x="1192687" y="1618844"/>
                </a:moveTo>
                <a:lnTo>
                  <a:pt x="1194502" y="1617508"/>
                </a:lnTo>
                <a:lnTo>
                  <a:pt x="1195265" y="1617002"/>
                </a:lnTo>
                <a:lnTo>
                  <a:pt x="1192687" y="1618844"/>
                </a:lnTo>
                <a:close/>
              </a:path>
              <a:path w="1932940" h="2002789">
                <a:moveTo>
                  <a:pt x="1135400" y="1656643"/>
                </a:moveTo>
                <a:lnTo>
                  <a:pt x="1194502" y="1617508"/>
                </a:lnTo>
                <a:lnTo>
                  <a:pt x="1192687" y="1618844"/>
                </a:lnTo>
                <a:lnTo>
                  <a:pt x="1323346" y="1618844"/>
                </a:lnTo>
                <a:lnTo>
                  <a:pt x="1327981" y="1628818"/>
                </a:lnTo>
                <a:lnTo>
                  <a:pt x="1328979" y="1653145"/>
                </a:lnTo>
                <a:lnTo>
                  <a:pt x="1328029" y="1655801"/>
                </a:lnTo>
                <a:lnTo>
                  <a:pt x="1136820" y="1655801"/>
                </a:lnTo>
                <a:lnTo>
                  <a:pt x="1135400" y="1656643"/>
                </a:lnTo>
                <a:close/>
              </a:path>
              <a:path w="1932940" h="2002789">
                <a:moveTo>
                  <a:pt x="1134140" y="1657477"/>
                </a:moveTo>
                <a:lnTo>
                  <a:pt x="1135400" y="1656643"/>
                </a:lnTo>
                <a:lnTo>
                  <a:pt x="1136820" y="1655801"/>
                </a:lnTo>
                <a:lnTo>
                  <a:pt x="1134140" y="1657477"/>
                </a:lnTo>
                <a:close/>
              </a:path>
              <a:path w="1932940" h="2002789">
                <a:moveTo>
                  <a:pt x="1327429" y="1657477"/>
                </a:moveTo>
                <a:lnTo>
                  <a:pt x="1134140" y="1657477"/>
                </a:lnTo>
                <a:lnTo>
                  <a:pt x="1136820" y="1655801"/>
                </a:lnTo>
                <a:lnTo>
                  <a:pt x="1328029" y="1655801"/>
                </a:lnTo>
                <a:lnTo>
                  <a:pt x="1327429" y="1657477"/>
                </a:lnTo>
                <a:close/>
              </a:path>
              <a:path w="1932940" h="2002789">
                <a:moveTo>
                  <a:pt x="1074482" y="1692777"/>
                </a:moveTo>
                <a:lnTo>
                  <a:pt x="1135400" y="1656643"/>
                </a:lnTo>
                <a:lnTo>
                  <a:pt x="1134140" y="1657477"/>
                </a:lnTo>
                <a:lnTo>
                  <a:pt x="1327429" y="1657477"/>
                </a:lnTo>
                <a:lnTo>
                  <a:pt x="1320778" y="1676069"/>
                </a:lnTo>
                <a:lnTo>
                  <a:pt x="1306420" y="1691869"/>
                </a:lnTo>
                <a:lnTo>
                  <a:pt x="1076203" y="1691869"/>
                </a:lnTo>
                <a:lnTo>
                  <a:pt x="1074482" y="1692777"/>
                </a:lnTo>
                <a:close/>
              </a:path>
              <a:path w="1932940" h="2002789">
                <a:moveTo>
                  <a:pt x="1073422" y="1693406"/>
                </a:moveTo>
                <a:lnTo>
                  <a:pt x="1074482" y="1692777"/>
                </a:lnTo>
                <a:lnTo>
                  <a:pt x="1076203" y="1691869"/>
                </a:lnTo>
                <a:lnTo>
                  <a:pt x="1073422" y="1693406"/>
                </a:lnTo>
                <a:close/>
              </a:path>
              <a:path w="1932940" h="2002789">
                <a:moveTo>
                  <a:pt x="1305024" y="1693406"/>
                </a:moveTo>
                <a:lnTo>
                  <a:pt x="1073422" y="1693406"/>
                </a:lnTo>
                <a:lnTo>
                  <a:pt x="1076203" y="1691869"/>
                </a:lnTo>
                <a:lnTo>
                  <a:pt x="1306420" y="1691869"/>
                </a:lnTo>
                <a:lnTo>
                  <a:pt x="1305024" y="1693406"/>
                </a:lnTo>
                <a:close/>
              </a:path>
              <a:path w="1932940" h="2002789">
                <a:moveTo>
                  <a:pt x="1012182" y="1725638"/>
                </a:moveTo>
                <a:lnTo>
                  <a:pt x="1074482" y="1692777"/>
                </a:lnTo>
                <a:lnTo>
                  <a:pt x="1073422" y="1693406"/>
                </a:lnTo>
                <a:lnTo>
                  <a:pt x="1305024" y="1693406"/>
                </a:lnTo>
                <a:lnTo>
                  <a:pt x="1303812" y="1694739"/>
                </a:lnTo>
                <a:lnTo>
                  <a:pt x="1266652" y="1722031"/>
                </a:lnTo>
                <a:lnTo>
                  <a:pt x="1262091" y="1725054"/>
                </a:lnTo>
                <a:lnTo>
                  <a:pt x="1013439" y="1725054"/>
                </a:lnTo>
                <a:lnTo>
                  <a:pt x="1012182" y="1725638"/>
                </a:lnTo>
                <a:close/>
              </a:path>
              <a:path w="1932940" h="2002789">
                <a:moveTo>
                  <a:pt x="1010569" y="1726489"/>
                </a:moveTo>
                <a:lnTo>
                  <a:pt x="1012182" y="1725638"/>
                </a:lnTo>
                <a:lnTo>
                  <a:pt x="1013439" y="1725054"/>
                </a:lnTo>
                <a:lnTo>
                  <a:pt x="1010569" y="1726489"/>
                </a:lnTo>
                <a:close/>
              </a:path>
              <a:path w="1932940" h="2002789">
                <a:moveTo>
                  <a:pt x="1259925" y="1726489"/>
                </a:moveTo>
                <a:lnTo>
                  <a:pt x="1010569" y="1726489"/>
                </a:lnTo>
                <a:lnTo>
                  <a:pt x="1013439" y="1725054"/>
                </a:lnTo>
                <a:lnTo>
                  <a:pt x="1262091" y="1725054"/>
                </a:lnTo>
                <a:lnTo>
                  <a:pt x="1259925" y="1726489"/>
                </a:lnTo>
                <a:close/>
              </a:path>
              <a:path w="1932940" h="2002789">
                <a:moveTo>
                  <a:pt x="946407" y="1756209"/>
                </a:moveTo>
                <a:lnTo>
                  <a:pt x="1012182" y="1725638"/>
                </a:lnTo>
                <a:lnTo>
                  <a:pt x="1010569" y="1726489"/>
                </a:lnTo>
                <a:lnTo>
                  <a:pt x="1259925" y="1726489"/>
                </a:lnTo>
                <a:lnTo>
                  <a:pt x="1216422" y="1755318"/>
                </a:lnTo>
                <a:lnTo>
                  <a:pt x="948606" y="1755318"/>
                </a:lnTo>
                <a:lnTo>
                  <a:pt x="946407" y="1756209"/>
                </a:lnTo>
                <a:close/>
              </a:path>
              <a:path w="1932940" h="2002789">
                <a:moveTo>
                  <a:pt x="945672" y="1756550"/>
                </a:moveTo>
                <a:lnTo>
                  <a:pt x="946407" y="1756209"/>
                </a:lnTo>
                <a:lnTo>
                  <a:pt x="948606" y="1755318"/>
                </a:lnTo>
                <a:lnTo>
                  <a:pt x="945672" y="1756550"/>
                </a:lnTo>
                <a:close/>
              </a:path>
              <a:path w="1932940" h="2002789">
                <a:moveTo>
                  <a:pt x="1214563" y="1756550"/>
                </a:moveTo>
                <a:lnTo>
                  <a:pt x="945672" y="1756550"/>
                </a:lnTo>
                <a:lnTo>
                  <a:pt x="948606" y="1755318"/>
                </a:lnTo>
                <a:lnTo>
                  <a:pt x="1216422" y="1755318"/>
                </a:lnTo>
                <a:lnTo>
                  <a:pt x="1214563" y="1756550"/>
                </a:lnTo>
                <a:close/>
              </a:path>
              <a:path w="1932940" h="2002789">
                <a:moveTo>
                  <a:pt x="933900" y="1892888"/>
                </a:moveTo>
                <a:lnTo>
                  <a:pt x="910087" y="1887865"/>
                </a:lnTo>
                <a:lnTo>
                  <a:pt x="889893" y="1874273"/>
                </a:lnTo>
                <a:lnTo>
                  <a:pt x="875975" y="1853248"/>
                </a:lnTo>
                <a:lnTo>
                  <a:pt x="871332" y="1828463"/>
                </a:lnTo>
                <a:lnTo>
                  <a:pt x="876372" y="1804639"/>
                </a:lnTo>
                <a:lnTo>
                  <a:pt x="889969" y="1784443"/>
                </a:lnTo>
                <a:lnTo>
                  <a:pt x="911001" y="1770545"/>
                </a:lnTo>
                <a:lnTo>
                  <a:pt x="946407" y="1756209"/>
                </a:lnTo>
                <a:lnTo>
                  <a:pt x="945672" y="1756550"/>
                </a:lnTo>
                <a:lnTo>
                  <a:pt x="1214563" y="1756550"/>
                </a:lnTo>
                <a:lnTo>
                  <a:pt x="1136871" y="1803438"/>
                </a:lnTo>
                <a:lnTo>
                  <a:pt x="1068456" y="1839544"/>
                </a:lnTo>
                <a:lnTo>
                  <a:pt x="997768" y="1872387"/>
                </a:lnTo>
                <a:lnTo>
                  <a:pt x="958677" y="1888211"/>
                </a:lnTo>
                <a:lnTo>
                  <a:pt x="933900" y="1892888"/>
                </a:lnTo>
                <a:close/>
              </a:path>
              <a:path w="1932940" h="2002789">
                <a:moveTo>
                  <a:pt x="379341" y="2002168"/>
                </a:moveTo>
                <a:lnTo>
                  <a:pt x="329722" y="2001520"/>
                </a:lnTo>
                <a:lnTo>
                  <a:pt x="280116" y="1999298"/>
                </a:lnTo>
                <a:lnTo>
                  <a:pt x="230561" y="1995475"/>
                </a:lnTo>
                <a:lnTo>
                  <a:pt x="181145" y="1990065"/>
                </a:lnTo>
                <a:lnTo>
                  <a:pt x="131831" y="1983118"/>
                </a:lnTo>
                <a:lnTo>
                  <a:pt x="82771" y="1974533"/>
                </a:lnTo>
                <a:lnTo>
                  <a:pt x="26206" y="1957717"/>
                </a:lnTo>
                <a:lnTo>
                  <a:pt x="0" y="1917743"/>
                </a:lnTo>
                <a:lnTo>
                  <a:pt x="119" y="1892529"/>
                </a:lnTo>
                <a:lnTo>
                  <a:pt x="10044" y="1869346"/>
                </a:lnTo>
                <a:lnTo>
                  <a:pt x="27481" y="1852348"/>
                </a:lnTo>
                <a:lnTo>
                  <a:pt x="50015" y="1843125"/>
                </a:lnTo>
                <a:lnTo>
                  <a:pt x="75227" y="1843266"/>
                </a:lnTo>
                <a:lnTo>
                  <a:pt x="105858" y="1849616"/>
                </a:lnTo>
                <a:lnTo>
                  <a:pt x="105593" y="1849616"/>
                </a:lnTo>
                <a:lnTo>
                  <a:pt x="150920" y="1857502"/>
                </a:lnTo>
                <a:lnTo>
                  <a:pt x="150690" y="1857502"/>
                </a:lnTo>
                <a:lnTo>
                  <a:pt x="152672" y="1857807"/>
                </a:lnTo>
                <a:lnTo>
                  <a:pt x="152837" y="1857807"/>
                </a:lnTo>
                <a:lnTo>
                  <a:pt x="196120" y="1863954"/>
                </a:lnTo>
                <a:lnTo>
                  <a:pt x="195928" y="1863954"/>
                </a:lnTo>
                <a:lnTo>
                  <a:pt x="197909" y="1864208"/>
                </a:lnTo>
                <a:lnTo>
                  <a:pt x="198259" y="1864208"/>
                </a:lnTo>
                <a:lnTo>
                  <a:pt x="241498" y="1868920"/>
                </a:lnTo>
                <a:lnTo>
                  <a:pt x="241318" y="1868920"/>
                </a:lnTo>
                <a:lnTo>
                  <a:pt x="243362" y="1869123"/>
                </a:lnTo>
                <a:lnTo>
                  <a:pt x="243949" y="1869123"/>
                </a:lnTo>
                <a:lnTo>
                  <a:pt x="286880" y="1872437"/>
                </a:lnTo>
                <a:lnTo>
                  <a:pt x="288854" y="1872590"/>
                </a:lnTo>
                <a:lnTo>
                  <a:pt x="290129" y="1872590"/>
                </a:lnTo>
                <a:lnTo>
                  <a:pt x="334396" y="1874622"/>
                </a:lnTo>
                <a:lnTo>
                  <a:pt x="339865" y="1874622"/>
                </a:lnTo>
                <a:lnTo>
                  <a:pt x="378830" y="1875152"/>
                </a:lnTo>
                <a:lnTo>
                  <a:pt x="377995" y="1875168"/>
                </a:lnTo>
                <a:lnTo>
                  <a:pt x="448022" y="1875168"/>
                </a:lnTo>
                <a:lnTo>
                  <a:pt x="462660" y="1877352"/>
                </a:lnTo>
                <a:lnTo>
                  <a:pt x="483503" y="1889911"/>
                </a:lnTo>
                <a:lnTo>
                  <a:pt x="498113" y="1909373"/>
                </a:lnTo>
                <a:lnTo>
                  <a:pt x="504347" y="1933804"/>
                </a:lnTo>
                <a:lnTo>
                  <a:pt x="500626" y="1958749"/>
                </a:lnTo>
                <a:lnTo>
                  <a:pt x="488067" y="1979610"/>
                </a:lnTo>
                <a:lnTo>
                  <a:pt x="468605" y="1994236"/>
                </a:lnTo>
                <a:lnTo>
                  <a:pt x="444175" y="2000479"/>
                </a:lnTo>
                <a:lnTo>
                  <a:pt x="428998" y="2001228"/>
                </a:lnTo>
                <a:lnTo>
                  <a:pt x="379341" y="2002168"/>
                </a:lnTo>
                <a:close/>
              </a:path>
              <a:path w="1932940" h="2002789">
                <a:moveTo>
                  <a:pt x="107247" y="1849903"/>
                </a:moveTo>
                <a:lnTo>
                  <a:pt x="105593" y="1849616"/>
                </a:lnTo>
                <a:lnTo>
                  <a:pt x="105858" y="1849616"/>
                </a:lnTo>
                <a:lnTo>
                  <a:pt x="107247" y="1849903"/>
                </a:lnTo>
                <a:close/>
              </a:path>
              <a:path w="1932940" h="2002789">
                <a:moveTo>
                  <a:pt x="152672" y="1857807"/>
                </a:moveTo>
                <a:lnTo>
                  <a:pt x="150690" y="1857502"/>
                </a:lnTo>
                <a:lnTo>
                  <a:pt x="151938" y="1857680"/>
                </a:lnTo>
                <a:lnTo>
                  <a:pt x="152672" y="1857807"/>
                </a:lnTo>
                <a:close/>
              </a:path>
              <a:path w="1932940" h="2002789">
                <a:moveTo>
                  <a:pt x="151938" y="1857680"/>
                </a:moveTo>
                <a:lnTo>
                  <a:pt x="150690" y="1857502"/>
                </a:lnTo>
                <a:lnTo>
                  <a:pt x="150920" y="1857502"/>
                </a:lnTo>
                <a:lnTo>
                  <a:pt x="151938" y="1857680"/>
                </a:lnTo>
                <a:close/>
              </a:path>
              <a:path w="1932940" h="2002789">
                <a:moveTo>
                  <a:pt x="152837" y="1857807"/>
                </a:moveTo>
                <a:lnTo>
                  <a:pt x="152672" y="1857807"/>
                </a:lnTo>
                <a:lnTo>
                  <a:pt x="151938" y="1857680"/>
                </a:lnTo>
                <a:lnTo>
                  <a:pt x="152837" y="1857807"/>
                </a:lnTo>
                <a:close/>
              </a:path>
              <a:path w="1932940" h="2002789">
                <a:moveTo>
                  <a:pt x="197909" y="1864208"/>
                </a:moveTo>
                <a:lnTo>
                  <a:pt x="195928" y="1863954"/>
                </a:lnTo>
                <a:lnTo>
                  <a:pt x="196756" y="1864044"/>
                </a:lnTo>
                <a:lnTo>
                  <a:pt x="197909" y="1864208"/>
                </a:lnTo>
                <a:close/>
              </a:path>
              <a:path w="1932940" h="2002789">
                <a:moveTo>
                  <a:pt x="196756" y="1864044"/>
                </a:moveTo>
                <a:lnTo>
                  <a:pt x="195928" y="1863954"/>
                </a:lnTo>
                <a:lnTo>
                  <a:pt x="196120" y="1863954"/>
                </a:lnTo>
                <a:lnTo>
                  <a:pt x="196756" y="1864044"/>
                </a:lnTo>
                <a:close/>
              </a:path>
              <a:path w="1932940" h="2002789">
                <a:moveTo>
                  <a:pt x="198259" y="1864208"/>
                </a:moveTo>
                <a:lnTo>
                  <a:pt x="197909" y="1864208"/>
                </a:lnTo>
                <a:lnTo>
                  <a:pt x="196756" y="1864044"/>
                </a:lnTo>
                <a:lnTo>
                  <a:pt x="198259" y="1864208"/>
                </a:lnTo>
                <a:close/>
              </a:path>
              <a:path w="1932940" h="2002789">
                <a:moveTo>
                  <a:pt x="243362" y="1869123"/>
                </a:moveTo>
                <a:lnTo>
                  <a:pt x="241318" y="1868920"/>
                </a:lnTo>
                <a:lnTo>
                  <a:pt x="241935" y="1868967"/>
                </a:lnTo>
                <a:lnTo>
                  <a:pt x="243362" y="1869123"/>
                </a:lnTo>
                <a:close/>
              </a:path>
              <a:path w="1932940" h="2002789">
                <a:moveTo>
                  <a:pt x="241935" y="1868967"/>
                </a:moveTo>
                <a:lnTo>
                  <a:pt x="241318" y="1868920"/>
                </a:lnTo>
                <a:lnTo>
                  <a:pt x="241498" y="1868920"/>
                </a:lnTo>
                <a:lnTo>
                  <a:pt x="241935" y="1868967"/>
                </a:lnTo>
                <a:close/>
              </a:path>
              <a:path w="1932940" h="2002789">
                <a:moveTo>
                  <a:pt x="243949" y="1869123"/>
                </a:moveTo>
                <a:lnTo>
                  <a:pt x="243362" y="1869123"/>
                </a:lnTo>
                <a:lnTo>
                  <a:pt x="241935" y="1868967"/>
                </a:lnTo>
                <a:lnTo>
                  <a:pt x="243949" y="1869123"/>
                </a:lnTo>
                <a:close/>
              </a:path>
              <a:path w="1932940" h="2002789">
                <a:moveTo>
                  <a:pt x="290129" y="1872590"/>
                </a:moveTo>
                <a:lnTo>
                  <a:pt x="288854" y="1872590"/>
                </a:lnTo>
                <a:lnTo>
                  <a:pt x="286984" y="1872446"/>
                </a:lnTo>
                <a:lnTo>
                  <a:pt x="290129" y="1872590"/>
                </a:lnTo>
                <a:close/>
              </a:path>
              <a:path w="1932940" h="2002789">
                <a:moveTo>
                  <a:pt x="424036" y="1874308"/>
                </a:moveTo>
                <a:lnTo>
                  <a:pt x="437723" y="1873631"/>
                </a:lnTo>
                <a:lnTo>
                  <a:pt x="442064" y="1874279"/>
                </a:lnTo>
                <a:lnTo>
                  <a:pt x="425569" y="1874279"/>
                </a:lnTo>
                <a:lnTo>
                  <a:pt x="424036" y="1874308"/>
                </a:lnTo>
                <a:close/>
              </a:path>
              <a:path w="1932940" h="2002789">
                <a:moveTo>
                  <a:pt x="442404" y="1874330"/>
                </a:moveTo>
                <a:lnTo>
                  <a:pt x="423588" y="1874330"/>
                </a:lnTo>
                <a:lnTo>
                  <a:pt x="425569" y="1874279"/>
                </a:lnTo>
                <a:lnTo>
                  <a:pt x="442064" y="1874279"/>
                </a:lnTo>
                <a:lnTo>
                  <a:pt x="442404" y="1874330"/>
                </a:lnTo>
                <a:close/>
              </a:path>
              <a:path w="1932940" h="2002789">
                <a:moveTo>
                  <a:pt x="448022" y="1875168"/>
                </a:moveTo>
                <a:lnTo>
                  <a:pt x="379976" y="1875168"/>
                </a:lnTo>
                <a:lnTo>
                  <a:pt x="378830" y="1875152"/>
                </a:lnTo>
                <a:lnTo>
                  <a:pt x="424036" y="1874308"/>
                </a:lnTo>
                <a:lnTo>
                  <a:pt x="423588" y="1874330"/>
                </a:lnTo>
                <a:lnTo>
                  <a:pt x="442404" y="1874330"/>
                </a:lnTo>
                <a:lnTo>
                  <a:pt x="448022" y="1875168"/>
                </a:lnTo>
                <a:close/>
              </a:path>
              <a:path w="1932940" h="2002789">
                <a:moveTo>
                  <a:pt x="339865" y="1874622"/>
                </a:moveTo>
                <a:lnTo>
                  <a:pt x="334396" y="1874622"/>
                </a:lnTo>
                <a:lnTo>
                  <a:pt x="332402" y="1874520"/>
                </a:lnTo>
                <a:lnTo>
                  <a:pt x="339865" y="1874622"/>
                </a:lnTo>
                <a:close/>
              </a:path>
              <a:path w="1932940" h="2002789">
                <a:moveTo>
                  <a:pt x="379976" y="1875168"/>
                </a:moveTo>
                <a:lnTo>
                  <a:pt x="377995" y="1875168"/>
                </a:lnTo>
                <a:lnTo>
                  <a:pt x="378830" y="1875152"/>
                </a:lnTo>
                <a:lnTo>
                  <a:pt x="379976" y="187516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9913" y="851399"/>
            <a:ext cx="10872171" cy="266366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572000" y="3886200"/>
            <a:ext cx="6172200" cy="239764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93980" marR="5080" indent="-81280" algn="just">
              <a:lnSpc>
                <a:spcPts val="1900"/>
              </a:lnSpc>
              <a:spcBef>
                <a:spcPts val="380"/>
              </a:spcBef>
              <a:buSzPct val="94444"/>
              <a:buFont typeface="Arial"/>
              <a:buChar char="•"/>
              <a:tabLst>
                <a:tab pos="241300" algn="l"/>
              </a:tabLst>
            </a:pPr>
            <a:r>
              <a:rPr lang="el-GR" sz="1800" dirty="0">
                <a:latin typeface="Calibri"/>
                <a:cs typeface="Calibri"/>
              </a:rPr>
              <a:t>Αναζήτηση μεταδεδομένων, κατακερματισμός και αποτύπωση δακτυλικών αποτυπωμάτων -&gt; για τον εντοπισμό αντιγράφων γνωστών ψηφιακών έργων</a:t>
            </a:r>
            <a:endParaRPr sz="1800" dirty="0">
              <a:latin typeface="Calibri"/>
              <a:cs typeface="Calibri"/>
            </a:endParaRPr>
          </a:p>
          <a:p>
            <a:pPr marL="93345" indent="-81280" algn="just">
              <a:lnSpc>
                <a:spcPct val="100000"/>
              </a:lnSpc>
              <a:spcBef>
                <a:spcPts val="815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lang="el-GR" sz="1800" dirty="0">
                <a:latin typeface="Calibri"/>
                <a:cs typeface="Calibri"/>
              </a:rPr>
              <a:t>Μαύρη λίστα -&gt; για την εύρεση ανεπιθύμητων εκφράσεων</a:t>
            </a:r>
            <a:endParaRPr sz="1800" dirty="0">
              <a:latin typeface="Calibri"/>
              <a:cs typeface="Calibri"/>
            </a:endParaRPr>
          </a:p>
          <a:p>
            <a:pPr marL="93345" indent="-81280" algn="just">
              <a:lnSpc>
                <a:spcPct val="100000"/>
              </a:lnSpc>
              <a:spcBef>
                <a:spcPts val="745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dirty="0">
                <a:latin typeface="Calibri"/>
                <a:cs typeface="Calibri"/>
              </a:rPr>
              <a:t>NLP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-</a:t>
            </a:r>
            <a:r>
              <a:rPr sz="1800" dirty="0">
                <a:latin typeface="Calibri"/>
                <a:cs typeface="Calibri"/>
              </a:rPr>
              <a:t>&gt;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lang="el-GR" sz="1800" dirty="0">
                <a:latin typeface="Calibri"/>
                <a:cs typeface="Calibri"/>
              </a:rPr>
              <a:t>για την αντιμετώπιση του νοήματος και του πλαισίου</a:t>
            </a:r>
            <a:endParaRPr sz="1800" dirty="0">
              <a:latin typeface="Calibri"/>
              <a:cs typeface="Calibri"/>
            </a:endParaRPr>
          </a:p>
          <a:p>
            <a:pPr marL="93980" marR="290830" indent="-81280" algn="just">
              <a:lnSpc>
                <a:spcPct val="90600"/>
              </a:lnSpc>
              <a:spcBef>
                <a:spcPts val="944"/>
              </a:spcBef>
              <a:buSzPct val="94444"/>
              <a:buFont typeface="Arial"/>
              <a:buChar char="•"/>
              <a:tabLst>
                <a:tab pos="241300" algn="l"/>
              </a:tabLst>
            </a:pPr>
            <a:r>
              <a:rPr lang="el-GR" sz="1800" dirty="0">
                <a:latin typeface="Calibri"/>
                <a:cs typeface="Calibri"/>
              </a:rPr>
              <a:t>Πολλαπλές τεχνικές ΤΝ -&gt; για τον εντοπισμό ανεπιθύμητων εικόνων ή συνδυασμών κειμένου και εικόνων και για τη μετάφραση προφορικού λόγου σε κείμενο.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335026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Πως δουλεύει</a:t>
            </a:r>
            <a:endParaRPr spc="-4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432" y="1822703"/>
            <a:ext cx="9089136" cy="43555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775" y="438403"/>
            <a:ext cx="1151509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l-GR" sz="5400" dirty="0">
                <a:solidFill>
                  <a:srgbClr val="FFFFFF"/>
                </a:solidFill>
              </a:rPr>
              <a:t>Επικές αποτυχίες</a:t>
            </a:r>
            <a:endParaRPr sz="5400" dirty="0"/>
          </a:p>
        </p:txBody>
      </p:sp>
      <p:sp>
        <p:nvSpPr>
          <p:cNvPr id="3" name="object 3"/>
          <p:cNvSpPr/>
          <p:nvPr/>
        </p:nvSpPr>
        <p:spPr>
          <a:xfrm>
            <a:off x="2230094" y="152231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222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5633" y="2426842"/>
            <a:ext cx="3747770" cy="3997611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6065494" y="2596857"/>
            <a:ext cx="101600" cy="3657600"/>
          </a:xfrm>
          <a:custGeom>
            <a:avLst/>
            <a:gdLst/>
            <a:ahLst/>
            <a:cxnLst/>
            <a:rect l="l" t="t" r="r" b="b"/>
            <a:pathLst>
              <a:path w="101600" h="3657600">
                <a:moveTo>
                  <a:pt x="33832" y="0"/>
                </a:moveTo>
                <a:lnTo>
                  <a:pt x="0" y="0"/>
                </a:lnTo>
                <a:lnTo>
                  <a:pt x="0" y="3657600"/>
                </a:lnTo>
                <a:lnTo>
                  <a:pt x="33832" y="3657600"/>
                </a:lnTo>
                <a:lnTo>
                  <a:pt x="33832" y="0"/>
                </a:lnTo>
                <a:close/>
              </a:path>
              <a:path w="101600" h="3657600">
                <a:moveTo>
                  <a:pt x="101600" y="0"/>
                </a:moveTo>
                <a:lnTo>
                  <a:pt x="67716" y="0"/>
                </a:lnTo>
                <a:lnTo>
                  <a:pt x="67716" y="3657600"/>
                </a:lnTo>
                <a:lnTo>
                  <a:pt x="101600" y="3657600"/>
                </a:lnTo>
                <a:lnTo>
                  <a:pt x="10160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3774" y="2426842"/>
            <a:ext cx="4058513" cy="39723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775" y="438403"/>
            <a:ext cx="1151509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l-GR" sz="5400" dirty="0">
                <a:solidFill>
                  <a:srgbClr val="FFFFFF"/>
                </a:solidFill>
              </a:rPr>
              <a:t>Επικές αποτυχίες</a:t>
            </a:r>
            <a:endParaRPr sz="5400" dirty="0"/>
          </a:p>
        </p:txBody>
      </p:sp>
      <p:sp>
        <p:nvSpPr>
          <p:cNvPr id="3" name="object 3"/>
          <p:cNvSpPr/>
          <p:nvPr/>
        </p:nvSpPr>
        <p:spPr>
          <a:xfrm>
            <a:off x="2230094" y="152231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222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034" y="2470295"/>
            <a:ext cx="4196988" cy="395415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6065494" y="2596857"/>
            <a:ext cx="101600" cy="3657600"/>
          </a:xfrm>
          <a:custGeom>
            <a:avLst/>
            <a:gdLst/>
            <a:ahLst/>
            <a:cxnLst/>
            <a:rect l="l" t="t" r="r" b="b"/>
            <a:pathLst>
              <a:path w="101600" h="3657600">
                <a:moveTo>
                  <a:pt x="33832" y="0"/>
                </a:moveTo>
                <a:lnTo>
                  <a:pt x="0" y="0"/>
                </a:lnTo>
                <a:lnTo>
                  <a:pt x="0" y="3657600"/>
                </a:lnTo>
                <a:lnTo>
                  <a:pt x="33832" y="3657600"/>
                </a:lnTo>
                <a:lnTo>
                  <a:pt x="33832" y="0"/>
                </a:lnTo>
                <a:close/>
              </a:path>
              <a:path w="101600" h="3657600">
                <a:moveTo>
                  <a:pt x="101600" y="0"/>
                </a:moveTo>
                <a:lnTo>
                  <a:pt x="67716" y="0"/>
                </a:lnTo>
                <a:lnTo>
                  <a:pt x="67716" y="3657600"/>
                </a:lnTo>
                <a:lnTo>
                  <a:pt x="101600" y="3657600"/>
                </a:lnTo>
                <a:lnTo>
                  <a:pt x="10160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74548" y="2437706"/>
            <a:ext cx="4196980" cy="398674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775" y="438403"/>
            <a:ext cx="11515090" cy="899221"/>
          </a:xfrm>
          <a:prstGeom prst="rect">
            <a:avLst/>
          </a:prstGeom>
        </p:spPr>
        <p:txBody>
          <a:bodyPr vert="horz" wrap="square" lIns="0" tIns="67564" rIns="0" bIns="0" rtlCol="0">
            <a:spAutoFit/>
          </a:bodyPr>
          <a:lstStyle/>
          <a:p>
            <a:pPr marL="2810510">
              <a:lnSpc>
                <a:spcPct val="100000"/>
              </a:lnSpc>
              <a:spcBef>
                <a:spcPts val="100"/>
              </a:spcBef>
            </a:pPr>
            <a:r>
              <a:rPr lang="el-GR" sz="5400" spc="-30" dirty="0">
                <a:solidFill>
                  <a:srgbClr val="FFFFFF"/>
                </a:solidFill>
              </a:rPr>
              <a:t>Αρχές της Σάντα Κλάρα</a:t>
            </a:r>
            <a:endParaRPr sz="5400" dirty="0"/>
          </a:p>
        </p:txBody>
      </p:sp>
      <p:sp>
        <p:nvSpPr>
          <p:cNvPr id="3" name="object 3"/>
          <p:cNvSpPr/>
          <p:nvPr/>
        </p:nvSpPr>
        <p:spPr>
          <a:xfrm>
            <a:off x="4724400" y="1479753"/>
            <a:ext cx="2743200" cy="0"/>
          </a:xfrm>
          <a:custGeom>
            <a:avLst/>
            <a:gdLst/>
            <a:ahLst/>
            <a:cxnLst/>
            <a:rect l="l" t="t" r="r" b="b"/>
            <a:pathLst>
              <a:path w="2743200">
                <a:moveTo>
                  <a:pt x="0" y="0"/>
                </a:moveTo>
                <a:lnTo>
                  <a:pt x="274320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0141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50800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" y="2515013"/>
            <a:ext cx="11496814" cy="382267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775" y="438403"/>
            <a:ext cx="11515090" cy="899221"/>
          </a:xfrm>
          <a:prstGeom prst="rect">
            <a:avLst/>
          </a:prstGeom>
        </p:spPr>
        <p:txBody>
          <a:bodyPr vert="horz" wrap="square" lIns="0" tIns="67564" rIns="0" bIns="0" rtlCol="0">
            <a:spAutoFit/>
          </a:bodyPr>
          <a:lstStyle/>
          <a:p>
            <a:pPr marL="2810510">
              <a:lnSpc>
                <a:spcPct val="100000"/>
              </a:lnSpc>
              <a:spcBef>
                <a:spcPts val="100"/>
              </a:spcBef>
            </a:pPr>
            <a:r>
              <a:rPr lang="el-GR" sz="5400" spc="-30" dirty="0">
                <a:solidFill>
                  <a:srgbClr val="FFFFFF"/>
                </a:solidFill>
              </a:rPr>
              <a:t>Αρχές της Σάντα Κλάρα</a:t>
            </a:r>
            <a:endParaRPr sz="5400" dirty="0"/>
          </a:p>
        </p:txBody>
      </p:sp>
      <p:sp>
        <p:nvSpPr>
          <p:cNvPr id="3" name="object 3"/>
          <p:cNvSpPr/>
          <p:nvPr/>
        </p:nvSpPr>
        <p:spPr>
          <a:xfrm>
            <a:off x="4724400" y="1479753"/>
            <a:ext cx="2743200" cy="0"/>
          </a:xfrm>
          <a:custGeom>
            <a:avLst/>
            <a:gdLst/>
            <a:ahLst/>
            <a:cxnLst/>
            <a:rect l="l" t="t" r="r" b="b"/>
            <a:pathLst>
              <a:path w="2743200">
                <a:moveTo>
                  <a:pt x="0" y="0"/>
                </a:moveTo>
                <a:lnTo>
                  <a:pt x="274320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0141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50800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" y="2515013"/>
            <a:ext cx="11496814" cy="382267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775" y="438403"/>
            <a:ext cx="11515090" cy="899221"/>
          </a:xfrm>
          <a:prstGeom prst="rect">
            <a:avLst/>
          </a:prstGeom>
        </p:spPr>
        <p:txBody>
          <a:bodyPr vert="horz" wrap="square" lIns="0" tIns="67564" rIns="0" bIns="0" rtlCol="0">
            <a:spAutoFit/>
          </a:bodyPr>
          <a:lstStyle/>
          <a:p>
            <a:pPr marL="2810510">
              <a:lnSpc>
                <a:spcPct val="100000"/>
              </a:lnSpc>
              <a:spcBef>
                <a:spcPts val="100"/>
              </a:spcBef>
            </a:pPr>
            <a:r>
              <a:rPr lang="el-GR" sz="5400" spc="-30" dirty="0">
                <a:solidFill>
                  <a:srgbClr val="FFFFFF"/>
                </a:solidFill>
              </a:rPr>
              <a:t>Αρχές της Σάντα Κλάρα</a:t>
            </a:r>
            <a:endParaRPr sz="5400" dirty="0"/>
          </a:p>
        </p:txBody>
      </p:sp>
      <p:sp>
        <p:nvSpPr>
          <p:cNvPr id="3" name="object 3"/>
          <p:cNvSpPr/>
          <p:nvPr/>
        </p:nvSpPr>
        <p:spPr>
          <a:xfrm>
            <a:off x="4724400" y="1479753"/>
            <a:ext cx="2743200" cy="0"/>
          </a:xfrm>
          <a:custGeom>
            <a:avLst/>
            <a:gdLst/>
            <a:ahLst/>
            <a:cxnLst/>
            <a:rect l="l" t="t" r="r" b="b"/>
            <a:pathLst>
              <a:path w="2743200">
                <a:moveTo>
                  <a:pt x="0" y="0"/>
                </a:moveTo>
                <a:lnTo>
                  <a:pt x="274320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0141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50800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" y="2515013"/>
            <a:ext cx="11496814" cy="382267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9948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100"/>
              </a:spcBef>
            </a:pPr>
            <a:r>
              <a:rPr lang="el-GR" spc="-70" dirty="0"/>
              <a:t>Διαφάνεια</a:t>
            </a:r>
            <a:endParaRPr spc="-70" dirty="0"/>
          </a:p>
        </p:txBody>
      </p:sp>
      <p:sp>
        <p:nvSpPr>
          <p:cNvPr id="3" name="object 3"/>
          <p:cNvSpPr txBox="1"/>
          <p:nvPr/>
        </p:nvSpPr>
        <p:spPr>
          <a:xfrm>
            <a:off x="727670" y="2421635"/>
            <a:ext cx="2329815" cy="891911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02870" marR="5080" indent="-90805">
              <a:lnSpc>
                <a:spcPts val="2180"/>
              </a:lnSpc>
              <a:spcBef>
                <a:spcPts val="355"/>
              </a:spcBef>
              <a:buSzPct val="95000"/>
              <a:buFont typeface="Arial"/>
              <a:buChar char="•"/>
              <a:tabLst>
                <a:tab pos="240665" algn="l"/>
              </a:tabLst>
            </a:pPr>
            <a:r>
              <a:rPr lang="el-GR" sz="2000" dirty="0">
                <a:latin typeface="Calibri"/>
                <a:cs typeface="Calibri"/>
              </a:rPr>
              <a:t>Παράδειγμα από την έκθεση διαφάνειας του Twitter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639068" y="0"/>
            <a:ext cx="7553325" cy="6858000"/>
            <a:chOff x="4639068" y="0"/>
            <a:chExt cx="7553325" cy="6858000"/>
          </a:xfrm>
        </p:grpSpPr>
        <p:sp>
          <p:nvSpPr>
            <p:cNvPr id="5" name="object 5"/>
            <p:cNvSpPr/>
            <p:nvPr/>
          </p:nvSpPr>
          <p:spPr>
            <a:xfrm>
              <a:off x="4639068" y="0"/>
              <a:ext cx="7553325" cy="6858000"/>
            </a:xfrm>
            <a:custGeom>
              <a:avLst/>
              <a:gdLst/>
              <a:ahLst/>
              <a:cxnLst/>
              <a:rect l="l" t="t" r="r" b="b"/>
              <a:pathLst>
                <a:path w="7553325" h="6858000">
                  <a:moveTo>
                    <a:pt x="7552931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7552931" y="0"/>
                  </a:lnTo>
                  <a:lnTo>
                    <a:pt x="7552931" y="6858000"/>
                  </a:lnTo>
                  <a:close/>
                </a:path>
              </a:pathLst>
            </a:custGeom>
            <a:solidFill>
              <a:srgbClr val="C7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59680" y="512063"/>
              <a:ext cx="6711696" cy="58674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123700" y="557809"/>
              <a:ext cx="6584315" cy="5739765"/>
            </a:xfrm>
            <a:custGeom>
              <a:avLst/>
              <a:gdLst/>
              <a:ahLst/>
              <a:cxnLst/>
              <a:rect l="l" t="t" r="r" b="b"/>
              <a:pathLst>
                <a:path w="6584315" h="5739765">
                  <a:moveTo>
                    <a:pt x="6584060" y="5739155"/>
                  </a:moveTo>
                  <a:lnTo>
                    <a:pt x="0" y="5739155"/>
                  </a:lnTo>
                  <a:lnTo>
                    <a:pt x="0" y="0"/>
                  </a:lnTo>
                  <a:lnTo>
                    <a:pt x="6584060" y="0"/>
                  </a:lnTo>
                  <a:lnTo>
                    <a:pt x="6584060" y="57391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23700" y="557809"/>
              <a:ext cx="6584315" cy="5739765"/>
            </a:xfrm>
            <a:custGeom>
              <a:avLst/>
              <a:gdLst/>
              <a:ahLst/>
              <a:cxnLst/>
              <a:rect l="l" t="t" r="r" b="b"/>
              <a:pathLst>
                <a:path w="6584315" h="5739765">
                  <a:moveTo>
                    <a:pt x="0" y="0"/>
                  </a:moveTo>
                  <a:lnTo>
                    <a:pt x="6584060" y="0"/>
                  </a:lnTo>
                  <a:lnTo>
                    <a:pt x="6584060" y="5739155"/>
                  </a:lnTo>
                  <a:lnTo>
                    <a:pt x="0" y="573915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C7C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05882" y="1546336"/>
              <a:ext cx="6019304" cy="37620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988" y="2754884"/>
            <a:ext cx="34334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5400" spc="-55" dirty="0">
                <a:latin typeface="Calibri"/>
                <a:cs typeface="Calibri"/>
              </a:rPr>
              <a:t>Εισαγωγή</a:t>
            </a:r>
            <a:endParaRPr sz="54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41465" y="1006271"/>
            <a:ext cx="90805" cy="4523105"/>
            <a:chOff x="4741465" y="1006271"/>
            <a:chExt cx="90805" cy="4523105"/>
          </a:xfrm>
        </p:grpSpPr>
        <p:sp>
          <p:nvSpPr>
            <p:cNvPr id="4" name="object 4"/>
            <p:cNvSpPr/>
            <p:nvPr/>
          </p:nvSpPr>
          <p:spPr>
            <a:xfrm>
              <a:off x="4760442" y="1027557"/>
              <a:ext cx="46990" cy="4481830"/>
            </a:xfrm>
            <a:custGeom>
              <a:avLst/>
              <a:gdLst/>
              <a:ahLst/>
              <a:cxnLst/>
              <a:rect l="l" t="t" r="r" b="b"/>
              <a:pathLst>
                <a:path w="46989" h="4481830">
                  <a:moveTo>
                    <a:pt x="15980" y="2078211"/>
                  </a:moveTo>
                  <a:lnTo>
                    <a:pt x="14656" y="2054669"/>
                  </a:lnTo>
                  <a:lnTo>
                    <a:pt x="12260" y="2013513"/>
                  </a:lnTo>
                  <a:lnTo>
                    <a:pt x="9818" y="1969061"/>
                  </a:lnTo>
                  <a:lnTo>
                    <a:pt x="7433" y="1921715"/>
                  </a:lnTo>
                  <a:lnTo>
                    <a:pt x="5209" y="1871878"/>
                  </a:lnTo>
                  <a:lnTo>
                    <a:pt x="3249" y="1819951"/>
                  </a:lnTo>
                  <a:lnTo>
                    <a:pt x="1658" y="1766337"/>
                  </a:lnTo>
                  <a:lnTo>
                    <a:pt x="540" y="1711439"/>
                  </a:lnTo>
                  <a:lnTo>
                    <a:pt x="0" y="1654872"/>
                  </a:lnTo>
                  <a:lnTo>
                    <a:pt x="135" y="1599396"/>
                  </a:lnTo>
                  <a:lnTo>
                    <a:pt x="1057" y="1543057"/>
                  </a:lnTo>
                  <a:lnTo>
                    <a:pt x="2866" y="1487042"/>
                  </a:lnTo>
                  <a:lnTo>
                    <a:pt x="5666" y="1431753"/>
                  </a:lnTo>
                  <a:lnTo>
                    <a:pt x="9561" y="1377594"/>
                  </a:lnTo>
                  <a:lnTo>
                    <a:pt x="14656" y="1324965"/>
                  </a:lnTo>
                  <a:lnTo>
                    <a:pt x="19711" y="1272457"/>
                  </a:lnTo>
                  <a:lnTo>
                    <a:pt x="23479" y="1218620"/>
                  </a:lnTo>
                  <a:lnTo>
                    <a:pt x="26104" y="1163146"/>
                  </a:lnTo>
                  <a:lnTo>
                    <a:pt x="27659" y="1108352"/>
                  </a:lnTo>
                  <a:lnTo>
                    <a:pt x="28327" y="1052614"/>
                  </a:lnTo>
                  <a:lnTo>
                    <a:pt x="28176" y="993961"/>
                  </a:lnTo>
                  <a:lnTo>
                    <a:pt x="27458" y="941665"/>
                  </a:lnTo>
                  <a:lnTo>
                    <a:pt x="26175" y="887148"/>
                  </a:lnTo>
                  <a:lnTo>
                    <a:pt x="24498" y="833732"/>
                  </a:lnTo>
                  <a:lnTo>
                    <a:pt x="22554" y="781764"/>
                  </a:lnTo>
                  <a:lnTo>
                    <a:pt x="20470" y="731591"/>
                  </a:lnTo>
                  <a:lnTo>
                    <a:pt x="16393" y="638018"/>
                  </a:lnTo>
                  <a:lnTo>
                    <a:pt x="14656" y="595312"/>
                  </a:lnTo>
                  <a:lnTo>
                    <a:pt x="13263" y="546477"/>
                  </a:lnTo>
                  <a:lnTo>
                    <a:pt x="12648" y="496283"/>
                  </a:lnTo>
                  <a:lnTo>
                    <a:pt x="12654" y="445096"/>
                  </a:lnTo>
                  <a:lnTo>
                    <a:pt x="13124" y="393282"/>
                  </a:lnTo>
                  <a:lnTo>
                    <a:pt x="13899" y="341205"/>
                  </a:lnTo>
                  <a:lnTo>
                    <a:pt x="15737" y="237725"/>
                  </a:lnTo>
                  <a:lnTo>
                    <a:pt x="16485" y="187052"/>
                  </a:lnTo>
                  <a:lnTo>
                    <a:pt x="16908" y="137578"/>
                  </a:lnTo>
                  <a:lnTo>
                    <a:pt x="16849" y="89668"/>
                  </a:lnTo>
                  <a:lnTo>
                    <a:pt x="16151" y="43686"/>
                  </a:lnTo>
                  <a:lnTo>
                    <a:pt x="14656" y="0"/>
                  </a:lnTo>
                  <a:lnTo>
                    <a:pt x="19317" y="698"/>
                  </a:lnTo>
                  <a:lnTo>
                    <a:pt x="32966" y="698"/>
                  </a:lnTo>
                  <a:lnTo>
                    <a:pt x="32606" y="66483"/>
                  </a:lnTo>
                  <a:lnTo>
                    <a:pt x="31754" y="124301"/>
                  </a:lnTo>
                  <a:lnTo>
                    <a:pt x="30580" y="175131"/>
                  </a:lnTo>
                  <a:lnTo>
                    <a:pt x="29250" y="220654"/>
                  </a:lnTo>
                  <a:lnTo>
                    <a:pt x="27930" y="262548"/>
                  </a:lnTo>
                  <a:lnTo>
                    <a:pt x="26788" y="302494"/>
                  </a:lnTo>
                  <a:lnTo>
                    <a:pt x="25989" y="342172"/>
                  </a:lnTo>
                  <a:lnTo>
                    <a:pt x="25699" y="383260"/>
                  </a:lnTo>
                  <a:lnTo>
                    <a:pt x="26086" y="427439"/>
                  </a:lnTo>
                  <a:lnTo>
                    <a:pt x="27316" y="476387"/>
                  </a:lnTo>
                  <a:lnTo>
                    <a:pt x="29555" y="531785"/>
                  </a:lnTo>
                  <a:lnTo>
                    <a:pt x="32969" y="595312"/>
                  </a:lnTo>
                  <a:lnTo>
                    <a:pt x="37214" y="672682"/>
                  </a:lnTo>
                  <a:lnTo>
                    <a:pt x="40277" y="741828"/>
                  </a:lnTo>
                  <a:lnTo>
                    <a:pt x="42248" y="803600"/>
                  </a:lnTo>
                  <a:lnTo>
                    <a:pt x="43216" y="858848"/>
                  </a:lnTo>
                  <a:lnTo>
                    <a:pt x="43271" y="908424"/>
                  </a:lnTo>
                  <a:lnTo>
                    <a:pt x="42501" y="953178"/>
                  </a:lnTo>
                  <a:lnTo>
                    <a:pt x="40997" y="993961"/>
                  </a:lnTo>
                  <a:lnTo>
                    <a:pt x="38847" y="1031623"/>
                  </a:lnTo>
                  <a:lnTo>
                    <a:pt x="36142" y="1067015"/>
                  </a:lnTo>
                  <a:lnTo>
                    <a:pt x="32969" y="1100988"/>
                  </a:lnTo>
                  <a:lnTo>
                    <a:pt x="31405" y="1128631"/>
                  </a:lnTo>
                  <a:lnTo>
                    <a:pt x="32440" y="1203757"/>
                  </a:lnTo>
                  <a:lnTo>
                    <a:pt x="34412" y="1249685"/>
                  </a:lnTo>
                  <a:lnTo>
                    <a:pt x="36938" y="1300156"/>
                  </a:lnTo>
                  <a:lnTo>
                    <a:pt x="39705" y="1354392"/>
                  </a:lnTo>
                  <a:lnTo>
                    <a:pt x="42399" y="1411617"/>
                  </a:lnTo>
                  <a:lnTo>
                    <a:pt x="44709" y="1471054"/>
                  </a:lnTo>
                  <a:lnTo>
                    <a:pt x="46320" y="1531927"/>
                  </a:lnTo>
                  <a:lnTo>
                    <a:pt x="46922" y="1593458"/>
                  </a:lnTo>
                  <a:lnTo>
                    <a:pt x="46200" y="1654872"/>
                  </a:lnTo>
                  <a:lnTo>
                    <a:pt x="43843" y="1715391"/>
                  </a:lnTo>
                  <a:lnTo>
                    <a:pt x="39537" y="1774240"/>
                  </a:lnTo>
                  <a:lnTo>
                    <a:pt x="32969" y="1830641"/>
                  </a:lnTo>
                  <a:lnTo>
                    <a:pt x="25229" y="1891510"/>
                  </a:lnTo>
                  <a:lnTo>
                    <a:pt x="19998" y="1946706"/>
                  </a:lnTo>
                  <a:lnTo>
                    <a:pt x="16946" y="1997317"/>
                  </a:lnTo>
                  <a:lnTo>
                    <a:pt x="15743" y="2044430"/>
                  </a:lnTo>
                  <a:lnTo>
                    <a:pt x="15980" y="2078211"/>
                  </a:lnTo>
                  <a:close/>
                </a:path>
                <a:path w="46989" h="4481830">
                  <a:moveTo>
                    <a:pt x="32966" y="698"/>
                  </a:moveTo>
                  <a:lnTo>
                    <a:pt x="19317" y="698"/>
                  </a:lnTo>
                  <a:lnTo>
                    <a:pt x="27305" y="596"/>
                  </a:lnTo>
                  <a:lnTo>
                    <a:pt x="32969" y="0"/>
                  </a:lnTo>
                  <a:lnTo>
                    <a:pt x="32966" y="698"/>
                  </a:lnTo>
                  <a:close/>
                </a:path>
                <a:path w="46989" h="4481830">
                  <a:moveTo>
                    <a:pt x="21595" y="2201292"/>
                  </a:moveTo>
                  <a:lnTo>
                    <a:pt x="19915" y="2175654"/>
                  </a:lnTo>
                  <a:lnTo>
                    <a:pt x="17558" y="2132510"/>
                  </a:lnTo>
                  <a:lnTo>
                    <a:pt x="16057" y="2089131"/>
                  </a:lnTo>
                  <a:lnTo>
                    <a:pt x="15980" y="2078211"/>
                  </a:lnTo>
                  <a:lnTo>
                    <a:pt x="17236" y="2100545"/>
                  </a:lnTo>
                  <a:lnTo>
                    <a:pt x="19471" y="2146427"/>
                  </a:lnTo>
                  <a:lnTo>
                    <a:pt x="21325" y="2192518"/>
                  </a:lnTo>
                  <a:lnTo>
                    <a:pt x="21595" y="2201292"/>
                  </a:lnTo>
                  <a:close/>
                </a:path>
                <a:path w="46989" h="4481830">
                  <a:moveTo>
                    <a:pt x="18923" y="4481410"/>
                  </a:moveTo>
                  <a:lnTo>
                    <a:pt x="14656" y="4480572"/>
                  </a:lnTo>
                  <a:lnTo>
                    <a:pt x="19802" y="4428567"/>
                  </a:lnTo>
                  <a:lnTo>
                    <a:pt x="21955" y="4381199"/>
                  </a:lnTo>
                  <a:lnTo>
                    <a:pt x="21768" y="4337053"/>
                  </a:lnTo>
                  <a:lnTo>
                    <a:pt x="19897" y="4294713"/>
                  </a:lnTo>
                  <a:lnTo>
                    <a:pt x="16997" y="4252767"/>
                  </a:lnTo>
                  <a:lnTo>
                    <a:pt x="13723" y="4209797"/>
                  </a:lnTo>
                  <a:lnTo>
                    <a:pt x="10729" y="4164391"/>
                  </a:lnTo>
                  <a:lnTo>
                    <a:pt x="8670" y="4115134"/>
                  </a:lnTo>
                  <a:lnTo>
                    <a:pt x="8202" y="4060610"/>
                  </a:lnTo>
                  <a:lnTo>
                    <a:pt x="9979" y="3999404"/>
                  </a:lnTo>
                  <a:lnTo>
                    <a:pt x="14656" y="3930103"/>
                  </a:lnTo>
                  <a:lnTo>
                    <a:pt x="19176" y="3868824"/>
                  </a:lnTo>
                  <a:lnTo>
                    <a:pt x="22123" y="3809852"/>
                  </a:lnTo>
                  <a:lnTo>
                    <a:pt x="23721" y="3753107"/>
                  </a:lnTo>
                  <a:lnTo>
                    <a:pt x="24193" y="3698505"/>
                  </a:lnTo>
                  <a:lnTo>
                    <a:pt x="23763" y="3645965"/>
                  </a:lnTo>
                  <a:lnTo>
                    <a:pt x="22653" y="3595406"/>
                  </a:lnTo>
                  <a:lnTo>
                    <a:pt x="21089" y="3546744"/>
                  </a:lnTo>
                  <a:lnTo>
                    <a:pt x="19292" y="3499899"/>
                  </a:lnTo>
                  <a:lnTo>
                    <a:pt x="17488" y="3454788"/>
                  </a:lnTo>
                  <a:lnTo>
                    <a:pt x="15898" y="3411329"/>
                  </a:lnTo>
                  <a:lnTo>
                    <a:pt x="14748" y="3369441"/>
                  </a:lnTo>
                  <a:lnTo>
                    <a:pt x="14259" y="3329042"/>
                  </a:lnTo>
                  <a:lnTo>
                    <a:pt x="14656" y="3290049"/>
                  </a:lnTo>
                  <a:lnTo>
                    <a:pt x="15210" y="3250429"/>
                  </a:lnTo>
                  <a:lnTo>
                    <a:pt x="15113" y="3208358"/>
                  </a:lnTo>
                  <a:lnTo>
                    <a:pt x="14520" y="3164067"/>
                  </a:lnTo>
                  <a:lnTo>
                    <a:pt x="13580" y="3117786"/>
                  </a:lnTo>
                  <a:lnTo>
                    <a:pt x="11273" y="3020184"/>
                  </a:lnTo>
                  <a:lnTo>
                    <a:pt x="10209" y="2969325"/>
                  </a:lnTo>
                  <a:lnTo>
                    <a:pt x="9407" y="2917403"/>
                  </a:lnTo>
                  <a:lnTo>
                    <a:pt x="9020" y="2864648"/>
                  </a:lnTo>
                  <a:lnTo>
                    <a:pt x="9199" y="2811292"/>
                  </a:lnTo>
                  <a:lnTo>
                    <a:pt x="10097" y="2757566"/>
                  </a:lnTo>
                  <a:lnTo>
                    <a:pt x="11865" y="2703702"/>
                  </a:lnTo>
                  <a:lnTo>
                    <a:pt x="14656" y="2649931"/>
                  </a:lnTo>
                  <a:lnTo>
                    <a:pt x="17920" y="2592905"/>
                  </a:lnTo>
                  <a:lnTo>
                    <a:pt x="20466" y="2537900"/>
                  </a:lnTo>
                  <a:lnTo>
                    <a:pt x="22337" y="2484520"/>
                  </a:lnTo>
                  <a:lnTo>
                    <a:pt x="23554" y="2433145"/>
                  </a:lnTo>
                  <a:lnTo>
                    <a:pt x="24171" y="2382992"/>
                  </a:lnTo>
                  <a:lnTo>
                    <a:pt x="24219" y="2334055"/>
                  </a:lnTo>
                  <a:lnTo>
                    <a:pt x="23736" y="2286131"/>
                  </a:lnTo>
                  <a:lnTo>
                    <a:pt x="22759" y="2239019"/>
                  </a:lnTo>
                  <a:lnTo>
                    <a:pt x="21595" y="2201292"/>
                  </a:lnTo>
                  <a:lnTo>
                    <a:pt x="22798" y="2219650"/>
                  </a:lnTo>
                  <a:lnTo>
                    <a:pt x="25876" y="2265585"/>
                  </a:lnTo>
                  <a:lnTo>
                    <a:pt x="28817" y="2314547"/>
                  </a:lnTo>
                  <a:lnTo>
                    <a:pt x="31292" y="2367624"/>
                  </a:lnTo>
                  <a:lnTo>
                    <a:pt x="32969" y="2425903"/>
                  </a:lnTo>
                  <a:lnTo>
                    <a:pt x="33509" y="2484714"/>
                  </a:lnTo>
                  <a:lnTo>
                    <a:pt x="32996" y="2538468"/>
                  </a:lnTo>
                  <a:lnTo>
                    <a:pt x="31712" y="2588656"/>
                  </a:lnTo>
                  <a:lnTo>
                    <a:pt x="29947" y="2635993"/>
                  </a:lnTo>
                  <a:lnTo>
                    <a:pt x="27987" y="2681390"/>
                  </a:lnTo>
                  <a:lnTo>
                    <a:pt x="26121" y="2725754"/>
                  </a:lnTo>
                  <a:lnTo>
                    <a:pt x="24635" y="2769997"/>
                  </a:lnTo>
                  <a:lnTo>
                    <a:pt x="23817" y="2815028"/>
                  </a:lnTo>
                  <a:lnTo>
                    <a:pt x="23954" y="2861755"/>
                  </a:lnTo>
                  <a:lnTo>
                    <a:pt x="25333" y="2911089"/>
                  </a:lnTo>
                  <a:lnTo>
                    <a:pt x="28243" y="2963940"/>
                  </a:lnTo>
                  <a:lnTo>
                    <a:pt x="32969" y="3021215"/>
                  </a:lnTo>
                  <a:lnTo>
                    <a:pt x="37225" y="3071855"/>
                  </a:lnTo>
                  <a:lnTo>
                    <a:pt x="40267" y="3121501"/>
                  </a:lnTo>
                  <a:lnTo>
                    <a:pt x="42234" y="3170457"/>
                  </a:lnTo>
                  <a:lnTo>
                    <a:pt x="43266" y="3219030"/>
                  </a:lnTo>
                  <a:lnTo>
                    <a:pt x="43504" y="3267524"/>
                  </a:lnTo>
                  <a:lnTo>
                    <a:pt x="43088" y="3316246"/>
                  </a:lnTo>
                  <a:lnTo>
                    <a:pt x="42156" y="3365501"/>
                  </a:lnTo>
                  <a:lnTo>
                    <a:pt x="40850" y="3415594"/>
                  </a:lnTo>
                  <a:lnTo>
                    <a:pt x="39308" y="3466832"/>
                  </a:lnTo>
                  <a:lnTo>
                    <a:pt x="37671" y="3519518"/>
                  </a:lnTo>
                  <a:lnTo>
                    <a:pt x="36079" y="3573960"/>
                  </a:lnTo>
                  <a:lnTo>
                    <a:pt x="34672" y="3630462"/>
                  </a:lnTo>
                  <a:lnTo>
                    <a:pt x="33588" y="3689329"/>
                  </a:lnTo>
                  <a:lnTo>
                    <a:pt x="32950" y="3753107"/>
                  </a:lnTo>
                  <a:lnTo>
                    <a:pt x="32433" y="3813287"/>
                  </a:lnTo>
                  <a:lnTo>
                    <a:pt x="31574" y="3874508"/>
                  </a:lnTo>
                  <a:lnTo>
                    <a:pt x="30492" y="3934435"/>
                  </a:lnTo>
                  <a:lnTo>
                    <a:pt x="29289" y="3992971"/>
                  </a:lnTo>
                  <a:lnTo>
                    <a:pt x="28068" y="4050020"/>
                  </a:lnTo>
                  <a:lnTo>
                    <a:pt x="26928" y="4105485"/>
                  </a:lnTo>
                  <a:lnTo>
                    <a:pt x="25973" y="4159269"/>
                  </a:lnTo>
                  <a:lnTo>
                    <a:pt x="25304" y="4211275"/>
                  </a:lnTo>
                  <a:lnTo>
                    <a:pt x="25021" y="4261407"/>
                  </a:lnTo>
                  <a:lnTo>
                    <a:pt x="25227" y="4309569"/>
                  </a:lnTo>
                  <a:lnTo>
                    <a:pt x="26024" y="4355663"/>
                  </a:lnTo>
                  <a:lnTo>
                    <a:pt x="27512" y="4399592"/>
                  </a:lnTo>
                  <a:lnTo>
                    <a:pt x="29793" y="4441261"/>
                  </a:lnTo>
                  <a:lnTo>
                    <a:pt x="32898" y="4479683"/>
                  </a:lnTo>
                  <a:lnTo>
                    <a:pt x="27559" y="4479683"/>
                  </a:lnTo>
                  <a:lnTo>
                    <a:pt x="18923" y="4481410"/>
                  </a:lnTo>
                  <a:close/>
                </a:path>
                <a:path w="46989" h="4481830">
                  <a:moveTo>
                    <a:pt x="32969" y="4480572"/>
                  </a:moveTo>
                  <a:lnTo>
                    <a:pt x="27559" y="4479683"/>
                  </a:lnTo>
                  <a:lnTo>
                    <a:pt x="32898" y="4479683"/>
                  </a:lnTo>
                  <a:lnTo>
                    <a:pt x="32969" y="4480572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103" y="1026909"/>
              <a:ext cx="49530" cy="4481830"/>
            </a:xfrm>
            <a:custGeom>
              <a:avLst/>
              <a:gdLst/>
              <a:ahLst/>
              <a:cxnLst/>
              <a:rect l="l" t="t" r="r" b="b"/>
              <a:pathLst>
                <a:path w="49529" h="4481830">
                  <a:moveTo>
                    <a:pt x="31308" y="647"/>
                  </a:moveTo>
                  <a:lnTo>
                    <a:pt x="29423" y="63638"/>
                  </a:lnTo>
                  <a:lnTo>
                    <a:pt x="28092" y="119607"/>
                  </a:lnTo>
                  <a:lnTo>
                    <a:pt x="27252" y="169931"/>
                  </a:lnTo>
                  <a:lnTo>
                    <a:pt x="26841" y="215987"/>
                  </a:lnTo>
                  <a:lnTo>
                    <a:pt x="26793" y="259151"/>
                  </a:lnTo>
                  <a:lnTo>
                    <a:pt x="27046" y="300799"/>
                  </a:lnTo>
                  <a:lnTo>
                    <a:pt x="27536" y="342309"/>
                  </a:lnTo>
                  <a:lnTo>
                    <a:pt x="28198" y="385056"/>
                  </a:lnTo>
                  <a:lnTo>
                    <a:pt x="28971" y="430419"/>
                  </a:lnTo>
                  <a:lnTo>
                    <a:pt x="29789" y="479772"/>
                  </a:lnTo>
                  <a:lnTo>
                    <a:pt x="30589" y="534494"/>
                  </a:lnTo>
                  <a:lnTo>
                    <a:pt x="31308" y="595960"/>
                  </a:lnTo>
                  <a:lnTo>
                    <a:pt x="32307" y="667175"/>
                  </a:lnTo>
                  <a:lnTo>
                    <a:pt x="33598" y="726067"/>
                  </a:lnTo>
                  <a:lnTo>
                    <a:pt x="34988" y="775534"/>
                  </a:lnTo>
                  <a:lnTo>
                    <a:pt x="36285" y="818480"/>
                  </a:lnTo>
                  <a:lnTo>
                    <a:pt x="37295" y="857804"/>
                  </a:lnTo>
                  <a:lnTo>
                    <a:pt x="37826" y="896407"/>
                  </a:lnTo>
                  <a:lnTo>
                    <a:pt x="37686" y="937191"/>
                  </a:lnTo>
                  <a:lnTo>
                    <a:pt x="36681" y="983056"/>
                  </a:lnTo>
                  <a:lnTo>
                    <a:pt x="34620" y="1036904"/>
                  </a:lnTo>
                  <a:lnTo>
                    <a:pt x="31308" y="1101636"/>
                  </a:lnTo>
                  <a:lnTo>
                    <a:pt x="28882" y="1162940"/>
                  </a:lnTo>
                  <a:lnTo>
                    <a:pt x="28532" y="1218346"/>
                  </a:lnTo>
                  <a:lnTo>
                    <a:pt x="29726" y="1269068"/>
                  </a:lnTo>
                  <a:lnTo>
                    <a:pt x="31936" y="1316322"/>
                  </a:lnTo>
                  <a:lnTo>
                    <a:pt x="34631" y="1361324"/>
                  </a:lnTo>
                  <a:lnTo>
                    <a:pt x="37281" y="1405288"/>
                  </a:lnTo>
                  <a:lnTo>
                    <a:pt x="39356" y="1449431"/>
                  </a:lnTo>
                  <a:lnTo>
                    <a:pt x="40327" y="1494967"/>
                  </a:lnTo>
                  <a:lnTo>
                    <a:pt x="39662" y="1543112"/>
                  </a:lnTo>
                  <a:lnTo>
                    <a:pt x="36833" y="1595082"/>
                  </a:lnTo>
                  <a:lnTo>
                    <a:pt x="31308" y="1652092"/>
                  </a:lnTo>
                  <a:lnTo>
                    <a:pt x="26192" y="1700354"/>
                  </a:lnTo>
                  <a:lnTo>
                    <a:pt x="21917" y="1750652"/>
                  </a:lnTo>
                  <a:lnTo>
                    <a:pt x="18469" y="1802502"/>
                  </a:lnTo>
                  <a:lnTo>
                    <a:pt x="15835" y="1855420"/>
                  </a:lnTo>
                  <a:lnTo>
                    <a:pt x="14002" y="1908923"/>
                  </a:lnTo>
                  <a:lnTo>
                    <a:pt x="12955" y="1962527"/>
                  </a:lnTo>
                  <a:lnTo>
                    <a:pt x="12682" y="2015748"/>
                  </a:lnTo>
                  <a:lnTo>
                    <a:pt x="13170" y="2068103"/>
                  </a:lnTo>
                  <a:lnTo>
                    <a:pt x="14404" y="2119108"/>
                  </a:lnTo>
                  <a:lnTo>
                    <a:pt x="16372" y="2168279"/>
                  </a:lnTo>
                  <a:lnTo>
                    <a:pt x="19059" y="2215132"/>
                  </a:lnTo>
                  <a:lnTo>
                    <a:pt x="22454" y="2259185"/>
                  </a:lnTo>
                  <a:lnTo>
                    <a:pt x="26541" y="2299952"/>
                  </a:lnTo>
                  <a:lnTo>
                    <a:pt x="31308" y="2336952"/>
                  </a:lnTo>
                  <a:lnTo>
                    <a:pt x="35773" y="2378902"/>
                  </a:lnTo>
                  <a:lnTo>
                    <a:pt x="37623" y="2423036"/>
                  </a:lnTo>
                  <a:lnTo>
                    <a:pt x="37398" y="2469115"/>
                  </a:lnTo>
                  <a:lnTo>
                    <a:pt x="35640" y="2516902"/>
                  </a:lnTo>
                  <a:lnTo>
                    <a:pt x="32890" y="2566160"/>
                  </a:lnTo>
                  <a:lnTo>
                    <a:pt x="29689" y="2616652"/>
                  </a:lnTo>
                  <a:lnTo>
                    <a:pt x="26578" y="2668140"/>
                  </a:lnTo>
                  <a:lnTo>
                    <a:pt x="24098" y="2720387"/>
                  </a:lnTo>
                  <a:lnTo>
                    <a:pt x="22789" y="2773155"/>
                  </a:lnTo>
                  <a:lnTo>
                    <a:pt x="23194" y="2826207"/>
                  </a:lnTo>
                  <a:lnTo>
                    <a:pt x="25854" y="2879306"/>
                  </a:lnTo>
                  <a:lnTo>
                    <a:pt x="31308" y="2932214"/>
                  </a:lnTo>
                  <a:lnTo>
                    <a:pt x="37037" y="2989019"/>
                  </a:lnTo>
                  <a:lnTo>
                    <a:pt x="39381" y="3044374"/>
                  </a:lnTo>
                  <a:lnTo>
                    <a:pt x="39089" y="3098311"/>
                  </a:lnTo>
                  <a:lnTo>
                    <a:pt x="36904" y="3150863"/>
                  </a:lnTo>
                  <a:lnTo>
                    <a:pt x="33575" y="3202062"/>
                  </a:lnTo>
                  <a:lnTo>
                    <a:pt x="29845" y="3251942"/>
                  </a:lnTo>
                  <a:lnTo>
                    <a:pt x="26462" y="3300534"/>
                  </a:lnTo>
                  <a:lnTo>
                    <a:pt x="24170" y="3347871"/>
                  </a:lnTo>
                  <a:lnTo>
                    <a:pt x="23717" y="3393987"/>
                  </a:lnTo>
                  <a:lnTo>
                    <a:pt x="25848" y="3438913"/>
                  </a:lnTo>
                  <a:lnTo>
                    <a:pt x="31308" y="3482682"/>
                  </a:lnTo>
                  <a:lnTo>
                    <a:pt x="35110" y="3508028"/>
                  </a:lnTo>
                  <a:lnTo>
                    <a:pt x="38419" y="3536486"/>
                  </a:lnTo>
                  <a:lnTo>
                    <a:pt x="43620" y="3602386"/>
                  </a:lnTo>
                  <a:lnTo>
                    <a:pt x="47034" y="3679684"/>
                  </a:lnTo>
                  <a:lnTo>
                    <a:pt x="48109" y="3722389"/>
                  </a:lnTo>
                  <a:lnTo>
                    <a:pt x="48784" y="3767682"/>
                  </a:lnTo>
                  <a:lnTo>
                    <a:pt x="49075" y="3815474"/>
                  </a:lnTo>
                  <a:lnTo>
                    <a:pt x="48996" y="3865679"/>
                  </a:lnTo>
                  <a:lnTo>
                    <a:pt x="48564" y="3918210"/>
                  </a:lnTo>
                  <a:lnTo>
                    <a:pt x="47793" y="3972979"/>
                  </a:lnTo>
                  <a:lnTo>
                    <a:pt x="46700" y="4029899"/>
                  </a:lnTo>
                  <a:lnTo>
                    <a:pt x="45299" y="4088882"/>
                  </a:lnTo>
                  <a:lnTo>
                    <a:pt x="43606" y="4149841"/>
                  </a:lnTo>
                  <a:lnTo>
                    <a:pt x="41637" y="4212689"/>
                  </a:lnTo>
                  <a:lnTo>
                    <a:pt x="39408" y="4277338"/>
                  </a:lnTo>
                  <a:lnTo>
                    <a:pt x="36933" y="4343701"/>
                  </a:lnTo>
                  <a:lnTo>
                    <a:pt x="34228" y="4411691"/>
                  </a:lnTo>
                  <a:lnTo>
                    <a:pt x="31308" y="4481220"/>
                  </a:lnTo>
                  <a:lnTo>
                    <a:pt x="23866" y="4481614"/>
                  </a:lnTo>
                  <a:lnTo>
                    <a:pt x="20488" y="4481220"/>
                  </a:lnTo>
                  <a:lnTo>
                    <a:pt x="12995" y="4481220"/>
                  </a:lnTo>
                  <a:lnTo>
                    <a:pt x="13359" y="4440790"/>
                  </a:lnTo>
                  <a:lnTo>
                    <a:pt x="13012" y="4396718"/>
                  </a:lnTo>
                  <a:lnTo>
                    <a:pt x="12130" y="4349597"/>
                  </a:lnTo>
                  <a:lnTo>
                    <a:pt x="10891" y="4300019"/>
                  </a:lnTo>
                  <a:lnTo>
                    <a:pt x="9473" y="4248578"/>
                  </a:lnTo>
                  <a:lnTo>
                    <a:pt x="8054" y="4195867"/>
                  </a:lnTo>
                  <a:lnTo>
                    <a:pt x="6810" y="4142479"/>
                  </a:lnTo>
                  <a:lnTo>
                    <a:pt x="5921" y="4089008"/>
                  </a:lnTo>
                  <a:lnTo>
                    <a:pt x="5563" y="4036045"/>
                  </a:lnTo>
                  <a:lnTo>
                    <a:pt x="5913" y="3984186"/>
                  </a:lnTo>
                  <a:lnTo>
                    <a:pt x="7150" y="3934021"/>
                  </a:lnTo>
                  <a:lnTo>
                    <a:pt x="9452" y="3886146"/>
                  </a:lnTo>
                  <a:lnTo>
                    <a:pt x="12995" y="3841153"/>
                  </a:lnTo>
                  <a:lnTo>
                    <a:pt x="17483" y="3791784"/>
                  </a:lnTo>
                  <a:lnTo>
                    <a:pt x="20957" y="3745466"/>
                  </a:lnTo>
                  <a:lnTo>
                    <a:pt x="23455" y="3701136"/>
                  </a:lnTo>
                  <a:lnTo>
                    <a:pt x="25016" y="3657734"/>
                  </a:lnTo>
                  <a:lnTo>
                    <a:pt x="25680" y="3614197"/>
                  </a:lnTo>
                  <a:lnTo>
                    <a:pt x="25485" y="3569465"/>
                  </a:lnTo>
                  <a:lnTo>
                    <a:pt x="24470" y="3522474"/>
                  </a:lnTo>
                  <a:lnTo>
                    <a:pt x="22675" y="3472163"/>
                  </a:lnTo>
                  <a:lnTo>
                    <a:pt x="20138" y="3417471"/>
                  </a:lnTo>
                  <a:lnTo>
                    <a:pt x="16898" y="3357336"/>
                  </a:lnTo>
                  <a:lnTo>
                    <a:pt x="12995" y="3290697"/>
                  </a:lnTo>
                  <a:lnTo>
                    <a:pt x="10280" y="3236296"/>
                  </a:lnTo>
                  <a:lnTo>
                    <a:pt x="8639" y="3183324"/>
                  </a:lnTo>
                  <a:lnTo>
                    <a:pt x="7908" y="3131511"/>
                  </a:lnTo>
                  <a:lnTo>
                    <a:pt x="7922" y="3080588"/>
                  </a:lnTo>
                  <a:lnTo>
                    <a:pt x="8518" y="3030284"/>
                  </a:lnTo>
                  <a:lnTo>
                    <a:pt x="9532" y="2980331"/>
                  </a:lnTo>
                  <a:lnTo>
                    <a:pt x="10799" y="2930459"/>
                  </a:lnTo>
                  <a:lnTo>
                    <a:pt x="12157" y="2880399"/>
                  </a:lnTo>
                  <a:lnTo>
                    <a:pt x="13439" y="2829881"/>
                  </a:lnTo>
                  <a:lnTo>
                    <a:pt x="14483" y="2778636"/>
                  </a:lnTo>
                  <a:lnTo>
                    <a:pt x="15125" y="2726394"/>
                  </a:lnTo>
                  <a:lnTo>
                    <a:pt x="15200" y="2672885"/>
                  </a:lnTo>
                  <a:lnTo>
                    <a:pt x="14545" y="2617841"/>
                  </a:lnTo>
                  <a:lnTo>
                    <a:pt x="12995" y="2560993"/>
                  </a:lnTo>
                  <a:lnTo>
                    <a:pt x="11204" y="2496060"/>
                  </a:lnTo>
                  <a:lnTo>
                    <a:pt x="10473" y="2435839"/>
                  </a:lnTo>
                  <a:lnTo>
                    <a:pt x="10580" y="2379752"/>
                  </a:lnTo>
                  <a:lnTo>
                    <a:pt x="11307" y="2327223"/>
                  </a:lnTo>
                  <a:lnTo>
                    <a:pt x="12433" y="2277673"/>
                  </a:lnTo>
                  <a:lnTo>
                    <a:pt x="13738" y="2230524"/>
                  </a:lnTo>
                  <a:lnTo>
                    <a:pt x="15001" y="2185200"/>
                  </a:lnTo>
                  <a:lnTo>
                    <a:pt x="16003" y="2141123"/>
                  </a:lnTo>
                  <a:lnTo>
                    <a:pt x="16524" y="2097715"/>
                  </a:lnTo>
                  <a:lnTo>
                    <a:pt x="16343" y="2054399"/>
                  </a:lnTo>
                  <a:lnTo>
                    <a:pt x="15240" y="2010597"/>
                  </a:lnTo>
                  <a:lnTo>
                    <a:pt x="12995" y="1965731"/>
                  </a:lnTo>
                  <a:lnTo>
                    <a:pt x="9582" y="1913476"/>
                  </a:lnTo>
                  <a:lnTo>
                    <a:pt x="6409" y="1865227"/>
                  </a:lnTo>
                  <a:lnTo>
                    <a:pt x="3669" y="1819623"/>
                  </a:lnTo>
                  <a:lnTo>
                    <a:pt x="1558" y="1775301"/>
                  </a:lnTo>
                  <a:lnTo>
                    <a:pt x="270" y="1730900"/>
                  </a:lnTo>
                  <a:lnTo>
                    <a:pt x="0" y="1685059"/>
                  </a:lnTo>
                  <a:lnTo>
                    <a:pt x="942" y="1636415"/>
                  </a:lnTo>
                  <a:lnTo>
                    <a:pt x="3293" y="1583608"/>
                  </a:lnTo>
                  <a:lnTo>
                    <a:pt x="7245" y="1525275"/>
                  </a:lnTo>
                  <a:lnTo>
                    <a:pt x="12995" y="1460055"/>
                  </a:lnTo>
                  <a:lnTo>
                    <a:pt x="16880" y="1409499"/>
                  </a:lnTo>
                  <a:lnTo>
                    <a:pt x="19102" y="1356960"/>
                  </a:lnTo>
                  <a:lnTo>
                    <a:pt x="19926" y="1302995"/>
                  </a:lnTo>
                  <a:lnTo>
                    <a:pt x="19620" y="1248164"/>
                  </a:lnTo>
                  <a:lnTo>
                    <a:pt x="18449" y="1193026"/>
                  </a:lnTo>
                  <a:lnTo>
                    <a:pt x="16681" y="1138140"/>
                  </a:lnTo>
                  <a:lnTo>
                    <a:pt x="14581" y="1084064"/>
                  </a:lnTo>
                  <a:lnTo>
                    <a:pt x="12416" y="1031356"/>
                  </a:lnTo>
                  <a:lnTo>
                    <a:pt x="10454" y="980577"/>
                  </a:lnTo>
                  <a:lnTo>
                    <a:pt x="8959" y="932284"/>
                  </a:lnTo>
                  <a:lnTo>
                    <a:pt x="8200" y="887037"/>
                  </a:lnTo>
                  <a:lnTo>
                    <a:pt x="8442" y="845394"/>
                  </a:lnTo>
                  <a:lnTo>
                    <a:pt x="9951" y="807915"/>
                  </a:lnTo>
                  <a:lnTo>
                    <a:pt x="12995" y="775157"/>
                  </a:lnTo>
                  <a:lnTo>
                    <a:pt x="16534" y="745222"/>
                  </a:lnTo>
                  <a:lnTo>
                    <a:pt x="19827" y="711867"/>
                  </a:lnTo>
                  <a:lnTo>
                    <a:pt x="25434" y="635190"/>
                  </a:lnTo>
                  <a:lnTo>
                    <a:pt x="27628" y="592017"/>
                  </a:lnTo>
                  <a:lnTo>
                    <a:pt x="29337" y="545718"/>
                  </a:lnTo>
                  <a:lnTo>
                    <a:pt x="30501" y="496369"/>
                  </a:lnTo>
                  <a:lnTo>
                    <a:pt x="31059" y="444044"/>
                  </a:lnTo>
                  <a:lnTo>
                    <a:pt x="30952" y="388816"/>
                  </a:lnTo>
                  <a:lnTo>
                    <a:pt x="30120" y="330760"/>
                  </a:lnTo>
                  <a:lnTo>
                    <a:pt x="28504" y="269950"/>
                  </a:lnTo>
                  <a:lnTo>
                    <a:pt x="26043" y="206459"/>
                  </a:lnTo>
                  <a:lnTo>
                    <a:pt x="22678" y="140363"/>
                  </a:lnTo>
                  <a:lnTo>
                    <a:pt x="18348" y="71734"/>
                  </a:lnTo>
                  <a:lnTo>
                    <a:pt x="12995" y="647"/>
                  </a:lnTo>
                  <a:lnTo>
                    <a:pt x="18113" y="50"/>
                  </a:lnTo>
                  <a:lnTo>
                    <a:pt x="24958" y="0"/>
                  </a:lnTo>
                  <a:lnTo>
                    <a:pt x="31308" y="647"/>
                  </a:lnTo>
                  <a:close/>
                </a:path>
              </a:pathLst>
            </a:custGeom>
            <a:ln w="41275">
              <a:solidFill>
                <a:srgbClr val="ED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05157" y="1371600"/>
            <a:ext cx="4963735" cy="1502976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11125" indent="-99060">
              <a:lnSpc>
                <a:spcPct val="100000"/>
              </a:lnSpc>
              <a:spcBef>
                <a:spcPts val="360"/>
              </a:spcBef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dirty="0">
                <a:latin typeface="Calibri"/>
                <a:cs typeface="Calibri"/>
              </a:rPr>
              <a:t>Digital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Services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Act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(DSA)</a:t>
            </a:r>
            <a:r>
              <a:rPr lang="en-US" sz="2200" spc="-20" dirty="0">
                <a:latin typeface="Calibri"/>
                <a:cs typeface="Calibri"/>
              </a:rPr>
              <a:t> - </a:t>
            </a:r>
            <a:r>
              <a:rPr lang="el-GR" sz="2200" spc="-20" dirty="0">
                <a:latin typeface="Calibri"/>
                <a:cs typeface="Calibri"/>
              </a:rPr>
              <a:t>Νόμος για τις ψηφιακές υπηρεσίες</a:t>
            </a:r>
            <a:endParaRPr lang="en-US" sz="2200" spc="-20" dirty="0">
              <a:latin typeface="Calibri"/>
              <a:cs typeface="Calibri"/>
            </a:endParaRPr>
          </a:p>
          <a:p>
            <a:pPr marL="111125" indent="-99060">
              <a:lnSpc>
                <a:spcPct val="100000"/>
              </a:lnSpc>
              <a:spcBef>
                <a:spcPts val="360"/>
              </a:spcBef>
              <a:buSzPct val="95454"/>
              <a:buFont typeface="Arial"/>
              <a:buChar char="•"/>
              <a:tabLst>
                <a:tab pos="111760" algn="l"/>
              </a:tabLst>
            </a:pPr>
            <a:r>
              <a:rPr lang="el-GR" sz="2200" dirty="0">
                <a:latin typeface="Calibri"/>
                <a:cs typeface="Calibri"/>
              </a:rPr>
              <a:t>ρύθμιση των ψηφιακών υπηρεσιών</a:t>
            </a:r>
            <a:endParaRPr lang="en-US" sz="2200" spc="-10" dirty="0">
              <a:latin typeface="Calibri"/>
              <a:cs typeface="Calibri"/>
            </a:endParaRPr>
          </a:p>
          <a:p>
            <a:pPr marL="111125" indent="-99060">
              <a:lnSpc>
                <a:spcPct val="100000"/>
              </a:lnSpc>
              <a:spcBef>
                <a:spcPts val="360"/>
              </a:spcBef>
              <a:buSzPct val="95454"/>
              <a:buFont typeface="Arial"/>
              <a:buChar char="•"/>
              <a:tabLst>
                <a:tab pos="111760" algn="l"/>
              </a:tabLst>
            </a:pPr>
            <a:r>
              <a:rPr lang="el-GR" sz="2200" dirty="0">
                <a:latin typeface="Calibri"/>
                <a:cs typeface="Calibri"/>
              </a:rPr>
              <a:t>διαδικτυακές πλατφόρμες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05157" y="3082036"/>
            <a:ext cx="5360035" cy="2439129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11125" indent="-99060" algn="just">
              <a:lnSpc>
                <a:spcPct val="100000"/>
              </a:lnSpc>
              <a:spcBef>
                <a:spcPts val="360"/>
              </a:spcBef>
              <a:buSzPct val="95454"/>
              <a:buFont typeface="Arial"/>
              <a:buChar char="•"/>
              <a:tabLst>
                <a:tab pos="111760" algn="l"/>
              </a:tabLst>
            </a:pPr>
            <a:r>
              <a:rPr lang="el-GR" sz="2200" spc="-25" dirty="0">
                <a:latin typeface="Calibri"/>
                <a:cs typeface="Calibri"/>
              </a:rPr>
              <a:t>Περιεχόμενο που δημιουργείται από χρήστες:</a:t>
            </a:r>
            <a:endParaRPr sz="2200" dirty="0">
              <a:latin typeface="Calibri"/>
              <a:cs typeface="Calibri"/>
            </a:endParaRPr>
          </a:p>
          <a:p>
            <a:pPr marL="568325" lvl="1" indent="-99060" algn="just">
              <a:lnSpc>
                <a:spcPct val="100000"/>
              </a:lnSpc>
              <a:spcBef>
                <a:spcPts val="265"/>
              </a:spcBef>
              <a:buSzPct val="95454"/>
              <a:buFont typeface="Arial"/>
              <a:buChar char="•"/>
              <a:tabLst>
                <a:tab pos="568960" algn="l"/>
              </a:tabLst>
            </a:pPr>
            <a:r>
              <a:rPr lang="el-GR" sz="2200" dirty="0">
                <a:latin typeface="Calibri"/>
                <a:cs typeface="Calibri"/>
              </a:rPr>
              <a:t>επιτρέπει στους χρήστες να εκφράζονται</a:t>
            </a:r>
            <a:endParaRPr sz="2200" dirty="0">
              <a:latin typeface="Calibri"/>
              <a:cs typeface="Calibri"/>
            </a:endParaRPr>
          </a:p>
          <a:p>
            <a:pPr marL="568960" marR="5080" lvl="1" indent="-99060" algn="just">
              <a:lnSpc>
                <a:spcPts val="2300"/>
              </a:lnSpc>
              <a:spcBef>
                <a:spcPts val="625"/>
              </a:spcBef>
              <a:buSzPct val="95454"/>
              <a:buFont typeface="Arial"/>
              <a:buChar char="•"/>
              <a:tabLst>
                <a:tab pos="698500" algn="l"/>
              </a:tabLst>
            </a:pPr>
            <a:r>
              <a:rPr lang="el-GR" sz="2200" dirty="0">
                <a:latin typeface="Calibri"/>
                <a:cs typeface="Calibri"/>
              </a:rPr>
              <a:t>να δημιουργούν, να μεταδίδουν ή να έχουν πρόσβαση σε πληροφορίες και πολιτιστικές δημιουργίες</a:t>
            </a:r>
            <a:endParaRPr sz="2200" dirty="0">
              <a:latin typeface="Calibri"/>
              <a:cs typeface="Calibri"/>
            </a:endParaRPr>
          </a:p>
          <a:p>
            <a:pPr marL="568325" lvl="1" indent="-99060" algn="just">
              <a:lnSpc>
                <a:spcPct val="100000"/>
              </a:lnSpc>
              <a:spcBef>
                <a:spcPts val="250"/>
              </a:spcBef>
              <a:buSzPct val="95454"/>
              <a:buFont typeface="Arial"/>
              <a:buChar char="•"/>
              <a:tabLst>
                <a:tab pos="568960" algn="l"/>
              </a:tabLst>
            </a:pPr>
            <a:r>
              <a:rPr lang="el-GR" sz="2200" dirty="0">
                <a:latin typeface="Calibri"/>
                <a:cs typeface="Calibri"/>
              </a:rPr>
              <a:t>να συμμετέχουν σε κοινωνικές αλληλεπιδράσεις.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" y="320027"/>
            <a:ext cx="11548756" cy="430345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21563" y="4782299"/>
            <a:ext cx="11549380" cy="1755775"/>
          </a:xfrm>
          <a:custGeom>
            <a:avLst/>
            <a:gdLst/>
            <a:ahLst/>
            <a:cxnLst/>
            <a:rect l="l" t="t" r="r" b="b"/>
            <a:pathLst>
              <a:path w="11549380" h="1755775">
                <a:moveTo>
                  <a:pt x="11548859" y="1755673"/>
                </a:moveTo>
                <a:lnTo>
                  <a:pt x="0" y="1755673"/>
                </a:lnTo>
                <a:lnTo>
                  <a:pt x="0" y="0"/>
                </a:lnTo>
                <a:lnTo>
                  <a:pt x="11548859" y="0"/>
                </a:lnTo>
                <a:lnTo>
                  <a:pt x="11548859" y="1755673"/>
                </a:lnTo>
                <a:close/>
              </a:path>
            </a:pathLst>
          </a:custGeom>
          <a:solidFill>
            <a:srgbClr val="FFFFFF">
              <a:alpha val="929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9988" y="5426964"/>
            <a:ext cx="2741168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600" spc="-10" dirty="0">
                <a:latin typeface="Calibri"/>
                <a:cs typeface="Calibri"/>
              </a:rPr>
              <a:t>Θέματα σχετικά με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050410" y="5237962"/>
            <a:ext cx="7733030" cy="1111250"/>
            <a:chOff x="4050410" y="5237962"/>
            <a:chExt cx="7733030" cy="1111250"/>
          </a:xfrm>
        </p:grpSpPr>
        <p:sp>
          <p:nvSpPr>
            <p:cNvPr id="6" name="object 6"/>
            <p:cNvSpPr/>
            <p:nvPr/>
          </p:nvSpPr>
          <p:spPr>
            <a:xfrm>
              <a:off x="4059935" y="5237962"/>
              <a:ext cx="0" cy="914400"/>
            </a:xfrm>
            <a:custGeom>
              <a:avLst/>
              <a:gdLst/>
              <a:ahLst/>
              <a:cxnLst/>
              <a:rect l="l" t="t" r="r" b="b"/>
              <a:pathLst>
                <a:path h="914400">
                  <a:moveTo>
                    <a:pt x="0" y="91440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20770" y="6118605"/>
              <a:ext cx="3962359" cy="2303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57867" y="5758687"/>
              <a:ext cx="2395477" cy="26037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458715" y="4916423"/>
            <a:ext cx="1425575" cy="136969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88900" indent="-76835">
              <a:lnSpc>
                <a:spcPct val="100000"/>
              </a:lnSpc>
              <a:spcBef>
                <a:spcPts val="745"/>
              </a:spcBef>
              <a:buSzPct val="94117"/>
              <a:buFont typeface="Arial"/>
              <a:buChar char="•"/>
              <a:tabLst>
                <a:tab pos="89535" algn="l"/>
              </a:tabLst>
            </a:pPr>
            <a:r>
              <a:rPr sz="1700" dirty="0">
                <a:latin typeface="Calibri"/>
                <a:cs typeface="Calibri"/>
              </a:rPr>
              <a:t>Filter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bubbles</a:t>
            </a:r>
            <a:endParaRPr sz="1700" dirty="0">
              <a:latin typeface="Calibri"/>
              <a:cs typeface="Calibri"/>
            </a:endParaRPr>
          </a:p>
          <a:p>
            <a:pPr marL="88900" indent="-76835">
              <a:lnSpc>
                <a:spcPct val="100000"/>
              </a:lnSpc>
              <a:spcBef>
                <a:spcPts val="650"/>
              </a:spcBef>
              <a:buSzPct val="94117"/>
              <a:buFont typeface="Arial"/>
              <a:buChar char="•"/>
              <a:tabLst>
                <a:tab pos="89535" algn="l"/>
              </a:tabLst>
            </a:pPr>
            <a:r>
              <a:rPr sz="1700" dirty="0">
                <a:latin typeface="Calibri"/>
                <a:cs typeface="Calibri"/>
              </a:rPr>
              <a:t>Echo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chambers</a:t>
            </a:r>
            <a:endParaRPr sz="1700" dirty="0">
              <a:latin typeface="Calibri"/>
              <a:cs typeface="Calibri"/>
            </a:endParaRPr>
          </a:p>
          <a:p>
            <a:pPr marL="88900" indent="-76835">
              <a:lnSpc>
                <a:spcPct val="100000"/>
              </a:lnSpc>
              <a:spcBef>
                <a:spcPts val="575"/>
              </a:spcBef>
              <a:buSzPct val="94117"/>
              <a:buFont typeface="Arial"/>
              <a:buChar char="•"/>
              <a:tabLst>
                <a:tab pos="89535" algn="l"/>
              </a:tabLst>
            </a:pPr>
            <a:r>
              <a:rPr sz="1700" spc="-10" dirty="0">
                <a:latin typeface="Calibri"/>
                <a:cs typeface="Calibri"/>
              </a:rPr>
              <a:t>Censorship</a:t>
            </a:r>
            <a:endParaRPr sz="1700" dirty="0">
              <a:latin typeface="Calibri"/>
              <a:cs typeface="Calibri"/>
            </a:endParaRPr>
          </a:p>
          <a:p>
            <a:pPr marL="88900" indent="-76835">
              <a:lnSpc>
                <a:spcPct val="100000"/>
              </a:lnSpc>
              <a:spcBef>
                <a:spcPts val="555"/>
              </a:spcBef>
              <a:buSzPct val="94117"/>
              <a:buFont typeface="Arial"/>
              <a:buChar char="•"/>
              <a:tabLst>
                <a:tab pos="89535" algn="l"/>
              </a:tabLst>
            </a:pPr>
            <a:r>
              <a:rPr sz="1700" spc="-10" dirty="0">
                <a:latin typeface="Calibri"/>
                <a:cs typeface="Calibri"/>
              </a:rPr>
              <a:t>Fake</a:t>
            </a:r>
            <a:r>
              <a:rPr sz="1700" spc="-9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news</a:t>
            </a:r>
            <a:endParaRPr sz="1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988" y="2452116"/>
            <a:ext cx="3302000" cy="147320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 marR="5080">
              <a:lnSpc>
                <a:spcPts val="5400"/>
              </a:lnSpc>
              <a:spcBef>
                <a:spcPts val="780"/>
              </a:spcBef>
            </a:pPr>
            <a:r>
              <a:rPr lang="el-GR" sz="5000" dirty="0">
                <a:latin typeface="Calibri"/>
                <a:cs typeface="Calibri"/>
              </a:rPr>
              <a:t>Τι είναι </a:t>
            </a:r>
            <a:r>
              <a:rPr lang="en-GB" sz="5000" dirty="0">
                <a:latin typeface="Calibri"/>
                <a:cs typeface="Calibri"/>
              </a:rPr>
              <a:t>o </a:t>
            </a:r>
            <a:r>
              <a:rPr lang="el-GR" sz="5000" dirty="0">
                <a:latin typeface="Calibri"/>
                <a:cs typeface="Calibri"/>
              </a:rPr>
              <a:t>μετριασμός;</a:t>
            </a:r>
            <a:endParaRPr sz="50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41465" y="1006271"/>
            <a:ext cx="90805" cy="4523105"/>
            <a:chOff x="4741465" y="1006271"/>
            <a:chExt cx="90805" cy="4523105"/>
          </a:xfrm>
        </p:grpSpPr>
        <p:sp>
          <p:nvSpPr>
            <p:cNvPr id="4" name="object 4"/>
            <p:cNvSpPr/>
            <p:nvPr/>
          </p:nvSpPr>
          <p:spPr>
            <a:xfrm>
              <a:off x="4760442" y="1027557"/>
              <a:ext cx="46990" cy="4481830"/>
            </a:xfrm>
            <a:custGeom>
              <a:avLst/>
              <a:gdLst/>
              <a:ahLst/>
              <a:cxnLst/>
              <a:rect l="l" t="t" r="r" b="b"/>
              <a:pathLst>
                <a:path w="46989" h="4481830">
                  <a:moveTo>
                    <a:pt x="15980" y="2078211"/>
                  </a:moveTo>
                  <a:lnTo>
                    <a:pt x="14656" y="2054669"/>
                  </a:lnTo>
                  <a:lnTo>
                    <a:pt x="12260" y="2013513"/>
                  </a:lnTo>
                  <a:lnTo>
                    <a:pt x="9818" y="1969061"/>
                  </a:lnTo>
                  <a:lnTo>
                    <a:pt x="7433" y="1921715"/>
                  </a:lnTo>
                  <a:lnTo>
                    <a:pt x="5209" y="1871878"/>
                  </a:lnTo>
                  <a:lnTo>
                    <a:pt x="3249" y="1819951"/>
                  </a:lnTo>
                  <a:lnTo>
                    <a:pt x="1658" y="1766337"/>
                  </a:lnTo>
                  <a:lnTo>
                    <a:pt x="540" y="1711439"/>
                  </a:lnTo>
                  <a:lnTo>
                    <a:pt x="0" y="1654872"/>
                  </a:lnTo>
                  <a:lnTo>
                    <a:pt x="135" y="1599396"/>
                  </a:lnTo>
                  <a:lnTo>
                    <a:pt x="1057" y="1543057"/>
                  </a:lnTo>
                  <a:lnTo>
                    <a:pt x="2866" y="1487042"/>
                  </a:lnTo>
                  <a:lnTo>
                    <a:pt x="5666" y="1431753"/>
                  </a:lnTo>
                  <a:lnTo>
                    <a:pt x="9561" y="1377594"/>
                  </a:lnTo>
                  <a:lnTo>
                    <a:pt x="14656" y="1324965"/>
                  </a:lnTo>
                  <a:lnTo>
                    <a:pt x="19711" y="1272457"/>
                  </a:lnTo>
                  <a:lnTo>
                    <a:pt x="23479" y="1218620"/>
                  </a:lnTo>
                  <a:lnTo>
                    <a:pt x="26104" y="1163146"/>
                  </a:lnTo>
                  <a:lnTo>
                    <a:pt x="27659" y="1108352"/>
                  </a:lnTo>
                  <a:lnTo>
                    <a:pt x="28327" y="1052614"/>
                  </a:lnTo>
                  <a:lnTo>
                    <a:pt x="28176" y="993961"/>
                  </a:lnTo>
                  <a:lnTo>
                    <a:pt x="27458" y="941665"/>
                  </a:lnTo>
                  <a:lnTo>
                    <a:pt x="26175" y="887148"/>
                  </a:lnTo>
                  <a:lnTo>
                    <a:pt x="24498" y="833732"/>
                  </a:lnTo>
                  <a:lnTo>
                    <a:pt x="22554" y="781764"/>
                  </a:lnTo>
                  <a:lnTo>
                    <a:pt x="20470" y="731591"/>
                  </a:lnTo>
                  <a:lnTo>
                    <a:pt x="16393" y="638018"/>
                  </a:lnTo>
                  <a:lnTo>
                    <a:pt x="14656" y="595312"/>
                  </a:lnTo>
                  <a:lnTo>
                    <a:pt x="13263" y="546477"/>
                  </a:lnTo>
                  <a:lnTo>
                    <a:pt x="12648" y="496283"/>
                  </a:lnTo>
                  <a:lnTo>
                    <a:pt x="12654" y="445096"/>
                  </a:lnTo>
                  <a:lnTo>
                    <a:pt x="13124" y="393282"/>
                  </a:lnTo>
                  <a:lnTo>
                    <a:pt x="13899" y="341205"/>
                  </a:lnTo>
                  <a:lnTo>
                    <a:pt x="15737" y="237725"/>
                  </a:lnTo>
                  <a:lnTo>
                    <a:pt x="16485" y="187052"/>
                  </a:lnTo>
                  <a:lnTo>
                    <a:pt x="16908" y="137578"/>
                  </a:lnTo>
                  <a:lnTo>
                    <a:pt x="16849" y="89668"/>
                  </a:lnTo>
                  <a:lnTo>
                    <a:pt x="16151" y="43686"/>
                  </a:lnTo>
                  <a:lnTo>
                    <a:pt x="14656" y="0"/>
                  </a:lnTo>
                  <a:lnTo>
                    <a:pt x="19317" y="698"/>
                  </a:lnTo>
                  <a:lnTo>
                    <a:pt x="32966" y="698"/>
                  </a:lnTo>
                  <a:lnTo>
                    <a:pt x="32606" y="66483"/>
                  </a:lnTo>
                  <a:lnTo>
                    <a:pt x="31754" y="124301"/>
                  </a:lnTo>
                  <a:lnTo>
                    <a:pt x="30580" y="175131"/>
                  </a:lnTo>
                  <a:lnTo>
                    <a:pt x="29250" y="220654"/>
                  </a:lnTo>
                  <a:lnTo>
                    <a:pt x="27930" y="262548"/>
                  </a:lnTo>
                  <a:lnTo>
                    <a:pt x="26788" y="302494"/>
                  </a:lnTo>
                  <a:lnTo>
                    <a:pt x="25989" y="342172"/>
                  </a:lnTo>
                  <a:lnTo>
                    <a:pt x="25699" y="383260"/>
                  </a:lnTo>
                  <a:lnTo>
                    <a:pt x="26086" y="427439"/>
                  </a:lnTo>
                  <a:lnTo>
                    <a:pt x="27316" y="476387"/>
                  </a:lnTo>
                  <a:lnTo>
                    <a:pt x="29555" y="531785"/>
                  </a:lnTo>
                  <a:lnTo>
                    <a:pt x="32969" y="595312"/>
                  </a:lnTo>
                  <a:lnTo>
                    <a:pt x="37214" y="672682"/>
                  </a:lnTo>
                  <a:lnTo>
                    <a:pt x="40277" y="741828"/>
                  </a:lnTo>
                  <a:lnTo>
                    <a:pt x="42248" y="803600"/>
                  </a:lnTo>
                  <a:lnTo>
                    <a:pt x="43216" y="858848"/>
                  </a:lnTo>
                  <a:lnTo>
                    <a:pt x="43271" y="908424"/>
                  </a:lnTo>
                  <a:lnTo>
                    <a:pt x="42501" y="953178"/>
                  </a:lnTo>
                  <a:lnTo>
                    <a:pt x="40997" y="993961"/>
                  </a:lnTo>
                  <a:lnTo>
                    <a:pt x="38847" y="1031623"/>
                  </a:lnTo>
                  <a:lnTo>
                    <a:pt x="36142" y="1067015"/>
                  </a:lnTo>
                  <a:lnTo>
                    <a:pt x="32969" y="1100988"/>
                  </a:lnTo>
                  <a:lnTo>
                    <a:pt x="31405" y="1128631"/>
                  </a:lnTo>
                  <a:lnTo>
                    <a:pt x="32440" y="1203757"/>
                  </a:lnTo>
                  <a:lnTo>
                    <a:pt x="34412" y="1249685"/>
                  </a:lnTo>
                  <a:lnTo>
                    <a:pt x="36938" y="1300156"/>
                  </a:lnTo>
                  <a:lnTo>
                    <a:pt x="39705" y="1354392"/>
                  </a:lnTo>
                  <a:lnTo>
                    <a:pt x="42399" y="1411617"/>
                  </a:lnTo>
                  <a:lnTo>
                    <a:pt x="44709" y="1471054"/>
                  </a:lnTo>
                  <a:lnTo>
                    <a:pt x="46320" y="1531927"/>
                  </a:lnTo>
                  <a:lnTo>
                    <a:pt x="46922" y="1593458"/>
                  </a:lnTo>
                  <a:lnTo>
                    <a:pt x="46200" y="1654872"/>
                  </a:lnTo>
                  <a:lnTo>
                    <a:pt x="43843" y="1715391"/>
                  </a:lnTo>
                  <a:lnTo>
                    <a:pt x="39537" y="1774240"/>
                  </a:lnTo>
                  <a:lnTo>
                    <a:pt x="32969" y="1830641"/>
                  </a:lnTo>
                  <a:lnTo>
                    <a:pt x="25229" y="1891510"/>
                  </a:lnTo>
                  <a:lnTo>
                    <a:pt x="19998" y="1946706"/>
                  </a:lnTo>
                  <a:lnTo>
                    <a:pt x="16946" y="1997317"/>
                  </a:lnTo>
                  <a:lnTo>
                    <a:pt x="15743" y="2044430"/>
                  </a:lnTo>
                  <a:lnTo>
                    <a:pt x="15980" y="2078211"/>
                  </a:lnTo>
                  <a:close/>
                </a:path>
                <a:path w="46989" h="4481830">
                  <a:moveTo>
                    <a:pt x="32966" y="698"/>
                  </a:moveTo>
                  <a:lnTo>
                    <a:pt x="19317" y="698"/>
                  </a:lnTo>
                  <a:lnTo>
                    <a:pt x="27305" y="596"/>
                  </a:lnTo>
                  <a:lnTo>
                    <a:pt x="32969" y="0"/>
                  </a:lnTo>
                  <a:lnTo>
                    <a:pt x="32966" y="698"/>
                  </a:lnTo>
                  <a:close/>
                </a:path>
                <a:path w="46989" h="4481830">
                  <a:moveTo>
                    <a:pt x="21595" y="2201292"/>
                  </a:moveTo>
                  <a:lnTo>
                    <a:pt x="19915" y="2175654"/>
                  </a:lnTo>
                  <a:lnTo>
                    <a:pt x="17558" y="2132510"/>
                  </a:lnTo>
                  <a:lnTo>
                    <a:pt x="16057" y="2089131"/>
                  </a:lnTo>
                  <a:lnTo>
                    <a:pt x="15980" y="2078211"/>
                  </a:lnTo>
                  <a:lnTo>
                    <a:pt x="17236" y="2100545"/>
                  </a:lnTo>
                  <a:lnTo>
                    <a:pt x="19471" y="2146427"/>
                  </a:lnTo>
                  <a:lnTo>
                    <a:pt x="21325" y="2192518"/>
                  </a:lnTo>
                  <a:lnTo>
                    <a:pt x="21595" y="2201292"/>
                  </a:lnTo>
                  <a:close/>
                </a:path>
                <a:path w="46989" h="4481830">
                  <a:moveTo>
                    <a:pt x="18923" y="4481410"/>
                  </a:moveTo>
                  <a:lnTo>
                    <a:pt x="14656" y="4480572"/>
                  </a:lnTo>
                  <a:lnTo>
                    <a:pt x="19802" y="4428567"/>
                  </a:lnTo>
                  <a:lnTo>
                    <a:pt x="21955" y="4381199"/>
                  </a:lnTo>
                  <a:lnTo>
                    <a:pt x="21768" y="4337053"/>
                  </a:lnTo>
                  <a:lnTo>
                    <a:pt x="19897" y="4294713"/>
                  </a:lnTo>
                  <a:lnTo>
                    <a:pt x="16997" y="4252767"/>
                  </a:lnTo>
                  <a:lnTo>
                    <a:pt x="13723" y="4209797"/>
                  </a:lnTo>
                  <a:lnTo>
                    <a:pt x="10729" y="4164391"/>
                  </a:lnTo>
                  <a:lnTo>
                    <a:pt x="8670" y="4115134"/>
                  </a:lnTo>
                  <a:lnTo>
                    <a:pt x="8202" y="4060610"/>
                  </a:lnTo>
                  <a:lnTo>
                    <a:pt x="9979" y="3999404"/>
                  </a:lnTo>
                  <a:lnTo>
                    <a:pt x="14656" y="3930103"/>
                  </a:lnTo>
                  <a:lnTo>
                    <a:pt x="19176" y="3868824"/>
                  </a:lnTo>
                  <a:lnTo>
                    <a:pt x="22123" y="3809852"/>
                  </a:lnTo>
                  <a:lnTo>
                    <a:pt x="23721" y="3753107"/>
                  </a:lnTo>
                  <a:lnTo>
                    <a:pt x="24193" y="3698505"/>
                  </a:lnTo>
                  <a:lnTo>
                    <a:pt x="23763" y="3645965"/>
                  </a:lnTo>
                  <a:lnTo>
                    <a:pt x="22653" y="3595406"/>
                  </a:lnTo>
                  <a:lnTo>
                    <a:pt x="21089" y="3546744"/>
                  </a:lnTo>
                  <a:lnTo>
                    <a:pt x="19292" y="3499899"/>
                  </a:lnTo>
                  <a:lnTo>
                    <a:pt x="17488" y="3454788"/>
                  </a:lnTo>
                  <a:lnTo>
                    <a:pt x="15898" y="3411329"/>
                  </a:lnTo>
                  <a:lnTo>
                    <a:pt x="14748" y="3369441"/>
                  </a:lnTo>
                  <a:lnTo>
                    <a:pt x="14259" y="3329042"/>
                  </a:lnTo>
                  <a:lnTo>
                    <a:pt x="14656" y="3290049"/>
                  </a:lnTo>
                  <a:lnTo>
                    <a:pt x="15210" y="3250429"/>
                  </a:lnTo>
                  <a:lnTo>
                    <a:pt x="15113" y="3208358"/>
                  </a:lnTo>
                  <a:lnTo>
                    <a:pt x="14520" y="3164067"/>
                  </a:lnTo>
                  <a:lnTo>
                    <a:pt x="13580" y="3117786"/>
                  </a:lnTo>
                  <a:lnTo>
                    <a:pt x="11273" y="3020184"/>
                  </a:lnTo>
                  <a:lnTo>
                    <a:pt x="10209" y="2969325"/>
                  </a:lnTo>
                  <a:lnTo>
                    <a:pt x="9407" y="2917403"/>
                  </a:lnTo>
                  <a:lnTo>
                    <a:pt x="9020" y="2864648"/>
                  </a:lnTo>
                  <a:lnTo>
                    <a:pt x="9199" y="2811292"/>
                  </a:lnTo>
                  <a:lnTo>
                    <a:pt x="10097" y="2757566"/>
                  </a:lnTo>
                  <a:lnTo>
                    <a:pt x="11865" y="2703702"/>
                  </a:lnTo>
                  <a:lnTo>
                    <a:pt x="14656" y="2649931"/>
                  </a:lnTo>
                  <a:lnTo>
                    <a:pt x="17920" y="2592905"/>
                  </a:lnTo>
                  <a:lnTo>
                    <a:pt x="20466" y="2537900"/>
                  </a:lnTo>
                  <a:lnTo>
                    <a:pt x="22337" y="2484520"/>
                  </a:lnTo>
                  <a:lnTo>
                    <a:pt x="23554" y="2433145"/>
                  </a:lnTo>
                  <a:lnTo>
                    <a:pt x="24171" y="2382992"/>
                  </a:lnTo>
                  <a:lnTo>
                    <a:pt x="24219" y="2334055"/>
                  </a:lnTo>
                  <a:lnTo>
                    <a:pt x="23736" y="2286131"/>
                  </a:lnTo>
                  <a:lnTo>
                    <a:pt x="22759" y="2239019"/>
                  </a:lnTo>
                  <a:lnTo>
                    <a:pt x="21595" y="2201292"/>
                  </a:lnTo>
                  <a:lnTo>
                    <a:pt x="22798" y="2219650"/>
                  </a:lnTo>
                  <a:lnTo>
                    <a:pt x="25876" y="2265585"/>
                  </a:lnTo>
                  <a:lnTo>
                    <a:pt x="28817" y="2314547"/>
                  </a:lnTo>
                  <a:lnTo>
                    <a:pt x="31292" y="2367624"/>
                  </a:lnTo>
                  <a:lnTo>
                    <a:pt x="32969" y="2425903"/>
                  </a:lnTo>
                  <a:lnTo>
                    <a:pt x="33509" y="2484714"/>
                  </a:lnTo>
                  <a:lnTo>
                    <a:pt x="32996" y="2538468"/>
                  </a:lnTo>
                  <a:lnTo>
                    <a:pt x="31712" y="2588656"/>
                  </a:lnTo>
                  <a:lnTo>
                    <a:pt x="29947" y="2635993"/>
                  </a:lnTo>
                  <a:lnTo>
                    <a:pt x="27987" y="2681390"/>
                  </a:lnTo>
                  <a:lnTo>
                    <a:pt x="26121" y="2725754"/>
                  </a:lnTo>
                  <a:lnTo>
                    <a:pt x="24635" y="2769997"/>
                  </a:lnTo>
                  <a:lnTo>
                    <a:pt x="23817" y="2815028"/>
                  </a:lnTo>
                  <a:lnTo>
                    <a:pt x="23954" y="2861755"/>
                  </a:lnTo>
                  <a:lnTo>
                    <a:pt x="25333" y="2911089"/>
                  </a:lnTo>
                  <a:lnTo>
                    <a:pt x="28243" y="2963940"/>
                  </a:lnTo>
                  <a:lnTo>
                    <a:pt x="32969" y="3021215"/>
                  </a:lnTo>
                  <a:lnTo>
                    <a:pt x="37225" y="3071855"/>
                  </a:lnTo>
                  <a:lnTo>
                    <a:pt x="40267" y="3121501"/>
                  </a:lnTo>
                  <a:lnTo>
                    <a:pt x="42234" y="3170457"/>
                  </a:lnTo>
                  <a:lnTo>
                    <a:pt x="43266" y="3219030"/>
                  </a:lnTo>
                  <a:lnTo>
                    <a:pt x="43504" y="3267524"/>
                  </a:lnTo>
                  <a:lnTo>
                    <a:pt x="43088" y="3316246"/>
                  </a:lnTo>
                  <a:lnTo>
                    <a:pt x="42156" y="3365501"/>
                  </a:lnTo>
                  <a:lnTo>
                    <a:pt x="40850" y="3415594"/>
                  </a:lnTo>
                  <a:lnTo>
                    <a:pt x="39308" y="3466832"/>
                  </a:lnTo>
                  <a:lnTo>
                    <a:pt x="37671" y="3519518"/>
                  </a:lnTo>
                  <a:lnTo>
                    <a:pt x="36079" y="3573960"/>
                  </a:lnTo>
                  <a:lnTo>
                    <a:pt x="34672" y="3630462"/>
                  </a:lnTo>
                  <a:lnTo>
                    <a:pt x="33588" y="3689329"/>
                  </a:lnTo>
                  <a:lnTo>
                    <a:pt x="32950" y="3753107"/>
                  </a:lnTo>
                  <a:lnTo>
                    <a:pt x="32433" y="3813287"/>
                  </a:lnTo>
                  <a:lnTo>
                    <a:pt x="31574" y="3874508"/>
                  </a:lnTo>
                  <a:lnTo>
                    <a:pt x="30492" y="3934435"/>
                  </a:lnTo>
                  <a:lnTo>
                    <a:pt x="29289" y="3992971"/>
                  </a:lnTo>
                  <a:lnTo>
                    <a:pt x="28068" y="4050020"/>
                  </a:lnTo>
                  <a:lnTo>
                    <a:pt x="26928" y="4105485"/>
                  </a:lnTo>
                  <a:lnTo>
                    <a:pt x="25973" y="4159269"/>
                  </a:lnTo>
                  <a:lnTo>
                    <a:pt x="25304" y="4211275"/>
                  </a:lnTo>
                  <a:lnTo>
                    <a:pt x="25021" y="4261407"/>
                  </a:lnTo>
                  <a:lnTo>
                    <a:pt x="25227" y="4309569"/>
                  </a:lnTo>
                  <a:lnTo>
                    <a:pt x="26024" y="4355663"/>
                  </a:lnTo>
                  <a:lnTo>
                    <a:pt x="27512" y="4399592"/>
                  </a:lnTo>
                  <a:lnTo>
                    <a:pt x="29793" y="4441261"/>
                  </a:lnTo>
                  <a:lnTo>
                    <a:pt x="32898" y="4479683"/>
                  </a:lnTo>
                  <a:lnTo>
                    <a:pt x="27559" y="4479683"/>
                  </a:lnTo>
                  <a:lnTo>
                    <a:pt x="18923" y="4481410"/>
                  </a:lnTo>
                  <a:close/>
                </a:path>
                <a:path w="46989" h="4481830">
                  <a:moveTo>
                    <a:pt x="32969" y="4480572"/>
                  </a:moveTo>
                  <a:lnTo>
                    <a:pt x="27559" y="4479683"/>
                  </a:lnTo>
                  <a:lnTo>
                    <a:pt x="32898" y="4479683"/>
                  </a:lnTo>
                  <a:lnTo>
                    <a:pt x="32969" y="4480572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103" y="1026909"/>
              <a:ext cx="49530" cy="4481830"/>
            </a:xfrm>
            <a:custGeom>
              <a:avLst/>
              <a:gdLst/>
              <a:ahLst/>
              <a:cxnLst/>
              <a:rect l="l" t="t" r="r" b="b"/>
              <a:pathLst>
                <a:path w="49529" h="4481830">
                  <a:moveTo>
                    <a:pt x="31308" y="647"/>
                  </a:moveTo>
                  <a:lnTo>
                    <a:pt x="29423" y="63638"/>
                  </a:lnTo>
                  <a:lnTo>
                    <a:pt x="28092" y="119607"/>
                  </a:lnTo>
                  <a:lnTo>
                    <a:pt x="27252" y="169931"/>
                  </a:lnTo>
                  <a:lnTo>
                    <a:pt x="26841" y="215987"/>
                  </a:lnTo>
                  <a:lnTo>
                    <a:pt x="26793" y="259151"/>
                  </a:lnTo>
                  <a:lnTo>
                    <a:pt x="27046" y="300799"/>
                  </a:lnTo>
                  <a:lnTo>
                    <a:pt x="27536" y="342309"/>
                  </a:lnTo>
                  <a:lnTo>
                    <a:pt x="28198" y="385056"/>
                  </a:lnTo>
                  <a:lnTo>
                    <a:pt x="28971" y="430419"/>
                  </a:lnTo>
                  <a:lnTo>
                    <a:pt x="29789" y="479772"/>
                  </a:lnTo>
                  <a:lnTo>
                    <a:pt x="30589" y="534494"/>
                  </a:lnTo>
                  <a:lnTo>
                    <a:pt x="31308" y="595960"/>
                  </a:lnTo>
                  <a:lnTo>
                    <a:pt x="32307" y="667175"/>
                  </a:lnTo>
                  <a:lnTo>
                    <a:pt x="33598" y="726067"/>
                  </a:lnTo>
                  <a:lnTo>
                    <a:pt x="34988" y="775534"/>
                  </a:lnTo>
                  <a:lnTo>
                    <a:pt x="36285" y="818480"/>
                  </a:lnTo>
                  <a:lnTo>
                    <a:pt x="37295" y="857804"/>
                  </a:lnTo>
                  <a:lnTo>
                    <a:pt x="37826" y="896407"/>
                  </a:lnTo>
                  <a:lnTo>
                    <a:pt x="37686" y="937191"/>
                  </a:lnTo>
                  <a:lnTo>
                    <a:pt x="36681" y="983056"/>
                  </a:lnTo>
                  <a:lnTo>
                    <a:pt x="34620" y="1036904"/>
                  </a:lnTo>
                  <a:lnTo>
                    <a:pt x="31308" y="1101636"/>
                  </a:lnTo>
                  <a:lnTo>
                    <a:pt x="28882" y="1162940"/>
                  </a:lnTo>
                  <a:lnTo>
                    <a:pt x="28532" y="1218346"/>
                  </a:lnTo>
                  <a:lnTo>
                    <a:pt x="29726" y="1269068"/>
                  </a:lnTo>
                  <a:lnTo>
                    <a:pt x="31936" y="1316322"/>
                  </a:lnTo>
                  <a:lnTo>
                    <a:pt x="34631" y="1361324"/>
                  </a:lnTo>
                  <a:lnTo>
                    <a:pt x="37281" y="1405288"/>
                  </a:lnTo>
                  <a:lnTo>
                    <a:pt x="39356" y="1449431"/>
                  </a:lnTo>
                  <a:lnTo>
                    <a:pt x="40327" y="1494967"/>
                  </a:lnTo>
                  <a:lnTo>
                    <a:pt x="39662" y="1543112"/>
                  </a:lnTo>
                  <a:lnTo>
                    <a:pt x="36833" y="1595082"/>
                  </a:lnTo>
                  <a:lnTo>
                    <a:pt x="31308" y="1652092"/>
                  </a:lnTo>
                  <a:lnTo>
                    <a:pt x="26192" y="1700354"/>
                  </a:lnTo>
                  <a:lnTo>
                    <a:pt x="21917" y="1750652"/>
                  </a:lnTo>
                  <a:lnTo>
                    <a:pt x="18469" y="1802502"/>
                  </a:lnTo>
                  <a:lnTo>
                    <a:pt x="15835" y="1855420"/>
                  </a:lnTo>
                  <a:lnTo>
                    <a:pt x="14002" y="1908923"/>
                  </a:lnTo>
                  <a:lnTo>
                    <a:pt x="12955" y="1962527"/>
                  </a:lnTo>
                  <a:lnTo>
                    <a:pt x="12682" y="2015748"/>
                  </a:lnTo>
                  <a:lnTo>
                    <a:pt x="13170" y="2068103"/>
                  </a:lnTo>
                  <a:lnTo>
                    <a:pt x="14404" y="2119108"/>
                  </a:lnTo>
                  <a:lnTo>
                    <a:pt x="16372" y="2168279"/>
                  </a:lnTo>
                  <a:lnTo>
                    <a:pt x="19059" y="2215132"/>
                  </a:lnTo>
                  <a:lnTo>
                    <a:pt x="22454" y="2259185"/>
                  </a:lnTo>
                  <a:lnTo>
                    <a:pt x="26541" y="2299952"/>
                  </a:lnTo>
                  <a:lnTo>
                    <a:pt x="31308" y="2336952"/>
                  </a:lnTo>
                  <a:lnTo>
                    <a:pt x="35773" y="2378902"/>
                  </a:lnTo>
                  <a:lnTo>
                    <a:pt x="37623" y="2423036"/>
                  </a:lnTo>
                  <a:lnTo>
                    <a:pt x="37398" y="2469115"/>
                  </a:lnTo>
                  <a:lnTo>
                    <a:pt x="35640" y="2516902"/>
                  </a:lnTo>
                  <a:lnTo>
                    <a:pt x="32890" y="2566160"/>
                  </a:lnTo>
                  <a:lnTo>
                    <a:pt x="29689" y="2616652"/>
                  </a:lnTo>
                  <a:lnTo>
                    <a:pt x="26578" y="2668140"/>
                  </a:lnTo>
                  <a:lnTo>
                    <a:pt x="24098" y="2720387"/>
                  </a:lnTo>
                  <a:lnTo>
                    <a:pt x="22789" y="2773155"/>
                  </a:lnTo>
                  <a:lnTo>
                    <a:pt x="23194" y="2826207"/>
                  </a:lnTo>
                  <a:lnTo>
                    <a:pt x="25854" y="2879306"/>
                  </a:lnTo>
                  <a:lnTo>
                    <a:pt x="31308" y="2932214"/>
                  </a:lnTo>
                  <a:lnTo>
                    <a:pt x="37037" y="2989019"/>
                  </a:lnTo>
                  <a:lnTo>
                    <a:pt x="39381" y="3044374"/>
                  </a:lnTo>
                  <a:lnTo>
                    <a:pt x="39089" y="3098311"/>
                  </a:lnTo>
                  <a:lnTo>
                    <a:pt x="36904" y="3150863"/>
                  </a:lnTo>
                  <a:lnTo>
                    <a:pt x="33575" y="3202062"/>
                  </a:lnTo>
                  <a:lnTo>
                    <a:pt x="29845" y="3251942"/>
                  </a:lnTo>
                  <a:lnTo>
                    <a:pt x="26462" y="3300534"/>
                  </a:lnTo>
                  <a:lnTo>
                    <a:pt x="24170" y="3347871"/>
                  </a:lnTo>
                  <a:lnTo>
                    <a:pt x="23717" y="3393987"/>
                  </a:lnTo>
                  <a:lnTo>
                    <a:pt x="25848" y="3438913"/>
                  </a:lnTo>
                  <a:lnTo>
                    <a:pt x="31308" y="3482682"/>
                  </a:lnTo>
                  <a:lnTo>
                    <a:pt x="35110" y="3508028"/>
                  </a:lnTo>
                  <a:lnTo>
                    <a:pt x="38419" y="3536486"/>
                  </a:lnTo>
                  <a:lnTo>
                    <a:pt x="43620" y="3602386"/>
                  </a:lnTo>
                  <a:lnTo>
                    <a:pt x="47034" y="3679684"/>
                  </a:lnTo>
                  <a:lnTo>
                    <a:pt x="48109" y="3722389"/>
                  </a:lnTo>
                  <a:lnTo>
                    <a:pt x="48784" y="3767682"/>
                  </a:lnTo>
                  <a:lnTo>
                    <a:pt x="49075" y="3815474"/>
                  </a:lnTo>
                  <a:lnTo>
                    <a:pt x="48996" y="3865679"/>
                  </a:lnTo>
                  <a:lnTo>
                    <a:pt x="48564" y="3918210"/>
                  </a:lnTo>
                  <a:lnTo>
                    <a:pt x="47793" y="3972979"/>
                  </a:lnTo>
                  <a:lnTo>
                    <a:pt x="46700" y="4029899"/>
                  </a:lnTo>
                  <a:lnTo>
                    <a:pt x="45299" y="4088882"/>
                  </a:lnTo>
                  <a:lnTo>
                    <a:pt x="43606" y="4149841"/>
                  </a:lnTo>
                  <a:lnTo>
                    <a:pt x="41637" y="4212689"/>
                  </a:lnTo>
                  <a:lnTo>
                    <a:pt x="39408" y="4277338"/>
                  </a:lnTo>
                  <a:lnTo>
                    <a:pt x="36933" y="4343701"/>
                  </a:lnTo>
                  <a:lnTo>
                    <a:pt x="34228" y="4411691"/>
                  </a:lnTo>
                  <a:lnTo>
                    <a:pt x="31308" y="4481220"/>
                  </a:lnTo>
                  <a:lnTo>
                    <a:pt x="23866" y="4481614"/>
                  </a:lnTo>
                  <a:lnTo>
                    <a:pt x="20488" y="4481220"/>
                  </a:lnTo>
                  <a:lnTo>
                    <a:pt x="12995" y="4481220"/>
                  </a:lnTo>
                  <a:lnTo>
                    <a:pt x="13359" y="4440790"/>
                  </a:lnTo>
                  <a:lnTo>
                    <a:pt x="13012" y="4396718"/>
                  </a:lnTo>
                  <a:lnTo>
                    <a:pt x="12130" y="4349597"/>
                  </a:lnTo>
                  <a:lnTo>
                    <a:pt x="10891" y="4300019"/>
                  </a:lnTo>
                  <a:lnTo>
                    <a:pt x="9473" y="4248578"/>
                  </a:lnTo>
                  <a:lnTo>
                    <a:pt x="8054" y="4195867"/>
                  </a:lnTo>
                  <a:lnTo>
                    <a:pt x="6810" y="4142479"/>
                  </a:lnTo>
                  <a:lnTo>
                    <a:pt x="5921" y="4089008"/>
                  </a:lnTo>
                  <a:lnTo>
                    <a:pt x="5563" y="4036045"/>
                  </a:lnTo>
                  <a:lnTo>
                    <a:pt x="5913" y="3984186"/>
                  </a:lnTo>
                  <a:lnTo>
                    <a:pt x="7150" y="3934021"/>
                  </a:lnTo>
                  <a:lnTo>
                    <a:pt x="9452" y="3886146"/>
                  </a:lnTo>
                  <a:lnTo>
                    <a:pt x="12995" y="3841153"/>
                  </a:lnTo>
                  <a:lnTo>
                    <a:pt x="17483" y="3791784"/>
                  </a:lnTo>
                  <a:lnTo>
                    <a:pt x="20957" y="3745466"/>
                  </a:lnTo>
                  <a:lnTo>
                    <a:pt x="23455" y="3701136"/>
                  </a:lnTo>
                  <a:lnTo>
                    <a:pt x="25016" y="3657734"/>
                  </a:lnTo>
                  <a:lnTo>
                    <a:pt x="25680" y="3614197"/>
                  </a:lnTo>
                  <a:lnTo>
                    <a:pt x="25485" y="3569465"/>
                  </a:lnTo>
                  <a:lnTo>
                    <a:pt x="24470" y="3522474"/>
                  </a:lnTo>
                  <a:lnTo>
                    <a:pt x="22675" y="3472163"/>
                  </a:lnTo>
                  <a:lnTo>
                    <a:pt x="20138" y="3417471"/>
                  </a:lnTo>
                  <a:lnTo>
                    <a:pt x="16898" y="3357336"/>
                  </a:lnTo>
                  <a:lnTo>
                    <a:pt x="12995" y="3290697"/>
                  </a:lnTo>
                  <a:lnTo>
                    <a:pt x="10280" y="3236296"/>
                  </a:lnTo>
                  <a:lnTo>
                    <a:pt x="8639" y="3183324"/>
                  </a:lnTo>
                  <a:lnTo>
                    <a:pt x="7908" y="3131511"/>
                  </a:lnTo>
                  <a:lnTo>
                    <a:pt x="7922" y="3080588"/>
                  </a:lnTo>
                  <a:lnTo>
                    <a:pt x="8518" y="3030284"/>
                  </a:lnTo>
                  <a:lnTo>
                    <a:pt x="9532" y="2980331"/>
                  </a:lnTo>
                  <a:lnTo>
                    <a:pt x="10799" y="2930459"/>
                  </a:lnTo>
                  <a:lnTo>
                    <a:pt x="12157" y="2880399"/>
                  </a:lnTo>
                  <a:lnTo>
                    <a:pt x="13439" y="2829881"/>
                  </a:lnTo>
                  <a:lnTo>
                    <a:pt x="14483" y="2778636"/>
                  </a:lnTo>
                  <a:lnTo>
                    <a:pt x="15125" y="2726394"/>
                  </a:lnTo>
                  <a:lnTo>
                    <a:pt x="15200" y="2672885"/>
                  </a:lnTo>
                  <a:lnTo>
                    <a:pt x="14545" y="2617841"/>
                  </a:lnTo>
                  <a:lnTo>
                    <a:pt x="12995" y="2560993"/>
                  </a:lnTo>
                  <a:lnTo>
                    <a:pt x="11204" y="2496060"/>
                  </a:lnTo>
                  <a:lnTo>
                    <a:pt x="10473" y="2435839"/>
                  </a:lnTo>
                  <a:lnTo>
                    <a:pt x="10580" y="2379752"/>
                  </a:lnTo>
                  <a:lnTo>
                    <a:pt x="11307" y="2327223"/>
                  </a:lnTo>
                  <a:lnTo>
                    <a:pt x="12433" y="2277673"/>
                  </a:lnTo>
                  <a:lnTo>
                    <a:pt x="13738" y="2230524"/>
                  </a:lnTo>
                  <a:lnTo>
                    <a:pt x="15001" y="2185200"/>
                  </a:lnTo>
                  <a:lnTo>
                    <a:pt x="16003" y="2141123"/>
                  </a:lnTo>
                  <a:lnTo>
                    <a:pt x="16524" y="2097715"/>
                  </a:lnTo>
                  <a:lnTo>
                    <a:pt x="16343" y="2054399"/>
                  </a:lnTo>
                  <a:lnTo>
                    <a:pt x="15240" y="2010597"/>
                  </a:lnTo>
                  <a:lnTo>
                    <a:pt x="12995" y="1965731"/>
                  </a:lnTo>
                  <a:lnTo>
                    <a:pt x="9582" y="1913476"/>
                  </a:lnTo>
                  <a:lnTo>
                    <a:pt x="6409" y="1865227"/>
                  </a:lnTo>
                  <a:lnTo>
                    <a:pt x="3669" y="1819623"/>
                  </a:lnTo>
                  <a:lnTo>
                    <a:pt x="1558" y="1775301"/>
                  </a:lnTo>
                  <a:lnTo>
                    <a:pt x="270" y="1730900"/>
                  </a:lnTo>
                  <a:lnTo>
                    <a:pt x="0" y="1685059"/>
                  </a:lnTo>
                  <a:lnTo>
                    <a:pt x="942" y="1636415"/>
                  </a:lnTo>
                  <a:lnTo>
                    <a:pt x="3293" y="1583608"/>
                  </a:lnTo>
                  <a:lnTo>
                    <a:pt x="7245" y="1525275"/>
                  </a:lnTo>
                  <a:lnTo>
                    <a:pt x="12995" y="1460055"/>
                  </a:lnTo>
                  <a:lnTo>
                    <a:pt x="16880" y="1409499"/>
                  </a:lnTo>
                  <a:lnTo>
                    <a:pt x="19102" y="1356960"/>
                  </a:lnTo>
                  <a:lnTo>
                    <a:pt x="19926" y="1302995"/>
                  </a:lnTo>
                  <a:lnTo>
                    <a:pt x="19620" y="1248164"/>
                  </a:lnTo>
                  <a:lnTo>
                    <a:pt x="18449" y="1193026"/>
                  </a:lnTo>
                  <a:lnTo>
                    <a:pt x="16681" y="1138140"/>
                  </a:lnTo>
                  <a:lnTo>
                    <a:pt x="14581" y="1084064"/>
                  </a:lnTo>
                  <a:lnTo>
                    <a:pt x="12416" y="1031356"/>
                  </a:lnTo>
                  <a:lnTo>
                    <a:pt x="10454" y="980577"/>
                  </a:lnTo>
                  <a:lnTo>
                    <a:pt x="8959" y="932284"/>
                  </a:lnTo>
                  <a:lnTo>
                    <a:pt x="8200" y="887037"/>
                  </a:lnTo>
                  <a:lnTo>
                    <a:pt x="8442" y="845394"/>
                  </a:lnTo>
                  <a:lnTo>
                    <a:pt x="9951" y="807915"/>
                  </a:lnTo>
                  <a:lnTo>
                    <a:pt x="12995" y="775157"/>
                  </a:lnTo>
                  <a:lnTo>
                    <a:pt x="16534" y="745222"/>
                  </a:lnTo>
                  <a:lnTo>
                    <a:pt x="19827" y="711867"/>
                  </a:lnTo>
                  <a:lnTo>
                    <a:pt x="25434" y="635190"/>
                  </a:lnTo>
                  <a:lnTo>
                    <a:pt x="27628" y="592017"/>
                  </a:lnTo>
                  <a:lnTo>
                    <a:pt x="29337" y="545718"/>
                  </a:lnTo>
                  <a:lnTo>
                    <a:pt x="30501" y="496369"/>
                  </a:lnTo>
                  <a:lnTo>
                    <a:pt x="31059" y="444044"/>
                  </a:lnTo>
                  <a:lnTo>
                    <a:pt x="30952" y="388816"/>
                  </a:lnTo>
                  <a:lnTo>
                    <a:pt x="30120" y="330760"/>
                  </a:lnTo>
                  <a:lnTo>
                    <a:pt x="28504" y="269950"/>
                  </a:lnTo>
                  <a:lnTo>
                    <a:pt x="26043" y="206459"/>
                  </a:lnTo>
                  <a:lnTo>
                    <a:pt x="22678" y="140363"/>
                  </a:lnTo>
                  <a:lnTo>
                    <a:pt x="18348" y="71734"/>
                  </a:lnTo>
                  <a:lnTo>
                    <a:pt x="12995" y="647"/>
                  </a:lnTo>
                  <a:lnTo>
                    <a:pt x="18113" y="50"/>
                  </a:lnTo>
                  <a:lnTo>
                    <a:pt x="24958" y="0"/>
                  </a:lnTo>
                  <a:lnTo>
                    <a:pt x="31308" y="647"/>
                  </a:lnTo>
                  <a:close/>
                </a:path>
              </a:pathLst>
            </a:custGeom>
            <a:ln w="41275">
              <a:solidFill>
                <a:srgbClr val="ED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05157" y="2204211"/>
            <a:ext cx="5995035" cy="206184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11760" marR="5080" indent="-99060" algn="just">
              <a:lnSpc>
                <a:spcPct val="89100"/>
              </a:lnSpc>
              <a:spcBef>
                <a:spcPts val="385"/>
              </a:spcBef>
              <a:buSzPct val="95454"/>
              <a:buFont typeface="Arial"/>
              <a:buChar char="•"/>
              <a:tabLst>
                <a:tab pos="241300" algn="l"/>
              </a:tabLst>
            </a:pPr>
            <a:r>
              <a:rPr lang="el-GR" sz="2200" spc="-10" dirty="0">
                <a:latin typeface="Calibri"/>
                <a:cs typeface="Calibri"/>
              </a:rPr>
              <a:t>Ο συντονισμός είναι η ενεργός διακυβέρνηση των πλατφορμών που αποσκοπεί στην εξασφάλιση αλληλεπιδράσεων μεταξύ των χρηστών που είναι</a:t>
            </a:r>
            <a:r>
              <a:rPr sz="2200" spc="-20" dirty="0">
                <a:latin typeface="Calibri"/>
                <a:cs typeface="Calibri"/>
              </a:rPr>
              <a:t>:</a:t>
            </a:r>
            <a:endParaRPr sz="2200" dirty="0">
              <a:latin typeface="Calibri"/>
              <a:cs typeface="Calibri"/>
            </a:endParaRPr>
          </a:p>
          <a:p>
            <a:pPr marL="568325" lvl="1" indent="-99060" algn="just">
              <a:lnSpc>
                <a:spcPct val="100000"/>
              </a:lnSpc>
              <a:spcBef>
                <a:spcPts val="265"/>
              </a:spcBef>
              <a:buSzPct val="95454"/>
              <a:buFont typeface="Arial"/>
              <a:buChar char="•"/>
              <a:tabLst>
                <a:tab pos="568960" algn="l"/>
              </a:tabLst>
            </a:pPr>
            <a:r>
              <a:rPr lang="el-GR" sz="2200" spc="-10" dirty="0">
                <a:latin typeface="Calibri"/>
                <a:cs typeface="Calibri"/>
              </a:rPr>
              <a:t>Παραγωγικές</a:t>
            </a:r>
            <a:endParaRPr sz="2200" dirty="0">
              <a:latin typeface="Calibri"/>
              <a:cs typeface="Calibri"/>
            </a:endParaRPr>
          </a:p>
          <a:p>
            <a:pPr marL="568325" lvl="1" indent="-99060" algn="just">
              <a:lnSpc>
                <a:spcPct val="100000"/>
              </a:lnSpc>
              <a:spcBef>
                <a:spcPts val="240"/>
              </a:spcBef>
              <a:buSzPct val="95454"/>
              <a:buFont typeface="Arial"/>
              <a:buChar char="•"/>
              <a:tabLst>
                <a:tab pos="568960" algn="l"/>
              </a:tabLst>
            </a:pPr>
            <a:r>
              <a:rPr lang="el-GR" sz="2200" spc="-15" dirty="0">
                <a:latin typeface="Calibri"/>
                <a:cs typeface="Calibri"/>
              </a:rPr>
              <a:t>Υπερ-κοινωνικές</a:t>
            </a:r>
            <a:endParaRPr sz="2200" dirty="0">
              <a:latin typeface="Calibri"/>
              <a:cs typeface="Calibri"/>
            </a:endParaRPr>
          </a:p>
          <a:p>
            <a:pPr marL="568325" lvl="1" indent="-99060" algn="just">
              <a:lnSpc>
                <a:spcPct val="100000"/>
              </a:lnSpc>
              <a:spcBef>
                <a:spcPts val="265"/>
              </a:spcBef>
              <a:buSzPct val="95454"/>
              <a:buFont typeface="Arial"/>
              <a:buChar char="•"/>
              <a:tabLst>
                <a:tab pos="568960" algn="l"/>
              </a:tabLst>
            </a:pPr>
            <a:r>
              <a:rPr lang="el-GR" sz="2200" spc="-10" dirty="0">
                <a:latin typeface="Calibri"/>
                <a:cs typeface="Calibri"/>
              </a:rPr>
              <a:t>Νόμιμες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2383028"/>
            <a:ext cx="3458210" cy="1573123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 marR="5080" algn="ctr">
              <a:lnSpc>
                <a:spcPts val="5810"/>
              </a:lnSpc>
              <a:spcBef>
                <a:spcPts val="850"/>
              </a:spcBef>
            </a:pPr>
            <a:r>
              <a:rPr lang="el-GR" sz="4800" spc="-25" dirty="0">
                <a:latin typeface="Calibri"/>
                <a:cs typeface="Calibri"/>
              </a:rPr>
              <a:t>Γιατί φιλτράρισμα;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741465" y="1006271"/>
            <a:ext cx="90805" cy="4523105"/>
            <a:chOff x="4741465" y="1006271"/>
            <a:chExt cx="90805" cy="4523105"/>
          </a:xfrm>
        </p:grpSpPr>
        <p:sp>
          <p:nvSpPr>
            <p:cNvPr id="4" name="object 4"/>
            <p:cNvSpPr/>
            <p:nvPr/>
          </p:nvSpPr>
          <p:spPr>
            <a:xfrm>
              <a:off x="4760442" y="1027557"/>
              <a:ext cx="46990" cy="4481830"/>
            </a:xfrm>
            <a:custGeom>
              <a:avLst/>
              <a:gdLst/>
              <a:ahLst/>
              <a:cxnLst/>
              <a:rect l="l" t="t" r="r" b="b"/>
              <a:pathLst>
                <a:path w="46989" h="4481830">
                  <a:moveTo>
                    <a:pt x="15980" y="2078211"/>
                  </a:moveTo>
                  <a:lnTo>
                    <a:pt x="14656" y="2054669"/>
                  </a:lnTo>
                  <a:lnTo>
                    <a:pt x="12260" y="2013513"/>
                  </a:lnTo>
                  <a:lnTo>
                    <a:pt x="9818" y="1969061"/>
                  </a:lnTo>
                  <a:lnTo>
                    <a:pt x="7433" y="1921715"/>
                  </a:lnTo>
                  <a:lnTo>
                    <a:pt x="5209" y="1871878"/>
                  </a:lnTo>
                  <a:lnTo>
                    <a:pt x="3249" y="1819951"/>
                  </a:lnTo>
                  <a:lnTo>
                    <a:pt x="1658" y="1766337"/>
                  </a:lnTo>
                  <a:lnTo>
                    <a:pt x="540" y="1711439"/>
                  </a:lnTo>
                  <a:lnTo>
                    <a:pt x="0" y="1654872"/>
                  </a:lnTo>
                  <a:lnTo>
                    <a:pt x="135" y="1599396"/>
                  </a:lnTo>
                  <a:lnTo>
                    <a:pt x="1057" y="1543057"/>
                  </a:lnTo>
                  <a:lnTo>
                    <a:pt x="2866" y="1487042"/>
                  </a:lnTo>
                  <a:lnTo>
                    <a:pt x="5666" y="1431753"/>
                  </a:lnTo>
                  <a:lnTo>
                    <a:pt x="9561" y="1377594"/>
                  </a:lnTo>
                  <a:lnTo>
                    <a:pt x="14656" y="1324965"/>
                  </a:lnTo>
                  <a:lnTo>
                    <a:pt x="19711" y="1272457"/>
                  </a:lnTo>
                  <a:lnTo>
                    <a:pt x="23479" y="1218620"/>
                  </a:lnTo>
                  <a:lnTo>
                    <a:pt x="26104" y="1163146"/>
                  </a:lnTo>
                  <a:lnTo>
                    <a:pt x="27659" y="1108352"/>
                  </a:lnTo>
                  <a:lnTo>
                    <a:pt x="28327" y="1052614"/>
                  </a:lnTo>
                  <a:lnTo>
                    <a:pt x="28176" y="993961"/>
                  </a:lnTo>
                  <a:lnTo>
                    <a:pt x="27458" y="941665"/>
                  </a:lnTo>
                  <a:lnTo>
                    <a:pt x="26175" y="887148"/>
                  </a:lnTo>
                  <a:lnTo>
                    <a:pt x="24498" y="833732"/>
                  </a:lnTo>
                  <a:lnTo>
                    <a:pt x="22554" y="781764"/>
                  </a:lnTo>
                  <a:lnTo>
                    <a:pt x="20470" y="731591"/>
                  </a:lnTo>
                  <a:lnTo>
                    <a:pt x="16393" y="638018"/>
                  </a:lnTo>
                  <a:lnTo>
                    <a:pt x="14656" y="595312"/>
                  </a:lnTo>
                  <a:lnTo>
                    <a:pt x="13263" y="546477"/>
                  </a:lnTo>
                  <a:lnTo>
                    <a:pt x="12648" y="496283"/>
                  </a:lnTo>
                  <a:lnTo>
                    <a:pt x="12654" y="445096"/>
                  </a:lnTo>
                  <a:lnTo>
                    <a:pt x="13124" y="393282"/>
                  </a:lnTo>
                  <a:lnTo>
                    <a:pt x="13899" y="341205"/>
                  </a:lnTo>
                  <a:lnTo>
                    <a:pt x="15737" y="237725"/>
                  </a:lnTo>
                  <a:lnTo>
                    <a:pt x="16485" y="187052"/>
                  </a:lnTo>
                  <a:lnTo>
                    <a:pt x="16908" y="137578"/>
                  </a:lnTo>
                  <a:lnTo>
                    <a:pt x="16849" y="89668"/>
                  </a:lnTo>
                  <a:lnTo>
                    <a:pt x="16151" y="43686"/>
                  </a:lnTo>
                  <a:lnTo>
                    <a:pt x="14656" y="0"/>
                  </a:lnTo>
                  <a:lnTo>
                    <a:pt x="19317" y="698"/>
                  </a:lnTo>
                  <a:lnTo>
                    <a:pt x="32966" y="698"/>
                  </a:lnTo>
                  <a:lnTo>
                    <a:pt x="32606" y="66483"/>
                  </a:lnTo>
                  <a:lnTo>
                    <a:pt x="31754" y="124301"/>
                  </a:lnTo>
                  <a:lnTo>
                    <a:pt x="30580" y="175131"/>
                  </a:lnTo>
                  <a:lnTo>
                    <a:pt x="29250" y="220654"/>
                  </a:lnTo>
                  <a:lnTo>
                    <a:pt x="27930" y="262548"/>
                  </a:lnTo>
                  <a:lnTo>
                    <a:pt x="26788" y="302494"/>
                  </a:lnTo>
                  <a:lnTo>
                    <a:pt x="25989" y="342172"/>
                  </a:lnTo>
                  <a:lnTo>
                    <a:pt x="25699" y="383260"/>
                  </a:lnTo>
                  <a:lnTo>
                    <a:pt x="26086" y="427439"/>
                  </a:lnTo>
                  <a:lnTo>
                    <a:pt x="27316" y="476387"/>
                  </a:lnTo>
                  <a:lnTo>
                    <a:pt x="29555" y="531785"/>
                  </a:lnTo>
                  <a:lnTo>
                    <a:pt x="32969" y="595312"/>
                  </a:lnTo>
                  <a:lnTo>
                    <a:pt x="37214" y="672682"/>
                  </a:lnTo>
                  <a:lnTo>
                    <a:pt x="40277" y="741828"/>
                  </a:lnTo>
                  <a:lnTo>
                    <a:pt x="42248" y="803600"/>
                  </a:lnTo>
                  <a:lnTo>
                    <a:pt x="43216" y="858848"/>
                  </a:lnTo>
                  <a:lnTo>
                    <a:pt x="43271" y="908424"/>
                  </a:lnTo>
                  <a:lnTo>
                    <a:pt x="42501" y="953178"/>
                  </a:lnTo>
                  <a:lnTo>
                    <a:pt x="40997" y="993961"/>
                  </a:lnTo>
                  <a:lnTo>
                    <a:pt x="38847" y="1031623"/>
                  </a:lnTo>
                  <a:lnTo>
                    <a:pt x="36142" y="1067015"/>
                  </a:lnTo>
                  <a:lnTo>
                    <a:pt x="32969" y="1100988"/>
                  </a:lnTo>
                  <a:lnTo>
                    <a:pt x="31405" y="1128631"/>
                  </a:lnTo>
                  <a:lnTo>
                    <a:pt x="32440" y="1203757"/>
                  </a:lnTo>
                  <a:lnTo>
                    <a:pt x="34412" y="1249685"/>
                  </a:lnTo>
                  <a:lnTo>
                    <a:pt x="36938" y="1300156"/>
                  </a:lnTo>
                  <a:lnTo>
                    <a:pt x="39705" y="1354392"/>
                  </a:lnTo>
                  <a:lnTo>
                    <a:pt x="42399" y="1411617"/>
                  </a:lnTo>
                  <a:lnTo>
                    <a:pt x="44709" y="1471054"/>
                  </a:lnTo>
                  <a:lnTo>
                    <a:pt x="46320" y="1531927"/>
                  </a:lnTo>
                  <a:lnTo>
                    <a:pt x="46922" y="1593458"/>
                  </a:lnTo>
                  <a:lnTo>
                    <a:pt x="46200" y="1654872"/>
                  </a:lnTo>
                  <a:lnTo>
                    <a:pt x="43843" y="1715391"/>
                  </a:lnTo>
                  <a:lnTo>
                    <a:pt x="39537" y="1774240"/>
                  </a:lnTo>
                  <a:lnTo>
                    <a:pt x="32969" y="1830641"/>
                  </a:lnTo>
                  <a:lnTo>
                    <a:pt x="25229" y="1891510"/>
                  </a:lnTo>
                  <a:lnTo>
                    <a:pt x="19998" y="1946706"/>
                  </a:lnTo>
                  <a:lnTo>
                    <a:pt x="16946" y="1997317"/>
                  </a:lnTo>
                  <a:lnTo>
                    <a:pt x="15743" y="2044430"/>
                  </a:lnTo>
                  <a:lnTo>
                    <a:pt x="15980" y="2078211"/>
                  </a:lnTo>
                  <a:close/>
                </a:path>
                <a:path w="46989" h="4481830">
                  <a:moveTo>
                    <a:pt x="32966" y="698"/>
                  </a:moveTo>
                  <a:lnTo>
                    <a:pt x="19317" y="698"/>
                  </a:lnTo>
                  <a:lnTo>
                    <a:pt x="27305" y="596"/>
                  </a:lnTo>
                  <a:lnTo>
                    <a:pt x="32969" y="0"/>
                  </a:lnTo>
                  <a:lnTo>
                    <a:pt x="32966" y="698"/>
                  </a:lnTo>
                  <a:close/>
                </a:path>
                <a:path w="46989" h="4481830">
                  <a:moveTo>
                    <a:pt x="21595" y="2201292"/>
                  </a:moveTo>
                  <a:lnTo>
                    <a:pt x="19915" y="2175654"/>
                  </a:lnTo>
                  <a:lnTo>
                    <a:pt x="17558" y="2132510"/>
                  </a:lnTo>
                  <a:lnTo>
                    <a:pt x="16057" y="2089131"/>
                  </a:lnTo>
                  <a:lnTo>
                    <a:pt x="15980" y="2078211"/>
                  </a:lnTo>
                  <a:lnTo>
                    <a:pt x="17236" y="2100545"/>
                  </a:lnTo>
                  <a:lnTo>
                    <a:pt x="19471" y="2146427"/>
                  </a:lnTo>
                  <a:lnTo>
                    <a:pt x="21325" y="2192518"/>
                  </a:lnTo>
                  <a:lnTo>
                    <a:pt x="21595" y="2201292"/>
                  </a:lnTo>
                  <a:close/>
                </a:path>
                <a:path w="46989" h="4481830">
                  <a:moveTo>
                    <a:pt x="18923" y="4481410"/>
                  </a:moveTo>
                  <a:lnTo>
                    <a:pt x="14656" y="4480572"/>
                  </a:lnTo>
                  <a:lnTo>
                    <a:pt x="19802" y="4428567"/>
                  </a:lnTo>
                  <a:lnTo>
                    <a:pt x="21955" y="4381199"/>
                  </a:lnTo>
                  <a:lnTo>
                    <a:pt x="21768" y="4337053"/>
                  </a:lnTo>
                  <a:lnTo>
                    <a:pt x="19897" y="4294713"/>
                  </a:lnTo>
                  <a:lnTo>
                    <a:pt x="16997" y="4252767"/>
                  </a:lnTo>
                  <a:lnTo>
                    <a:pt x="13723" y="4209797"/>
                  </a:lnTo>
                  <a:lnTo>
                    <a:pt x="10729" y="4164391"/>
                  </a:lnTo>
                  <a:lnTo>
                    <a:pt x="8670" y="4115134"/>
                  </a:lnTo>
                  <a:lnTo>
                    <a:pt x="8202" y="4060610"/>
                  </a:lnTo>
                  <a:lnTo>
                    <a:pt x="9979" y="3999404"/>
                  </a:lnTo>
                  <a:lnTo>
                    <a:pt x="14656" y="3930103"/>
                  </a:lnTo>
                  <a:lnTo>
                    <a:pt x="19176" y="3868824"/>
                  </a:lnTo>
                  <a:lnTo>
                    <a:pt x="22123" y="3809852"/>
                  </a:lnTo>
                  <a:lnTo>
                    <a:pt x="23721" y="3753107"/>
                  </a:lnTo>
                  <a:lnTo>
                    <a:pt x="24193" y="3698505"/>
                  </a:lnTo>
                  <a:lnTo>
                    <a:pt x="23763" y="3645965"/>
                  </a:lnTo>
                  <a:lnTo>
                    <a:pt x="22653" y="3595406"/>
                  </a:lnTo>
                  <a:lnTo>
                    <a:pt x="21089" y="3546744"/>
                  </a:lnTo>
                  <a:lnTo>
                    <a:pt x="19292" y="3499899"/>
                  </a:lnTo>
                  <a:lnTo>
                    <a:pt x="17488" y="3454788"/>
                  </a:lnTo>
                  <a:lnTo>
                    <a:pt x="15898" y="3411329"/>
                  </a:lnTo>
                  <a:lnTo>
                    <a:pt x="14748" y="3369441"/>
                  </a:lnTo>
                  <a:lnTo>
                    <a:pt x="14259" y="3329042"/>
                  </a:lnTo>
                  <a:lnTo>
                    <a:pt x="14656" y="3290049"/>
                  </a:lnTo>
                  <a:lnTo>
                    <a:pt x="15210" y="3250429"/>
                  </a:lnTo>
                  <a:lnTo>
                    <a:pt x="15113" y="3208358"/>
                  </a:lnTo>
                  <a:lnTo>
                    <a:pt x="14520" y="3164067"/>
                  </a:lnTo>
                  <a:lnTo>
                    <a:pt x="13580" y="3117786"/>
                  </a:lnTo>
                  <a:lnTo>
                    <a:pt x="11273" y="3020184"/>
                  </a:lnTo>
                  <a:lnTo>
                    <a:pt x="10209" y="2969325"/>
                  </a:lnTo>
                  <a:lnTo>
                    <a:pt x="9407" y="2917403"/>
                  </a:lnTo>
                  <a:lnTo>
                    <a:pt x="9020" y="2864648"/>
                  </a:lnTo>
                  <a:lnTo>
                    <a:pt x="9199" y="2811292"/>
                  </a:lnTo>
                  <a:lnTo>
                    <a:pt x="10097" y="2757566"/>
                  </a:lnTo>
                  <a:lnTo>
                    <a:pt x="11865" y="2703702"/>
                  </a:lnTo>
                  <a:lnTo>
                    <a:pt x="14656" y="2649931"/>
                  </a:lnTo>
                  <a:lnTo>
                    <a:pt x="17920" y="2592905"/>
                  </a:lnTo>
                  <a:lnTo>
                    <a:pt x="20466" y="2537900"/>
                  </a:lnTo>
                  <a:lnTo>
                    <a:pt x="22337" y="2484520"/>
                  </a:lnTo>
                  <a:lnTo>
                    <a:pt x="23554" y="2433145"/>
                  </a:lnTo>
                  <a:lnTo>
                    <a:pt x="24171" y="2382992"/>
                  </a:lnTo>
                  <a:lnTo>
                    <a:pt x="24219" y="2334055"/>
                  </a:lnTo>
                  <a:lnTo>
                    <a:pt x="23736" y="2286131"/>
                  </a:lnTo>
                  <a:lnTo>
                    <a:pt x="22759" y="2239019"/>
                  </a:lnTo>
                  <a:lnTo>
                    <a:pt x="21595" y="2201292"/>
                  </a:lnTo>
                  <a:lnTo>
                    <a:pt x="22798" y="2219650"/>
                  </a:lnTo>
                  <a:lnTo>
                    <a:pt x="25876" y="2265585"/>
                  </a:lnTo>
                  <a:lnTo>
                    <a:pt x="28817" y="2314547"/>
                  </a:lnTo>
                  <a:lnTo>
                    <a:pt x="31292" y="2367624"/>
                  </a:lnTo>
                  <a:lnTo>
                    <a:pt x="32969" y="2425903"/>
                  </a:lnTo>
                  <a:lnTo>
                    <a:pt x="33509" y="2484714"/>
                  </a:lnTo>
                  <a:lnTo>
                    <a:pt x="32996" y="2538468"/>
                  </a:lnTo>
                  <a:lnTo>
                    <a:pt x="31712" y="2588656"/>
                  </a:lnTo>
                  <a:lnTo>
                    <a:pt x="29947" y="2635993"/>
                  </a:lnTo>
                  <a:lnTo>
                    <a:pt x="27987" y="2681390"/>
                  </a:lnTo>
                  <a:lnTo>
                    <a:pt x="26121" y="2725754"/>
                  </a:lnTo>
                  <a:lnTo>
                    <a:pt x="24635" y="2769997"/>
                  </a:lnTo>
                  <a:lnTo>
                    <a:pt x="23817" y="2815028"/>
                  </a:lnTo>
                  <a:lnTo>
                    <a:pt x="23954" y="2861755"/>
                  </a:lnTo>
                  <a:lnTo>
                    <a:pt x="25333" y="2911089"/>
                  </a:lnTo>
                  <a:lnTo>
                    <a:pt x="28243" y="2963940"/>
                  </a:lnTo>
                  <a:lnTo>
                    <a:pt x="32969" y="3021215"/>
                  </a:lnTo>
                  <a:lnTo>
                    <a:pt x="37225" y="3071855"/>
                  </a:lnTo>
                  <a:lnTo>
                    <a:pt x="40267" y="3121501"/>
                  </a:lnTo>
                  <a:lnTo>
                    <a:pt x="42234" y="3170457"/>
                  </a:lnTo>
                  <a:lnTo>
                    <a:pt x="43266" y="3219030"/>
                  </a:lnTo>
                  <a:lnTo>
                    <a:pt x="43504" y="3267524"/>
                  </a:lnTo>
                  <a:lnTo>
                    <a:pt x="43088" y="3316246"/>
                  </a:lnTo>
                  <a:lnTo>
                    <a:pt x="42156" y="3365501"/>
                  </a:lnTo>
                  <a:lnTo>
                    <a:pt x="40850" y="3415594"/>
                  </a:lnTo>
                  <a:lnTo>
                    <a:pt x="39308" y="3466832"/>
                  </a:lnTo>
                  <a:lnTo>
                    <a:pt x="37671" y="3519518"/>
                  </a:lnTo>
                  <a:lnTo>
                    <a:pt x="36079" y="3573960"/>
                  </a:lnTo>
                  <a:lnTo>
                    <a:pt x="34672" y="3630462"/>
                  </a:lnTo>
                  <a:lnTo>
                    <a:pt x="33588" y="3689329"/>
                  </a:lnTo>
                  <a:lnTo>
                    <a:pt x="32950" y="3753107"/>
                  </a:lnTo>
                  <a:lnTo>
                    <a:pt x="32433" y="3813287"/>
                  </a:lnTo>
                  <a:lnTo>
                    <a:pt x="31574" y="3874508"/>
                  </a:lnTo>
                  <a:lnTo>
                    <a:pt x="30492" y="3934435"/>
                  </a:lnTo>
                  <a:lnTo>
                    <a:pt x="29289" y="3992971"/>
                  </a:lnTo>
                  <a:lnTo>
                    <a:pt x="28068" y="4050020"/>
                  </a:lnTo>
                  <a:lnTo>
                    <a:pt x="26928" y="4105485"/>
                  </a:lnTo>
                  <a:lnTo>
                    <a:pt x="25973" y="4159269"/>
                  </a:lnTo>
                  <a:lnTo>
                    <a:pt x="25304" y="4211275"/>
                  </a:lnTo>
                  <a:lnTo>
                    <a:pt x="25021" y="4261407"/>
                  </a:lnTo>
                  <a:lnTo>
                    <a:pt x="25227" y="4309569"/>
                  </a:lnTo>
                  <a:lnTo>
                    <a:pt x="26024" y="4355663"/>
                  </a:lnTo>
                  <a:lnTo>
                    <a:pt x="27512" y="4399592"/>
                  </a:lnTo>
                  <a:lnTo>
                    <a:pt x="29793" y="4441261"/>
                  </a:lnTo>
                  <a:lnTo>
                    <a:pt x="32898" y="4479683"/>
                  </a:lnTo>
                  <a:lnTo>
                    <a:pt x="27559" y="4479683"/>
                  </a:lnTo>
                  <a:lnTo>
                    <a:pt x="18923" y="4481410"/>
                  </a:lnTo>
                  <a:close/>
                </a:path>
                <a:path w="46989" h="4481830">
                  <a:moveTo>
                    <a:pt x="32969" y="4480572"/>
                  </a:moveTo>
                  <a:lnTo>
                    <a:pt x="27559" y="4479683"/>
                  </a:lnTo>
                  <a:lnTo>
                    <a:pt x="32898" y="4479683"/>
                  </a:lnTo>
                  <a:lnTo>
                    <a:pt x="32969" y="4480572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103" y="1026909"/>
              <a:ext cx="49530" cy="4481830"/>
            </a:xfrm>
            <a:custGeom>
              <a:avLst/>
              <a:gdLst/>
              <a:ahLst/>
              <a:cxnLst/>
              <a:rect l="l" t="t" r="r" b="b"/>
              <a:pathLst>
                <a:path w="49529" h="4481830">
                  <a:moveTo>
                    <a:pt x="31308" y="647"/>
                  </a:moveTo>
                  <a:lnTo>
                    <a:pt x="29423" y="63638"/>
                  </a:lnTo>
                  <a:lnTo>
                    <a:pt x="28092" y="119607"/>
                  </a:lnTo>
                  <a:lnTo>
                    <a:pt x="27252" y="169931"/>
                  </a:lnTo>
                  <a:lnTo>
                    <a:pt x="26841" y="215987"/>
                  </a:lnTo>
                  <a:lnTo>
                    <a:pt x="26793" y="259151"/>
                  </a:lnTo>
                  <a:lnTo>
                    <a:pt x="27046" y="300799"/>
                  </a:lnTo>
                  <a:lnTo>
                    <a:pt x="27536" y="342309"/>
                  </a:lnTo>
                  <a:lnTo>
                    <a:pt x="28198" y="385056"/>
                  </a:lnTo>
                  <a:lnTo>
                    <a:pt x="28971" y="430419"/>
                  </a:lnTo>
                  <a:lnTo>
                    <a:pt x="29789" y="479772"/>
                  </a:lnTo>
                  <a:lnTo>
                    <a:pt x="30589" y="534494"/>
                  </a:lnTo>
                  <a:lnTo>
                    <a:pt x="31308" y="595960"/>
                  </a:lnTo>
                  <a:lnTo>
                    <a:pt x="32307" y="667175"/>
                  </a:lnTo>
                  <a:lnTo>
                    <a:pt x="33598" y="726067"/>
                  </a:lnTo>
                  <a:lnTo>
                    <a:pt x="34988" y="775534"/>
                  </a:lnTo>
                  <a:lnTo>
                    <a:pt x="36285" y="818480"/>
                  </a:lnTo>
                  <a:lnTo>
                    <a:pt x="37295" y="857804"/>
                  </a:lnTo>
                  <a:lnTo>
                    <a:pt x="37826" y="896407"/>
                  </a:lnTo>
                  <a:lnTo>
                    <a:pt x="37686" y="937191"/>
                  </a:lnTo>
                  <a:lnTo>
                    <a:pt x="36681" y="983056"/>
                  </a:lnTo>
                  <a:lnTo>
                    <a:pt x="34620" y="1036904"/>
                  </a:lnTo>
                  <a:lnTo>
                    <a:pt x="31308" y="1101636"/>
                  </a:lnTo>
                  <a:lnTo>
                    <a:pt x="28882" y="1162940"/>
                  </a:lnTo>
                  <a:lnTo>
                    <a:pt x="28532" y="1218346"/>
                  </a:lnTo>
                  <a:lnTo>
                    <a:pt x="29726" y="1269068"/>
                  </a:lnTo>
                  <a:lnTo>
                    <a:pt x="31936" y="1316322"/>
                  </a:lnTo>
                  <a:lnTo>
                    <a:pt x="34631" y="1361324"/>
                  </a:lnTo>
                  <a:lnTo>
                    <a:pt x="37281" y="1405288"/>
                  </a:lnTo>
                  <a:lnTo>
                    <a:pt x="39356" y="1449431"/>
                  </a:lnTo>
                  <a:lnTo>
                    <a:pt x="40327" y="1494967"/>
                  </a:lnTo>
                  <a:lnTo>
                    <a:pt x="39662" y="1543112"/>
                  </a:lnTo>
                  <a:lnTo>
                    <a:pt x="36833" y="1595082"/>
                  </a:lnTo>
                  <a:lnTo>
                    <a:pt x="31308" y="1652092"/>
                  </a:lnTo>
                  <a:lnTo>
                    <a:pt x="26192" y="1700354"/>
                  </a:lnTo>
                  <a:lnTo>
                    <a:pt x="21917" y="1750652"/>
                  </a:lnTo>
                  <a:lnTo>
                    <a:pt x="18469" y="1802502"/>
                  </a:lnTo>
                  <a:lnTo>
                    <a:pt x="15835" y="1855420"/>
                  </a:lnTo>
                  <a:lnTo>
                    <a:pt x="14002" y="1908923"/>
                  </a:lnTo>
                  <a:lnTo>
                    <a:pt x="12955" y="1962527"/>
                  </a:lnTo>
                  <a:lnTo>
                    <a:pt x="12682" y="2015748"/>
                  </a:lnTo>
                  <a:lnTo>
                    <a:pt x="13170" y="2068103"/>
                  </a:lnTo>
                  <a:lnTo>
                    <a:pt x="14404" y="2119108"/>
                  </a:lnTo>
                  <a:lnTo>
                    <a:pt x="16372" y="2168279"/>
                  </a:lnTo>
                  <a:lnTo>
                    <a:pt x="19059" y="2215132"/>
                  </a:lnTo>
                  <a:lnTo>
                    <a:pt x="22454" y="2259185"/>
                  </a:lnTo>
                  <a:lnTo>
                    <a:pt x="26541" y="2299952"/>
                  </a:lnTo>
                  <a:lnTo>
                    <a:pt x="31308" y="2336952"/>
                  </a:lnTo>
                  <a:lnTo>
                    <a:pt x="35773" y="2378902"/>
                  </a:lnTo>
                  <a:lnTo>
                    <a:pt x="37623" y="2423036"/>
                  </a:lnTo>
                  <a:lnTo>
                    <a:pt x="37398" y="2469115"/>
                  </a:lnTo>
                  <a:lnTo>
                    <a:pt x="35640" y="2516902"/>
                  </a:lnTo>
                  <a:lnTo>
                    <a:pt x="32890" y="2566160"/>
                  </a:lnTo>
                  <a:lnTo>
                    <a:pt x="29689" y="2616652"/>
                  </a:lnTo>
                  <a:lnTo>
                    <a:pt x="26578" y="2668140"/>
                  </a:lnTo>
                  <a:lnTo>
                    <a:pt x="24098" y="2720387"/>
                  </a:lnTo>
                  <a:lnTo>
                    <a:pt x="22789" y="2773155"/>
                  </a:lnTo>
                  <a:lnTo>
                    <a:pt x="23194" y="2826207"/>
                  </a:lnTo>
                  <a:lnTo>
                    <a:pt x="25854" y="2879306"/>
                  </a:lnTo>
                  <a:lnTo>
                    <a:pt x="31308" y="2932214"/>
                  </a:lnTo>
                  <a:lnTo>
                    <a:pt x="37037" y="2989019"/>
                  </a:lnTo>
                  <a:lnTo>
                    <a:pt x="39381" y="3044374"/>
                  </a:lnTo>
                  <a:lnTo>
                    <a:pt x="39089" y="3098311"/>
                  </a:lnTo>
                  <a:lnTo>
                    <a:pt x="36904" y="3150863"/>
                  </a:lnTo>
                  <a:lnTo>
                    <a:pt x="33575" y="3202062"/>
                  </a:lnTo>
                  <a:lnTo>
                    <a:pt x="29845" y="3251942"/>
                  </a:lnTo>
                  <a:lnTo>
                    <a:pt x="26462" y="3300534"/>
                  </a:lnTo>
                  <a:lnTo>
                    <a:pt x="24170" y="3347871"/>
                  </a:lnTo>
                  <a:lnTo>
                    <a:pt x="23717" y="3393987"/>
                  </a:lnTo>
                  <a:lnTo>
                    <a:pt x="25848" y="3438913"/>
                  </a:lnTo>
                  <a:lnTo>
                    <a:pt x="31308" y="3482682"/>
                  </a:lnTo>
                  <a:lnTo>
                    <a:pt x="35110" y="3508028"/>
                  </a:lnTo>
                  <a:lnTo>
                    <a:pt x="38419" y="3536486"/>
                  </a:lnTo>
                  <a:lnTo>
                    <a:pt x="43620" y="3602386"/>
                  </a:lnTo>
                  <a:lnTo>
                    <a:pt x="47034" y="3679684"/>
                  </a:lnTo>
                  <a:lnTo>
                    <a:pt x="48109" y="3722389"/>
                  </a:lnTo>
                  <a:lnTo>
                    <a:pt x="48784" y="3767682"/>
                  </a:lnTo>
                  <a:lnTo>
                    <a:pt x="49075" y="3815474"/>
                  </a:lnTo>
                  <a:lnTo>
                    <a:pt x="48996" y="3865679"/>
                  </a:lnTo>
                  <a:lnTo>
                    <a:pt x="48564" y="3918210"/>
                  </a:lnTo>
                  <a:lnTo>
                    <a:pt x="47793" y="3972979"/>
                  </a:lnTo>
                  <a:lnTo>
                    <a:pt x="46700" y="4029899"/>
                  </a:lnTo>
                  <a:lnTo>
                    <a:pt x="45299" y="4088882"/>
                  </a:lnTo>
                  <a:lnTo>
                    <a:pt x="43606" y="4149841"/>
                  </a:lnTo>
                  <a:lnTo>
                    <a:pt x="41637" y="4212689"/>
                  </a:lnTo>
                  <a:lnTo>
                    <a:pt x="39408" y="4277338"/>
                  </a:lnTo>
                  <a:lnTo>
                    <a:pt x="36933" y="4343701"/>
                  </a:lnTo>
                  <a:lnTo>
                    <a:pt x="34228" y="4411691"/>
                  </a:lnTo>
                  <a:lnTo>
                    <a:pt x="31308" y="4481220"/>
                  </a:lnTo>
                  <a:lnTo>
                    <a:pt x="23866" y="4481614"/>
                  </a:lnTo>
                  <a:lnTo>
                    <a:pt x="20488" y="4481220"/>
                  </a:lnTo>
                  <a:lnTo>
                    <a:pt x="12995" y="4481220"/>
                  </a:lnTo>
                  <a:lnTo>
                    <a:pt x="13359" y="4440790"/>
                  </a:lnTo>
                  <a:lnTo>
                    <a:pt x="13012" y="4396718"/>
                  </a:lnTo>
                  <a:lnTo>
                    <a:pt x="12130" y="4349597"/>
                  </a:lnTo>
                  <a:lnTo>
                    <a:pt x="10891" y="4300019"/>
                  </a:lnTo>
                  <a:lnTo>
                    <a:pt x="9473" y="4248578"/>
                  </a:lnTo>
                  <a:lnTo>
                    <a:pt x="8054" y="4195867"/>
                  </a:lnTo>
                  <a:lnTo>
                    <a:pt x="6810" y="4142479"/>
                  </a:lnTo>
                  <a:lnTo>
                    <a:pt x="5921" y="4089008"/>
                  </a:lnTo>
                  <a:lnTo>
                    <a:pt x="5563" y="4036045"/>
                  </a:lnTo>
                  <a:lnTo>
                    <a:pt x="5913" y="3984186"/>
                  </a:lnTo>
                  <a:lnTo>
                    <a:pt x="7150" y="3934021"/>
                  </a:lnTo>
                  <a:lnTo>
                    <a:pt x="9452" y="3886146"/>
                  </a:lnTo>
                  <a:lnTo>
                    <a:pt x="12995" y="3841153"/>
                  </a:lnTo>
                  <a:lnTo>
                    <a:pt x="17483" y="3791784"/>
                  </a:lnTo>
                  <a:lnTo>
                    <a:pt x="20957" y="3745466"/>
                  </a:lnTo>
                  <a:lnTo>
                    <a:pt x="23455" y="3701136"/>
                  </a:lnTo>
                  <a:lnTo>
                    <a:pt x="25016" y="3657734"/>
                  </a:lnTo>
                  <a:lnTo>
                    <a:pt x="25680" y="3614197"/>
                  </a:lnTo>
                  <a:lnTo>
                    <a:pt x="25485" y="3569465"/>
                  </a:lnTo>
                  <a:lnTo>
                    <a:pt x="24470" y="3522474"/>
                  </a:lnTo>
                  <a:lnTo>
                    <a:pt x="22675" y="3472163"/>
                  </a:lnTo>
                  <a:lnTo>
                    <a:pt x="20138" y="3417471"/>
                  </a:lnTo>
                  <a:lnTo>
                    <a:pt x="16898" y="3357336"/>
                  </a:lnTo>
                  <a:lnTo>
                    <a:pt x="12995" y="3290697"/>
                  </a:lnTo>
                  <a:lnTo>
                    <a:pt x="10280" y="3236296"/>
                  </a:lnTo>
                  <a:lnTo>
                    <a:pt x="8639" y="3183324"/>
                  </a:lnTo>
                  <a:lnTo>
                    <a:pt x="7908" y="3131511"/>
                  </a:lnTo>
                  <a:lnTo>
                    <a:pt x="7922" y="3080588"/>
                  </a:lnTo>
                  <a:lnTo>
                    <a:pt x="8518" y="3030284"/>
                  </a:lnTo>
                  <a:lnTo>
                    <a:pt x="9532" y="2980331"/>
                  </a:lnTo>
                  <a:lnTo>
                    <a:pt x="10799" y="2930459"/>
                  </a:lnTo>
                  <a:lnTo>
                    <a:pt x="12157" y="2880399"/>
                  </a:lnTo>
                  <a:lnTo>
                    <a:pt x="13439" y="2829881"/>
                  </a:lnTo>
                  <a:lnTo>
                    <a:pt x="14483" y="2778636"/>
                  </a:lnTo>
                  <a:lnTo>
                    <a:pt x="15125" y="2726394"/>
                  </a:lnTo>
                  <a:lnTo>
                    <a:pt x="15200" y="2672885"/>
                  </a:lnTo>
                  <a:lnTo>
                    <a:pt x="14545" y="2617841"/>
                  </a:lnTo>
                  <a:lnTo>
                    <a:pt x="12995" y="2560993"/>
                  </a:lnTo>
                  <a:lnTo>
                    <a:pt x="11204" y="2496060"/>
                  </a:lnTo>
                  <a:lnTo>
                    <a:pt x="10473" y="2435839"/>
                  </a:lnTo>
                  <a:lnTo>
                    <a:pt x="10580" y="2379752"/>
                  </a:lnTo>
                  <a:lnTo>
                    <a:pt x="11307" y="2327223"/>
                  </a:lnTo>
                  <a:lnTo>
                    <a:pt x="12433" y="2277673"/>
                  </a:lnTo>
                  <a:lnTo>
                    <a:pt x="13738" y="2230524"/>
                  </a:lnTo>
                  <a:lnTo>
                    <a:pt x="15001" y="2185200"/>
                  </a:lnTo>
                  <a:lnTo>
                    <a:pt x="16003" y="2141123"/>
                  </a:lnTo>
                  <a:lnTo>
                    <a:pt x="16524" y="2097715"/>
                  </a:lnTo>
                  <a:lnTo>
                    <a:pt x="16343" y="2054399"/>
                  </a:lnTo>
                  <a:lnTo>
                    <a:pt x="15240" y="2010597"/>
                  </a:lnTo>
                  <a:lnTo>
                    <a:pt x="12995" y="1965731"/>
                  </a:lnTo>
                  <a:lnTo>
                    <a:pt x="9582" y="1913476"/>
                  </a:lnTo>
                  <a:lnTo>
                    <a:pt x="6409" y="1865227"/>
                  </a:lnTo>
                  <a:lnTo>
                    <a:pt x="3669" y="1819623"/>
                  </a:lnTo>
                  <a:lnTo>
                    <a:pt x="1558" y="1775301"/>
                  </a:lnTo>
                  <a:lnTo>
                    <a:pt x="270" y="1730900"/>
                  </a:lnTo>
                  <a:lnTo>
                    <a:pt x="0" y="1685059"/>
                  </a:lnTo>
                  <a:lnTo>
                    <a:pt x="942" y="1636415"/>
                  </a:lnTo>
                  <a:lnTo>
                    <a:pt x="3293" y="1583608"/>
                  </a:lnTo>
                  <a:lnTo>
                    <a:pt x="7245" y="1525275"/>
                  </a:lnTo>
                  <a:lnTo>
                    <a:pt x="12995" y="1460055"/>
                  </a:lnTo>
                  <a:lnTo>
                    <a:pt x="16880" y="1409499"/>
                  </a:lnTo>
                  <a:lnTo>
                    <a:pt x="19102" y="1356960"/>
                  </a:lnTo>
                  <a:lnTo>
                    <a:pt x="19926" y="1302995"/>
                  </a:lnTo>
                  <a:lnTo>
                    <a:pt x="19620" y="1248164"/>
                  </a:lnTo>
                  <a:lnTo>
                    <a:pt x="18449" y="1193026"/>
                  </a:lnTo>
                  <a:lnTo>
                    <a:pt x="16681" y="1138140"/>
                  </a:lnTo>
                  <a:lnTo>
                    <a:pt x="14581" y="1084064"/>
                  </a:lnTo>
                  <a:lnTo>
                    <a:pt x="12416" y="1031356"/>
                  </a:lnTo>
                  <a:lnTo>
                    <a:pt x="10454" y="980577"/>
                  </a:lnTo>
                  <a:lnTo>
                    <a:pt x="8959" y="932284"/>
                  </a:lnTo>
                  <a:lnTo>
                    <a:pt x="8200" y="887037"/>
                  </a:lnTo>
                  <a:lnTo>
                    <a:pt x="8442" y="845394"/>
                  </a:lnTo>
                  <a:lnTo>
                    <a:pt x="9951" y="807915"/>
                  </a:lnTo>
                  <a:lnTo>
                    <a:pt x="12995" y="775157"/>
                  </a:lnTo>
                  <a:lnTo>
                    <a:pt x="16534" y="745222"/>
                  </a:lnTo>
                  <a:lnTo>
                    <a:pt x="19827" y="711867"/>
                  </a:lnTo>
                  <a:lnTo>
                    <a:pt x="25434" y="635190"/>
                  </a:lnTo>
                  <a:lnTo>
                    <a:pt x="27628" y="592017"/>
                  </a:lnTo>
                  <a:lnTo>
                    <a:pt x="29337" y="545718"/>
                  </a:lnTo>
                  <a:lnTo>
                    <a:pt x="30501" y="496369"/>
                  </a:lnTo>
                  <a:lnTo>
                    <a:pt x="31059" y="444044"/>
                  </a:lnTo>
                  <a:lnTo>
                    <a:pt x="30952" y="388816"/>
                  </a:lnTo>
                  <a:lnTo>
                    <a:pt x="30120" y="330760"/>
                  </a:lnTo>
                  <a:lnTo>
                    <a:pt x="28504" y="269950"/>
                  </a:lnTo>
                  <a:lnTo>
                    <a:pt x="26043" y="206459"/>
                  </a:lnTo>
                  <a:lnTo>
                    <a:pt x="22678" y="140363"/>
                  </a:lnTo>
                  <a:lnTo>
                    <a:pt x="18348" y="71734"/>
                  </a:lnTo>
                  <a:lnTo>
                    <a:pt x="12995" y="647"/>
                  </a:lnTo>
                  <a:lnTo>
                    <a:pt x="18113" y="50"/>
                  </a:lnTo>
                  <a:lnTo>
                    <a:pt x="24958" y="0"/>
                  </a:lnTo>
                  <a:lnTo>
                    <a:pt x="31308" y="647"/>
                  </a:lnTo>
                  <a:close/>
                </a:path>
              </a:pathLst>
            </a:custGeom>
            <a:ln w="41275">
              <a:solidFill>
                <a:srgbClr val="ED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05157" y="2316988"/>
            <a:ext cx="5782310" cy="2069797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11125" indent="-99060">
              <a:lnSpc>
                <a:spcPct val="100000"/>
              </a:lnSpc>
              <a:spcBef>
                <a:spcPts val="840"/>
              </a:spcBef>
              <a:buSzPct val="95454"/>
              <a:buFont typeface="Arial"/>
              <a:buChar char="•"/>
              <a:tabLst>
                <a:tab pos="111760" algn="l"/>
              </a:tabLst>
            </a:pPr>
            <a:r>
              <a:rPr lang="el-GR" sz="2200" spc="-85" dirty="0">
                <a:latin typeface="Calibri"/>
                <a:cs typeface="Calibri"/>
              </a:rPr>
              <a:t>Για την πρόληψη παράνομης και επιβλαβούς διαδικτυακής συμπεριφοράς</a:t>
            </a:r>
            <a:endParaRPr sz="2200" dirty="0">
              <a:latin typeface="Calibri"/>
              <a:cs typeface="Calibri"/>
            </a:endParaRPr>
          </a:p>
          <a:p>
            <a:pPr marL="111125" indent="-99060">
              <a:lnSpc>
                <a:spcPct val="100000"/>
              </a:lnSpc>
              <a:spcBef>
                <a:spcPts val="745"/>
              </a:spcBef>
              <a:buSzPct val="95454"/>
              <a:buFont typeface="Arial"/>
              <a:buChar char="•"/>
              <a:tabLst>
                <a:tab pos="111760" algn="l"/>
              </a:tabLst>
            </a:pPr>
            <a:r>
              <a:rPr lang="el-GR" sz="2200" spc="-85" dirty="0">
                <a:latin typeface="Calibri"/>
                <a:cs typeface="Calibri"/>
              </a:rPr>
              <a:t>Για να μετριάσει τις επιπτώσεις της</a:t>
            </a:r>
            <a:endParaRPr lang="en-US" sz="2200" dirty="0">
              <a:latin typeface="Calibri"/>
              <a:cs typeface="Calibri"/>
            </a:endParaRPr>
          </a:p>
          <a:p>
            <a:pPr marL="111125" indent="-99060">
              <a:lnSpc>
                <a:spcPct val="100000"/>
              </a:lnSpc>
              <a:spcBef>
                <a:spcPts val="675"/>
              </a:spcBef>
              <a:buSzPct val="95454"/>
              <a:buFont typeface="Arial"/>
              <a:buChar char="•"/>
              <a:tabLst>
                <a:tab pos="111760" algn="l"/>
              </a:tabLst>
            </a:pPr>
            <a:r>
              <a:rPr lang="el-GR" sz="2200" spc="-85" dirty="0">
                <a:latin typeface="Calibri"/>
                <a:cs typeface="Calibri"/>
              </a:rPr>
              <a:t>Για να διευκολύνει τη συνεργασία</a:t>
            </a:r>
            <a:endParaRPr lang="en-US" sz="2200" dirty="0">
              <a:latin typeface="Calibri"/>
              <a:cs typeface="Calibri"/>
            </a:endParaRPr>
          </a:p>
          <a:p>
            <a:pPr marL="111125" indent="-99060">
              <a:lnSpc>
                <a:spcPct val="100000"/>
              </a:lnSpc>
              <a:spcBef>
                <a:spcPts val="740"/>
              </a:spcBef>
              <a:buSzPct val="95454"/>
              <a:buFont typeface="Arial"/>
              <a:buChar char="•"/>
              <a:tabLst>
                <a:tab pos="111760" algn="l"/>
              </a:tabLst>
            </a:pPr>
            <a:r>
              <a:rPr lang="el-GR" sz="2200" spc="-85" dirty="0">
                <a:latin typeface="Calibri"/>
                <a:cs typeface="Calibri"/>
              </a:rPr>
              <a:t>Αποτρέπει την κατάχρηση</a:t>
            </a:r>
            <a:endParaRPr lang="en-US"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02206" y="493267"/>
            <a:ext cx="360359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5400" spc="-140" dirty="0">
                <a:solidFill>
                  <a:srgbClr val="FFFFFF"/>
                </a:solidFill>
              </a:rPr>
              <a:t>Ταξινόμηση</a:t>
            </a:r>
            <a:endParaRPr sz="5400" dirty="0"/>
          </a:p>
        </p:txBody>
      </p:sp>
      <p:sp>
        <p:nvSpPr>
          <p:cNvPr id="3" name="object 3"/>
          <p:cNvSpPr/>
          <p:nvPr/>
        </p:nvSpPr>
        <p:spPr>
          <a:xfrm>
            <a:off x="4724400" y="1479753"/>
            <a:ext cx="2743200" cy="0"/>
          </a:xfrm>
          <a:custGeom>
            <a:avLst/>
            <a:gdLst/>
            <a:ahLst/>
            <a:cxnLst/>
            <a:rect l="l" t="t" r="r" b="b"/>
            <a:pathLst>
              <a:path w="2743200">
                <a:moveTo>
                  <a:pt x="0" y="0"/>
                </a:moveTo>
                <a:lnTo>
                  <a:pt x="274320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0141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50800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" y="3089871"/>
            <a:ext cx="11496814" cy="26729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988" y="2383028"/>
            <a:ext cx="3300222" cy="158623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 marR="5080">
              <a:lnSpc>
                <a:spcPts val="5810"/>
              </a:lnSpc>
              <a:spcBef>
                <a:spcPts val="850"/>
              </a:spcBef>
            </a:pPr>
            <a:r>
              <a:rPr lang="el-GR" sz="5400" spc="-140" dirty="0">
                <a:latin typeface="Calibri"/>
                <a:cs typeface="Calibri"/>
              </a:rPr>
              <a:t>Ταξινόμηση - Πού</a:t>
            </a:r>
            <a:endParaRPr sz="54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41465" y="1006271"/>
            <a:ext cx="90805" cy="4523105"/>
            <a:chOff x="4741465" y="1006271"/>
            <a:chExt cx="90805" cy="4523105"/>
          </a:xfrm>
        </p:grpSpPr>
        <p:sp>
          <p:nvSpPr>
            <p:cNvPr id="4" name="object 4"/>
            <p:cNvSpPr/>
            <p:nvPr/>
          </p:nvSpPr>
          <p:spPr>
            <a:xfrm>
              <a:off x="4760442" y="1027557"/>
              <a:ext cx="46990" cy="4481830"/>
            </a:xfrm>
            <a:custGeom>
              <a:avLst/>
              <a:gdLst/>
              <a:ahLst/>
              <a:cxnLst/>
              <a:rect l="l" t="t" r="r" b="b"/>
              <a:pathLst>
                <a:path w="46989" h="4481830">
                  <a:moveTo>
                    <a:pt x="15980" y="2078211"/>
                  </a:moveTo>
                  <a:lnTo>
                    <a:pt x="14656" y="2054669"/>
                  </a:lnTo>
                  <a:lnTo>
                    <a:pt x="12260" y="2013513"/>
                  </a:lnTo>
                  <a:lnTo>
                    <a:pt x="9818" y="1969061"/>
                  </a:lnTo>
                  <a:lnTo>
                    <a:pt x="7433" y="1921715"/>
                  </a:lnTo>
                  <a:lnTo>
                    <a:pt x="5209" y="1871878"/>
                  </a:lnTo>
                  <a:lnTo>
                    <a:pt x="3249" y="1819951"/>
                  </a:lnTo>
                  <a:lnTo>
                    <a:pt x="1658" y="1766337"/>
                  </a:lnTo>
                  <a:lnTo>
                    <a:pt x="540" y="1711439"/>
                  </a:lnTo>
                  <a:lnTo>
                    <a:pt x="0" y="1654872"/>
                  </a:lnTo>
                  <a:lnTo>
                    <a:pt x="135" y="1599396"/>
                  </a:lnTo>
                  <a:lnTo>
                    <a:pt x="1057" y="1543057"/>
                  </a:lnTo>
                  <a:lnTo>
                    <a:pt x="2866" y="1487042"/>
                  </a:lnTo>
                  <a:lnTo>
                    <a:pt x="5666" y="1431753"/>
                  </a:lnTo>
                  <a:lnTo>
                    <a:pt x="9561" y="1377594"/>
                  </a:lnTo>
                  <a:lnTo>
                    <a:pt x="14656" y="1324965"/>
                  </a:lnTo>
                  <a:lnTo>
                    <a:pt x="19711" y="1272457"/>
                  </a:lnTo>
                  <a:lnTo>
                    <a:pt x="23479" y="1218620"/>
                  </a:lnTo>
                  <a:lnTo>
                    <a:pt x="26104" y="1163146"/>
                  </a:lnTo>
                  <a:lnTo>
                    <a:pt x="27659" y="1108352"/>
                  </a:lnTo>
                  <a:lnTo>
                    <a:pt x="28327" y="1052614"/>
                  </a:lnTo>
                  <a:lnTo>
                    <a:pt x="28176" y="993961"/>
                  </a:lnTo>
                  <a:lnTo>
                    <a:pt x="27458" y="941665"/>
                  </a:lnTo>
                  <a:lnTo>
                    <a:pt x="26175" y="887148"/>
                  </a:lnTo>
                  <a:lnTo>
                    <a:pt x="24498" y="833732"/>
                  </a:lnTo>
                  <a:lnTo>
                    <a:pt x="22554" y="781764"/>
                  </a:lnTo>
                  <a:lnTo>
                    <a:pt x="20470" y="731591"/>
                  </a:lnTo>
                  <a:lnTo>
                    <a:pt x="16393" y="638018"/>
                  </a:lnTo>
                  <a:lnTo>
                    <a:pt x="14656" y="595312"/>
                  </a:lnTo>
                  <a:lnTo>
                    <a:pt x="13263" y="546477"/>
                  </a:lnTo>
                  <a:lnTo>
                    <a:pt x="12648" y="496283"/>
                  </a:lnTo>
                  <a:lnTo>
                    <a:pt x="12654" y="445096"/>
                  </a:lnTo>
                  <a:lnTo>
                    <a:pt x="13124" y="393282"/>
                  </a:lnTo>
                  <a:lnTo>
                    <a:pt x="13899" y="341205"/>
                  </a:lnTo>
                  <a:lnTo>
                    <a:pt x="15737" y="237725"/>
                  </a:lnTo>
                  <a:lnTo>
                    <a:pt x="16485" y="187052"/>
                  </a:lnTo>
                  <a:lnTo>
                    <a:pt x="16908" y="137578"/>
                  </a:lnTo>
                  <a:lnTo>
                    <a:pt x="16849" y="89668"/>
                  </a:lnTo>
                  <a:lnTo>
                    <a:pt x="16151" y="43686"/>
                  </a:lnTo>
                  <a:lnTo>
                    <a:pt x="14656" y="0"/>
                  </a:lnTo>
                  <a:lnTo>
                    <a:pt x="19317" y="698"/>
                  </a:lnTo>
                  <a:lnTo>
                    <a:pt x="32966" y="698"/>
                  </a:lnTo>
                  <a:lnTo>
                    <a:pt x="32606" y="66483"/>
                  </a:lnTo>
                  <a:lnTo>
                    <a:pt x="31754" y="124301"/>
                  </a:lnTo>
                  <a:lnTo>
                    <a:pt x="30580" y="175131"/>
                  </a:lnTo>
                  <a:lnTo>
                    <a:pt x="29250" y="220654"/>
                  </a:lnTo>
                  <a:lnTo>
                    <a:pt x="27930" y="262548"/>
                  </a:lnTo>
                  <a:lnTo>
                    <a:pt x="26788" y="302494"/>
                  </a:lnTo>
                  <a:lnTo>
                    <a:pt x="25989" y="342172"/>
                  </a:lnTo>
                  <a:lnTo>
                    <a:pt x="25699" y="383260"/>
                  </a:lnTo>
                  <a:lnTo>
                    <a:pt x="26086" y="427439"/>
                  </a:lnTo>
                  <a:lnTo>
                    <a:pt x="27316" y="476387"/>
                  </a:lnTo>
                  <a:lnTo>
                    <a:pt x="29555" y="531785"/>
                  </a:lnTo>
                  <a:lnTo>
                    <a:pt x="32969" y="595312"/>
                  </a:lnTo>
                  <a:lnTo>
                    <a:pt x="37214" y="672682"/>
                  </a:lnTo>
                  <a:lnTo>
                    <a:pt x="40277" y="741828"/>
                  </a:lnTo>
                  <a:lnTo>
                    <a:pt x="42248" y="803600"/>
                  </a:lnTo>
                  <a:lnTo>
                    <a:pt x="43216" y="858848"/>
                  </a:lnTo>
                  <a:lnTo>
                    <a:pt x="43271" y="908424"/>
                  </a:lnTo>
                  <a:lnTo>
                    <a:pt x="42501" y="953178"/>
                  </a:lnTo>
                  <a:lnTo>
                    <a:pt x="40997" y="993961"/>
                  </a:lnTo>
                  <a:lnTo>
                    <a:pt x="38847" y="1031623"/>
                  </a:lnTo>
                  <a:lnTo>
                    <a:pt x="36142" y="1067015"/>
                  </a:lnTo>
                  <a:lnTo>
                    <a:pt x="32969" y="1100988"/>
                  </a:lnTo>
                  <a:lnTo>
                    <a:pt x="31405" y="1128631"/>
                  </a:lnTo>
                  <a:lnTo>
                    <a:pt x="32440" y="1203757"/>
                  </a:lnTo>
                  <a:lnTo>
                    <a:pt x="34412" y="1249685"/>
                  </a:lnTo>
                  <a:lnTo>
                    <a:pt x="36938" y="1300156"/>
                  </a:lnTo>
                  <a:lnTo>
                    <a:pt x="39705" y="1354392"/>
                  </a:lnTo>
                  <a:lnTo>
                    <a:pt x="42399" y="1411617"/>
                  </a:lnTo>
                  <a:lnTo>
                    <a:pt x="44709" y="1471054"/>
                  </a:lnTo>
                  <a:lnTo>
                    <a:pt x="46320" y="1531927"/>
                  </a:lnTo>
                  <a:lnTo>
                    <a:pt x="46922" y="1593458"/>
                  </a:lnTo>
                  <a:lnTo>
                    <a:pt x="46200" y="1654872"/>
                  </a:lnTo>
                  <a:lnTo>
                    <a:pt x="43843" y="1715391"/>
                  </a:lnTo>
                  <a:lnTo>
                    <a:pt x="39537" y="1774240"/>
                  </a:lnTo>
                  <a:lnTo>
                    <a:pt x="32969" y="1830641"/>
                  </a:lnTo>
                  <a:lnTo>
                    <a:pt x="25229" y="1891510"/>
                  </a:lnTo>
                  <a:lnTo>
                    <a:pt x="19998" y="1946706"/>
                  </a:lnTo>
                  <a:lnTo>
                    <a:pt x="16946" y="1997317"/>
                  </a:lnTo>
                  <a:lnTo>
                    <a:pt x="15743" y="2044430"/>
                  </a:lnTo>
                  <a:lnTo>
                    <a:pt x="15980" y="2078211"/>
                  </a:lnTo>
                  <a:close/>
                </a:path>
                <a:path w="46989" h="4481830">
                  <a:moveTo>
                    <a:pt x="32966" y="698"/>
                  </a:moveTo>
                  <a:lnTo>
                    <a:pt x="19317" y="698"/>
                  </a:lnTo>
                  <a:lnTo>
                    <a:pt x="27305" y="596"/>
                  </a:lnTo>
                  <a:lnTo>
                    <a:pt x="32969" y="0"/>
                  </a:lnTo>
                  <a:lnTo>
                    <a:pt x="32966" y="698"/>
                  </a:lnTo>
                  <a:close/>
                </a:path>
                <a:path w="46989" h="4481830">
                  <a:moveTo>
                    <a:pt x="21595" y="2201292"/>
                  </a:moveTo>
                  <a:lnTo>
                    <a:pt x="19915" y="2175654"/>
                  </a:lnTo>
                  <a:lnTo>
                    <a:pt x="17558" y="2132510"/>
                  </a:lnTo>
                  <a:lnTo>
                    <a:pt x="16057" y="2089131"/>
                  </a:lnTo>
                  <a:lnTo>
                    <a:pt x="15980" y="2078211"/>
                  </a:lnTo>
                  <a:lnTo>
                    <a:pt x="17236" y="2100545"/>
                  </a:lnTo>
                  <a:lnTo>
                    <a:pt x="19471" y="2146427"/>
                  </a:lnTo>
                  <a:lnTo>
                    <a:pt x="21325" y="2192518"/>
                  </a:lnTo>
                  <a:lnTo>
                    <a:pt x="21595" y="2201292"/>
                  </a:lnTo>
                  <a:close/>
                </a:path>
                <a:path w="46989" h="4481830">
                  <a:moveTo>
                    <a:pt x="18923" y="4481410"/>
                  </a:moveTo>
                  <a:lnTo>
                    <a:pt x="14656" y="4480572"/>
                  </a:lnTo>
                  <a:lnTo>
                    <a:pt x="19802" y="4428567"/>
                  </a:lnTo>
                  <a:lnTo>
                    <a:pt x="21955" y="4381199"/>
                  </a:lnTo>
                  <a:lnTo>
                    <a:pt x="21768" y="4337053"/>
                  </a:lnTo>
                  <a:lnTo>
                    <a:pt x="19897" y="4294713"/>
                  </a:lnTo>
                  <a:lnTo>
                    <a:pt x="16997" y="4252767"/>
                  </a:lnTo>
                  <a:lnTo>
                    <a:pt x="13723" y="4209797"/>
                  </a:lnTo>
                  <a:lnTo>
                    <a:pt x="10729" y="4164391"/>
                  </a:lnTo>
                  <a:lnTo>
                    <a:pt x="8670" y="4115134"/>
                  </a:lnTo>
                  <a:lnTo>
                    <a:pt x="8202" y="4060610"/>
                  </a:lnTo>
                  <a:lnTo>
                    <a:pt x="9979" y="3999404"/>
                  </a:lnTo>
                  <a:lnTo>
                    <a:pt x="14656" y="3930103"/>
                  </a:lnTo>
                  <a:lnTo>
                    <a:pt x="19176" y="3868824"/>
                  </a:lnTo>
                  <a:lnTo>
                    <a:pt x="22123" y="3809852"/>
                  </a:lnTo>
                  <a:lnTo>
                    <a:pt x="23721" y="3753107"/>
                  </a:lnTo>
                  <a:lnTo>
                    <a:pt x="24193" y="3698505"/>
                  </a:lnTo>
                  <a:lnTo>
                    <a:pt x="23763" y="3645965"/>
                  </a:lnTo>
                  <a:lnTo>
                    <a:pt x="22653" y="3595406"/>
                  </a:lnTo>
                  <a:lnTo>
                    <a:pt x="21089" y="3546744"/>
                  </a:lnTo>
                  <a:lnTo>
                    <a:pt x="19292" y="3499899"/>
                  </a:lnTo>
                  <a:lnTo>
                    <a:pt x="17488" y="3454788"/>
                  </a:lnTo>
                  <a:lnTo>
                    <a:pt x="15898" y="3411329"/>
                  </a:lnTo>
                  <a:lnTo>
                    <a:pt x="14748" y="3369441"/>
                  </a:lnTo>
                  <a:lnTo>
                    <a:pt x="14259" y="3329042"/>
                  </a:lnTo>
                  <a:lnTo>
                    <a:pt x="14656" y="3290049"/>
                  </a:lnTo>
                  <a:lnTo>
                    <a:pt x="15210" y="3250429"/>
                  </a:lnTo>
                  <a:lnTo>
                    <a:pt x="15113" y="3208358"/>
                  </a:lnTo>
                  <a:lnTo>
                    <a:pt x="14520" y="3164067"/>
                  </a:lnTo>
                  <a:lnTo>
                    <a:pt x="13580" y="3117786"/>
                  </a:lnTo>
                  <a:lnTo>
                    <a:pt x="11273" y="3020184"/>
                  </a:lnTo>
                  <a:lnTo>
                    <a:pt x="10209" y="2969325"/>
                  </a:lnTo>
                  <a:lnTo>
                    <a:pt x="9407" y="2917403"/>
                  </a:lnTo>
                  <a:lnTo>
                    <a:pt x="9020" y="2864648"/>
                  </a:lnTo>
                  <a:lnTo>
                    <a:pt x="9199" y="2811292"/>
                  </a:lnTo>
                  <a:lnTo>
                    <a:pt x="10097" y="2757566"/>
                  </a:lnTo>
                  <a:lnTo>
                    <a:pt x="11865" y="2703702"/>
                  </a:lnTo>
                  <a:lnTo>
                    <a:pt x="14656" y="2649931"/>
                  </a:lnTo>
                  <a:lnTo>
                    <a:pt x="17920" y="2592905"/>
                  </a:lnTo>
                  <a:lnTo>
                    <a:pt x="20466" y="2537900"/>
                  </a:lnTo>
                  <a:lnTo>
                    <a:pt x="22337" y="2484520"/>
                  </a:lnTo>
                  <a:lnTo>
                    <a:pt x="23554" y="2433145"/>
                  </a:lnTo>
                  <a:lnTo>
                    <a:pt x="24171" y="2382992"/>
                  </a:lnTo>
                  <a:lnTo>
                    <a:pt x="24219" y="2334055"/>
                  </a:lnTo>
                  <a:lnTo>
                    <a:pt x="23736" y="2286131"/>
                  </a:lnTo>
                  <a:lnTo>
                    <a:pt x="22759" y="2239019"/>
                  </a:lnTo>
                  <a:lnTo>
                    <a:pt x="21595" y="2201292"/>
                  </a:lnTo>
                  <a:lnTo>
                    <a:pt x="22798" y="2219650"/>
                  </a:lnTo>
                  <a:lnTo>
                    <a:pt x="25876" y="2265585"/>
                  </a:lnTo>
                  <a:lnTo>
                    <a:pt x="28817" y="2314547"/>
                  </a:lnTo>
                  <a:lnTo>
                    <a:pt x="31292" y="2367624"/>
                  </a:lnTo>
                  <a:lnTo>
                    <a:pt x="32969" y="2425903"/>
                  </a:lnTo>
                  <a:lnTo>
                    <a:pt x="33509" y="2484714"/>
                  </a:lnTo>
                  <a:lnTo>
                    <a:pt x="32996" y="2538468"/>
                  </a:lnTo>
                  <a:lnTo>
                    <a:pt x="31712" y="2588656"/>
                  </a:lnTo>
                  <a:lnTo>
                    <a:pt x="29947" y="2635993"/>
                  </a:lnTo>
                  <a:lnTo>
                    <a:pt x="27987" y="2681390"/>
                  </a:lnTo>
                  <a:lnTo>
                    <a:pt x="26121" y="2725754"/>
                  </a:lnTo>
                  <a:lnTo>
                    <a:pt x="24635" y="2769997"/>
                  </a:lnTo>
                  <a:lnTo>
                    <a:pt x="23817" y="2815028"/>
                  </a:lnTo>
                  <a:lnTo>
                    <a:pt x="23954" y="2861755"/>
                  </a:lnTo>
                  <a:lnTo>
                    <a:pt x="25333" y="2911089"/>
                  </a:lnTo>
                  <a:lnTo>
                    <a:pt x="28243" y="2963940"/>
                  </a:lnTo>
                  <a:lnTo>
                    <a:pt x="32969" y="3021215"/>
                  </a:lnTo>
                  <a:lnTo>
                    <a:pt x="37225" y="3071855"/>
                  </a:lnTo>
                  <a:lnTo>
                    <a:pt x="40267" y="3121501"/>
                  </a:lnTo>
                  <a:lnTo>
                    <a:pt x="42234" y="3170457"/>
                  </a:lnTo>
                  <a:lnTo>
                    <a:pt x="43266" y="3219030"/>
                  </a:lnTo>
                  <a:lnTo>
                    <a:pt x="43504" y="3267524"/>
                  </a:lnTo>
                  <a:lnTo>
                    <a:pt x="43088" y="3316246"/>
                  </a:lnTo>
                  <a:lnTo>
                    <a:pt x="42156" y="3365501"/>
                  </a:lnTo>
                  <a:lnTo>
                    <a:pt x="40850" y="3415594"/>
                  </a:lnTo>
                  <a:lnTo>
                    <a:pt x="39308" y="3466832"/>
                  </a:lnTo>
                  <a:lnTo>
                    <a:pt x="37671" y="3519518"/>
                  </a:lnTo>
                  <a:lnTo>
                    <a:pt x="36079" y="3573960"/>
                  </a:lnTo>
                  <a:lnTo>
                    <a:pt x="34672" y="3630462"/>
                  </a:lnTo>
                  <a:lnTo>
                    <a:pt x="33588" y="3689329"/>
                  </a:lnTo>
                  <a:lnTo>
                    <a:pt x="32950" y="3753107"/>
                  </a:lnTo>
                  <a:lnTo>
                    <a:pt x="32433" y="3813287"/>
                  </a:lnTo>
                  <a:lnTo>
                    <a:pt x="31574" y="3874508"/>
                  </a:lnTo>
                  <a:lnTo>
                    <a:pt x="30492" y="3934435"/>
                  </a:lnTo>
                  <a:lnTo>
                    <a:pt x="29289" y="3992971"/>
                  </a:lnTo>
                  <a:lnTo>
                    <a:pt x="28068" y="4050020"/>
                  </a:lnTo>
                  <a:lnTo>
                    <a:pt x="26928" y="4105485"/>
                  </a:lnTo>
                  <a:lnTo>
                    <a:pt x="25973" y="4159269"/>
                  </a:lnTo>
                  <a:lnTo>
                    <a:pt x="25304" y="4211275"/>
                  </a:lnTo>
                  <a:lnTo>
                    <a:pt x="25021" y="4261407"/>
                  </a:lnTo>
                  <a:lnTo>
                    <a:pt x="25227" y="4309569"/>
                  </a:lnTo>
                  <a:lnTo>
                    <a:pt x="26024" y="4355663"/>
                  </a:lnTo>
                  <a:lnTo>
                    <a:pt x="27512" y="4399592"/>
                  </a:lnTo>
                  <a:lnTo>
                    <a:pt x="29793" y="4441261"/>
                  </a:lnTo>
                  <a:lnTo>
                    <a:pt x="32898" y="4479683"/>
                  </a:lnTo>
                  <a:lnTo>
                    <a:pt x="27559" y="4479683"/>
                  </a:lnTo>
                  <a:lnTo>
                    <a:pt x="18923" y="4481410"/>
                  </a:lnTo>
                  <a:close/>
                </a:path>
                <a:path w="46989" h="4481830">
                  <a:moveTo>
                    <a:pt x="32969" y="4480572"/>
                  </a:moveTo>
                  <a:lnTo>
                    <a:pt x="27559" y="4479683"/>
                  </a:lnTo>
                  <a:lnTo>
                    <a:pt x="32898" y="4479683"/>
                  </a:lnTo>
                  <a:lnTo>
                    <a:pt x="32969" y="4480572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103" y="1026909"/>
              <a:ext cx="49530" cy="4481830"/>
            </a:xfrm>
            <a:custGeom>
              <a:avLst/>
              <a:gdLst/>
              <a:ahLst/>
              <a:cxnLst/>
              <a:rect l="l" t="t" r="r" b="b"/>
              <a:pathLst>
                <a:path w="49529" h="4481830">
                  <a:moveTo>
                    <a:pt x="31308" y="647"/>
                  </a:moveTo>
                  <a:lnTo>
                    <a:pt x="29423" y="63638"/>
                  </a:lnTo>
                  <a:lnTo>
                    <a:pt x="28092" y="119607"/>
                  </a:lnTo>
                  <a:lnTo>
                    <a:pt x="27252" y="169931"/>
                  </a:lnTo>
                  <a:lnTo>
                    <a:pt x="26841" y="215987"/>
                  </a:lnTo>
                  <a:lnTo>
                    <a:pt x="26793" y="259151"/>
                  </a:lnTo>
                  <a:lnTo>
                    <a:pt x="27046" y="300799"/>
                  </a:lnTo>
                  <a:lnTo>
                    <a:pt x="27536" y="342309"/>
                  </a:lnTo>
                  <a:lnTo>
                    <a:pt x="28198" y="385056"/>
                  </a:lnTo>
                  <a:lnTo>
                    <a:pt x="28971" y="430419"/>
                  </a:lnTo>
                  <a:lnTo>
                    <a:pt x="29789" y="479772"/>
                  </a:lnTo>
                  <a:lnTo>
                    <a:pt x="30589" y="534494"/>
                  </a:lnTo>
                  <a:lnTo>
                    <a:pt x="31308" y="595960"/>
                  </a:lnTo>
                  <a:lnTo>
                    <a:pt x="32307" y="667175"/>
                  </a:lnTo>
                  <a:lnTo>
                    <a:pt x="33598" y="726067"/>
                  </a:lnTo>
                  <a:lnTo>
                    <a:pt x="34988" y="775534"/>
                  </a:lnTo>
                  <a:lnTo>
                    <a:pt x="36285" y="818480"/>
                  </a:lnTo>
                  <a:lnTo>
                    <a:pt x="37295" y="857804"/>
                  </a:lnTo>
                  <a:lnTo>
                    <a:pt x="37826" y="896407"/>
                  </a:lnTo>
                  <a:lnTo>
                    <a:pt x="37686" y="937191"/>
                  </a:lnTo>
                  <a:lnTo>
                    <a:pt x="36681" y="983056"/>
                  </a:lnTo>
                  <a:lnTo>
                    <a:pt x="34620" y="1036904"/>
                  </a:lnTo>
                  <a:lnTo>
                    <a:pt x="31308" y="1101636"/>
                  </a:lnTo>
                  <a:lnTo>
                    <a:pt x="28882" y="1162940"/>
                  </a:lnTo>
                  <a:lnTo>
                    <a:pt x="28532" y="1218346"/>
                  </a:lnTo>
                  <a:lnTo>
                    <a:pt x="29726" y="1269068"/>
                  </a:lnTo>
                  <a:lnTo>
                    <a:pt x="31936" y="1316322"/>
                  </a:lnTo>
                  <a:lnTo>
                    <a:pt x="34631" y="1361324"/>
                  </a:lnTo>
                  <a:lnTo>
                    <a:pt x="37281" y="1405288"/>
                  </a:lnTo>
                  <a:lnTo>
                    <a:pt x="39356" y="1449431"/>
                  </a:lnTo>
                  <a:lnTo>
                    <a:pt x="40327" y="1494967"/>
                  </a:lnTo>
                  <a:lnTo>
                    <a:pt x="39662" y="1543112"/>
                  </a:lnTo>
                  <a:lnTo>
                    <a:pt x="36833" y="1595082"/>
                  </a:lnTo>
                  <a:lnTo>
                    <a:pt x="31308" y="1652092"/>
                  </a:lnTo>
                  <a:lnTo>
                    <a:pt x="26192" y="1700354"/>
                  </a:lnTo>
                  <a:lnTo>
                    <a:pt x="21917" y="1750652"/>
                  </a:lnTo>
                  <a:lnTo>
                    <a:pt x="18469" y="1802502"/>
                  </a:lnTo>
                  <a:lnTo>
                    <a:pt x="15835" y="1855420"/>
                  </a:lnTo>
                  <a:lnTo>
                    <a:pt x="14002" y="1908923"/>
                  </a:lnTo>
                  <a:lnTo>
                    <a:pt x="12955" y="1962527"/>
                  </a:lnTo>
                  <a:lnTo>
                    <a:pt x="12682" y="2015748"/>
                  </a:lnTo>
                  <a:lnTo>
                    <a:pt x="13170" y="2068103"/>
                  </a:lnTo>
                  <a:lnTo>
                    <a:pt x="14404" y="2119108"/>
                  </a:lnTo>
                  <a:lnTo>
                    <a:pt x="16372" y="2168279"/>
                  </a:lnTo>
                  <a:lnTo>
                    <a:pt x="19059" y="2215132"/>
                  </a:lnTo>
                  <a:lnTo>
                    <a:pt x="22454" y="2259185"/>
                  </a:lnTo>
                  <a:lnTo>
                    <a:pt x="26541" y="2299952"/>
                  </a:lnTo>
                  <a:lnTo>
                    <a:pt x="31308" y="2336952"/>
                  </a:lnTo>
                  <a:lnTo>
                    <a:pt x="35773" y="2378902"/>
                  </a:lnTo>
                  <a:lnTo>
                    <a:pt x="37623" y="2423036"/>
                  </a:lnTo>
                  <a:lnTo>
                    <a:pt x="37398" y="2469115"/>
                  </a:lnTo>
                  <a:lnTo>
                    <a:pt x="35640" y="2516902"/>
                  </a:lnTo>
                  <a:lnTo>
                    <a:pt x="32890" y="2566160"/>
                  </a:lnTo>
                  <a:lnTo>
                    <a:pt x="29689" y="2616652"/>
                  </a:lnTo>
                  <a:lnTo>
                    <a:pt x="26578" y="2668140"/>
                  </a:lnTo>
                  <a:lnTo>
                    <a:pt x="24098" y="2720387"/>
                  </a:lnTo>
                  <a:lnTo>
                    <a:pt x="22789" y="2773155"/>
                  </a:lnTo>
                  <a:lnTo>
                    <a:pt x="23194" y="2826207"/>
                  </a:lnTo>
                  <a:lnTo>
                    <a:pt x="25854" y="2879306"/>
                  </a:lnTo>
                  <a:lnTo>
                    <a:pt x="31308" y="2932214"/>
                  </a:lnTo>
                  <a:lnTo>
                    <a:pt x="37037" y="2989019"/>
                  </a:lnTo>
                  <a:lnTo>
                    <a:pt x="39381" y="3044374"/>
                  </a:lnTo>
                  <a:lnTo>
                    <a:pt x="39089" y="3098311"/>
                  </a:lnTo>
                  <a:lnTo>
                    <a:pt x="36904" y="3150863"/>
                  </a:lnTo>
                  <a:lnTo>
                    <a:pt x="33575" y="3202062"/>
                  </a:lnTo>
                  <a:lnTo>
                    <a:pt x="29845" y="3251942"/>
                  </a:lnTo>
                  <a:lnTo>
                    <a:pt x="26462" y="3300534"/>
                  </a:lnTo>
                  <a:lnTo>
                    <a:pt x="24170" y="3347871"/>
                  </a:lnTo>
                  <a:lnTo>
                    <a:pt x="23717" y="3393987"/>
                  </a:lnTo>
                  <a:lnTo>
                    <a:pt x="25848" y="3438913"/>
                  </a:lnTo>
                  <a:lnTo>
                    <a:pt x="31308" y="3482682"/>
                  </a:lnTo>
                  <a:lnTo>
                    <a:pt x="35110" y="3508028"/>
                  </a:lnTo>
                  <a:lnTo>
                    <a:pt x="38419" y="3536486"/>
                  </a:lnTo>
                  <a:lnTo>
                    <a:pt x="43620" y="3602386"/>
                  </a:lnTo>
                  <a:lnTo>
                    <a:pt x="47034" y="3679684"/>
                  </a:lnTo>
                  <a:lnTo>
                    <a:pt x="48109" y="3722389"/>
                  </a:lnTo>
                  <a:lnTo>
                    <a:pt x="48784" y="3767682"/>
                  </a:lnTo>
                  <a:lnTo>
                    <a:pt x="49075" y="3815474"/>
                  </a:lnTo>
                  <a:lnTo>
                    <a:pt x="48996" y="3865679"/>
                  </a:lnTo>
                  <a:lnTo>
                    <a:pt x="48564" y="3918210"/>
                  </a:lnTo>
                  <a:lnTo>
                    <a:pt x="47793" y="3972979"/>
                  </a:lnTo>
                  <a:lnTo>
                    <a:pt x="46700" y="4029899"/>
                  </a:lnTo>
                  <a:lnTo>
                    <a:pt x="45299" y="4088882"/>
                  </a:lnTo>
                  <a:lnTo>
                    <a:pt x="43606" y="4149841"/>
                  </a:lnTo>
                  <a:lnTo>
                    <a:pt x="41637" y="4212689"/>
                  </a:lnTo>
                  <a:lnTo>
                    <a:pt x="39408" y="4277338"/>
                  </a:lnTo>
                  <a:lnTo>
                    <a:pt x="36933" y="4343701"/>
                  </a:lnTo>
                  <a:lnTo>
                    <a:pt x="34228" y="4411691"/>
                  </a:lnTo>
                  <a:lnTo>
                    <a:pt x="31308" y="4481220"/>
                  </a:lnTo>
                  <a:lnTo>
                    <a:pt x="23866" y="4481614"/>
                  </a:lnTo>
                  <a:lnTo>
                    <a:pt x="20488" y="4481220"/>
                  </a:lnTo>
                  <a:lnTo>
                    <a:pt x="12995" y="4481220"/>
                  </a:lnTo>
                  <a:lnTo>
                    <a:pt x="13359" y="4440790"/>
                  </a:lnTo>
                  <a:lnTo>
                    <a:pt x="13012" y="4396718"/>
                  </a:lnTo>
                  <a:lnTo>
                    <a:pt x="12130" y="4349597"/>
                  </a:lnTo>
                  <a:lnTo>
                    <a:pt x="10891" y="4300019"/>
                  </a:lnTo>
                  <a:lnTo>
                    <a:pt x="9473" y="4248578"/>
                  </a:lnTo>
                  <a:lnTo>
                    <a:pt x="8054" y="4195867"/>
                  </a:lnTo>
                  <a:lnTo>
                    <a:pt x="6810" y="4142479"/>
                  </a:lnTo>
                  <a:lnTo>
                    <a:pt x="5921" y="4089008"/>
                  </a:lnTo>
                  <a:lnTo>
                    <a:pt x="5563" y="4036045"/>
                  </a:lnTo>
                  <a:lnTo>
                    <a:pt x="5913" y="3984186"/>
                  </a:lnTo>
                  <a:lnTo>
                    <a:pt x="7150" y="3934021"/>
                  </a:lnTo>
                  <a:lnTo>
                    <a:pt x="9452" y="3886146"/>
                  </a:lnTo>
                  <a:lnTo>
                    <a:pt x="12995" y="3841153"/>
                  </a:lnTo>
                  <a:lnTo>
                    <a:pt x="17483" y="3791784"/>
                  </a:lnTo>
                  <a:lnTo>
                    <a:pt x="20957" y="3745466"/>
                  </a:lnTo>
                  <a:lnTo>
                    <a:pt x="23455" y="3701136"/>
                  </a:lnTo>
                  <a:lnTo>
                    <a:pt x="25016" y="3657734"/>
                  </a:lnTo>
                  <a:lnTo>
                    <a:pt x="25680" y="3614197"/>
                  </a:lnTo>
                  <a:lnTo>
                    <a:pt x="25485" y="3569465"/>
                  </a:lnTo>
                  <a:lnTo>
                    <a:pt x="24470" y="3522474"/>
                  </a:lnTo>
                  <a:lnTo>
                    <a:pt x="22675" y="3472163"/>
                  </a:lnTo>
                  <a:lnTo>
                    <a:pt x="20138" y="3417471"/>
                  </a:lnTo>
                  <a:lnTo>
                    <a:pt x="16898" y="3357336"/>
                  </a:lnTo>
                  <a:lnTo>
                    <a:pt x="12995" y="3290697"/>
                  </a:lnTo>
                  <a:lnTo>
                    <a:pt x="10280" y="3236296"/>
                  </a:lnTo>
                  <a:lnTo>
                    <a:pt x="8639" y="3183324"/>
                  </a:lnTo>
                  <a:lnTo>
                    <a:pt x="7908" y="3131511"/>
                  </a:lnTo>
                  <a:lnTo>
                    <a:pt x="7922" y="3080588"/>
                  </a:lnTo>
                  <a:lnTo>
                    <a:pt x="8518" y="3030284"/>
                  </a:lnTo>
                  <a:lnTo>
                    <a:pt x="9532" y="2980331"/>
                  </a:lnTo>
                  <a:lnTo>
                    <a:pt x="10799" y="2930459"/>
                  </a:lnTo>
                  <a:lnTo>
                    <a:pt x="12157" y="2880399"/>
                  </a:lnTo>
                  <a:lnTo>
                    <a:pt x="13439" y="2829881"/>
                  </a:lnTo>
                  <a:lnTo>
                    <a:pt x="14483" y="2778636"/>
                  </a:lnTo>
                  <a:lnTo>
                    <a:pt x="15125" y="2726394"/>
                  </a:lnTo>
                  <a:lnTo>
                    <a:pt x="15200" y="2672885"/>
                  </a:lnTo>
                  <a:lnTo>
                    <a:pt x="14545" y="2617841"/>
                  </a:lnTo>
                  <a:lnTo>
                    <a:pt x="12995" y="2560993"/>
                  </a:lnTo>
                  <a:lnTo>
                    <a:pt x="11204" y="2496060"/>
                  </a:lnTo>
                  <a:lnTo>
                    <a:pt x="10473" y="2435839"/>
                  </a:lnTo>
                  <a:lnTo>
                    <a:pt x="10580" y="2379752"/>
                  </a:lnTo>
                  <a:lnTo>
                    <a:pt x="11307" y="2327223"/>
                  </a:lnTo>
                  <a:lnTo>
                    <a:pt x="12433" y="2277673"/>
                  </a:lnTo>
                  <a:lnTo>
                    <a:pt x="13738" y="2230524"/>
                  </a:lnTo>
                  <a:lnTo>
                    <a:pt x="15001" y="2185200"/>
                  </a:lnTo>
                  <a:lnTo>
                    <a:pt x="16003" y="2141123"/>
                  </a:lnTo>
                  <a:lnTo>
                    <a:pt x="16524" y="2097715"/>
                  </a:lnTo>
                  <a:lnTo>
                    <a:pt x="16343" y="2054399"/>
                  </a:lnTo>
                  <a:lnTo>
                    <a:pt x="15240" y="2010597"/>
                  </a:lnTo>
                  <a:lnTo>
                    <a:pt x="12995" y="1965731"/>
                  </a:lnTo>
                  <a:lnTo>
                    <a:pt x="9582" y="1913476"/>
                  </a:lnTo>
                  <a:lnTo>
                    <a:pt x="6409" y="1865227"/>
                  </a:lnTo>
                  <a:lnTo>
                    <a:pt x="3669" y="1819623"/>
                  </a:lnTo>
                  <a:lnTo>
                    <a:pt x="1558" y="1775301"/>
                  </a:lnTo>
                  <a:lnTo>
                    <a:pt x="270" y="1730900"/>
                  </a:lnTo>
                  <a:lnTo>
                    <a:pt x="0" y="1685059"/>
                  </a:lnTo>
                  <a:lnTo>
                    <a:pt x="942" y="1636415"/>
                  </a:lnTo>
                  <a:lnTo>
                    <a:pt x="3293" y="1583608"/>
                  </a:lnTo>
                  <a:lnTo>
                    <a:pt x="7245" y="1525275"/>
                  </a:lnTo>
                  <a:lnTo>
                    <a:pt x="12995" y="1460055"/>
                  </a:lnTo>
                  <a:lnTo>
                    <a:pt x="16880" y="1409499"/>
                  </a:lnTo>
                  <a:lnTo>
                    <a:pt x="19102" y="1356960"/>
                  </a:lnTo>
                  <a:lnTo>
                    <a:pt x="19926" y="1302995"/>
                  </a:lnTo>
                  <a:lnTo>
                    <a:pt x="19620" y="1248164"/>
                  </a:lnTo>
                  <a:lnTo>
                    <a:pt x="18449" y="1193026"/>
                  </a:lnTo>
                  <a:lnTo>
                    <a:pt x="16681" y="1138140"/>
                  </a:lnTo>
                  <a:lnTo>
                    <a:pt x="14581" y="1084064"/>
                  </a:lnTo>
                  <a:lnTo>
                    <a:pt x="12416" y="1031356"/>
                  </a:lnTo>
                  <a:lnTo>
                    <a:pt x="10454" y="980577"/>
                  </a:lnTo>
                  <a:lnTo>
                    <a:pt x="8959" y="932284"/>
                  </a:lnTo>
                  <a:lnTo>
                    <a:pt x="8200" y="887037"/>
                  </a:lnTo>
                  <a:lnTo>
                    <a:pt x="8442" y="845394"/>
                  </a:lnTo>
                  <a:lnTo>
                    <a:pt x="9951" y="807915"/>
                  </a:lnTo>
                  <a:lnTo>
                    <a:pt x="12995" y="775157"/>
                  </a:lnTo>
                  <a:lnTo>
                    <a:pt x="16534" y="745222"/>
                  </a:lnTo>
                  <a:lnTo>
                    <a:pt x="19827" y="711867"/>
                  </a:lnTo>
                  <a:lnTo>
                    <a:pt x="25434" y="635190"/>
                  </a:lnTo>
                  <a:lnTo>
                    <a:pt x="27628" y="592017"/>
                  </a:lnTo>
                  <a:lnTo>
                    <a:pt x="29337" y="545718"/>
                  </a:lnTo>
                  <a:lnTo>
                    <a:pt x="30501" y="496369"/>
                  </a:lnTo>
                  <a:lnTo>
                    <a:pt x="31059" y="444044"/>
                  </a:lnTo>
                  <a:lnTo>
                    <a:pt x="30952" y="388816"/>
                  </a:lnTo>
                  <a:lnTo>
                    <a:pt x="30120" y="330760"/>
                  </a:lnTo>
                  <a:lnTo>
                    <a:pt x="28504" y="269950"/>
                  </a:lnTo>
                  <a:lnTo>
                    <a:pt x="26043" y="206459"/>
                  </a:lnTo>
                  <a:lnTo>
                    <a:pt x="22678" y="140363"/>
                  </a:lnTo>
                  <a:lnTo>
                    <a:pt x="18348" y="71734"/>
                  </a:lnTo>
                  <a:lnTo>
                    <a:pt x="12995" y="647"/>
                  </a:lnTo>
                  <a:lnTo>
                    <a:pt x="18113" y="50"/>
                  </a:lnTo>
                  <a:lnTo>
                    <a:pt x="24958" y="0"/>
                  </a:lnTo>
                  <a:lnTo>
                    <a:pt x="31308" y="647"/>
                  </a:lnTo>
                  <a:close/>
                </a:path>
              </a:pathLst>
            </a:custGeom>
            <a:ln w="41275">
              <a:solidFill>
                <a:srgbClr val="ED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05157" y="1868932"/>
            <a:ext cx="5999480" cy="3242298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11760" marR="96520" indent="-99060" algn="just">
              <a:lnSpc>
                <a:spcPct val="89100"/>
              </a:lnSpc>
              <a:spcBef>
                <a:spcPts val="385"/>
              </a:spcBef>
              <a:buSzPct val="95454"/>
              <a:buFont typeface="Arial"/>
              <a:buChar char="•"/>
              <a:tabLst>
                <a:tab pos="241300" algn="l"/>
              </a:tabLst>
            </a:pPr>
            <a:r>
              <a:rPr lang="el-GR" sz="2200" i="1" dirty="0">
                <a:latin typeface="Calibri"/>
                <a:cs typeface="Calibri"/>
              </a:rPr>
              <a:t>Συγκεντρωτικό φιλτράρισμα, το οποίο εφαρμόζεται από μια κεντρική αρχή σύμφωνα με ενιαίες πολιτικές που ισχύουν για ολόκληρη την πλατφόρμα.</a:t>
            </a:r>
            <a:endParaRPr sz="2200" dirty="0">
              <a:latin typeface="Calibri"/>
              <a:cs typeface="Calibri"/>
            </a:endParaRPr>
          </a:p>
          <a:p>
            <a:pPr marL="111760" marR="5080" indent="-99060" algn="just">
              <a:lnSpc>
                <a:spcPts val="2400"/>
              </a:lnSpc>
              <a:spcBef>
                <a:spcPts val="1050"/>
              </a:spcBef>
              <a:buSzPct val="95454"/>
              <a:buFont typeface="Arial"/>
              <a:buChar char="•"/>
              <a:tabLst>
                <a:tab pos="241300" algn="l"/>
              </a:tabLst>
            </a:pPr>
            <a:r>
              <a:rPr lang="el-GR" sz="2200" i="1" spc="-10" dirty="0">
                <a:latin typeface="Calibri"/>
                <a:cs typeface="Calibri"/>
              </a:rPr>
              <a:t>Αποκεντρωτικό φιλτράρισμα, το οποίο περιλαμβάνει πολλαπλούς κατανεμημένους συντονιστές, οι οποίοι λειτουργούν με κάποιο βαθμό ανεξαρτησίας και ενδεχομένως επιβάλλουν διαφορετικές πολιτικές σε υποσύνολα της πλατφόρμας.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988" y="2383028"/>
            <a:ext cx="3652012" cy="158623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 marR="5080">
              <a:lnSpc>
                <a:spcPts val="5810"/>
              </a:lnSpc>
              <a:spcBef>
                <a:spcPts val="850"/>
              </a:spcBef>
            </a:pPr>
            <a:r>
              <a:rPr lang="el-GR" sz="5400" spc="-140" dirty="0">
                <a:latin typeface="Calibri"/>
                <a:cs typeface="Calibri"/>
              </a:rPr>
              <a:t>Ταξινόμηση – Πότε</a:t>
            </a:r>
            <a:endParaRPr lang="el-GR" sz="54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41465" y="1006271"/>
            <a:ext cx="90805" cy="4523105"/>
            <a:chOff x="4741465" y="1006271"/>
            <a:chExt cx="90805" cy="4523105"/>
          </a:xfrm>
        </p:grpSpPr>
        <p:sp>
          <p:nvSpPr>
            <p:cNvPr id="4" name="object 4"/>
            <p:cNvSpPr/>
            <p:nvPr/>
          </p:nvSpPr>
          <p:spPr>
            <a:xfrm>
              <a:off x="4760442" y="1027557"/>
              <a:ext cx="46990" cy="4481830"/>
            </a:xfrm>
            <a:custGeom>
              <a:avLst/>
              <a:gdLst/>
              <a:ahLst/>
              <a:cxnLst/>
              <a:rect l="l" t="t" r="r" b="b"/>
              <a:pathLst>
                <a:path w="46989" h="4481830">
                  <a:moveTo>
                    <a:pt x="15980" y="2078211"/>
                  </a:moveTo>
                  <a:lnTo>
                    <a:pt x="14656" y="2054669"/>
                  </a:lnTo>
                  <a:lnTo>
                    <a:pt x="12260" y="2013513"/>
                  </a:lnTo>
                  <a:lnTo>
                    <a:pt x="9818" y="1969061"/>
                  </a:lnTo>
                  <a:lnTo>
                    <a:pt x="7433" y="1921715"/>
                  </a:lnTo>
                  <a:lnTo>
                    <a:pt x="5209" y="1871878"/>
                  </a:lnTo>
                  <a:lnTo>
                    <a:pt x="3249" y="1819951"/>
                  </a:lnTo>
                  <a:lnTo>
                    <a:pt x="1658" y="1766337"/>
                  </a:lnTo>
                  <a:lnTo>
                    <a:pt x="540" y="1711439"/>
                  </a:lnTo>
                  <a:lnTo>
                    <a:pt x="0" y="1654872"/>
                  </a:lnTo>
                  <a:lnTo>
                    <a:pt x="135" y="1599396"/>
                  </a:lnTo>
                  <a:lnTo>
                    <a:pt x="1057" y="1543057"/>
                  </a:lnTo>
                  <a:lnTo>
                    <a:pt x="2866" y="1487042"/>
                  </a:lnTo>
                  <a:lnTo>
                    <a:pt x="5666" y="1431753"/>
                  </a:lnTo>
                  <a:lnTo>
                    <a:pt x="9561" y="1377594"/>
                  </a:lnTo>
                  <a:lnTo>
                    <a:pt x="14656" y="1324965"/>
                  </a:lnTo>
                  <a:lnTo>
                    <a:pt x="19711" y="1272457"/>
                  </a:lnTo>
                  <a:lnTo>
                    <a:pt x="23479" y="1218620"/>
                  </a:lnTo>
                  <a:lnTo>
                    <a:pt x="26104" y="1163146"/>
                  </a:lnTo>
                  <a:lnTo>
                    <a:pt x="27659" y="1108352"/>
                  </a:lnTo>
                  <a:lnTo>
                    <a:pt x="28327" y="1052614"/>
                  </a:lnTo>
                  <a:lnTo>
                    <a:pt x="28176" y="993961"/>
                  </a:lnTo>
                  <a:lnTo>
                    <a:pt x="27458" y="941665"/>
                  </a:lnTo>
                  <a:lnTo>
                    <a:pt x="26175" y="887148"/>
                  </a:lnTo>
                  <a:lnTo>
                    <a:pt x="24498" y="833732"/>
                  </a:lnTo>
                  <a:lnTo>
                    <a:pt x="22554" y="781764"/>
                  </a:lnTo>
                  <a:lnTo>
                    <a:pt x="20470" y="731591"/>
                  </a:lnTo>
                  <a:lnTo>
                    <a:pt x="16393" y="638018"/>
                  </a:lnTo>
                  <a:lnTo>
                    <a:pt x="14656" y="595312"/>
                  </a:lnTo>
                  <a:lnTo>
                    <a:pt x="13263" y="546477"/>
                  </a:lnTo>
                  <a:lnTo>
                    <a:pt x="12648" y="496283"/>
                  </a:lnTo>
                  <a:lnTo>
                    <a:pt x="12654" y="445096"/>
                  </a:lnTo>
                  <a:lnTo>
                    <a:pt x="13124" y="393282"/>
                  </a:lnTo>
                  <a:lnTo>
                    <a:pt x="13899" y="341205"/>
                  </a:lnTo>
                  <a:lnTo>
                    <a:pt x="15737" y="237725"/>
                  </a:lnTo>
                  <a:lnTo>
                    <a:pt x="16485" y="187052"/>
                  </a:lnTo>
                  <a:lnTo>
                    <a:pt x="16908" y="137578"/>
                  </a:lnTo>
                  <a:lnTo>
                    <a:pt x="16849" y="89668"/>
                  </a:lnTo>
                  <a:lnTo>
                    <a:pt x="16151" y="43686"/>
                  </a:lnTo>
                  <a:lnTo>
                    <a:pt x="14656" y="0"/>
                  </a:lnTo>
                  <a:lnTo>
                    <a:pt x="19317" y="698"/>
                  </a:lnTo>
                  <a:lnTo>
                    <a:pt x="32966" y="698"/>
                  </a:lnTo>
                  <a:lnTo>
                    <a:pt x="32606" y="66483"/>
                  </a:lnTo>
                  <a:lnTo>
                    <a:pt x="31754" y="124301"/>
                  </a:lnTo>
                  <a:lnTo>
                    <a:pt x="30580" y="175131"/>
                  </a:lnTo>
                  <a:lnTo>
                    <a:pt x="29250" y="220654"/>
                  </a:lnTo>
                  <a:lnTo>
                    <a:pt x="27930" y="262548"/>
                  </a:lnTo>
                  <a:lnTo>
                    <a:pt x="26788" y="302494"/>
                  </a:lnTo>
                  <a:lnTo>
                    <a:pt x="25989" y="342172"/>
                  </a:lnTo>
                  <a:lnTo>
                    <a:pt x="25699" y="383260"/>
                  </a:lnTo>
                  <a:lnTo>
                    <a:pt x="26086" y="427439"/>
                  </a:lnTo>
                  <a:lnTo>
                    <a:pt x="27316" y="476387"/>
                  </a:lnTo>
                  <a:lnTo>
                    <a:pt x="29555" y="531785"/>
                  </a:lnTo>
                  <a:lnTo>
                    <a:pt x="32969" y="595312"/>
                  </a:lnTo>
                  <a:lnTo>
                    <a:pt x="37214" y="672682"/>
                  </a:lnTo>
                  <a:lnTo>
                    <a:pt x="40277" y="741828"/>
                  </a:lnTo>
                  <a:lnTo>
                    <a:pt x="42248" y="803600"/>
                  </a:lnTo>
                  <a:lnTo>
                    <a:pt x="43216" y="858848"/>
                  </a:lnTo>
                  <a:lnTo>
                    <a:pt x="43271" y="908424"/>
                  </a:lnTo>
                  <a:lnTo>
                    <a:pt x="42501" y="953178"/>
                  </a:lnTo>
                  <a:lnTo>
                    <a:pt x="40997" y="993961"/>
                  </a:lnTo>
                  <a:lnTo>
                    <a:pt x="38847" y="1031623"/>
                  </a:lnTo>
                  <a:lnTo>
                    <a:pt x="36142" y="1067015"/>
                  </a:lnTo>
                  <a:lnTo>
                    <a:pt x="32969" y="1100988"/>
                  </a:lnTo>
                  <a:lnTo>
                    <a:pt x="31405" y="1128631"/>
                  </a:lnTo>
                  <a:lnTo>
                    <a:pt x="32440" y="1203757"/>
                  </a:lnTo>
                  <a:lnTo>
                    <a:pt x="34412" y="1249685"/>
                  </a:lnTo>
                  <a:lnTo>
                    <a:pt x="36938" y="1300156"/>
                  </a:lnTo>
                  <a:lnTo>
                    <a:pt x="39705" y="1354392"/>
                  </a:lnTo>
                  <a:lnTo>
                    <a:pt x="42399" y="1411617"/>
                  </a:lnTo>
                  <a:lnTo>
                    <a:pt x="44709" y="1471054"/>
                  </a:lnTo>
                  <a:lnTo>
                    <a:pt x="46320" y="1531927"/>
                  </a:lnTo>
                  <a:lnTo>
                    <a:pt x="46922" y="1593458"/>
                  </a:lnTo>
                  <a:lnTo>
                    <a:pt x="46200" y="1654872"/>
                  </a:lnTo>
                  <a:lnTo>
                    <a:pt x="43843" y="1715391"/>
                  </a:lnTo>
                  <a:lnTo>
                    <a:pt x="39537" y="1774240"/>
                  </a:lnTo>
                  <a:lnTo>
                    <a:pt x="32969" y="1830641"/>
                  </a:lnTo>
                  <a:lnTo>
                    <a:pt x="25229" y="1891510"/>
                  </a:lnTo>
                  <a:lnTo>
                    <a:pt x="19998" y="1946706"/>
                  </a:lnTo>
                  <a:lnTo>
                    <a:pt x="16946" y="1997317"/>
                  </a:lnTo>
                  <a:lnTo>
                    <a:pt x="15743" y="2044430"/>
                  </a:lnTo>
                  <a:lnTo>
                    <a:pt x="15980" y="2078211"/>
                  </a:lnTo>
                  <a:close/>
                </a:path>
                <a:path w="46989" h="4481830">
                  <a:moveTo>
                    <a:pt x="32966" y="698"/>
                  </a:moveTo>
                  <a:lnTo>
                    <a:pt x="19317" y="698"/>
                  </a:lnTo>
                  <a:lnTo>
                    <a:pt x="27305" y="596"/>
                  </a:lnTo>
                  <a:lnTo>
                    <a:pt x="32969" y="0"/>
                  </a:lnTo>
                  <a:lnTo>
                    <a:pt x="32966" y="698"/>
                  </a:lnTo>
                  <a:close/>
                </a:path>
                <a:path w="46989" h="4481830">
                  <a:moveTo>
                    <a:pt x="21595" y="2201292"/>
                  </a:moveTo>
                  <a:lnTo>
                    <a:pt x="19915" y="2175654"/>
                  </a:lnTo>
                  <a:lnTo>
                    <a:pt x="17558" y="2132510"/>
                  </a:lnTo>
                  <a:lnTo>
                    <a:pt x="16057" y="2089131"/>
                  </a:lnTo>
                  <a:lnTo>
                    <a:pt x="15980" y="2078211"/>
                  </a:lnTo>
                  <a:lnTo>
                    <a:pt x="17236" y="2100545"/>
                  </a:lnTo>
                  <a:lnTo>
                    <a:pt x="19471" y="2146427"/>
                  </a:lnTo>
                  <a:lnTo>
                    <a:pt x="21325" y="2192518"/>
                  </a:lnTo>
                  <a:lnTo>
                    <a:pt x="21595" y="2201292"/>
                  </a:lnTo>
                  <a:close/>
                </a:path>
                <a:path w="46989" h="4481830">
                  <a:moveTo>
                    <a:pt x="18923" y="4481410"/>
                  </a:moveTo>
                  <a:lnTo>
                    <a:pt x="14656" y="4480572"/>
                  </a:lnTo>
                  <a:lnTo>
                    <a:pt x="19802" y="4428567"/>
                  </a:lnTo>
                  <a:lnTo>
                    <a:pt x="21955" y="4381199"/>
                  </a:lnTo>
                  <a:lnTo>
                    <a:pt x="21768" y="4337053"/>
                  </a:lnTo>
                  <a:lnTo>
                    <a:pt x="19897" y="4294713"/>
                  </a:lnTo>
                  <a:lnTo>
                    <a:pt x="16997" y="4252767"/>
                  </a:lnTo>
                  <a:lnTo>
                    <a:pt x="13723" y="4209797"/>
                  </a:lnTo>
                  <a:lnTo>
                    <a:pt x="10729" y="4164391"/>
                  </a:lnTo>
                  <a:lnTo>
                    <a:pt x="8670" y="4115134"/>
                  </a:lnTo>
                  <a:lnTo>
                    <a:pt x="8202" y="4060610"/>
                  </a:lnTo>
                  <a:lnTo>
                    <a:pt x="9979" y="3999404"/>
                  </a:lnTo>
                  <a:lnTo>
                    <a:pt x="14656" y="3930103"/>
                  </a:lnTo>
                  <a:lnTo>
                    <a:pt x="19176" y="3868824"/>
                  </a:lnTo>
                  <a:lnTo>
                    <a:pt x="22123" y="3809852"/>
                  </a:lnTo>
                  <a:lnTo>
                    <a:pt x="23721" y="3753107"/>
                  </a:lnTo>
                  <a:lnTo>
                    <a:pt x="24193" y="3698505"/>
                  </a:lnTo>
                  <a:lnTo>
                    <a:pt x="23763" y="3645965"/>
                  </a:lnTo>
                  <a:lnTo>
                    <a:pt x="22653" y="3595406"/>
                  </a:lnTo>
                  <a:lnTo>
                    <a:pt x="21089" y="3546744"/>
                  </a:lnTo>
                  <a:lnTo>
                    <a:pt x="19292" y="3499899"/>
                  </a:lnTo>
                  <a:lnTo>
                    <a:pt x="17488" y="3454788"/>
                  </a:lnTo>
                  <a:lnTo>
                    <a:pt x="15898" y="3411329"/>
                  </a:lnTo>
                  <a:lnTo>
                    <a:pt x="14748" y="3369441"/>
                  </a:lnTo>
                  <a:lnTo>
                    <a:pt x="14259" y="3329042"/>
                  </a:lnTo>
                  <a:lnTo>
                    <a:pt x="14656" y="3290049"/>
                  </a:lnTo>
                  <a:lnTo>
                    <a:pt x="15210" y="3250429"/>
                  </a:lnTo>
                  <a:lnTo>
                    <a:pt x="15113" y="3208358"/>
                  </a:lnTo>
                  <a:lnTo>
                    <a:pt x="14520" y="3164067"/>
                  </a:lnTo>
                  <a:lnTo>
                    <a:pt x="13580" y="3117786"/>
                  </a:lnTo>
                  <a:lnTo>
                    <a:pt x="11273" y="3020184"/>
                  </a:lnTo>
                  <a:lnTo>
                    <a:pt x="10209" y="2969325"/>
                  </a:lnTo>
                  <a:lnTo>
                    <a:pt x="9407" y="2917403"/>
                  </a:lnTo>
                  <a:lnTo>
                    <a:pt x="9020" y="2864648"/>
                  </a:lnTo>
                  <a:lnTo>
                    <a:pt x="9199" y="2811292"/>
                  </a:lnTo>
                  <a:lnTo>
                    <a:pt x="10097" y="2757566"/>
                  </a:lnTo>
                  <a:lnTo>
                    <a:pt x="11865" y="2703702"/>
                  </a:lnTo>
                  <a:lnTo>
                    <a:pt x="14656" y="2649931"/>
                  </a:lnTo>
                  <a:lnTo>
                    <a:pt x="17920" y="2592905"/>
                  </a:lnTo>
                  <a:lnTo>
                    <a:pt x="20466" y="2537900"/>
                  </a:lnTo>
                  <a:lnTo>
                    <a:pt x="22337" y="2484520"/>
                  </a:lnTo>
                  <a:lnTo>
                    <a:pt x="23554" y="2433145"/>
                  </a:lnTo>
                  <a:lnTo>
                    <a:pt x="24171" y="2382992"/>
                  </a:lnTo>
                  <a:lnTo>
                    <a:pt x="24219" y="2334055"/>
                  </a:lnTo>
                  <a:lnTo>
                    <a:pt x="23736" y="2286131"/>
                  </a:lnTo>
                  <a:lnTo>
                    <a:pt x="22759" y="2239019"/>
                  </a:lnTo>
                  <a:lnTo>
                    <a:pt x="21595" y="2201292"/>
                  </a:lnTo>
                  <a:lnTo>
                    <a:pt x="22798" y="2219650"/>
                  </a:lnTo>
                  <a:lnTo>
                    <a:pt x="25876" y="2265585"/>
                  </a:lnTo>
                  <a:lnTo>
                    <a:pt x="28817" y="2314547"/>
                  </a:lnTo>
                  <a:lnTo>
                    <a:pt x="31292" y="2367624"/>
                  </a:lnTo>
                  <a:lnTo>
                    <a:pt x="32969" y="2425903"/>
                  </a:lnTo>
                  <a:lnTo>
                    <a:pt x="33509" y="2484714"/>
                  </a:lnTo>
                  <a:lnTo>
                    <a:pt x="32996" y="2538468"/>
                  </a:lnTo>
                  <a:lnTo>
                    <a:pt x="31712" y="2588656"/>
                  </a:lnTo>
                  <a:lnTo>
                    <a:pt x="29947" y="2635993"/>
                  </a:lnTo>
                  <a:lnTo>
                    <a:pt x="27987" y="2681390"/>
                  </a:lnTo>
                  <a:lnTo>
                    <a:pt x="26121" y="2725754"/>
                  </a:lnTo>
                  <a:lnTo>
                    <a:pt x="24635" y="2769997"/>
                  </a:lnTo>
                  <a:lnTo>
                    <a:pt x="23817" y="2815028"/>
                  </a:lnTo>
                  <a:lnTo>
                    <a:pt x="23954" y="2861755"/>
                  </a:lnTo>
                  <a:lnTo>
                    <a:pt x="25333" y="2911089"/>
                  </a:lnTo>
                  <a:lnTo>
                    <a:pt x="28243" y="2963940"/>
                  </a:lnTo>
                  <a:lnTo>
                    <a:pt x="32969" y="3021215"/>
                  </a:lnTo>
                  <a:lnTo>
                    <a:pt x="37225" y="3071855"/>
                  </a:lnTo>
                  <a:lnTo>
                    <a:pt x="40267" y="3121501"/>
                  </a:lnTo>
                  <a:lnTo>
                    <a:pt x="42234" y="3170457"/>
                  </a:lnTo>
                  <a:lnTo>
                    <a:pt x="43266" y="3219030"/>
                  </a:lnTo>
                  <a:lnTo>
                    <a:pt x="43504" y="3267524"/>
                  </a:lnTo>
                  <a:lnTo>
                    <a:pt x="43088" y="3316246"/>
                  </a:lnTo>
                  <a:lnTo>
                    <a:pt x="42156" y="3365501"/>
                  </a:lnTo>
                  <a:lnTo>
                    <a:pt x="40850" y="3415594"/>
                  </a:lnTo>
                  <a:lnTo>
                    <a:pt x="39308" y="3466832"/>
                  </a:lnTo>
                  <a:lnTo>
                    <a:pt x="37671" y="3519518"/>
                  </a:lnTo>
                  <a:lnTo>
                    <a:pt x="36079" y="3573960"/>
                  </a:lnTo>
                  <a:lnTo>
                    <a:pt x="34672" y="3630462"/>
                  </a:lnTo>
                  <a:lnTo>
                    <a:pt x="33588" y="3689329"/>
                  </a:lnTo>
                  <a:lnTo>
                    <a:pt x="32950" y="3753107"/>
                  </a:lnTo>
                  <a:lnTo>
                    <a:pt x="32433" y="3813287"/>
                  </a:lnTo>
                  <a:lnTo>
                    <a:pt x="31574" y="3874508"/>
                  </a:lnTo>
                  <a:lnTo>
                    <a:pt x="30492" y="3934435"/>
                  </a:lnTo>
                  <a:lnTo>
                    <a:pt x="29289" y="3992971"/>
                  </a:lnTo>
                  <a:lnTo>
                    <a:pt x="28068" y="4050020"/>
                  </a:lnTo>
                  <a:lnTo>
                    <a:pt x="26928" y="4105485"/>
                  </a:lnTo>
                  <a:lnTo>
                    <a:pt x="25973" y="4159269"/>
                  </a:lnTo>
                  <a:lnTo>
                    <a:pt x="25304" y="4211275"/>
                  </a:lnTo>
                  <a:lnTo>
                    <a:pt x="25021" y="4261407"/>
                  </a:lnTo>
                  <a:lnTo>
                    <a:pt x="25227" y="4309569"/>
                  </a:lnTo>
                  <a:lnTo>
                    <a:pt x="26024" y="4355663"/>
                  </a:lnTo>
                  <a:lnTo>
                    <a:pt x="27512" y="4399592"/>
                  </a:lnTo>
                  <a:lnTo>
                    <a:pt x="29793" y="4441261"/>
                  </a:lnTo>
                  <a:lnTo>
                    <a:pt x="32898" y="4479683"/>
                  </a:lnTo>
                  <a:lnTo>
                    <a:pt x="27559" y="4479683"/>
                  </a:lnTo>
                  <a:lnTo>
                    <a:pt x="18923" y="4481410"/>
                  </a:lnTo>
                  <a:close/>
                </a:path>
                <a:path w="46989" h="4481830">
                  <a:moveTo>
                    <a:pt x="32969" y="4480572"/>
                  </a:moveTo>
                  <a:lnTo>
                    <a:pt x="27559" y="4479683"/>
                  </a:lnTo>
                  <a:lnTo>
                    <a:pt x="32898" y="4479683"/>
                  </a:lnTo>
                  <a:lnTo>
                    <a:pt x="32969" y="4480572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103" y="1026909"/>
              <a:ext cx="49530" cy="4481830"/>
            </a:xfrm>
            <a:custGeom>
              <a:avLst/>
              <a:gdLst/>
              <a:ahLst/>
              <a:cxnLst/>
              <a:rect l="l" t="t" r="r" b="b"/>
              <a:pathLst>
                <a:path w="49529" h="4481830">
                  <a:moveTo>
                    <a:pt x="31308" y="647"/>
                  </a:moveTo>
                  <a:lnTo>
                    <a:pt x="29423" y="63638"/>
                  </a:lnTo>
                  <a:lnTo>
                    <a:pt x="28092" y="119607"/>
                  </a:lnTo>
                  <a:lnTo>
                    <a:pt x="27252" y="169931"/>
                  </a:lnTo>
                  <a:lnTo>
                    <a:pt x="26841" y="215987"/>
                  </a:lnTo>
                  <a:lnTo>
                    <a:pt x="26793" y="259151"/>
                  </a:lnTo>
                  <a:lnTo>
                    <a:pt x="27046" y="300799"/>
                  </a:lnTo>
                  <a:lnTo>
                    <a:pt x="27536" y="342309"/>
                  </a:lnTo>
                  <a:lnTo>
                    <a:pt x="28198" y="385056"/>
                  </a:lnTo>
                  <a:lnTo>
                    <a:pt x="28971" y="430419"/>
                  </a:lnTo>
                  <a:lnTo>
                    <a:pt x="29789" y="479772"/>
                  </a:lnTo>
                  <a:lnTo>
                    <a:pt x="30589" y="534494"/>
                  </a:lnTo>
                  <a:lnTo>
                    <a:pt x="31308" y="595960"/>
                  </a:lnTo>
                  <a:lnTo>
                    <a:pt x="32307" y="667175"/>
                  </a:lnTo>
                  <a:lnTo>
                    <a:pt x="33598" y="726067"/>
                  </a:lnTo>
                  <a:lnTo>
                    <a:pt x="34988" y="775534"/>
                  </a:lnTo>
                  <a:lnTo>
                    <a:pt x="36285" y="818480"/>
                  </a:lnTo>
                  <a:lnTo>
                    <a:pt x="37295" y="857804"/>
                  </a:lnTo>
                  <a:lnTo>
                    <a:pt x="37826" y="896407"/>
                  </a:lnTo>
                  <a:lnTo>
                    <a:pt x="37686" y="937191"/>
                  </a:lnTo>
                  <a:lnTo>
                    <a:pt x="36681" y="983056"/>
                  </a:lnTo>
                  <a:lnTo>
                    <a:pt x="34620" y="1036904"/>
                  </a:lnTo>
                  <a:lnTo>
                    <a:pt x="31308" y="1101636"/>
                  </a:lnTo>
                  <a:lnTo>
                    <a:pt x="28882" y="1162940"/>
                  </a:lnTo>
                  <a:lnTo>
                    <a:pt x="28532" y="1218346"/>
                  </a:lnTo>
                  <a:lnTo>
                    <a:pt x="29726" y="1269068"/>
                  </a:lnTo>
                  <a:lnTo>
                    <a:pt x="31936" y="1316322"/>
                  </a:lnTo>
                  <a:lnTo>
                    <a:pt x="34631" y="1361324"/>
                  </a:lnTo>
                  <a:lnTo>
                    <a:pt x="37281" y="1405288"/>
                  </a:lnTo>
                  <a:lnTo>
                    <a:pt x="39356" y="1449431"/>
                  </a:lnTo>
                  <a:lnTo>
                    <a:pt x="40327" y="1494967"/>
                  </a:lnTo>
                  <a:lnTo>
                    <a:pt x="39662" y="1543112"/>
                  </a:lnTo>
                  <a:lnTo>
                    <a:pt x="36833" y="1595082"/>
                  </a:lnTo>
                  <a:lnTo>
                    <a:pt x="31308" y="1652092"/>
                  </a:lnTo>
                  <a:lnTo>
                    <a:pt x="26192" y="1700354"/>
                  </a:lnTo>
                  <a:lnTo>
                    <a:pt x="21917" y="1750652"/>
                  </a:lnTo>
                  <a:lnTo>
                    <a:pt x="18469" y="1802502"/>
                  </a:lnTo>
                  <a:lnTo>
                    <a:pt x="15835" y="1855420"/>
                  </a:lnTo>
                  <a:lnTo>
                    <a:pt x="14002" y="1908923"/>
                  </a:lnTo>
                  <a:lnTo>
                    <a:pt x="12955" y="1962527"/>
                  </a:lnTo>
                  <a:lnTo>
                    <a:pt x="12682" y="2015748"/>
                  </a:lnTo>
                  <a:lnTo>
                    <a:pt x="13170" y="2068103"/>
                  </a:lnTo>
                  <a:lnTo>
                    <a:pt x="14404" y="2119108"/>
                  </a:lnTo>
                  <a:lnTo>
                    <a:pt x="16372" y="2168279"/>
                  </a:lnTo>
                  <a:lnTo>
                    <a:pt x="19059" y="2215132"/>
                  </a:lnTo>
                  <a:lnTo>
                    <a:pt x="22454" y="2259185"/>
                  </a:lnTo>
                  <a:lnTo>
                    <a:pt x="26541" y="2299952"/>
                  </a:lnTo>
                  <a:lnTo>
                    <a:pt x="31308" y="2336952"/>
                  </a:lnTo>
                  <a:lnTo>
                    <a:pt x="35773" y="2378902"/>
                  </a:lnTo>
                  <a:lnTo>
                    <a:pt x="37623" y="2423036"/>
                  </a:lnTo>
                  <a:lnTo>
                    <a:pt x="37398" y="2469115"/>
                  </a:lnTo>
                  <a:lnTo>
                    <a:pt x="35640" y="2516902"/>
                  </a:lnTo>
                  <a:lnTo>
                    <a:pt x="32890" y="2566160"/>
                  </a:lnTo>
                  <a:lnTo>
                    <a:pt x="29689" y="2616652"/>
                  </a:lnTo>
                  <a:lnTo>
                    <a:pt x="26578" y="2668140"/>
                  </a:lnTo>
                  <a:lnTo>
                    <a:pt x="24098" y="2720387"/>
                  </a:lnTo>
                  <a:lnTo>
                    <a:pt x="22789" y="2773155"/>
                  </a:lnTo>
                  <a:lnTo>
                    <a:pt x="23194" y="2826207"/>
                  </a:lnTo>
                  <a:lnTo>
                    <a:pt x="25854" y="2879306"/>
                  </a:lnTo>
                  <a:lnTo>
                    <a:pt x="31308" y="2932214"/>
                  </a:lnTo>
                  <a:lnTo>
                    <a:pt x="37037" y="2989019"/>
                  </a:lnTo>
                  <a:lnTo>
                    <a:pt x="39381" y="3044374"/>
                  </a:lnTo>
                  <a:lnTo>
                    <a:pt x="39089" y="3098311"/>
                  </a:lnTo>
                  <a:lnTo>
                    <a:pt x="36904" y="3150863"/>
                  </a:lnTo>
                  <a:lnTo>
                    <a:pt x="33575" y="3202062"/>
                  </a:lnTo>
                  <a:lnTo>
                    <a:pt x="29845" y="3251942"/>
                  </a:lnTo>
                  <a:lnTo>
                    <a:pt x="26462" y="3300534"/>
                  </a:lnTo>
                  <a:lnTo>
                    <a:pt x="24170" y="3347871"/>
                  </a:lnTo>
                  <a:lnTo>
                    <a:pt x="23717" y="3393987"/>
                  </a:lnTo>
                  <a:lnTo>
                    <a:pt x="25848" y="3438913"/>
                  </a:lnTo>
                  <a:lnTo>
                    <a:pt x="31308" y="3482682"/>
                  </a:lnTo>
                  <a:lnTo>
                    <a:pt x="35110" y="3508028"/>
                  </a:lnTo>
                  <a:lnTo>
                    <a:pt x="38419" y="3536486"/>
                  </a:lnTo>
                  <a:lnTo>
                    <a:pt x="43620" y="3602386"/>
                  </a:lnTo>
                  <a:lnTo>
                    <a:pt x="47034" y="3679684"/>
                  </a:lnTo>
                  <a:lnTo>
                    <a:pt x="48109" y="3722389"/>
                  </a:lnTo>
                  <a:lnTo>
                    <a:pt x="48784" y="3767682"/>
                  </a:lnTo>
                  <a:lnTo>
                    <a:pt x="49075" y="3815474"/>
                  </a:lnTo>
                  <a:lnTo>
                    <a:pt x="48996" y="3865679"/>
                  </a:lnTo>
                  <a:lnTo>
                    <a:pt x="48564" y="3918210"/>
                  </a:lnTo>
                  <a:lnTo>
                    <a:pt x="47793" y="3972979"/>
                  </a:lnTo>
                  <a:lnTo>
                    <a:pt x="46700" y="4029899"/>
                  </a:lnTo>
                  <a:lnTo>
                    <a:pt x="45299" y="4088882"/>
                  </a:lnTo>
                  <a:lnTo>
                    <a:pt x="43606" y="4149841"/>
                  </a:lnTo>
                  <a:lnTo>
                    <a:pt x="41637" y="4212689"/>
                  </a:lnTo>
                  <a:lnTo>
                    <a:pt x="39408" y="4277338"/>
                  </a:lnTo>
                  <a:lnTo>
                    <a:pt x="36933" y="4343701"/>
                  </a:lnTo>
                  <a:lnTo>
                    <a:pt x="34228" y="4411691"/>
                  </a:lnTo>
                  <a:lnTo>
                    <a:pt x="31308" y="4481220"/>
                  </a:lnTo>
                  <a:lnTo>
                    <a:pt x="23866" y="4481614"/>
                  </a:lnTo>
                  <a:lnTo>
                    <a:pt x="20488" y="4481220"/>
                  </a:lnTo>
                  <a:lnTo>
                    <a:pt x="12995" y="4481220"/>
                  </a:lnTo>
                  <a:lnTo>
                    <a:pt x="13359" y="4440790"/>
                  </a:lnTo>
                  <a:lnTo>
                    <a:pt x="13012" y="4396718"/>
                  </a:lnTo>
                  <a:lnTo>
                    <a:pt x="12130" y="4349597"/>
                  </a:lnTo>
                  <a:lnTo>
                    <a:pt x="10891" y="4300019"/>
                  </a:lnTo>
                  <a:lnTo>
                    <a:pt x="9473" y="4248578"/>
                  </a:lnTo>
                  <a:lnTo>
                    <a:pt x="8054" y="4195867"/>
                  </a:lnTo>
                  <a:lnTo>
                    <a:pt x="6810" y="4142479"/>
                  </a:lnTo>
                  <a:lnTo>
                    <a:pt x="5921" y="4089008"/>
                  </a:lnTo>
                  <a:lnTo>
                    <a:pt x="5563" y="4036045"/>
                  </a:lnTo>
                  <a:lnTo>
                    <a:pt x="5913" y="3984186"/>
                  </a:lnTo>
                  <a:lnTo>
                    <a:pt x="7150" y="3934021"/>
                  </a:lnTo>
                  <a:lnTo>
                    <a:pt x="9452" y="3886146"/>
                  </a:lnTo>
                  <a:lnTo>
                    <a:pt x="12995" y="3841153"/>
                  </a:lnTo>
                  <a:lnTo>
                    <a:pt x="17483" y="3791784"/>
                  </a:lnTo>
                  <a:lnTo>
                    <a:pt x="20957" y="3745466"/>
                  </a:lnTo>
                  <a:lnTo>
                    <a:pt x="23455" y="3701136"/>
                  </a:lnTo>
                  <a:lnTo>
                    <a:pt x="25016" y="3657734"/>
                  </a:lnTo>
                  <a:lnTo>
                    <a:pt x="25680" y="3614197"/>
                  </a:lnTo>
                  <a:lnTo>
                    <a:pt x="25485" y="3569465"/>
                  </a:lnTo>
                  <a:lnTo>
                    <a:pt x="24470" y="3522474"/>
                  </a:lnTo>
                  <a:lnTo>
                    <a:pt x="22675" y="3472163"/>
                  </a:lnTo>
                  <a:lnTo>
                    <a:pt x="20138" y="3417471"/>
                  </a:lnTo>
                  <a:lnTo>
                    <a:pt x="16898" y="3357336"/>
                  </a:lnTo>
                  <a:lnTo>
                    <a:pt x="12995" y="3290697"/>
                  </a:lnTo>
                  <a:lnTo>
                    <a:pt x="10280" y="3236296"/>
                  </a:lnTo>
                  <a:lnTo>
                    <a:pt x="8639" y="3183324"/>
                  </a:lnTo>
                  <a:lnTo>
                    <a:pt x="7908" y="3131511"/>
                  </a:lnTo>
                  <a:lnTo>
                    <a:pt x="7922" y="3080588"/>
                  </a:lnTo>
                  <a:lnTo>
                    <a:pt x="8518" y="3030284"/>
                  </a:lnTo>
                  <a:lnTo>
                    <a:pt x="9532" y="2980331"/>
                  </a:lnTo>
                  <a:lnTo>
                    <a:pt x="10799" y="2930459"/>
                  </a:lnTo>
                  <a:lnTo>
                    <a:pt x="12157" y="2880399"/>
                  </a:lnTo>
                  <a:lnTo>
                    <a:pt x="13439" y="2829881"/>
                  </a:lnTo>
                  <a:lnTo>
                    <a:pt x="14483" y="2778636"/>
                  </a:lnTo>
                  <a:lnTo>
                    <a:pt x="15125" y="2726394"/>
                  </a:lnTo>
                  <a:lnTo>
                    <a:pt x="15200" y="2672885"/>
                  </a:lnTo>
                  <a:lnTo>
                    <a:pt x="14545" y="2617841"/>
                  </a:lnTo>
                  <a:lnTo>
                    <a:pt x="12995" y="2560993"/>
                  </a:lnTo>
                  <a:lnTo>
                    <a:pt x="11204" y="2496060"/>
                  </a:lnTo>
                  <a:lnTo>
                    <a:pt x="10473" y="2435839"/>
                  </a:lnTo>
                  <a:lnTo>
                    <a:pt x="10580" y="2379752"/>
                  </a:lnTo>
                  <a:lnTo>
                    <a:pt x="11307" y="2327223"/>
                  </a:lnTo>
                  <a:lnTo>
                    <a:pt x="12433" y="2277673"/>
                  </a:lnTo>
                  <a:lnTo>
                    <a:pt x="13738" y="2230524"/>
                  </a:lnTo>
                  <a:lnTo>
                    <a:pt x="15001" y="2185200"/>
                  </a:lnTo>
                  <a:lnTo>
                    <a:pt x="16003" y="2141123"/>
                  </a:lnTo>
                  <a:lnTo>
                    <a:pt x="16524" y="2097715"/>
                  </a:lnTo>
                  <a:lnTo>
                    <a:pt x="16343" y="2054399"/>
                  </a:lnTo>
                  <a:lnTo>
                    <a:pt x="15240" y="2010597"/>
                  </a:lnTo>
                  <a:lnTo>
                    <a:pt x="12995" y="1965731"/>
                  </a:lnTo>
                  <a:lnTo>
                    <a:pt x="9582" y="1913476"/>
                  </a:lnTo>
                  <a:lnTo>
                    <a:pt x="6409" y="1865227"/>
                  </a:lnTo>
                  <a:lnTo>
                    <a:pt x="3669" y="1819623"/>
                  </a:lnTo>
                  <a:lnTo>
                    <a:pt x="1558" y="1775301"/>
                  </a:lnTo>
                  <a:lnTo>
                    <a:pt x="270" y="1730900"/>
                  </a:lnTo>
                  <a:lnTo>
                    <a:pt x="0" y="1685059"/>
                  </a:lnTo>
                  <a:lnTo>
                    <a:pt x="942" y="1636415"/>
                  </a:lnTo>
                  <a:lnTo>
                    <a:pt x="3293" y="1583608"/>
                  </a:lnTo>
                  <a:lnTo>
                    <a:pt x="7245" y="1525275"/>
                  </a:lnTo>
                  <a:lnTo>
                    <a:pt x="12995" y="1460055"/>
                  </a:lnTo>
                  <a:lnTo>
                    <a:pt x="16880" y="1409499"/>
                  </a:lnTo>
                  <a:lnTo>
                    <a:pt x="19102" y="1356960"/>
                  </a:lnTo>
                  <a:lnTo>
                    <a:pt x="19926" y="1302995"/>
                  </a:lnTo>
                  <a:lnTo>
                    <a:pt x="19620" y="1248164"/>
                  </a:lnTo>
                  <a:lnTo>
                    <a:pt x="18449" y="1193026"/>
                  </a:lnTo>
                  <a:lnTo>
                    <a:pt x="16681" y="1138140"/>
                  </a:lnTo>
                  <a:lnTo>
                    <a:pt x="14581" y="1084064"/>
                  </a:lnTo>
                  <a:lnTo>
                    <a:pt x="12416" y="1031356"/>
                  </a:lnTo>
                  <a:lnTo>
                    <a:pt x="10454" y="980577"/>
                  </a:lnTo>
                  <a:lnTo>
                    <a:pt x="8959" y="932284"/>
                  </a:lnTo>
                  <a:lnTo>
                    <a:pt x="8200" y="887037"/>
                  </a:lnTo>
                  <a:lnTo>
                    <a:pt x="8442" y="845394"/>
                  </a:lnTo>
                  <a:lnTo>
                    <a:pt x="9951" y="807915"/>
                  </a:lnTo>
                  <a:lnTo>
                    <a:pt x="12995" y="775157"/>
                  </a:lnTo>
                  <a:lnTo>
                    <a:pt x="16534" y="745222"/>
                  </a:lnTo>
                  <a:lnTo>
                    <a:pt x="19827" y="711867"/>
                  </a:lnTo>
                  <a:lnTo>
                    <a:pt x="25434" y="635190"/>
                  </a:lnTo>
                  <a:lnTo>
                    <a:pt x="27628" y="592017"/>
                  </a:lnTo>
                  <a:lnTo>
                    <a:pt x="29337" y="545718"/>
                  </a:lnTo>
                  <a:lnTo>
                    <a:pt x="30501" y="496369"/>
                  </a:lnTo>
                  <a:lnTo>
                    <a:pt x="31059" y="444044"/>
                  </a:lnTo>
                  <a:lnTo>
                    <a:pt x="30952" y="388816"/>
                  </a:lnTo>
                  <a:lnTo>
                    <a:pt x="30120" y="330760"/>
                  </a:lnTo>
                  <a:lnTo>
                    <a:pt x="28504" y="269950"/>
                  </a:lnTo>
                  <a:lnTo>
                    <a:pt x="26043" y="206459"/>
                  </a:lnTo>
                  <a:lnTo>
                    <a:pt x="22678" y="140363"/>
                  </a:lnTo>
                  <a:lnTo>
                    <a:pt x="18348" y="71734"/>
                  </a:lnTo>
                  <a:lnTo>
                    <a:pt x="12995" y="647"/>
                  </a:lnTo>
                  <a:lnTo>
                    <a:pt x="18113" y="50"/>
                  </a:lnTo>
                  <a:lnTo>
                    <a:pt x="24958" y="0"/>
                  </a:lnTo>
                  <a:lnTo>
                    <a:pt x="31308" y="647"/>
                  </a:lnTo>
                  <a:close/>
                </a:path>
              </a:pathLst>
            </a:custGeom>
            <a:ln w="41275">
              <a:solidFill>
                <a:srgbClr val="ED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05157" y="2323084"/>
            <a:ext cx="5466653" cy="2010807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11760" marR="638175" indent="-99060" algn="just">
              <a:lnSpc>
                <a:spcPts val="2400"/>
              </a:lnSpc>
              <a:spcBef>
                <a:spcPts val="380"/>
              </a:spcBef>
              <a:buSzPct val="95454"/>
              <a:buFont typeface="Arial"/>
              <a:buChar char="•"/>
              <a:tabLst>
                <a:tab pos="241300" algn="l"/>
              </a:tabLst>
            </a:pPr>
            <a:r>
              <a:rPr lang="el-GR" sz="2200" i="1" spc="-30" dirty="0">
                <a:latin typeface="Calibri"/>
                <a:cs typeface="Calibri"/>
              </a:rPr>
              <a:t>Εκ των προτέρων φιλτράρισμα, το οποίο εφαρμόζεται πριν από τη διάθεση του περιεχομένου στην πλατφόρμα.</a:t>
            </a:r>
            <a:endParaRPr sz="2200" dirty="0">
              <a:latin typeface="Calibri"/>
              <a:cs typeface="Calibri"/>
            </a:endParaRPr>
          </a:p>
          <a:p>
            <a:pPr marL="111760" marR="5080" indent="-99060" algn="just">
              <a:lnSpc>
                <a:spcPts val="2400"/>
              </a:lnSpc>
              <a:spcBef>
                <a:spcPts val="885"/>
              </a:spcBef>
              <a:buSzPct val="95454"/>
              <a:buFont typeface="Arial"/>
              <a:buChar char="•"/>
              <a:tabLst>
                <a:tab pos="241300" algn="l"/>
              </a:tabLst>
            </a:pPr>
            <a:r>
              <a:rPr lang="el-GR" sz="2200" i="1" spc="-30" dirty="0">
                <a:latin typeface="Calibri"/>
                <a:cs typeface="Calibri"/>
              </a:rPr>
              <a:t>Εκ των υστέρων φιλτράρισμα, το οποίο εφαρμόζεται στο περιεχόμενο που είναι ήδη προσβάσιμο στους χρήστες της πλατφόρμας.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988" y="2383028"/>
            <a:ext cx="3652012" cy="158623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 marR="5080">
              <a:lnSpc>
                <a:spcPts val="5810"/>
              </a:lnSpc>
              <a:spcBef>
                <a:spcPts val="850"/>
              </a:spcBef>
            </a:pPr>
            <a:r>
              <a:rPr lang="el-GR" sz="5400" spc="-140" dirty="0">
                <a:latin typeface="Calibri"/>
                <a:cs typeface="Calibri"/>
              </a:rPr>
              <a:t>Ταξινόμηση – Πότε</a:t>
            </a:r>
            <a:endParaRPr lang="el-GR" sz="54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41465" y="1006271"/>
            <a:ext cx="90805" cy="4523105"/>
            <a:chOff x="4741465" y="1006271"/>
            <a:chExt cx="90805" cy="4523105"/>
          </a:xfrm>
        </p:grpSpPr>
        <p:sp>
          <p:nvSpPr>
            <p:cNvPr id="4" name="object 4"/>
            <p:cNvSpPr/>
            <p:nvPr/>
          </p:nvSpPr>
          <p:spPr>
            <a:xfrm>
              <a:off x="4760442" y="1027557"/>
              <a:ext cx="46990" cy="4481830"/>
            </a:xfrm>
            <a:custGeom>
              <a:avLst/>
              <a:gdLst/>
              <a:ahLst/>
              <a:cxnLst/>
              <a:rect l="l" t="t" r="r" b="b"/>
              <a:pathLst>
                <a:path w="46989" h="4481830">
                  <a:moveTo>
                    <a:pt x="15980" y="2078211"/>
                  </a:moveTo>
                  <a:lnTo>
                    <a:pt x="14656" y="2054669"/>
                  </a:lnTo>
                  <a:lnTo>
                    <a:pt x="12260" y="2013513"/>
                  </a:lnTo>
                  <a:lnTo>
                    <a:pt x="9818" y="1969061"/>
                  </a:lnTo>
                  <a:lnTo>
                    <a:pt x="7433" y="1921715"/>
                  </a:lnTo>
                  <a:lnTo>
                    <a:pt x="5209" y="1871878"/>
                  </a:lnTo>
                  <a:lnTo>
                    <a:pt x="3249" y="1819951"/>
                  </a:lnTo>
                  <a:lnTo>
                    <a:pt x="1658" y="1766337"/>
                  </a:lnTo>
                  <a:lnTo>
                    <a:pt x="540" y="1711439"/>
                  </a:lnTo>
                  <a:lnTo>
                    <a:pt x="0" y="1654872"/>
                  </a:lnTo>
                  <a:lnTo>
                    <a:pt x="135" y="1599396"/>
                  </a:lnTo>
                  <a:lnTo>
                    <a:pt x="1057" y="1543057"/>
                  </a:lnTo>
                  <a:lnTo>
                    <a:pt x="2866" y="1487042"/>
                  </a:lnTo>
                  <a:lnTo>
                    <a:pt x="5666" y="1431753"/>
                  </a:lnTo>
                  <a:lnTo>
                    <a:pt x="9561" y="1377594"/>
                  </a:lnTo>
                  <a:lnTo>
                    <a:pt x="14656" y="1324965"/>
                  </a:lnTo>
                  <a:lnTo>
                    <a:pt x="19711" y="1272457"/>
                  </a:lnTo>
                  <a:lnTo>
                    <a:pt x="23479" y="1218620"/>
                  </a:lnTo>
                  <a:lnTo>
                    <a:pt x="26104" y="1163146"/>
                  </a:lnTo>
                  <a:lnTo>
                    <a:pt x="27659" y="1108352"/>
                  </a:lnTo>
                  <a:lnTo>
                    <a:pt x="28327" y="1052614"/>
                  </a:lnTo>
                  <a:lnTo>
                    <a:pt x="28176" y="993961"/>
                  </a:lnTo>
                  <a:lnTo>
                    <a:pt x="27458" y="941665"/>
                  </a:lnTo>
                  <a:lnTo>
                    <a:pt x="26175" y="887148"/>
                  </a:lnTo>
                  <a:lnTo>
                    <a:pt x="24498" y="833732"/>
                  </a:lnTo>
                  <a:lnTo>
                    <a:pt x="22554" y="781764"/>
                  </a:lnTo>
                  <a:lnTo>
                    <a:pt x="20470" y="731591"/>
                  </a:lnTo>
                  <a:lnTo>
                    <a:pt x="16393" y="638018"/>
                  </a:lnTo>
                  <a:lnTo>
                    <a:pt x="14656" y="595312"/>
                  </a:lnTo>
                  <a:lnTo>
                    <a:pt x="13263" y="546477"/>
                  </a:lnTo>
                  <a:lnTo>
                    <a:pt x="12648" y="496283"/>
                  </a:lnTo>
                  <a:lnTo>
                    <a:pt x="12654" y="445096"/>
                  </a:lnTo>
                  <a:lnTo>
                    <a:pt x="13124" y="393282"/>
                  </a:lnTo>
                  <a:lnTo>
                    <a:pt x="13899" y="341205"/>
                  </a:lnTo>
                  <a:lnTo>
                    <a:pt x="15737" y="237725"/>
                  </a:lnTo>
                  <a:lnTo>
                    <a:pt x="16485" y="187052"/>
                  </a:lnTo>
                  <a:lnTo>
                    <a:pt x="16908" y="137578"/>
                  </a:lnTo>
                  <a:lnTo>
                    <a:pt x="16849" y="89668"/>
                  </a:lnTo>
                  <a:lnTo>
                    <a:pt x="16151" y="43686"/>
                  </a:lnTo>
                  <a:lnTo>
                    <a:pt x="14656" y="0"/>
                  </a:lnTo>
                  <a:lnTo>
                    <a:pt x="19317" y="698"/>
                  </a:lnTo>
                  <a:lnTo>
                    <a:pt x="32966" y="698"/>
                  </a:lnTo>
                  <a:lnTo>
                    <a:pt x="32606" y="66483"/>
                  </a:lnTo>
                  <a:lnTo>
                    <a:pt x="31754" y="124301"/>
                  </a:lnTo>
                  <a:lnTo>
                    <a:pt x="30580" y="175131"/>
                  </a:lnTo>
                  <a:lnTo>
                    <a:pt x="29250" y="220654"/>
                  </a:lnTo>
                  <a:lnTo>
                    <a:pt x="27930" y="262548"/>
                  </a:lnTo>
                  <a:lnTo>
                    <a:pt x="26788" y="302494"/>
                  </a:lnTo>
                  <a:lnTo>
                    <a:pt x="25989" y="342172"/>
                  </a:lnTo>
                  <a:lnTo>
                    <a:pt x="25699" y="383260"/>
                  </a:lnTo>
                  <a:lnTo>
                    <a:pt x="26086" y="427439"/>
                  </a:lnTo>
                  <a:lnTo>
                    <a:pt x="27316" y="476387"/>
                  </a:lnTo>
                  <a:lnTo>
                    <a:pt x="29555" y="531785"/>
                  </a:lnTo>
                  <a:lnTo>
                    <a:pt x="32969" y="595312"/>
                  </a:lnTo>
                  <a:lnTo>
                    <a:pt x="37214" y="672682"/>
                  </a:lnTo>
                  <a:lnTo>
                    <a:pt x="40277" y="741828"/>
                  </a:lnTo>
                  <a:lnTo>
                    <a:pt x="42248" y="803600"/>
                  </a:lnTo>
                  <a:lnTo>
                    <a:pt x="43216" y="858848"/>
                  </a:lnTo>
                  <a:lnTo>
                    <a:pt x="43271" y="908424"/>
                  </a:lnTo>
                  <a:lnTo>
                    <a:pt x="42501" y="953178"/>
                  </a:lnTo>
                  <a:lnTo>
                    <a:pt x="40997" y="993961"/>
                  </a:lnTo>
                  <a:lnTo>
                    <a:pt x="38847" y="1031623"/>
                  </a:lnTo>
                  <a:lnTo>
                    <a:pt x="36142" y="1067015"/>
                  </a:lnTo>
                  <a:lnTo>
                    <a:pt x="32969" y="1100988"/>
                  </a:lnTo>
                  <a:lnTo>
                    <a:pt x="31405" y="1128631"/>
                  </a:lnTo>
                  <a:lnTo>
                    <a:pt x="32440" y="1203757"/>
                  </a:lnTo>
                  <a:lnTo>
                    <a:pt x="34412" y="1249685"/>
                  </a:lnTo>
                  <a:lnTo>
                    <a:pt x="36938" y="1300156"/>
                  </a:lnTo>
                  <a:lnTo>
                    <a:pt x="39705" y="1354392"/>
                  </a:lnTo>
                  <a:lnTo>
                    <a:pt x="42399" y="1411617"/>
                  </a:lnTo>
                  <a:lnTo>
                    <a:pt x="44709" y="1471054"/>
                  </a:lnTo>
                  <a:lnTo>
                    <a:pt x="46320" y="1531927"/>
                  </a:lnTo>
                  <a:lnTo>
                    <a:pt x="46922" y="1593458"/>
                  </a:lnTo>
                  <a:lnTo>
                    <a:pt x="46200" y="1654872"/>
                  </a:lnTo>
                  <a:lnTo>
                    <a:pt x="43843" y="1715391"/>
                  </a:lnTo>
                  <a:lnTo>
                    <a:pt x="39537" y="1774240"/>
                  </a:lnTo>
                  <a:lnTo>
                    <a:pt x="32969" y="1830641"/>
                  </a:lnTo>
                  <a:lnTo>
                    <a:pt x="25229" y="1891510"/>
                  </a:lnTo>
                  <a:lnTo>
                    <a:pt x="19998" y="1946706"/>
                  </a:lnTo>
                  <a:lnTo>
                    <a:pt x="16946" y="1997317"/>
                  </a:lnTo>
                  <a:lnTo>
                    <a:pt x="15743" y="2044430"/>
                  </a:lnTo>
                  <a:lnTo>
                    <a:pt x="15980" y="2078211"/>
                  </a:lnTo>
                  <a:close/>
                </a:path>
                <a:path w="46989" h="4481830">
                  <a:moveTo>
                    <a:pt x="32966" y="698"/>
                  </a:moveTo>
                  <a:lnTo>
                    <a:pt x="19317" y="698"/>
                  </a:lnTo>
                  <a:lnTo>
                    <a:pt x="27305" y="596"/>
                  </a:lnTo>
                  <a:lnTo>
                    <a:pt x="32969" y="0"/>
                  </a:lnTo>
                  <a:lnTo>
                    <a:pt x="32966" y="698"/>
                  </a:lnTo>
                  <a:close/>
                </a:path>
                <a:path w="46989" h="4481830">
                  <a:moveTo>
                    <a:pt x="21595" y="2201292"/>
                  </a:moveTo>
                  <a:lnTo>
                    <a:pt x="19915" y="2175654"/>
                  </a:lnTo>
                  <a:lnTo>
                    <a:pt x="17558" y="2132510"/>
                  </a:lnTo>
                  <a:lnTo>
                    <a:pt x="16057" y="2089131"/>
                  </a:lnTo>
                  <a:lnTo>
                    <a:pt x="15980" y="2078211"/>
                  </a:lnTo>
                  <a:lnTo>
                    <a:pt x="17236" y="2100545"/>
                  </a:lnTo>
                  <a:lnTo>
                    <a:pt x="19471" y="2146427"/>
                  </a:lnTo>
                  <a:lnTo>
                    <a:pt x="21325" y="2192518"/>
                  </a:lnTo>
                  <a:lnTo>
                    <a:pt x="21595" y="2201292"/>
                  </a:lnTo>
                  <a:close/>
                </a:path>
                <a:path w="46989" h="4481830">
                  <a:moveTo>
                    <a:pt x="18923" y="4481410"/>
                  </a:moveTo>
                  <a:lnTo>
                    <a:pt x="14656" y="4480572"/>
                  </a:lnTo>
                  <a:lnTo>
                    <a:pt x="19802" y="4428567"/>
                  </a:lnTo>
                  <a:lnTo>
                    <a:pt x="21955" y="4381199"/>
                  </a:lnTo>
                  <a:lnTo>
                    <a:pt x="21768" y="4337053"/>
                  </a:lnTo>
                  <a:lnTo>
                    <a:pt x="19897" y="4294713"/>
                  </a:lnTo>
                  <a:lnTo>
                    <a:pt x="16997" y="4252767"/>
                  </a:lnTo>
                  <a:lnTo>
                    <a:pt x="13723" y="4209797"/>
                  </a:lnTo>
                  <a:lnTo>
                    <a:pt x="10729" y="4164391"/>
                  </a:lnTo>
                  <a:lnTo>
                    <a:pt x="8670" y="4115134"/>
                  </a:lnTo>
                  <a:lnTo>
                    <a:pt x="8202" y="4060610"/>
                  </a:lnTo>
                  <a:lnTo>
                    <a:pt x="9979" y="3999404"/>
                  </a:lnTo>
                  <a:lnTo>
                    <a:pt x="14656" y="3930103"/>
                  </a:lnTo>
                  <a:lnTo>
                    <a:pt x="19176" y="3868824"/>
                  </a:lnTo>
                  <a:lnTo>
                    <a:pt x="22123" y="3809852"/>
                  </a:lnTo>
                  <a:lnTo>
                    <a:pt x="23721" y="3753107"/>
                  </a:lnTo>
                  <a:lnTo>
                    <a:pt x="24193" y="3698505"/>
                  </a:lnTo>
                  <a:lnTo>
                    <a:pt x="23763" y="3645965"/>
                  </a:lnTo>
                  <a:lnTo>
                    <a:pt x="22653" y="3595406"/>
                  </a:lnTo>
                  <a:lnTo>
                    <a:pt x="21089" y="3546744"/>
                  </a:lnTo>
                  <a:lnTo>
                    <a:pt x="19292" y="3499899"/>
                  </a:lnTo>
                  <a:lnTo>
                    <a:pt x="17488" y="3454788"/>
                  </a:lnTo>
                  <a:lnTo>
                    <a:pt x="15898" y="3411329"/>
                  </a:lnTo>
                  <a:lnTo>
                    <a:pt x="14748" y="3369441"/>
                  </a:lnTo>
                  <a:lnTo>
                    <a:pt x="14259" y="3329042"/>
                  </a:lnTo>
                  <a:lnTo>
                    <a:pt x="14656" y="3290049"/>
                  </a:lnTo>
                  <a:lnTo>
                    <a:pt x="15210" y="3250429"/>
                  </a:lnTo>
                  <a:lnTo>
                    <a:pt x="15113" y="3208358"/>
                  </a:lnTo>
                  <a:lnTo>
                    <a:pt x="14520" y="3164067"/>
                  </a:lnTo>
                  <a:lnTo>
                    <a:pt x="13580" y="3117786"/>
                  </a:lnTo>
                  <a:lnTo>
                    <a:pt x="11273" y="3020184"/>
                  </a:lnTo>
                  <a:lnTo>
                    <a:pt x="10209" y="2969325"/>
                  </a:lnTo>
                  <a:lnTo>
                    <a:pt x="9407" y="2917403"/>
                  </a:lnTo>
                  <a:lnTo>
                    <a:pt x="9020" y="2864648"/>
                  </a:lnTo>
                  <a:lnTo>
                    <a:pt x="9199" y="2811292"/>
                  </a:lnTo>
                  <a:lnTo>
                    <a:pt x="10097" y="2757566"/>
                  </a:lnTo>
                  <a:lnTo>
                    <a:pt x="11865" y="2703702"/>
                  </a:lnTo>
                  <a:lnTo>
                    <a:pt x="14656" y="2649931"/>
                  </a:lnTo>
                  <a:lnTo>
                    <a:pt x="17920" y="2592905"/>
                  </a:lnTo>
                  <a:lnTo>
                    <a:pt x="20466" y="2537900"/>
                  </a:lnTo>
                  <a:lnTo>
                    <a:pt x="22337" y="2484520"/>
                  </a:lnTo>
                  <a:lnTo>
                    <a:pt x="23554" y="2433145"/>
                  </a:lnTo>
                  <a:lnTo>
                    <a:pt x="24171" y="2382992"/>
                  </a:lnTo>
                  <a:lnTo>
                    <a:pt x="24219" y="2334055"/>
                  </a:lnTo>
                  <a:lnTo>
                    <a:pt x="23736" y="2286131"/>
                  </a:lnTo>
                  <a:lnTo>
                    <a:pt x="22759" y="2239019"/>
                  </a:lnTo>
                  <a:lnTo>
                    <a:pt x="21595" y="2201292"/>
                  </a:lnTo>
                  <a:lnTo>
                    <a:pt x="22798" y="2219650"/>
                  </a:lnTo>
                  <a:lnTo>
                    <a:pt x="25876" y="2265585"/>
                  </a:lnTo>
                  <a:lnTo>
                    <a:pt x="28817" y="2314547"/>
                  </a:lnTo>
                  <a:lnTo>
                    <a:pt x="31292" y="2367624"/>
                  </a:lnTo>
                  <a:lnTo>
                    <a:pt x="32969" y="2425903"/>
                  </a:lnTo>
                  <a:lnTo>
                    <a:pt x="33509" y="2484714"/>
                  </a:lnTo>
                  <a:lnTo>
                    <a:pt x="32996" y="2538468"/>
                  </a:lnTo>
                  <a:lnTo>
                    <a:pt x="31712" y="2588656"/>
                  </a:lnTo>
                  <a:lnTo>
                    <a:pt x="29947" y="2635993"/>
                  </a:lnTo>
                  <a:lnTo>
                    <a:pt x="27987" y="2681390"/>
                  </a:lnTo>
                  <a:lnTo>
                    <a:pt x="26121" y="2725754"/>
                  </a:lnTo>
                  <a:lnTo>
                    <a:pt x="24635" y="2769997"/>
                  </a:lnTo>
                  <a:lnTo>
                    <a:pt x="23817" y="2815028"/>
                  </a:lnTo>
                  <a:lnTo>
                    <a:pt x="23954" y="2861755"/>
                  </a:lnTo>
                  <a:lnTo>
                    <a:pt x="25333" y="2911089"/>
                  </a:lnTo>
                  <a:lnTo>
                    <a:pt x="28243" y="2963940"/>
                  </a:lnTo>
                  <a:lnTo>
                    <a:pt x="32969" y="3021215"/>
                  </a:lnTo>
                  <a:lnTo>
                    <a:pt x="37225" y="3071855"/>
                  </a:lnTo>
                  <a:lnTo>
                    <a:pt x="40267" y="3121501"/>
                  </a:lnTo>
                  <a:lnTo>
                    <a:pt x="42234" y="3170457"/>
                  </a:lnTo>
                  <a:lnTo>
                    <a:pt x="43266" y="3219030"/>
                  </a:lnTo>
                  <a:lnTo>
                    <a:pt x="43504" y="3267524"/>
                  </a:lnTo>
                  <a:lnTo>
                    <a:pt x="43088" y="3316246"/>
                  </a:lnTo>
                  <a:lnTo>
                    <a:pt x="42156" y="3365501"/>
                  </a:lnTo>
                  <a:lnTo>
                    <a:pt x="40850" y="3415594"/>
                  </a:lnTo>
                  <a:lnTo>
                    <a:pt x="39308" y="3466832"/>
                  </a:lnTo>
                  <a:lnTo>
                    <a:pt x="37671" y="3519518"/>
                  </a:lnTo>
                  <a:lnTo>
                    <a:pt x="36079" y="3573960"/>
                  </a:lnTo>
                  <a:lnTo>
                    <a:pt x="34672" y="3630462"/>
                  </a:lnTo>
                  <a:lnTo>
                    <a:pt x="33588" y="3689329"/>
                  </a:lnTo>
                  <a:lnTo>
                    <a:pt x="32950" y="3753107"/>
                  </a:lnTo>
                  <a:lnTo>
                    <a:pt x="32433" y="3813287"/>
                  </a:lnTo>
                  <a:lnTo>
                    <a:pt x="31574" y="3874508"/>
                  </a:lnTo>
                  <a:lnTo>
                    <a:pt x="30492" y="3934435"/>
                  </a:lnTo>
                  <a:lnTo>
                    <a:pt x="29289" y="3992971"/>
                  </a:lnTo>
                  <a:lnTo>
                    <a:pt x="28068" y="4050020"/>
                  </a:lnTo>
                  <a:lnTo>
                    <a:pt x="26928" y="4105485"/>
                  </a:lnTo>
                  <a:lnTo>
                    <a:pt x="25973" y="4159269"/>
                  </a:lnTo>
                  <a:lnTo>
                    <a:pt x="25304" y="4211275"/>
                  </a:lnTo>
                  <a:lnTo>
                    <a:pt x="25021" y="4261407"/>
                  </a:lnTo>
                  <a:lnTo>
                    <a:pt x="25227" y="4309569"/>
                  </a:lnTo>
                  <a:lnTo>
                    <a:pt x="26024" y="4355663"/>
                  </a:lnTo>
                  <a:lnTo>
                    <a:pt x="27512" y="4399592"/>
                  </a:lnTo>
                  <a:lnTo>
                    <a:pt x="29793" y="4441261"/>
                  </a:lnTo>
                  <a:lnTo>
                    <a:pt x="32898" y="4479683"/>
                  </a:lnTo>
                  <a:lnTo>
                    <a:pt x="27559" y="4479683"/>
                  </a:lnTo>
                  <a:lnTo>
                    <a:pt x="18923" y="4481410"/>
                  </a:lnTo>
                  <a:close/>
                </a:path>
                <a:path w="46989" h="4481830">
                  <a:moveTo>
                    <a:pt x="32969" y="4480572"/>
                  </a:moveTo>
                  <a:lnTo>
                    <a:pt x="27559" y="4479683"/>
                  </a:lnTo>
                  <a:lnTo>
                    <a:pt x="32898" y="4479683"/>
                  </a:lnTo>
                  <a:lnTo>
                    <a:pt x="32969" y="4480572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103" y="1026909"/>
              <a:ext cx="49530" cy="4481830"/>
            </a:xfrm>
            <a:custGeom>
              <a:avLst/>
              <a:gdLst/>
              <a:ahLst/>
              <a:cxnLst/>
              <a:rect l="l" t="t" r="r" b="b"/>
              <a:pathLst>
                <a:path w="49529" h="4481830">
                  <a:moveTo>
                    <a:pt x="31308" y="647"/>
                  </a:moveTo>
                  <a:lnTo>
                    <a:pt x="29423" y="63638"/>
                  </a:lnTo>
                  <a:lnTo>
                    <a:pt x="28092" y="119607"/>
                  </a:lnTo>
                  <a:lnTo>
                    <a:pt x="27252" y="169931"/>
                  </a:lnTo>
                  <a:lnTo>
                    <a:pt x="26841" y="215987"/>
                  </a:lnTo>
                  <a:lnTo>
                    <a:pt x="26793" y="259151"/>
                  </a:lnTo>
                  <a:lnTo>
                    <a:pt x="27046" y="300799"/>
                  </a:lnTo>
                  <a:lnTo>
                    <a:pt x="27536" y="342309"/>
                  </a:lnTo>
                  <a:lnTo>
                    <a:pt x="28198" y="385056"/>
                  </a:lnTo>
                  <a:lnTo>
                    <a:pt x="28971" y="430419"/>
                  </a:lnTo>
                  <a:lnTo>
                    <a:pt x="29789" y="479772"/>
                  </a:lnTo>
                  <a:lnTo>
                    <a:pt x="30589" y="534494"/>
                  </a:lnTo>
                  <a:lnTo>
                    <a:pt x="31308" y="595960"/>
                  </a:lnTo>
                  <a:lnTo>
                    <a:pt x="32307" y="667175"/>
                  </a:lnTo>
                  <a:lnTo>
                    <a:pt x="33598" y="726067"/>
                  </a:lnTo>
                  <a:lnTo>
                    <a:pt x="34988" y="775534"/>
                  </a:lnTo>
                  <a:lnTo>
                    <a:pt x="36285" y="818480"/>
                  </a:lnTo>
                  <a:lnTo>
                    <a:pt x="37295" y="857804"/>
                  </a:lnTo>
                  <a:lnTo>
                    <a:pt x="37826" y="896407"/>
                  </a:lnTo>
                  <a:lnTo>
                    <a:pt x="37686" y="937191"/>
                  </a:lnTo>
                  <a:lnTo>
                    <a:pt x="36681" y="983056"/>
                  </a:lnTo>
                  <a:lnTo>
                    <a:pt x="34620" y="1036904"/>
                  </a:lnTo>
                  <a:lnTo>
                    <a:pt x="31308" y="1101636"/>
                  </a:lnTo>
                  <a:lnTo>
                    <a:pt x="28882" y="1162940"/>
                  </a:lnTo>
                  <a:lnTo>
                    <a:pt x="28532" y="1218346"/>
                  </a:lnTo>
                  <a:lnTo>
                    <a:pt x="29726" y="1269068"/>
                  </a:lnTo>
                  <a:lnTo>
                    <a:pt x="31936" y="1316322"/>
                  </a:lnTo>
                  <a:lnTo>
                    <a:pt x="34631" y="1361324"/>
                  </a:lnTo>
                  <a:lnTo>
                    <a:pt x="37281" y="1405288"/>
                  </a:lnTo>
                  <a:lnTo>
                    <a:pt x="39356" y="1449431"/>
                  </a:lnTo>
                  <a:lnTo>
                    <a:pt x="40327" y="1494967"/>
                  </a:lnTo>
                  <a:lnTo>
                    <a:pt x="39662" y="1543112"/>
                  </a:lnTo>
                  <a:lnTo>
                    <a:pt x="36833" y="1595082"/>
                  </a:lnTo>
                  <a:lnTo>
                    <a:pt x="31308" y="1652092"/>
                  </a:lnTo>
                  <a:lnTo>
                    <a:pt x="26192" y="1700354"/>
                  </a:lnTo>
                  <a:lnTo>
                    <a:pt x="21917" y="1750652"/>
                  </a:lnTo>
                  <a:lnTo>
                    <a:pt x="18469" y="1802502"/>
                  </a:lnTo>
                  <a:lnTo>
                    <a:pt x="15835" y="1855420"/>
                  </a:lnTo>
                  <a:lnTo>
                    <a:pt x="14002" y="1908923"/>
                  </a:lnTo>
                  <a:lnTo>
                    <a:pt x="12955" y="1962527"/>
                  </a:lnTo>
                  <a:lnTo>
                    <a:pt x="12682" y="2015748"/>
                  </a:lnTo>
                  <a:lnTo>
                    <a:pt x="13170" y="2068103"/>
                  </a:lnTo>
                  <a:lnTo>
                    <a:pt x="14404" y="2119108"/>
                  </a:lnTo>
                  <a:lnTo>
                    <a:pt x="16372" y="2168279"/>
                  </a:lnTo>
                  <a:lnTo>
                    <a:pt x="19059" y="2215132"/>
                  </a:lnTo>
                  <a:lnTo>
                    <a:pt x="22454" y="2259185"/>
                  </a:lnTo>
                  <a:lnTo>
                    <a:pt x="26541" y="2299952"/>
                  </a:lnTo>
                  <a:lnTo>
                    <a:pt x="31308" y="2336952"/>
                  </a:lnTo>
                  <a:lnTo>
                    <a:pt x="35773" y="2378902"/>
                  </a:lnTo>
                  <a:lnTo>
                    <a:pt x="37623" y="2423036"/>
                  </a:lnTo>
                  <a:lnTo>
                    <a:pt x="37398" y="2469115"/>
                  </a:lnTo>
                  <a:lnTo>
                    <a:pt x="35640" y="2516902"/>
                  </a:lnTo>
                  <a:lnTo>
                    <a:pt x="32890" y="2566160"/>
                  </a:lnTo>
                  <a:lnTo>
                    <a:pt x="29689" y="2616652"/>
                  </a:lnTo>
                  <a:lnTo>
                    <a:pt x="26578" y="2668140"/>
                  </a:lnTo>
                  <a:lnTo>
                    <a:pt x="24098" y="2720387"/>
                  </a:lnTo>
                  <a:lnTo>
                    <a:pt x="22789" y="2773155"/>
                  </a:lnTo>
                  <a:lnTo>
                    <a:pt x="23194" y="2826207"/>
                  </a:lnTo>
                  <a:lnTo>
                    <a:pt x="25854" y="2879306"/>
                  </a:lnTo>
                  <a:lnTo>
                    <a:pt x="31308" y="2932214"/>
                  </a:lnTo>
                  <a:lnTo>
                    <a:pt x="37037" y="2989019"/>
                  </a:lnTo>
                  <a:lnTo>
                    <a:pt x="39381" y="3044374"/>
                  </a:lnTo>
                  <a:lnTo>
                    <a:pt x="39089" y="3098311"/>
                  </a:lnTo>
                  <a:lnTo>
                    <a:pt x="36904" y="3150863"/>
                  </a:lnTo>
                  <a:lnTo>
                    <a:pt x="33575" y="3202062"/>
                  </a:lnTo>
                  <a:lnTo>
                    <a:pt x="29845" y="3251942"/>
                  </a:lnTo>
                  <a:lnTo>
                    <a:pt x="26462" y="3300534"/>
                  </a:lnTo>
                  <a:lnTo>
                    <a:pt x="24170" y="3347871"/>
                  </a:lnTo>
                  <a:lnTo>
                    <a:pt x="23717" y="3393987"/>
                  </a:lnTo>
                  <a:lnTo>
                    <a:pt x="25848" y="3438913"/>
                  </a:lnTo>
                  <a:lnTo>
                    <a:pt x="31308" y="3482682"/>
                  </a:lnTo>
                  <a:lnTo>
                    <a:pt x="35110" y="3508028"/>
                  </a:lnTo>
                  <a:lnTo>
                    <a:pt x="38419" y="3536486"/>
                  </a:lnTo>
                  <a:lnTo>
                    <a:pt x="43620" y="3602386"/>
                  </a:lnTo>
                  <a:lnTo>
                    <a:pt x="47034" y="3679684"/>
                  </a:lnTo>
                  <a:lnTo>
                    <a:pt x="48109" y="3722389"/>
                  </a:lnTo>
                  <a:lnTo>
                    <a:pt x="48784" y="3767682"/>
                  </a:lnTo>
                  <a:lnTo>
                    <a:pt x="49075" y="3815474"/>
                  </a:lnTo>
                  <a:lnTo>
                    <a:pt x="48996" y="3865679"/>
                  </a:lnTo>
                  <a:lnTo>
                    <a:pt x="48564" y="3918210"/>
                  </a:lnTo>
                  <a:lnTo>
                    <a:pt x="47793" y="3972979"/>
                  </a:lnTo>
                  <a:lnTo>
                    <a:pt x="46700" y="4029899"/>
                  </a:lnTo>
                  <a:lnTo>
                    <a:pt x="45299" y="4088882"/>
                  </a:lnTo>
                  <a:lnTo>
                    <a:pt x="43606" y="4149841"/>
                  </a:lnTo>
                  <a:lnTo>
                    <a:pt x="41637" y="4212689"/>
                  </a:lnTo>
                  <a:lnTo>
                    <a:pt x="39408" y="4277338"/>
                  </a:lnTo>
                  <a:lnTo>
                    <a:pt x="36933" y="4343701"/>
                  </a:lnTo>
                  <a:lnTo>
                    <a:pt x="34228" y="4411691"/>
                  </a:lnTo>
                  <a:lnTo>
                    <a:pt x="31308" y="4481220"/>
                  </a:lnTo>
                  <a:lnTo>
                    <a:pt x="23866" y="4481614"/>
                  </a:lnTo>
                  <a:lnTo>
                    <a:pt x="20488" y="4481220"/>
                  </a:lnTo>
                  <a:lnTo>
                    <a:pt x="12995" y="4481220"/>
                  </a:lnTo>
                  <a:lnTo>
                    <a:pt x="13359" y="4440790"/>
                  </a:lnTo>
                  <a:lnTo>
                    <a:pt x="13012" y="4396718"/>
                  </a:lnTo>
                  <a:lnTo>
                    <a:pt x="12130" y="4349597"/>
                  </a:lnTo>
                  <a:lnTo>
                    <a:pt x="10891" y="4300019"/>
                  </a:lnTo>
                  <a:lnTo>
                    <a:pt x="9473" y="4248578"/>
                  </a:lnTo>
                  <a:lnTo>
                    <a:pt x="8054" y="4195867"/>
                  </a:lnTo>
                  <a:lnTo>
                    <a:pt x="6810" y="4142479"/>
                  </a:lnTo>
                  <a:lnTo>
                    <a:pt x="5921" y="4089008"/>
                  </a:lnTo>
                  <a:lnTo>
                    <a:pt x="5563" y="4036045"/>
                  </a:lnTo>
                  <a:lnTo>
                    <a:pt x="5913" y="3984186"/>
                  </a:lnTo>
                  <a:lnTo>
                    <a:pt x="7150" y="3934021"/>
                  </a:lnTo>
                  <a:lnTo>
                    <a:pt x="9452" y="3886146"/>
                  </a:lnTo>
                  <a:lnTo>
                    <a:pt x="12995" y="3841153"/>
                  </a:lnTo>
                  <a:lnTo>
                    <a:pt x="17483" y="3791784"/>
                  </a:lnTo>
                  <a:lnTo>
                    <a:pt x="20957" y="3745466"/>
                  </a:lnTo>
                  <a:lnTo>
                    <a:pt x="23455" y="3701136"/>
                  </a:lnTo>
                  <a:lnTo>
                    <a:pt x="25016" y="3657734"/>
                  </a:lnTo>
                  <a:lnTo>
                    <a:pt x="25680" y="3614197"/>
                  </a:lnTo>
                  <a:lnTo>
                    <a:pt x="25485" y="3569465"/>
                  </a:lnTo>
                  <a:lnTo>
                    <a:pt x="24470" y="3522474"/>
                  </a:lnTo>
                  <a:lnTo>
                    <a:pt x="22675" y="3472163"/>
                  </a:lnTo>
                  <a:lnTo>
                    <a:pt x="20138" y="3417471"/>
                  </a:lnTo>
                  <a:lnTo>
                    <a:pt x="16898" y="3357336"/>
                  </a:lnTo>
                  <a:lnTo>
                    <a:pt x="12995" y="3290697"/>
                  </a:lnTo>
                  <a:lnTo>
                    <a:pt x="10280" y="3236296"/>
                  </a:lnTo>
                  <a:lnTo>
                    <a:pt x="8639" y="3183324"/>
                  </a:lnTo>
                  <a:lnTo>
                    <a:pt x="7908" y="3131511"/>
                  </a:lnTo>
                  <a:lnTo>
                    <a:pt x="7922" y="3080588"/>
                  </a:lnTo>
                  <a:lnTo>
                    <a:pt x="8518" y="3030284"/>
                  </a:lnTo>
                  <a:lnTo>
                    <a:pt x="9532" y="2980331"/>
                  </a:lnTo>
                  <a:lnTo>
                    <a:pt x="10799" y="2930459"/>
                  </a:lnTo>
                  <a:lnTo>
                    <a:pt x="12157" y="2880399"/>
                  </a:lnTo>
                  <a:lnTo>
                    <a:pt x="13439" y="2829881"/>
                  </a:lnTo>
                  <a:lnTo>
                    <a:pt x="14483" y="2778636"/>
                  </a:lnTo>
                  <a:lnTo>
                    <a:pt x="15125" y="2726394"/>
                  </a:lnTo>
                  <a:lnTo>
                    <a:pt x="15200" y="2672885"/>
                  </a:lnTo>
                  <a:lnTo>
                    <a:pt x="14545" y="2617841"/>
                  </a:lnTo>
                  <a:lnTo>
                    <a:pt x="12995" y="2560993"/>
                  </a:lnTo>
                  <a:lnTo>
                    <a:pt x="11204" y="2496060"/>
                  </a:lnTo>
                  <a:lnTo>
                    <a:pt x="10473" y="2435839"/>
                  </a:lnTo>
                  <a:lnTo>
                    <a:pt x="10580" y="2379752"/>
                  </a:lnTo>
                  <a:lnTo>
                    <a:pt x="11307" y="2327223"/>
                  </a:lnTo>
                  <a:lnTo>
                    <a:pt x="12433" y="2277673"/>
                  </a:lnTo>
                  <a:lnTo>
                    <a:pt x="13738" y="2230524"/>
                  </a:lnTo>
                  <a:lnTo>
                    <a:pt x="15001" y="2185200"/>
                  </a:lnTo>
                  <a:lnTo>
                    <a:pt x="16003" y="2141123"/>
                  </a:lnTo>
                  <a:lnTo>
                    <a:pt x="16524" y="2097715"/>
                  </a:lnTo>
                  <a:lnTo>
                    <a:pt x="16343" y="2054399"/>
                  </a:lnTo>
                  <a:lnTo>
                    <a:pt x="15240" y="2010597"/>
                  </a:lnTo>
                  <a:lnTo>
                    <a:pt x="12995" y="1965731"/>
                  </a:lnTo>
                  <a:lnTo>
                    <a:pt x="9582" y="1913476"/>
                  </a:lnTo>
                  <a:lnTo>
                    <a:pt x="6409" y="1865227"/>
                  </a:lnTo>
                  <a:lnTo>
                    <a:pt x="3669" y="1819623"/>
                  </a:lnTo>
                  <a:lnTo>
                    <a:pt x="1558" y="1775301"/>
                  </a:lnTo>
                  <a:lnTo>
                    <a:pt x="270" y="1730900"/>
                  </a:lnTo>
                  <a:lnTo>
                    <a:pt x="0" y="1685059"/>
                  </a:lnTo>
                  <a:lnTo>
                    <a:pt x="942" y="1636415"/>
                  </a:lnTo>
                  <a:lnTo>
                    <a:pt x="3293" y="1583608"/>
                  </a:lnTo>
                  <a:lnTo>
                    <a:pt x="7245" y="1525275"/>
                  </a:lnTo>
                  <a:lnTo>
                    <a:pt x="12995" y="1460055"/>
                  </a:lnTo>
                  <a:lnTo>
                    <a:pt x="16880" y="1409499"/>
                  </a:lnTo>
                  <a:lnTo>
                    <a:pt x="19102" y="1356960"/>
                  </a:lnTo>
                  <a:lnTo>
                    <a:pt x="19926" y="1302995"/>
                  </a:lnTo>
                  <a:lnTo>
                    <a:pt x="19620" y="1248164"/>
                  </a:lnTo>
                  <a:lnTo>
                    <a:pt x="18449" y="1193026"/>
                  </a:lnTo>
                  <a:lnTo>
                    <a:pt x="16681" y="1138140"/>
                  </a:lnTo>
                  <a:lnTo>
                    <a:pt x="14581" y="1084064"/>
                  </a:lnTo>
                  <a:lnTo>
                    <a:pt x="12416" y="1031356"/>
                  </a:lnTo>
                  <a:lnTo>
                    <a:pt x="10454" y="980577"/>
                  </a:lnTo>
                  <a:lnTo>
                    <a:pt x="8959" y="932284"/>
                  </a:lnTo>
                  <a:lnTo>
                    <a:pt x="8200" y="887037"/>
                  </a:lnTo>
                  <a:lnTo>
                    <a:pt x="8442" y="845394"/>
                  </a:lnTo>
                  <a:lnTo>
                    <a:pt x="9951" y="807915"/>
                  </a:lnTo>
                  <a:lnTo>
                    <a:pt x="12995" y="775157"/>
                  </a:lnTo>
                  <a:lnTo>
                    <a:pt x="16534" y="745222"/>
                  </a:lnTo>
                  <a:lnTo>
                    <a:pt x="19827" y="711867"/>
                  </a:lnTo>
                  <a:lnTo>
                    <a:pt x="25434" y="635190"/>
                  </a:lnTo>
                  <a:lnTo>
                    <a:pt x="27628" y="592017"/>
                  </a:lnTo>
                  <a:lnTo>
                    <a:pt x="29337" y="545718"/>
                  </a:lnTo>
                  <a:lnTo>
                    <a:pt x="30501" y="496369"/>
                  </a:lnTo>
                  <a:lnTo>
                    <a:pt x="31059" y="444044"/>
                  </a:lnTo>
                  <a:lnTo>
                    <a:pt x="30952" y="388816"/>
                  </a:lnTo>
                  <a:lnTo>
                    <a:pt x="30120" y="330760"/>
                  </a:lnTo>
                  <a:lnTo>
                    <a:pt x="28504" y="269950"/>
                  </a:lnTo>
                  <a:lnTo>
                    <a:pt x="26043" y="206459"/>
                  </a:lnTo>
                  <a:lnTo>
                    <a:pt x="22678" y="140363"/>
                  </a:lnTo>
                  <a:lnTo>
                    <a:pt x="18348" y="71734"/>
                  </a:lnTo>
                  <a:lnTo>
                    <a:pt x="12995" y="647"/>
                  </a:lnTo>
                  <a:lnTo>
                    <a:pt x="18113" y="50"/>
                  </a:lnTo>
                  <a:lnTo>
                    <a:pt x="24958" y="0"/>
                  </a:lnTo>
                  <a:lnTo>
                    <a:pt x="31308" y="647"/>
                  </a:lnTo>
                  <a:close/>
                </a:path>
              </a:pathLst>
            </a:custGeom>
            <a:ln w="41275">
              <a:solidFill>
                <a:srgbClr val="ED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05157" y="1170940"/>
            <a:ext cx="6175312" cy="4280659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11760" marR="749300" indent="-99060" algn="just">
              <a:lnSpc>
                <a:spcPts val="2400"/>
              </a:lnSpc>
              <a:spcBef>
                <a:spcPts val="380"/>
              </a:spcBef>
              <a:buSzPct val="95454"/>
              <a:buFont typeface="Arial"/>
              <a:buChar char="•"/>
              <a:tabLst>
                <a:tab pos="241300" algn="l"/>
              </a:tabLst>
            </a:pPr>
            <a:r>
              <a:rPr lang="el-GR" sz="2200" i="1" spc="-30" dirty="0">
                <a:latin typeface="Calibri"/>
                <a:cs typeface="Calibri"/>
              </a:rPr>
              <a:t>Εκ των προτέρων φιλτράρισμα, το οποίο εφαρμόζεται πριν από τη διάθεση του περιεχομένου στην πλατφόρμα</a:t>
            </a:r>
            <a:r>
              <a:rPr sz="2200" spc="-10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 marL="111760" marR="186690" indent="-99060" algn="just">
              <a:lnSpc>
                <a:spcPts val="2400"/>
              </a:lnSpc>
              <a:spcBef>
                <a:spcPts val="910"/>
              </a:spcBef>
              <a:buSzPct val="95454"/>
              <a:buFont typeface="Arial"/>
              <a:buChar char="•"/>
              <a:tabLst>
                <a:tab pos="241300" algn="l"/>
              </a:tabLst>
            </a:pPr>
            <a:r>
              <a:rPr lang="el-GR" sz="2200" i="1" spc="-30" dirty="0">
                <a:latin typeface="Calibri"/>
                <a:cs typeface="Calibri"/>
              </a:rPr>
              <a:t>Εκ των υστέρων φιλτράρισμα, το οποίο εφαρμόζεται στο περιεχόμενο που είναι ήδη προσβάσιμο στους χρήστες της πλατφόρμας</a:t>
            </a:r>
            <a:endParaRPr sz="2200" dirty="0">
              <a:latin typeface="Calibri"/>
              <a:cs typeface="Calibri"/>
            </a:endParaRPr>
          </a:p>
          <a:p>
            <a:pPr marL="568960" marR="5080" lvl="1" indent="-99060" algn="just">
              <a:lnSpc>
                <a:spcPts val="2400"/>
              </a:lnSpc>
              <a:spcBef>
                <a:spcPts val="505"/>
              </a:spcBef>
              <a:buSzPct val="95454"/>
              <a:buFont typeface="Arial"/>
              <a:buChar char="•"/>
              <a:tabLst>
                <a:tab pos="698500" algn="l"/>
              </a:tabLst>
            </a:pPr>
            <a:r>
              <a:rPr lang="el-GR" sz="2200" i="1" dirty="0">
                <a:latin typeface="Calibri"/>
                <a:cs typeface="Calibri"/>
              </a:rPr>
              <a:t>Δραστικό φιλτράρισμα, το οποίο εφαρμόζεται αφού επισημανθεί το πρόβλημα με ένα στοιχείο από χρήστες ή τρίτους</a:t>
            </a:r>
            <a:r>
              <a:rPr sz="2200" spc="-10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 marL="568960" marR="370205" lvl="1" indent="-99060" algn="just">
              <a:lnSpc>
                <a:spcPts val="2400"/>
              </a:lnSpc>
              <a:spcBef>
                <a:spcPts val="384"/>
              </a:spcBef>
              <a:buSzPct val="95454"/>
              <a:buFont typeface="Arial"/>
              <a:buChar char="•"/>
              <a:tabLst>
                <a:tab pos="698500" algn="l"/>
              </a:tabLst>
            </a:pPr>
            <a:r>
              <a:rPr lang="el-GR" sz="2200" i="1" dirty="0">
                <a:latin typeface="Calibri"/>
                <a:cs typeface="Calibri"/>
              </a:rPr>
              <a:t>Προληπτικό φιλτράρισμα, το οποίο πραγματοποιείται με πρωτοβουλία του συστήματος συντονισμού, το οποίο έχει ως εκ τούτου το έργο του εντοπισμού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988" y="2383028"/>
            <a:ext cx="3652012" cy="1596591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 marR="5080">
              <a:lnSpc>
                <a:spcPts val="5810"/>
              </a:lnSpc>
              <a:spcBef>
                <a:spcPts val="850"/>
              </a:spcBef>
            </a:pPr>
            <a:r>
              <a:rPr lang="el-GR" sz="5400" spc="-140" dirty="0">
                <a:latin typeface="Calibri"/>
                <a:cs typeface="Calibri"/>
              </a:rPr>
              <a:t>Ταξινόμηση</a:t>
            </a:r>
            <a:r>
              <a:rPr sz="5400" spc="-140" dirty="0">
                <a:latin typeface="Calibri"/>
                <a:cs typeface="Calibri"/>
              </a:rPr>
              <a:t> </a:t>
            </a:r>
            <a:r>
              <a:rPr lang="en-CY" sz="5400" spc="-50" dirty="0">
                <a:latin typeface="Calibri"/>
                <a:cs typeface="Calibri"/>
              </a:rPr>
              <a:t>–</a:t>
            </a:r>
            <a:r>
              <a:rPr sz="5400" spc="-50" dirty="0">
                <a:latin typeface="Calibri"/>
                <a:cs typeface="Calibri"/>
              </a:rPr>
              <a:t> </a:t>
            </a:r>
            <a:r>
              <a:rPr lang="el-GR" sz="5400" spc="-25" dirty="0">
                <a:latin typeface="Calibri"/>
                <a:cs typeface="Calibri"/>
              </a:rPr>
              <a:t>Πως</a:t>
            </a:r>
            <a:r>
              <a:rPr lang="en-US" sz="5400" spc="-25" dirty="0">
                <a:latin typeface="Calibri"/>
                <a:cs typeface="Calibri"/>
              </a:rPr>
              <a:t>;</a:t>
            </a:r>
            <a:endParaRPr sz="54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41465" y="1006271"/>
            <a:ext cx="90805" cy="4523105"/>
            <a:chOff x="4741465" y="1006271"/>
            <a:chExt cx="90805" cy="4523105"/>
          </a:xfrm>
        </p:grpSpPr>
        <p:sp>
          <p:nvSpPr>
            <p:cNvPr id="4" name="object 4"/>
            <p:cNvSpPr/>
            <p:nvPr/>
          </p:nvSpPr>
          <p:spPr>
            <a:xfrm>
              <a:off x="4760442" y="1027557"/>
              <a:ext cx="46990" cy="4481830"/>
            </a:xfrm>
            <a:custGeom>
              <a:avLst/>
              <a:gdLst/>
              <a:ahLst/>
              <a:cxnLst/>
              <a:rect l="l" t="t" r="r" b="b"/>
              <a:pathLst>
                <a:path w="46989" h="4481830">
                  <a:moveTo>
                    <a:pt x="15980" y="2078211"/>
                  </a:moveTo>
                  <a:lnTo>
                    <a:pt x="14656" y="2054669"/>
                  </a:lnTo>
                  <a:lnTo>
                    <a:pt x="12260" y="2013513"/>
                  </a:lnTo>
                  <a:lnTo>
                    <a:pt x="9818" y="1969061"/>
                  </a:lnTo>
                  <a:lnTo>
                    <a:pt x="7433" y="1921715"/>
                  </a:lnTo>
                  <a:lnTo>
                    <a:pt x="5209" y="1871878"/>
                  </a:lnTo>
                  <a:lnTo>
                    <a:pt x="3249" y="1819951"/>
                  </a:lnTo>
                  <a:lnTo>
                    <a:pt x="1658" y="1766337"/>
                  </a:lnTo>
                  <a:lnTo>
                    <a:pt x="540" y="1711439"/>
                  </a:lnTo>
                  <a:lnTo>
                    <a:pt x="0" y="1654872"/>
                  </a:lnTo>
                  <a:lnTo>
                    <a:pt x="135" y="1599396"/>
                  </a:lnTo>
                  <a:lnTo>
                    <a:pt x="1057" y="1543057"/>
                  </a:lnTo>
                  <a:lnTo>
                    <a:pt x="2866" y="1487042"/>
                  </a:lnTo>
                  <a:lnTo>
                    <a:pt x="5666" y="1431753"/>
                  </a:lnTo>
                  <a:lnTo>
                    <a:pt x="9561" y="1377594"/>
                  </a:lnTo>
                  <a:lnTo>
                    <a:pt x="14656" y="1324965"/>
                  </a:lnTo>
                  <a:lnTo>
                    <a:pt x="19711" y="1272457"/>
                  </a:lnTo>
                  <a:lnTo>
                    <a:pt x="23479" y="1218620"/>
                  </a:lnTo>
                  <a:lnTo>
                    <a:pt x="26104" y="1163146"/>
                  </a:lnTo>
                  <a:lnTo>
                    <a:pt x="27659" y="1108352"/>
                  </a:lnTo>
                  <a:lnTo>
                    <a:pt x="28327" y="1052614"/>
                  </a:lnTo>
                  <a:lnTo>
                    <a:pt x="28176" y="993961"/>
                  </a:lnTo>
                  <a:lnTo>
                    <a:pt x="27458" y="941665"/>
                  </a:lnTo>
                  <a:lnTo>
                    <a:pt x="26175" y="887148"/>
                  </a:lnTo>
                  <a:lnTo>
                    <a:pt x="24498" y="833732"/>
                  </a:lnTo>
                  <a:lnTo>
                    <a:pt x="22554" y="781764"/>
                  </a:lnTo>
                  <a:lnTo>
                    <a:pt x="20470" y="731591"/>
                  </a:lnTo>
                  <a:lnTo>
                    <a:pt x="16393" y="638018"/>
                  </a:lnTo>
                  <a:lnTo>
                    <a:pt x="14656" y="595312"/>
                  </a:lnTo>
                  <a:lnTo>
                    <a:pt x="13263" y="546477"/>
                  </a:lnTo>
                  <a:lnTo>
                    <a:pt x="12648" y="496283"/>
                  </a:lnTo>
                  <a:lnTo>
                    <a:pt x="12654" y="445096"/>
                  </a:lnTo>
                  <a:lnTo>
                    <a:pt x="13124" y="393282"/>
                  </a:lnTo>
                  <a:lnTo>
                    <a:pt x="13899" y="341205"/>
                  </a:lnTo>
                  <a:lnTo>
                    <a:pt x="15737" y="237725"/>
                  </a:lnTo>
                  <a:lnTo>
                    <a:pt x="16485" y="187052"/>
                  </a:lnTo>
                  <a:lnTo>
                    <a:pt x="16908" y="137578"/>
                  </a:lnTo>
                  <a:lnTo>
                    <a:pt x="16849" y="89668"/>
                  </a:lnTo>
                  <a:lnTo>
                    <a:pt x="16151" y="43686"/>
                  </a:lnTo>
                  <a:lnTo>
                    <a:pt x="14656" y="0"/>
                  </a:lnTo>
                  <a:lnTo>
                    <a:pt x="19317" y="698"/>
                  </a:lnTo>
                  <a:lnTo>
                    <a:pt x="32966" y="698"/>
                  </a:lnTo>
                  <a:lnTo>
                    <a:pt x="32606" y="66483"/>
                  </a:lnTo>
                  <a:lnTo>
                    <a:pt x="31754" y="124301"/>
                  </a:lnTo>
                  <a:lnTo>
                    <a:pt x="30580" y="175131"/>
                  </a:lnTo>
                  <a:lnTo>
                    <a:pt x="29250" y="220654"/>
                  </a:lnTo>
                  <a:lnTo>
                    <a:pt x="27930" y="262548"/>
                  </a:lnTo>
                  <a:lnTo>
                    <a:pt x="26788" y="302494"/>
                  </a:lnTo>
                  <a:lnTo>
                    <a:pt x="25989" y="342172"/>
                  </a:lnTo>
                  <a:lnTo>
                    <a:pt x="25699" y="383260"/>
                  </a:lnTo>
                  <a:lnTo>
                    <a:pt x="26086" y="427439"/>
                  </a:lnTo>
                  <a:lnTo>
                    <a:pt x="27316" y="476387"/>
                  </a:lnTo>
                  <a:lnTo>
                    <a:pt x="29555" y="531785"/>
                  </a:lnTo>
                  <a:lnTo>
                    <a:pt x="32969" y="595312"/>
                  </a:lnTo>
                  <a:lnTo>
                    <a:pt x="37214" y="672682"/>
                  </a:lnTo>
                  <a:lnTo>
                    <a:pt x="40277" y="741828"/>
                  </a:lnTo>
                  <a:lnTo>
                    <a:pt x="42248" y="803600"/>
                  </a:lnTo>
                  <a:lnTo>
                    <a:pt x="43216" y="858848"/>
                  </a:lnTo>
                  <a:lnTo>
                    <a:pt x="43271" y="908424"/>
                  </a:lnTo>
                  <a:lnTo>
                    <a:pt x="42501" y="953178"/>
                  </a:lnTo>
                  <a:lnTo>
                    <a:pt x="40997" y="993961"/>
                  </a:lnTo>
                  <a:lnTo>
                    <a:pt x="38847" y="1031623"/>
                  </a:lnTo>
                  <a:lnTo>
                    <a:pt x="36142" y="1067015"/>
                  </a:lnTo>
                  <a:lnTo>
                    <a:pt x="32969" y="1100988"/>
                  </a:lnTo>
                  <a:lnTo>
                    <a:pt x="31405" y="1128631"/>
                  </a:lnTo>
                  <a:lnTo>
                    <a:pt x="32440" y="1203757"/>
                  </a:lnTo>
                  <a:lnTo>
                    <a:pt x="34412" y="1249685"/>
                  </a:lnTo>
                  <a:lnTo>
                    <a:pt x="36938" y="1300156"/>
                  </a:lnTo>
                  <a:lnTo>
                    <a:pt x="39705" y="1354392"/>
                  </a:lnTo>
                  <a:lnTo>
                    <a:pt x="42399" y="1411617"/>
                  </a:lnTo>
                  <a:lnTo>
                    <a:pt x="44709" y="1471054"/>
                  </a:lnTo>
                  <a:lnTo>
                    <a:pt x="46320" y="1531927"/>
                  </a:lnTo>
                  <a:lnTo>
                    <a:pt x="46922" y="1593458"/>
                  </a:lnTo>
                  <a:lnTo>
                    <a:pt x="46200" y="1654872"/>
                  </a:lnTo>
                  <a:lnTo>
                    <a:pt x="43843" y="1715391"/>
                  </a:lnTo>
                  <a:lnTo>
                    <a:pt x="39537" y="1774240"/>
                  </a:lnTo>
                  <a:lnTo>
                    <a:pt x="32969" y="1830641"/>
                  </a:lnTo>
                  <a:lnTo>
                    <a:pt x="25229" y="1891510"/>
                  </a:lnTo>
                  <a:lnTo>
                    <a:pt x="19998" y="1946706"/>
                  </a:lnTo>
                  <a:lnTo>
                    <a:pt x="16946" y="1997317"/>
                  </a:lnTo>
                  <a:lnTo>
                    <a:pt x="15743" y="2044430"/>
                  </a:lnTo>
                  <a:lnTo>
                    <a:pt x="15980" y="2078211"/>
                  </a:lnTo>
                  <a:close/>
                </a:path>
                <a:path w="46989" h="4481830">
                  <a:moveTo>
                    <a:pt x="32966" y="698"/>
                  </a:moveTo>
                  <a:lnTo>
                    <a:pt x="19317" y="698"/>
                  </a:lnTo>
                  <a:lnTo>
                    <a:pt x="27305" y="596"/>
                  </a:lnTo>
                  <a:lnTo>
                    <a:pt x="32969" y="0"/>
                  </a:lnTo>
                  <a:lnTo>
                    <a:pt x="32966" y="698"/>
                  </a:lnTo>
                  <a:close/>
                </a:path>
                <a:path w="46989" h="4481830">
                  <a:moveTo>
                    <a:pt x="21595" y="2201292"/>
                  </a:moveTo>
                  <a:lnTo>
                    <a:pt x="19915" y="2175654"/>
                  </a:lnTo>
                  <a:lnTo>
                    <a:pt x="17558" y="2132510"/>
                  </a:lnTo>
                  <a:lnTo>
                    <a:pt x="16057" y="2089131"/>
                  </a:lnTo>
                  <a:lnTo>
                    <a:pt x="15980" y="2078211"/>
                  </a:lnTo>
                  <a:lnTo>
                    <a:pt x="17236" y="2100545"/>
                  </a:lnTo>
                  <a:lnTo>
                    <a:pt x="19471" y="2146427"/>
                  </a:lnTo>
                  <a:lnTo>
                    <a:pt x="21325" y="2192518"/>
                  </a:lnTo>
                  <a:lnTo>
                    <a:pt x="21595" y="2201292"/>
                  </a:lnTo>
                  <a:close/>
                </a:path>
                <a:path w="46989" h="4481830">
                  <a:moveTo>
                    <a:pt x="18923" y="4481410"/>
                  </a:moveTo>
                  <a:lnTo>
                    <a:pt x="14656" y="4480572"/>
                  </a:lnTo>
                  <a:lnTo>
                    <a:pt x="19802" y="4428567"/>
                  </a:lnTo>
                  <a:lnTo>
                    <a:pt x="21955" y="4381199"/>
                  </a:lnTo>
                  <a:lnTo>
                    <a:pt x="21768" y="4337053"/>
                  </a:lnTo>
                  <a:lnTo>
                    <a:pt x="19897" y="4294713"/>
                  </a:lnTo>
                  <a:lnTo>
                    <a:pt x="16997" y="4252767"/>
                  </a:lnTo>
                  <a:lnTo>
                    <a:pt x="13723" y="4209797"/>
                  </a:lnTo>
                  <a:lnTo>
                    <a:pt x="10729" y="4164391"/>
                  </a:lnTo>
                  <a:lnTo>
                    <a:pt x="8670" y="4115134"/>
                  </a:lnTo>
                  <a:lnTo>
                    <a:pt x="8202" y="4060610"/>
                  </a:lnTo>
                  <a:lnTo>
                    <a:pt x="9979" y="3999404"/>
                  </a:lnTo>
                  <a:lnTo>
                    <a:pt x="14656" y="3930103"/>
                  </a:lnTo>
                  <a:lnTo>
                    <a:pt x="19176" y="3868824"/>
                  </a:lnTo>
                  <a:lnTo>
                    <a:pt x="22123" y="3809852"/>
                  </a:lnTo>
                  <a:lnTo>
                    <a:pt x="23721" y="3753107"/>
                  </a:lnTo>
                  <a:lnTo>
                    <a:pt x="24193" y="3698505"/>
                  </a:lnTo>
                  <a:lnTo>
                    <a:pt x="23763" y="3645965"/>
                  </a:lnTo>
                  <a:lnTo>
                    <a:pt x="22653" y="3595406"/>
                  </a:lnTo>
                  <a:lnTo>
                    <a:pt x="21089" y="3546744"/>
                  </a:lnTo>
                  <a:lnTo>
                    <a:pt x="19292" y="3499899"/>
                  </a:lnTo>
                  <a:lnTo>
                    <a:pt x="17488" y="3454788"/>
                  </a:lnTo>
                  <a:lnTo>
                    <a:pt x="15898" y="3411329"/>
                  </a:lnTo>
                  <a:lnTo>
                    <a:pt x="14748" y="3369441"/>
                  </a:lnTo>
                  <a:lnTo>
                    <a:pt x="14259" y="3329042"/>
                  </a:lnTo>
                  <a:lnTo>
                    <a:pt x="14656" y="3290049"/>
                  </a:lnTo>
                  <a:lnTo>
                    <a:pt x="15210" y="3250429"/>
                  </a:lnTo>
                  <a:lnTo>
                    <a:pt x="15113" y="3208358"/>
                  </a:lnTo>
                  <a:lnTo>
                    <a:pt x="14520" y="3164067"/>
                  </a:lnTo>
                  <a:lnTo>
                    <a:pt x="13580" y="3117786"/>
                  </a:lnTo>
                  <a:lnTo>
                    <a:pt x="11273" y="3020184"/>
                  </a:lnTo>
                  <a:lnTo>
                    <a:pt x="10209" y="2969325"/>
                  </a:lnTo>
                  <a:lnTo>
                    <a:pt x="9407" y="2917403"/>
                  </a:lnTo>
                  <a:lnTo>
                    <a:pt x="9020" y="2864648"/>
                  </a:lnTo>
                  <a:lnTo>
                    <a:pt x="9199" y="2811292"/>
                  </a:lnTo>
                  <a:lnTo>
                    <a:pt x="10097" y="2757566"/>
                  </a:lnTo>
                  <a:lnTo>
                    <a:pt x="11865" y="2703702"/>
                  </a:lnTo>
                  <a:lnTo>
                    <a:pt x="14656" y="2649931"/>
                  </a:lnTo>
                  <a:lnTo>
                    <a:pt x="17920" y="2592905"/>
                  </a:lnTo>
                  <a:lnTo>
                    <a:pt x="20466" y="2537900"/>
                  </a:lnTo>
                  <a:lnTo>
                    <a:pt x="22337" y="2484520"/>
                  </a:lnTo>
                  <a:lnTo>
                    <a:pt x="23554" y="2433145"/>
                  </a:lnTo>
                  <a:lnTo>
                    <a:pt x="24171" y="2382992"/>
                  </a:lnTo>
                  <a:lnTo>
                    <a:pt x="24219" y="2334055"/>
                  </a:lnTo>
                  <a:lnTo>
                    <a:pt x="23736" y="2286131"/>
                  </a:lnTo>
                  <a:lnTo>
                    <a:pt x="22759" y="2239019"/>
                  </a:lnTo>
                  <a:lnTo>
                    <a:pt x="21595" y="2201292"/>
                  </a:lnTo>
                  <a:lnTo>
                    <a:pt x="22798" y="2219650"/>
                  </a:lnTo>
                  <a:lnTo>
                    <a:pt x="25876" y="2265585"/>
                  </a:lnTo>
                  <a:lnTo>
                    <a:pt x="28817" y="2314547"/>
                  </a:lnTo>
                  <a:lnTo>
                    <a:pt x="31292" y="2367624"/>
                  </a:lnTo>
                  <a:lnTo>
                    <a:pt x="32969" y="2425903"/>
                  </a:lnTo>
                  <a:lnTo>
                    <a:pt x="33509" y="2484714"/>
                  </a:lnTo>
                  <a:lnTo>
                    <a:pt x="32996" y="2538468"/>
                  </a:lnTo>
                  <a:lnTo>
                    <a:pt x="31712" y="2588656"/>
                  </a:lnTo>
                  <a:lnTo>
                    <a:pt x="29947" y="2635993"/>
                  </a:lnTo>
                  <a:lnTo>
                    <a:pt x="27987" y="2681390"/>
                  </a:lnTo>
                  <a:lnTo>
                    <a:pt x="26121" y="2725754"/>
                  </a:lnTo>
                  <a:lnTo>
                    <a:pt x="24635" y="2769997"/>
                  </a:lnTo>
                  <a:lnTo>
                    <a:pt x="23817" y="2815028"/>
                  </a:lnTo>
                  <a:lnTo>
                    <a:pt x="23954" y="2861755"/>
                  </a:lnTo>
                  <a:lnTo>
                    <a:pt x="25333" y="2911089"/>
                  </a:lnTo>
                  <a:lnTo>
                    <a:pt x="28243" y="2963940"/>
                  </a:lnTo>
                  <a:lnTo>
                    <a:pt x="32969" y="3021215"/>
                  </a:lnTo>
                  <a:lnTo>
                    <a:pt x="37225" y="3071855"/>
                  </a:lnTo>
                  <a:lnTo>
                    <a:pt x="40267" y="3121501"/>
                  </a:lnTo>
                  <a:lnTo>
                    <a:pt x="42234" y="3170457"/>
                  </a:lnTo>
                  <a:lnTo>
                    <a:pt x="43266" y="3219030"/>
                  </a:lnTo>
                  <a:lnTo>
                    <a:pt x="43504" y="3267524"/>
                  </a:lnTo>
                  <a:lnTo>
                    <a:pt x="43088" y="3316246"/>
                  </a:lnTo>
                  <a:lnTo>
                    <a:pt x="42156" y="3365501"/>
                  </a:lnTo>
                  <a:lnTo>
                    <a:pt x="40850" y="3415594"/>
                  </a:lnTo>
                  <a:lnTo>
                    <a:pt x="39308" y="3466832"/>
                  </a:lnTo>
                  <a:lnTo>
                    <a:pt x="37671" y="3519518"/>
                  </a:lnTo>
                  <a:lnTo>
                    <a:pt x="36079" y="3573960"/>
                  </a:lnTo>
                  <a:lnTo>
                    <a:pt x="34672" y="3630462"/>
                  </a:lnTo>
                  <a:lnTo>
                    <a:pt x="33588" y="3689329"/>
                  </a:lnTo>
                  <a:lnTo>
                    <a:pt x="32950" y="3753107"/>
                  </a:lnTo>
                  <a:lnTo>
                    <a:pt x="32433" y="3813287"/>
                  </a:lnTo>
                  <a:lnTo>
                    <a:pt x="31574" y="3874508"/>
                  </a:lnTo>
                  <a:lnTo>
                    <a:pt x="30492" y="3934435"/>
                  </a:lnTo>
                  <a:lnTo>
                    <a:pt x="29289" y="3992971"/>
                  </a:lnTo>
                  <a:lnTo>
                    <a:pt x="28068" y="4050020"/>
                  </a:lnTo>
                  <a:lnTo>
                    <a:pt x="26928" y="4105485"/>
                  </a:lnTo>
                  <a:lnTo>
                    <a:pt x="25973" y="4159269"/>
                  </a:lnTo>
                  <a:lnTo>
                    <a:pt x="25304" y="4211275"/>
                  </a:lnTo>
                  <a:lnTo>
                    <a:pt x="25021" y="4261407"/>
                  </a:lnTo>
                  <a:lnTo>
                    <a:pt x="25227" y="4309569"/>
                  </a:lnTo>
                  <a:lnTo>
                    <a:pt x="26024" y="4355663"/>
                  </a:lnTo>
                  <a:lnTo>
                    <a:pt x="27512" y="4399592"/>
                  </a:lnTo>
                  <a:lnTo>
                    <a:pt x="29793" y="4441261"/>
                  </a:lnTo>
                  <a:lnTo>
                    <a:pt x="32898" y="4479683"/>
                  </a:lnTo>
                  <a:lnTo>
                    <a:pt x="27559" y="4479683"/>
                  </a:lnTo>
                  <a:lnTo>
                    <a:pt x="18923" y="4481410"/>
                  </a:lnTo>
                  <a:close/>
                </a:path>
                <a:path w="46989" h="4481830">
                  <a:moveTo>
                    <a:pt x="32969" y="4480572"/>
                  </a:moveTo>
                  <a:lnTo>
                    <a:pt x="27559" y="4479683"/>
                  </a:lnTo>
                  <a:lnTo>
                    <a:pt x="32898" y="4479683"/>
                  </a:lnTo>
                  <a:lnTo>
                    <a:pt x="32969" y="4480572"/>
                  </a:lnTo>
                  <a:close/>
                </a:path>
              </a:pathLst>
            </a:custGeom>
            <a:solidFill>
              <a:srgbClr val="ED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103" y="1026909"/>
              <a:ext cx="49530" cy="4481830"/>
            </a:xfrm>
            <a:custGeom>
              <a:avLst/>
              <a:gdLst/>
              <a:ahLst/>
              <a:cxnLst/>
              <a:rect l="l" t="t" r="r" b="b"/>
              <a:pathLst>
                <a:path w="49529" h="4481830">
                  <a:moveTo>
                    <a:pt x="31308" y="647"/>
                  </a:moveTo>
                  <a:lnTo>
                    <a:pt x="29423" y="63638"/>
                  </a:lnTo>
                  <a:lnTo>
                    <a:pt x="28092" y="119607"/>
                  </a:lnTo>
                  <a:lnTo>
                    <a:pt x="27252" y="169931"/>
                  </a:lnTo>
                  <a:lnTo>
                    <a:pt x="26841" y="215987"/>
                  </a:lnTo>
                  <a:lnTo>
                    <a:pt x="26793" y="259151"/>
                  </a:lnTo>
                  <a:lnTo>
                    <a:pt x="27046" y="300799"/>
                  </a:lnTo>
                  <a:lnTo>
                    <a:pt x="27536" y="342309"/>
                  </a:lnTo>
                  <a:lnTo>
                    <a:pt x="28198" y="385056"/>
                  </a:lnTo>
                  <a:lnTo>
                    <a:pt x="28971" y="430419"/>
                  </a:lnTo>
                  <a:lnTo>
                    <a:pt x="29789" y="479772"/>
                  </a:lnTo>
                  <a:lnTo>
                    <a:pt x="30589" y="534494"/>
                  </a:lnTo>
                  <a:lnTo>
                    <a:pt x="31308" y="595960"/>
                  </a:lnTo>
                  <a:lnTo>
                    <a:pt x="32307" y="667175"/>
                  </a:lnTo>
                  <a:lnTo>
                    <a:pt x="33598" y="726067"/>
                  </a:lnTo>
                  <a:lnTo>
                    <a:pt x="34988" y="775534"/>
                  </a:lnTo>
                  <a:lnTo>
                    <a:pt x="36285" y="818480"/>
                  </a:lnTo>
                  <a:lnTo>
                    <a:pt x="37295" y="857804"/>
                  </a:lnTo>
                  <a:lnTo>
                    <a:pt x="37826" y="896407"/>
                  </a:lnTo>
                  <a:lnTo>
                    <a:pt x="37686" y="937191"/>
                  </a:lnTo>
                  <a:lnTo>
                    <a:pt x="36681" y="983056"/>
                  </a:lnTo>
                  <a:lnTo>
                    <a:pt x="34620" y="1036904"/>
                  </a:lnTo>
                  <a:lnTo>
                    <a:pt x="31308" y="1101636"/>
                  </a:lnTo>
                  <a:lnTo>
                    <a:pt x="28882" y="1162940"/>
                  </a:lnTo>
                  <a:lnTo>
                    <a:pt x="28532" y="1218346"/>
                  </a:lnTo>
                  <a:lnTo>
                    <a:pt x="29726" y="1269068"/>
                  </a:lnTo>
                  <a:lnTo>
                    <a:pt x="31936" y="1316322"/>
                  </a:lnTo>
                  <a:lnTo>
                    <a:pt x="34631" y="1361324"/>
                  </a:lnTo>
                  <a:lnTo>
                    <a:pt x="37281" y="1405288"/>
                  </a:lnTo>
                  <a:lnTo>
                    <a:pt x="39356" y="1449431"/>
                  </a:lnTo>
                  <a:lnTo>
                    <a:pt x="40327" y="1494967"/>
                  </a:lnTo>
                  <a:lnTo>
                    <a:pt x="39662" y="1543112"/>
                  </a:lnTo>
                  <a:lnTo>
                    <a:pt x="36833" y="1595082"/>
                  </a:lnTo>
                  <a:lnTo>
                    <a:pt x="31308" y="1652092"/>
                  </a:lnTo>
                  <a:lnTo>
                    <a:pt x="26192" y="1700354"/>
                  </a:lnTo>
                  <a:lnTo>
                    <a:pt x="21917" y="1750652"/>
                  </a:lnTo>
                  <a:lnTo>
                    <a:pt x="18469" y="1802502"/>
                  </a:lnTo>
                  <a:lnTo>
                    <a:pt x="15835" y="1855420"/>
                  </a:lnTo>
                  <a:lnTo>
                    <a:pt x="14002" y="1908923"/>
                  </a:lnTo>
                  <a:lnTo>
                    <a:pt x="12955" y="1962527"/>
                  </a:lnTo>
                  <a:lnTo>
                    <a:pt x="12682" y="2015748"/>
                  </a:lnTo>
                  <a:lnTo>
                    <a:pt x="13170" y="2068103"/>
                  </a:lnTo>
                  <a:lnTo>
                    <a:pt x="14404" y="2119108"/>
                  </a:lnTo>
                  <a:lnTo>
                    <a:pt x="16372" y="2168279"/>
                  </a:lnTo>
                  <a:lnTo>
                    <a:pt x="19059" y="2215132"/>
                  </a:lnTo>
                  <a:lnTo>
                    <a:pt x="22454" y="2259185"/>
                  </a:lnTo>
                  <a:lnTo>
                    <a:pt x="26541" y="2299952"/>
                  </a:lnTo>
                  <a:lnTo>
                    <a:pt x="31308" y="2336952"/>
                  </a:lnTo>
                  <a:lnTo>
                    <a:pt x="35773" y="2378902"/>
                  </a:lnTo>
                  <a:lnTo>
                    <a:pt x="37623" y="2423036"/>
                  </a:lnTo>
                  <a:lnTo>
                    <a:pt x="37398" y="2469115"/>
                  </a:lnTo>
                  <a:lnTo>
                    <a:pt x="35640" y="2516902"/>
                  </a:lnTo>
                  <a:lnTo>
                    <a:pt x="32890" y="2566160"/>
                  </a:lnTo>
                  <a:lnTo>
                    <a:pt x="29689" y="2616652"/>
                  </a:lnTo>
                  <a:lnTo>
                    <a:pt x="26578" y="2668140"/>
                  </a:lnTo>
                  <a:lnTo>
                    <a:pt x="24098" y="2720387"/>
                  </a:lnTo>
                  <a:lnTo>
                    <a:pt x="22789" y="2773155"/>
                  </a:lnTo>
                  <a:lnTo>
                    <a:pt x="23194" y="2826207"/>
                  </a:lnTo>
                  <a:lnTo>
                    <a:pt x="25854" y="2879306"/>
                  </a:lnTo>
                  <a:lnTo>
                    <a:pt x="31308" y="2932214"/>
                  </a:lnTo>
                  <a:lnTo>
                    <a:pt x="37037" y="2989019"/>
                  </a:lnTo>
                  <a:lnTo>
                    <a:pt x="39381" y="3044374"/>
                  </a:lnTo>
                  <a:lnTo>
                    <a:pt x="39089" y="3098311"/>
                  </a:lnTo>
                  <a:lnTo>
                    <a:pt x="36904" y="3150863"/>
                  </a:lnTo>
                  <a:lnTo>
                    <a:pt x="33575" y="3202062"/>
                  </a:lnTo>
                  <a:lnTo>
                    <a:pt x="29845" y="3251942"/>
                  </a:lnTo>
                  <a:lnTo>
                    <a:pt x="26462" y="3300534"/>
                  </a:lnTo>
                  <a:lnTo>
                    <a:pt x="24170" y="3347871"/>
                  </a:lnTo>
                  <a:lnTo>
                    <a:pt x="23717" y="3393987"/>
                  </a:lnTo>
                  <a:lnTo>
                    <a:pt x="25848" y="3438913"/>
                  </a:lnTo>
                  <a:lnTo>
                    <a:pt x="31308" y="3482682"/>
                  </a:lnTo>
                  <a:lnTo>
                    <a:pt x="35110" y="3508028"/>
                  </a:lnTo>
                  <a:lnTo>
                    <a:pt x="38419" y="3536486"/>
                  </a:lnTo>
                  <a:lnTo>
                    <a:pt x="43620" y="3602386"/>
                  </a:lnTo>
                  <a:lnTo>
                    <a:pt x="47034" y="3679684"/>
                  </a:lnTo>
                  <a:lnTo>
                    <a:pt x="48109" y="3722389"/>
                  </a:lnTo>
                  <a:lnTo>
                    <a:pt x="48784" y="3767682"/>
                  </a:lnTo>
                  <a:lnTo>
                    <a:pt x="49075" y="3815474"/>
                  </a:lnTo>
                  <a:lnTo>
                    <a:pt x="48996" y="3865679"/>
                  </a:lnTo>
                  <a:lnTo>
                    <a:pt x="48564" y="3918210"/>
                  </a:lnTo>
                  <a:lnTo>
                    <a:pt x="47793" y="3972979"/>
                  </a:lnTo>
                  <a:lnTo>
                    <a:pt x="46700" y="4029899"/>
                  </a:lnTo>
                  <a:lnTo>
                    <a:pt x="45299" y="4088882"/>
                  </a:lnTo>
                  <a:lnTo>
                    <a:pt x="43606" y="4149841"/>
                  </a:lnTo>
                  <a:lnTo>
                    <a:pt x="41637" y="4212689"/>
                  </a:lnTo>
                  <a:lnTo>
                    <a:pt x="39408" y="4277338"/>
                  </a:lnTo>
                  <a:lnTo>
                    <a:pt x="36933" y="4343701"/>
                  </a:lnTo>
                  <a:lnTo>
                    <a:pt x="34228" y="4411691"/>
                  </a:lnTo>
                  <a:lnTo>
                    <a:pt x="31308" y="4481220"/>
                  </a:lnTo>
                  <a:lnTo>
                    <a:pt x="23866" y="4481614"/>
                  </a:lnTo>
                  <a:lnTo>
                    <a:pt x="20488" y="4481220"/>
                  </a:lnTo>
                  <a:lnTo>
                    <a:pt x="12995" y="4481220"/>
                  </a:lnTo>
                  <a:lnTo>
                    <a:pt x="13359" y="4440790"/>
                  </a:lnTo>
                  <a:lnTo>
                    <a:pt x="13012" y="4396718"/>
                  </a:lnTo>
                  <a:lnTo>
                    <a:pt x="12130" y="4349597"/>
                  </a:lnTo>
                  <a:lnTo>
                    <a:pt x="10891" y="4300019"/>
                  </a:lnTo>
                  <a:lnTo>
                    <a:pt x="9473" y="4248578"/>
                  </a:lnTo>
                  <a:lnTo>
                    <a:pt x="8054" y="4195867"/>
                  </a:lnTo>
                  <a:lnTo>
                    <a:pt x="6810" y="4142479"/>
                  </a:lnTo>
                  <a:lnTo>
                    <a:pt x="5921" y="4089008"/>
                  </a:lnTo>
                  <a:lnTo>
                    <a:pt x="5563" y="4036045"/>
                  </a:lnTo>
                  <a:lnTo>
                    <a:pt x="5913" y="3984186"/>
                  </a:lnTo>
                  <a:lnTo>
                    <a:pt x="7150" y="3934021"/>
                  </a:lnTo>
                  <a:lnTo>
                    <a:pt x="9452" y="3886146"/>
                  </a:lnTo>
                  <a:lnTo>
                    <a:pt x="12995" y="3841153"/>
                  </a:lnTo>
                  <a:lnTo>
                    <a:pt x="17483" y="3791784"/>
                  </a:lnTo>
                  <a:lnTo>
                    <a:pt x="20957" y="3745466"/>
                  </a:lnTo>
                  <a:lnTo>
                    <a:pt x="23455" y="3701136"/>
                  </a:lnTo>
                  <a:lnTo>
                    <a:pt x="25016" y="3657734"/>
                  </a:lnTo>
                  <a:lnTo>
                    <a:pt x="25680" y="3614197"/>
                  </a:lnTo>
                  <a:lnTo>
                    <a:pt x="25485" y="3569465"/>
                  </a:lnTo>
                  <a:lnTo>
                    <a:pt x="24470" y="3522474"/>
                  </a:lnTo>
                  <a:lnTo>
                    <a:pt x="22675" y="3472163"/>
                  </a:lnTo>
                  <a:lnTo>
                    <a:pt x="20138" y="3417471"/>
                  </a:lnTo>
                  <a:lnTo>
                    <a:pt x="16898" y="3357336"/>
                  </a:lnTo>
                  <a:lnTo>
                    <a:pt x="12995" y="3290697"/>
                  </a:lnTo>
                  <a:lnTo>
                    <a:pt x="10280" y="3236296"/>
                  </a:lnTo>
                  <a:lnTo>
                    <a:pt x="8639" y="3183324"/>
                  </a:lnTo>
                  <a:lnTo>
                    <a:pt x="7908" y="3131511"/>
                  </a:lnTo>
                  <a:lnTo>
                    <a:pt x="7922" y="3080588"/>
                  </a:lnTo>
                  <a:lnTo>
                    <a:pt x="8518" y="3030284"/>
                  </a:lnTo>
                  <a:lnTo>
                    <a:pt x="9532" y="2980331"/>
                  </a:lnTo>
                  <a:lnTo>
                    <a:pt x="10799" y="2930459"/>
                  </a:lnTo>
                  <a:lnTo>
                    <a:pt x="12157" y="2880399"/>
                  </a:lnTo>
                  <a:lnTo>
                    <a:pt x="13439" y="2829881"/>
                  </a:lnTo>
                  <a:lnTo>
                    <a:pt x="14483" y="2778636"/>
                  </a:lnTo>
                  <a:lnTo>
                    <a:pt x="15125" y="2726394"/>
                  </a:lnTo>
                  <a:lnTo>
                    <a:pt x="15200" y="2672885"/>
                  </a:lnTo>
                  <a:lnTo>
                    <a:pt x="14545" y="2617841"/>
                  </a:lnTo>
                  <a:lnTo>
                    <a:pt x="12995" y="2560993"/>
                  </a:lnTo>
                  <a:lnTo>
                    <a:pt x="11204" y="2496060"/>
                  </a:lnTo>
                  <a:lnTo>
                    <a:pt x="10473" y="2435839"/>
                  </a:lnTo>
                  <a:lnTo>
                    <a:pt x="10580" y="2379752"/>
                  </a:lnTo>
                  <a:lnTo>
                    <a:pt x="11307" y="2327223"/>
                  </a:lnTo>
                  <a:lnTo>
                    <a:pt x="12433" y="2277673"/>
                  </a:lnTo>
                  <a:lnTo>
                    <a:pt x="13738" y="2230524"/>
                  </a:lnTo>
                  <a:lnTo>
                    <a:pt x="15001" y="2185200"/>
                  </a:lnTo>
                  <a:lnTo>
                    <a:pt x="16003" y="2141123"/>
                  </a:lnTo>
                  <a:lnTo>
                    <a:pt x="16524" y="2097715"/>
                  </a:lnTo>
                  <a:lnTo>
                    <a:pt x="16343" y="2054399"/>
                  </a:lnTo>
                  <a:lnTo>
                    <a:pt x="15240" y="2010597"/>
                  </a:lnTo>
                  <a:lnTo>
                    <a:pt x="12995" y="1965731"/>
                  </a:lnTo>
                  <a:lnTo>
                    <a:pt x="9582" y="1913476"/>
                  </a:lnTo>
                  <a:lnTo>
                    <a:pt x="6409" y="1865227"/>
                  </a:lnTo>
                  <a:lnTo>
                    <a:pt x="3669" y="1819623"/>
                  </a:lnTo>
                  <a:lnTo>
                    <a:pt x="1558" y="1775301"/>
                  </a:lnTo>
                  <a:lnTo>
                    <a:pt x="270" y="1730900"/>
                  </a:lnTo>
                  <a:lnTo>
                    <a:pt x="0" y="1685059"/>
                  </a:lnTo>
                  <a:lnTo>
                    <a:pt x="942" y="1636415"/>
                  </a:lnTo>
                  <a:lnTo>
                    <a:pt x="3293" y="1583608"/>
                  </a:lnTo>
                  <a:lnTo>
                    <a:pt x="7245" y="1525275"/>
                  </a:lnTo>
                  <a:lnTo>
                    <a:pt x="12995" y="1460055"/>
                  </a:lnTo>
                  <a:lnTo>
                    <a:pt x="16880" y="1409499"/>
                  </a:lnTo>
                  <a:lnTo>
                    <a:pt x="19102" y="1356960"/>
                  </a:lnTo>
                  <a:lnTo>
                    <a:pt x="19926" y="1302995"/>
                  </a:lnTo>
                  <a:lnTo>
                    <a:pt x="19620" y="1248164"/>
                  </a:lnTo>
                  <a:lnTo>
                    <a:pt x="18449" y="1193026"/>
                  </a:lnTo>
                  <a:lnTo>
                    <a:pt x="16681" y="1138140"/>
                  </a:lnTo>
                  <a:lnTo>
                    <a:pt x="14581" y="1084064"/>
                  </a:lnTo>
                  <a:lnTo>
                    <a:pt x="12416" y="1031356"/>
                  </a:lnTo>
                  <a:lnTo>
                    <a:pt x="10454" y="980577"/>
                  </a:lnTo>
                  <a:lnTo>
                    <a:pt x="8959" y="932284"/>
                  </a:lnTo>
                  <a:lnTo>
                    <a:pt x="8200" y="887037"/>
                  </a:lnTo>
                  <a:lnTo>
                    <a:pt x="8442" y="845394"/>
                  </a:lnTo>
                  <a:lnTo>
                    <a:pt x="9951" y="807915"/>
                  </a:lnTo>
                  <a:lnTo>
                    <a:pt x="12995" y="775157"/>
                  </a:lnTo>
                  <a:lnTo>
                    <a:pt x="16534" y="745222"/>
                  </a:lnTo>
                  <a:lnTo>
                    <a:pt x="19827" y="711867"/>
                  </a:lnTo>
                  <a:lnTo>
                    <a:pt x="25434" y="635190"/>
                  </a:lnTo>
                  <a:lnTo>
                    <a:pt x="27628" y="592017"/>
                  </a:lnTo>
                  <a:lnTo>
                    <a:pt x="29337" y="545718"/>
                  </a:lnTo>
                  <a:lnTo>
                    <a:pt x="30501" y="496369"/>
                  </a:lnTo>
                  <a:lnTo>
                    <a:pt x="31059" y="444044"/>
                  </a:lnTo>
                  <a:lnTo>
                    <a:pt x="30952" y="388816"/>
                  </a:lnTo>
                  <a:lnTo>
                    <a:pt x="30120" y="330760"/>
                  </a:lnTo>
                  <a:lnTo>
                    <a:pt x="28504" y="269950"/>
                  </a:lnTo>
                  <a:lnTo>
                    <a:pt x="26043" y="206459"/>
                  </a:lnTo>
                  <a:lnTo>
                    <a:pt x="22678" y="140363"/>
                  </a:lnTo>
                  <a:lnTo>
                    <a:pt x="18348" y="71734"/>
                  </a:lnTo>
                  <a:lnTo>
                    <a:pt x="12995" y="647"/>
                  </a:lnTo>
                  <a:lnTo>
                    <a:pt x="18113" y="50"/>
                  </a:lnTo>
                  <a:lnTo>
                    <a:pt x="24958" y="0"/>
                  </a:lnTo>
                  <a:lnTo>
                    <a:pt x="31308" y="647"/>
                  </a:lnTo>
                  <a:close/>
                </a:path>
              </a:pathLst>
            </a:custGeom>
            <a:ln w="41275">
              <a:solidFill>
                <a:srgbClr val="ED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05157" y="2140203"/>
            <a:ext cx="5432363" cy="2010807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11760" marR="5080" indent="-99060" algn="just">
              <a:lnSpc>
                <a:spcPts val="2400"/>
              </a:lnSpc>
              <a:spcBef>
                <a:spcPts val="380"/>
              </a:spcBef>
              <a:buSzPct val="95454"/>
              <a:buFont typeface="Arial"/>
              <a:buChar char="•"/>
              <a:tabLst>
                <a:tab pos="241300" algn="l"/>
              </a:tabLst>
            </a:pPr>
            <a:r>
              <a:rPr lang="el-GR" sz="2200" i="1" spc="-10" dirty="0">
                <a:latin typeface="Calibri"/>
                <a:cs typeface="Calibri"/>
              </a:rPr>
              <a:t>Διακριτό φιλτράρισμα, το οποίο παρέχει πληροφορίες σχετικά με τον αποκλεισμό αντικειμένων από την πλατφόρμα</a:t>
            </a:r>
            <a:r>
              <a:rPr sz="2200" spc="-10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 marL="111760" marR="659765" indent="-99060" algn="just">
              <a:lnSpc>
                <a:spcPts val="2400"/>
              </a:lnSpc>
              <a:spcBef>
                <a:spcPts val="910"/>
              </a:spcBef>
              <a:buSzPct val="95454"/>
              <a:buFont typeface="Arial"/>
              <a:buChar char="•"/>
              <a:tabLst>
                <a:tab pos="241300" algn="l"/>
              </a:tabLst>
            </a:pPr>
            <a:r>
              <a:rPr lang="el-GR" sz="2200" i="1" dirty="0">
                <a:latin typeface="Calibri"/>
                <a:cs typeface="Calibri"/>
              </a:rPr>
              <a:t>Μυστικό φιλτράρισμα, το οποίο δεν παρέχει καμία πληροφορία σχετικά με τη λειτουργία</a:t>
            </a:r>
            <a:r>
              <a:rPr sz="2200" spc="-10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510</Words>
  <Application>Microsoft Office PowerPoint</Application>
  <PresentationFormat>Widescreen</PresentationFormat>
  <Paragraphs>62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Ethics of Filtering</vt:lpstr>
      <vt:lpstr>PowerPoint Presentation</vt:lpstr>
      <vt:lpstr>PowerPoint Presentation</vt:lpstr>
      <vt:lpstr>PowerPoint Presentation</vt:lpstr>
      <vt:lpstr>Ταξινόμηση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Πως δουλεύει</vt:lpstr>
      <vt:lpstr>Επικές αποτυχίες</vt:lpstr>
      <vt:lpstr>Επικές αποτυχίες</vt:lpstr>
      <vt:lpstr>Αρχές της Σάντα Κλάρα</vt:lpstr>
      <vt:lpstr>Αρχές της Σάντα Κλάρα</vt:lpstr>
      <vt:lpstr>Αρχές της Σάντα Κλάρα</vt:lpstr>
      <vt:lpstr>Διαφάνεια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Ethics of Filtering</dc:title>
  <cp:lastModifiedBy>Theodoros Papoutsos</cp:lastModifiedBy>
  <cp:revision>1</cp:revision>
  <dcterms:created xsi:type="dcterms:W3CDTF">2023-04-27T11:29:26Z</dcterms:created>
  <dcterms:modified xsi:type="dcterms:W3CDTF">2023-06-15T12:29:34Z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2022-07-25T00:00:00Z</vt:filetime>
  </property>
  <property fmtid="{D5CDD505-2E9C-101B-9397-08002B2CF9AE}" pid="3" name="Producer">
    <vt:lpwstr>cairo 1.17.4 (https://cairographics.org)</vt:lpwstr>
  </property>
  <property fmtid="{D5CDD505-2E9C-101B-9397-08002B2CF9AE}" pid="4" name="LastSaved">
    <vt:filetime>2022-07-25T00:00:00Z</vt:filetime>
  </property>
</Properties>
</file>