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5" r:id="rId70"/>
    <p:sldId id="326" r:id="rId71"/>
    <p:sldId id="327" r:id="rId72"/>
    <p:sldId id="328" r:id="rId73"/>
  </p:sldIdLst>
  <p:sldSz cx="4610100" cy="3460750"/>
  <p:notesSz cx="4610100" cy="34607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202" d="100"/>
          <a:sy n="202" d="100"/>
        </p:scale>
        <p:origin x="2010" y="14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45757" y="1072832"/>
            <a:ext cx="3918585" cy="726757"/>
          </a:xfrm>
          <a:prstGeom prst="rect">
            <a:avLst/>
          </a:prstGeom>
        </p:spPr>
        <p:txBody>
          <a:bodyPr wrap="square" lIns="0" tIns="0" rIns="0" bIns="0">
            <a:spAutoFit/>
          </a:bodyPr>
          <a:lstStyle>
            <a:lvl1pPr>
              <a:defRPr sz="1400" b="0" i="0">
                <a:solidFill>
                  <a:srgbClr val="650065"/>
                </a:solidFill>
                <a:latin typeface="Tahoma"/>
                <a:cs typeface="Tahoma"/>
              </a:defRPr>
            </a:lvl1pPr>
          </a:lstStyle>
          <a:p>
            <a:endParaRPr/>
          </a:p>
        </p:txBody>
      </p:sp>
      <p:sp>
        <p:nvSpPr>
          <p:cNvPr id="3" name="Holder 3"/>
          <p:cNvSpPr>
            <a:spLocks noGrp="1"/>
          </p:cNvSpPr>
          <p:nvPr>
            <p:ph type="subTitle" idx="4"/>
          </p:nvPr>
        </p:nvSpPr>
        <p:spPr>
          <a:xfrm>
            <a:off x="691515" y="1938020"/>
            <a:ext cx="3227070" cy="865187"/>
          </a:xfrm>
          <a:prstGeom prst="rect">
            <a:avLst/>
          </a:prstGeom>
        </p:spPr>
        <p:txBody>
          <a:bodyPr wrap="square" lIns="0" tIns="0" rIns="0" bIns="0">
            <a:spAutoFit/>
          </a:bodyPr>
          <a:lstStyle>
            <a:lvl1pPr>
              <a:defRPr sz="800" b="0" i="0">
                <a:solidFill>
                  <a:srgbClr val="9E832A"/>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600" b="0" i="0">
                <a:solidFill>
                  <a:srgbClr val="3D003D"/>
                </a:solidFill>
                <a:latin typeface="Arial"/>
                <a:cs typeface="Arial"/>
              </a:defRPr>
            </a:lvl1pPr>
          </a:lstStyle>
          <a:p>
            <a:pPr marL="12700">
              <a:lnSpc>
                <a:spcPts val="675"/>
              </a:lnSpc>
            </a:pPr>
            <a:r>
              <a:rPr dirty="0"/>
              <a:t>A.Y.</a:t>
            </a:r>
            <a:r>
              <a:rPr spc="100" dirty="0"/>
              <a:t> </a:t>
            </a:r>
            <a:r>
              <a:rPr spc="-10" dirty="0"/>
              <a:t>2020/2021</a:t>
            </a:r>
          </a:p>
        </p:txBody>
      </p:sp>
      <p:sp>
        <p:nvSpPr>
          <p:cNvPr id="5" name="Holder 5"/>
          <p:cNvSpPr>
            <a:spLocks noGrp="1"/>
          </p:cNvSpPr>
          <p:nvPr>
            <p:ph type="dt" sz="half" idx="6"/>
          </p:nvPr>
        </p:nvSpPr>
        <p:spPr/>
        <p:txBody>
          <a:bodyPr lIns="0" tIns="0" rIns="0" bIns="0"/>
          <a:lstStyle>
            <a:lvl1pPr>
              <a:defRPr sz="600" b="0" i="0">
                <a:solidFill>
                  <a:srgbClr val="F2F2F2"/>
                </a:solidFill>
                <a:latin typeface="Arial"/>
                <a:cs typeface="Arial"/>
              </a:defRPr>
            </a:lvl1pPr>
          </a:lstStyle>
          <a:p>
            <a:pPr marL="12700">
              <a:lnSpc>
                <a:spcPts val="675"/>
              </a:lnSpc>
            </a:pPr>
            <a:r>
              <a:rPr dirty="0"/>
              <a:t>Calegari</a:t>
            </a:r>
            <a:r>
              <a:rPr spc="170" dirty="0"/>
              <a:t> </a:t>
            </a:r>
            <a:r>
              <a:rPr spc="-20" dirty="0"/>
              <a:t>(Universit`a</a:t>
            </a:r>
            <a:r>
              <a:rPr spc="5" dirty="0"/>
              <a:t> </a:t>
            </a:r>
            <a:r>
              <a:rPr spc="-10" dirty="0"/>
              <a:t>Bologna)</a:t>
            </a:r>
          </a:p>
        </p:txBody>
      </p:sp>
      <p:sp>
        <p:nvSpPr>
          <p:cNvPr id="6" name="Holder 6"/>
          <p:cNvSpPr>
            <a:spLocks noGrp="1"/>
          </p:cNvSpPr>
          <p:nvPr>
            <p:ph type="sldNum" sz="quarter" idx="7"/>
          </p:nvPr>
        </p:nvSpPr>
        <p:spPr/>
        <p:txBody>
          <a:bodyPr lIns="0" tIns="0" rIns="0" bIns="0"/>
          <a:lstStyle>
            <a:lvl1pPr>
              <a:defRPr sz="600" b="0" i="0">
                <a:solidFill>
                  <a:srgbClr val="3D003D"/>
                </a:solidFill>
                <a:latin typeface="Arial"/>
                <a:cs typeface="Arial"/>
              </a:defRPr>
            </a:lvl1pPr>
          </a:lstStyle>
          <a:p>
            <a:pPr marL="38100">
              <a:lnSpc>
                <a:spcPts val="675"/>
              </a:lnSpc>
            </a:pPr>
            <a:fld id="{81D60167-4931-47E6-BA6A-407CBD079E47}" type="slidenum">
              <a:rPr spc="-25" dirty="0"/>
              <a:t>‹#›</a:t>
            </a:fld>
            <a:r>
              <a:rPr spc="-60" dirty="0"/>
              <a:t> </a:t>
            </a:r>
            <a:r>
              <a:rPr spc="150" dirty="0"/>
              <a:t>/</a:t>
            </a:r>
            <a:r>
              <a:rPr spc="-55" dirty="0"/>
              <a:t> </a:t>
            </a:r>
            <a:r>
              <a:rPr spc="-25" dirty="0"/>
              <a:t>69</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400" b="0" i="0">
                <a:solidFill>
                  <a:srgbClr val="650065"/>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sz="800" b="0" i="0">
                <a:solidFill>
                  <a:srgbClr val="9E832A"/>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600" b="0" i="0">
                <a:solidFill>
                  <a:srgbClr val="3D003D"/>
                </a:solidFill>
                <a:latin typeface="Arial"/>
                <a:cs typeface="Arial"/>
              </a:defRPr>
            </a:lvl1pPr>
          </a:lstStyle>
          <a:p>
            <a:pPr marL="12700">
              <a:lnSpc>
                <a:spcPts val="675"/>
              </a:lnSpc>
            </a:pPr>
            <a:r>
              <a:rPr dirty="0"/>
              <a:t>A.Y.</a:t>
            </a:r>
            <a:r>
              <a:rPr spc="100" dirty="0"/>
              <a:t> </a:t>
            </a:r>
            <a:r>
              <a:rPr spc="-10" dirty="0"/>
              <a:t>2020/2021</a:t>
            </a:r>
          </a:p>
        </p:txBody>
      </p:sp>
      <p:sp>
        <p:nvSpPr>
          <p:cNvPr id="5" name="Holder 5"/>
          <p:cNvSpPr>
            <a:spLocks noGrp="1"/>
          </p:cNvSpPr>
          <p:nvPr>
            <p:ph type="dt" sz="half" idx="6"/>
          </p:nvPr>
        </p:nvSpPr>
        <p:spPr/>
        <p:txBody>
          <a:bodyPr lIns="0" tIns="0" rIns="0" bIns="0"/>
          <a:lstStyle>
            <a:lvl1pPr>
              <a:defRPr sz="600" b="0" i="0">
                <a:solidFill>
                  <a:srgbClr val="F2F2F2"/>
                </a:solidFill>
                <a:latin typeface="Arial"/>
                <a:cs typeface="Arial"/>
              </a:defRPr>
            </a:lvl1pPr>
          </a:lstStyle>
          <a:p>
            <a:pPr marL="12700">
              <a:lnSpc>
                <a:spcPts val="675"/>
              </a:lnSpc>
            </a:pPr>
            <a:r>
              <a:rPr dirty="0"/>
              <a:t>Calegari</a:t>
            </a:r>
            <a:r>
              <a:rPr spc="170" dirty="0"/>
              <a:t> </a:t>
            </a:r>
            <a:r>
              <a:rPr spc="-20" dirty="0"/>
              <a:t>(Universit`a</a:t>
            </a:r>
            <a:r>
              <a:rPr spc="5" dirty="0"/>
              <a:t> </a:t>
            </a:r>
            <a:r>
              <a:rPr spc="-10" dirty="0"/>
              <a:t>Bologna)</a:t>
            </a:r>
          </a:p>
        </p:txBody>
      </p:sp>
      <p:sp>
        <p:nvSpPr>
          <p:cNvPr id="6" name="Holder 6"/>
          <p:cNvSpPr>
            <a:spLocks noGrp="1"/>
          </p:cNvSpPr>
          <p:nvPr>
            <p:ph type="sldNum" sz="quarter" idx="7"/>
          </p:nvPr>
        </p:nvSpPr>
        <p:spPr/>
        <p:txBody>
          <a:bodyPr lIns="0" tIns="0" rIns="0" bIns="0"/>
          <a:lstStyle>
            <a:lvl1pPr>
              <a:defRPr sz="600" b="0" i="0">
                <a:solidFill>
                  <a:srgbClr val="3D003D"/>
                </a:solidFill>
                <a:latin typeface="Arial"/>
                <a:cs typeface="Arial"/>
              </a:defRPr>
            </a:lvl1pPr>
          </a:lstStyle>
          <a:p>
            <a:pPr marL="38100">
              <a:lnSpc>
                <a:spcPts val="675"/>
              </a:lnSpc>
            </a:pPr>
            <a:fld id="{81D60167-4931-47E6-BA6A-407CBD079E47}" type="slidenum">
              <a:rPr spc="-25" dirty="0"/>
              <a:t>‹#›</a:t>
            </a:fld>
            <a:r>
              <a:rPr spc="-60" dirty="0"/>
              <a:t> </a:t>
            </a:r>
            <a:r>
              <a:rPr spc="150" dirty="0"/>
              <a:t>/</a:t>
            </a:r>
            <a:r>
              <a:rPr spc="-55" dirty="0"/>
              <a:t> </a:t>
            </a:r>
            <a:r>
              <a:rPr spc="-25" dirty="0"/>
              <a:t>69</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400" b="0" i="0">
                <a:solidFill>
                  <a:srgbClr val="650065"/>
                </a:solidFill>
                <a:latin typeface="Tahoma"/>
                <a:cs typeface="Tahoma"/>
              </a:defRPr>
            </a:lvl1pPr>
          </a:lstStyle>
          <a:p>
            <a:endParaRPr/>
          </a:p>
        </p:txBody>
      </p:sp>
      <p:sp>
        <p:nvSpPr>
          <p:cNvPr id="3" name="Holder 3"/>
          <p:cNvSpPr>
            <a:spLocks noGrp="1"/>
          </p:cNvSpPr>
          <p:nvPr>
            <p:ph sz="half" idx="2"/>
          </p:nvPr>
        </p:nvSpPr>
        <p:spPr>
          <a:xfrm>
            <a:off x="230505" y="795972"/>
            <a:ext cx="2005393" cy="2284095"/>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2374201" y="795972"/>
            <a:ext cx="2005393" cy="2284095"/>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600" b="0" i="0">
                <a:solidFill>
                  <a:srgbClr val="3D003D"/>
                </a:solidFill>
                <a:latin typeface="Arial"/>
                <a:cs typeface="Arial"/>
              </a:defRPr>
            </a:lvl1pPr>
          </a:lstStyle>
          <a:p>
            <a:pPr marL="12700">
              <a:lnSpc>
                <a:spcPts val="675"/>
              </a:lnSpc>
            </a:pPr>
            <a:r>
              <a:rPr dirty="0"/>
              <a:t>A.Y.</a:t>
            </a:r>
            <a:r>
              <a:rPr spc="100" dirty="0"/>
              <a:t> </a:t>
            </a:r>
            <a:r>
              <a:rPr spc="-10" dirty="0"/>
              <a:t>2020/2021</a:t>
            </a:r>
          </a:p>
        </p:txBody>
      </p:sp>
      <p:sp>
        <p:nvSpPr>
          <p:cNvPr id="6" name="Holder 6"/>
          <p:cNvSpPr>
            <a:spLocks noGrp="1"/>
          </p:cNvSpPr>
          <p:nvPr>
            <p:ph type="dt" sz="half" idx="6"/>
          </p:nvPr>
        </p:nvSpPr>
        <p:spPr/>
        <p:txBody>
          <a:bodyPr lIns="0" tIns="0" rIns="0" bIns="0"/>
          <a:lstStyle>
            <a:lvl1pPr>
              <a:defRPr sz="600" b="0" i="0">
                <a:solidFill>
                  <a:srgbClr val="F2F2F2"/>
                </a:solidFill>
                <a:latin typeface="Arial"/>
                <a:cs typeface="Arial"/>
              </a:defRPr>
            </a:lvl1pPr>
          </a:lstStyle>
          <a:p>
            <a:pPr marL="12700">
              <a:lnSpc>
                <a:spcPts val="675"/>
              </a:lnSpc>
            </a:pPr>
            <a:r>
              <a:rPr dirty="0"/>
              <a:t>Calegari</a:t>
            </a:r>
            <a:r>
              <a:rPr spc="170" dirty="0"/>
              <a:t> </a:t>
            </a:r>
            <a:r>
              <a:rPr spc="-20" dirty="0"/>
              <a:t>(Universit`a</a:t>
            </a:r>
            <a:r>
              <a:rPr spc="5" dirty="0"/>
              <a:t> </a:t>
            </a:r>
            <a:r>
              <a:rPr spc="-10" dirty="0"/>
              <a:t>Bologna)</a:t>
            </a:r>
          </a:p>
        </p:txBody>
      </p:sp>
      <p:sp>
        <p:nvSpPr>
          <p:cNvPr id="7" name="Holder 7"/>
          <p:cNvSpPr>
            <a:spLocks noGrp="1"/>
          </p:cNvSpPr>
          <p:nvPr>
            <p:ph type="sldNum" sz="quarter" idx="7"/>
          </p:nvPr>
        </p:nvSpPr>
        <p:spPr/>
        <p:txBody>
          <a:bodyPr lIns="0" tIns="0" rIns="0" bIns="0"/>
          <a:lstStyle>
            <a:lvl1pPr>
              <a:defRPr sz="600" b="0" i="0">
                <a:solidFill>
                  <a:srgbClr val="3D003D"/>
                </a:solidFill>
                <a:latin typeface="Arial"/>
                <a:cs typeface="Arial"/>
              </a:defRPr>
            </a:lvl1pPr>
          </a:lstStyle>
          <a:p>
            <a:pPr marL="38100">
              <a:lnSpc>
                <a:spcPts val="675"/>
              </a:lnSpc>
            </a:pPr>
            <a:fld id="{81D60167-4931-47E6-BA6A-407CBD079E47}" type="slidenum">
              <a:rPr spc="-25" dirty="0"/>
              <a:t>‹#›</a:t>
            </a:fld>
            <a:r>
              <a:rPr spc="-60" dirty="0"/>
              <a:t> </a:t>
            </a:r>
            <a:r>
              <a:rPr spc="150" dirty="0"/>
              <a:t>/</a:t>
            </a:r>
            <a:r>
              <a:rPr spc="-55" dirty="0"/>
              <a:t> </a:t>
            </a:r>
            <a:r>
              <a:rPr spc="-25" dirty="0"/>
              <a:t>69</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400" b="0" i="0">
                <a:solidFill>
                  <a:srgbClr val="650065"/>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defRPr sz="600" b="0" i="0">
                <a:solidFill>
                  <a:srgbClr val="3D003D"/>
                </a:solidFill>
                <a:latin typeface="Arial"/>
                <a:cs typeface="Arial"/>
              </a:defRPr>
            </a:lvl1pPr>
          </a:lstStyle>
          <a:p>
            <a:pPr marL="12700">
              <a:lnSpc>
                <a:spcPts val="675"/>
              </a:lnSpc>
            </a:pPr>
            <a:r>
              <a:rPr dirty="0"/>
              <a:t>A.Y.</a:t>
            </a:r>
            <a:r>
              <a:rPr spc="100" dirty="0"/>
              <a:t> </a:t>
            </a:r>
            <a:r>
              <a:rPr spc="-10" dirty="0"/>
              <a:t>2020/2021</a:t>
            </a:r>
          </a:p>
        </p:txBody>
      </p:sp>
      <p:sp>
        <p:nvSpPr>
          <p:cNvPr id="4" name="Holder 4"/>
          <p:cNvSpPr>
            <a:spLocks noGrp="1"/>
          </p:cNvSpPr>
          <p:nvPr>
            <p:ph type="dt" sz="half" idx="6"/>
          </p:nvPr>
        </p:nvSpPr>
        <p:spPr/>
        <p:txBody>
          <a:bodyPr lIns="0" tIns="0" rIns="0" bIns="0"/>
          <a:lstStyle>
            <a:lvl1pPr>
              <a:defRPr sz="600" b="0" i="0">
                <a:solidFill>
                  <a:srgbClr val="F2F2F2"/>
                </a:solidFill>
                <a:latin typeface="Arial"/>
                <a:cs typeface="Arial"/>
              </a:defRPr>
            </a:lvl1pPr>
          </a:lstStyle>
          <a:p>
            <a:pPr marL="12700">
              <a:lnSpc>
                <a:spcPts val="675"/>
              </a:lnSpc>
            </a:pPr>
            <a:r>
              <a:rPr dirty="0"/>
              <a:t>Calegari</a:t>
            </a:r>
            <a:r>
              <a:rPr spc="170" dirty="0"/>
              <a:t> </a:t>
            </a:r>
            <a:r>
              <a:rPr spc="-20" dirty="0"/>
              <a:t>(Universit`a</a:t>
            </a:r>
            <a:r>
              <a:rPr spc="5" dirty="0"/>
              <a:t> </a:t>
            </a:r>
            <a:r>
              <a:rPr spc="-10" dirty="0"/>
              <a:t>Bologna)</a:t>
            </a:r>
          </a:p>
        </p:txBody>
      </p:sp>
      <p:sp>
        <p:nvSpPr>
          <p:cNvPr id="5" name="Holder 5"/>
          <p:cNvSpPr>
            <a:spLocks noGrp="1"/>
          </p:cNvSpPr>
          <p:nvPr>
            <p:ph type="sldNum" sz="quarter" idx="7"/>
          </p:nvPr>
        </p:nvSpPr>
        <p:spPr/>
        <p:txBody>
          <a:bodyPr lIns="0" tIns="0" rIns="0" bIns="0"/>
          <a:lstStyle>
            <a:lvl1pPr>
              <a:defRPr sz="600" b="0" i="0">
                <a:solidFill>
                  <a:srgbClr val="3D003D"/>
                </a:solidFill>
                <a:latin typeface="Arial"/>
                <a:cs typeface="Arial"/>
              </a:defRPr>
            </a:lvl1pPr>
          </a:lstStyle>
          <a:p>
            <a:pPr marL="38100">
              <a:lnSpc>
                <a:spcPts val="675"/>
              </a:lnSpc>
            </a:pPr>
            <a:fld id="{81D60167-4931-47E6-BA6A-407CBD079E47}" type="slidenum">
              <a:rPr spc="-25" dirty="0"/>
              <a:t>‹#›</a:t>
            </a:fld>
            <a:r>
              <a:rPr spc="-60" dirty="0"/>
              <a:t> </a:t>
            </a:r>
            <a:r>
              <a:rPr spc="150" dirty="0"/>
              <a:t>/</a:t>
            </a:r>
            <a:r>
              <a:rPr spc="-55" dirty="0"/>
              <a:t> </a:t>
            </a:r>
            <a:r>
              <a:rPr spc="-25" dirty="0"/>
              <a:t>69</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600" b="0" i="0">
                <a:solidFill>
                  <a:srgbClr val="3D003D"/>
                </a:solidFill>
                <a:latin typeface="Arial"/>
                <a:cs typeface="Arial"/>
              </a:defRPr>
            </a:lvl1pPr>
          </a:lstStyle>
          <a:p>
            <a:pPr marL="12700">
              <a:lnSpc>
                <a:spcPts val="675"/>
              </a:lnSpc>
            </a:pPr>
            <a:r>
              <a:rPr dirty="0"/>
              <a:t>A.Y.</a:t>
            </a:r>
            <a:r>
              <a:rPr spc="100" dirty="0"/>
              <a:t> </a:t>
            </a:r>
            <a:r>
              <a:rPr spc="-10" dirty="0"/>
              <a:t>2020/2021</a:t>
            </a:r>
          </a:p>
        </p:txBody>
      </p:sp>
      <p:sp>
        <p:nvSpPr>
          <p:cNvPr id="3" name="Holder 3"/>
          <p:cNvSpPr>
            <a:spLocks noGrp="1"/>
          </p:cNvSpPr>
          <p:nvPr>
            <p:ph type="dt" sz="half" idx="6"/>
          </p:nvPr>
        </p:nvSpPr>
        <p:spPr/>
        <p:txBody>
          <a:bodyPr lIns="0" tIns="0" rIns="0" bIns="0"/>
          <a:lstStyle>
            <a:lvl1pPr>
              <a:defRPr sz="600" b="0" i="0">
                <a:solidFill>
                  <a:srgbClr val="F2F2F2"/>
                </a:solidFill>
                <a:latin typeface="Arial"/>
                <a:cs typeface="Arial"/>
              </a:defRPr>
            </a:lvl1pPr>
          </a:lstStyle>
          <a:p>
            <a:pPr marL="12700">
              <a:lnSpc>
                <a:spcPts val="675"/>
              </a:lnSpc>
            </a:pPr>
            <a:r>
              <a:rPr dirty="0"/>
              <a:t>Calegari</a:t>
            </a:r>
            <a:r>
              <a:rPr spc="170" dirty="0"/>
              <a:t> </a:t>
            </a:r>
            <a:r>
              <a:rPr spc="-20" dirty="0"/>
              <a:t>(Universit`a</a:t>
            </a:r>
            <a:r>
              <a:rPr spc="5" dirty="0"/>
              <a:t> </a:t>
            </a:r>
            <a:r>
              <a:rPr spc="-10" dirty="0"/>
              <a:t>Bologna)</a:t>
            </a:r>
          </a:p>
        </p:txBody>
      </p:sp>
      <p:sp>
        <p:nvSpPr>
          <p:cNvPr id="4" name="Holder 4"/>
          <p:cNvSpPr>
            <a:spLocks noGrp="1"/>
          </p:cNvSpPr>
          <p:nvPr>
            <p:ph type="sldNum" sz="quarter" idx="7"/>
          </p:nvPr>
        </p:nvSpPr>
        <p:spPr/>
        <p:txBody>
          <a:bodyPr lIns="0" tIns="0" rIns="0" bIns="0"/>
          <a:lstStyle>
            <a:lvl1pPr>
              <a:defRPr sz="600" b="0" i="0">
                <a:solidFill>
                  <a:srgbClr val="3D003D"/>
                </a:solidFill>
                <a:latin typeface="Arial"/>
                <a:cs typeface="Arial"/>
              </a:defRPr>
            </a:lvl1pPr>
          </a:lstStyle>
          <a:p>
            <a:pPr marL="38100">
              <a:lnSpc>
                <a:spcPts val="675"/>
              </a:lnSpc>
            </a:pPr>
            <a:fld id="{81D60167-4931-47E6-BA6A-407CBD079E47}" type="slidenum">
              <a:rPr spc="-25" dirty="0"/>
              <a:t>‹#›</a:t>
            </a:fld>
            <a:r>
              <a:rPr spc="-60" dirty="0"/>
              <a:t> </a:t>
            </a:r>
            <a:r>
              <a:rPr spc="150" dirty="0"/>
              <a:t>/</a:t>
            </a:r>
            <a:r>
              <a:rPr spc="-55" dirty="0"/>
              <a:t> </a:t>
            </a:r>
            <a:r>
              <a:rPr spc="-25" dirty="0"/>
              <a:t>69</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3574870" y="1740888"/>
            <a:ext cx="1022529" cy="1512940"/>
          </a:xfrm>
          <a:prstGeom prst="rect">
            <a:avLst/>
          </a:prstGeom>
        </p:spPr>
      </p:pic>
      <p:sp>
        <p:nvSpPr>
          <p:cNvPr id="17" name="bg object 17"/>
          <p:cNvSpPr/>
          <p:nvPr/>
        </p:nvSpPr>
        <p:spPr>
          <a:xfrm>
            <a:off x="0" y="0"/>
            <a:ext cx="2304415" cy="140335"/>
          </a:xfrm>
          <a:custGeom>
            <a:avLst/>
            <a:gdLst/>
            <a:ahLst/>
            <a:cxnLst/>
            <a:rect l="l" t="t" r="r" b="b"/>
            <a:pathLst>
              <a:path w="2304415" h="140335">
                <a:moveTo>
                  <a:pt x="2304008" y="139992"/>
                </a:moveTo>
                <a:lnTo>
                  <a:pt x="0" y="139992"/>
                </a:lnTo>
                <a:lnTo>
                  <a:pt x="0" y="0"/>
                </a:lnTo>
                <a:lnTo>
                  <a:pt x="2304008" y="0"/>
                </a:lnTo>
                <a:lnTo>
                  <a:pt x="2304008" y="139992"/>
                </a:lnTo>
                <a:close/>
              </a:path>
            </a:pathLst>
          </a:custGeom>
          <a:solidFill>
            <a:srgbClr val="510051"/>
          </a:solidFill>
        </p:spPr>
        <p:txBody>
          <a:bodyPr wrap="square" lIns="0" tIns="0" rIns="0" bIns="0" rtlCol="0"/>
          <a:lstStyle/>
          <a:p>
            <a:endParaRPr/>
          </a:p>
        </p:txBody>
      </p:sp>
      <p:sp>
        <p:nvSpPr>
          <p:cNvPr id="2" name="Holder 2"/>
          <p:cNvSpPr>
            <a:spLocks noGrp="1"/>
          </p:cNvSpPr>
          <p:nvPr>
            <p:ph type="title"/>
          </p:nvPr>
        </p:nvSpPr>
        <p:spPr>
          <a:xfrm>
            <a:off x="95300" y="199895"/>
            <a:ext cx="4235450" cy="244475"/>
          </a:xfrm>
          <a:prstGeom prst="rect">
            <a:avLst/>
          </a:prstGeom>
        </p:spPr>
        <p:txBody>
          <a:bodyPr wrap="square" lIns="0" tIns="0" rIns="0" bIns="0">
            <a:spAutoFit/>
          </a:bodyPr>
          <a:lstStyle>
            <a:lvl1pPr>
              <a:defRPr sz="1400" b="0" i="0">
                <a:solidFill>
                  <a:srgbClr val="650065"/>
                </a:solidFill>
                <a:latin typeface="Tahoma"/>
                <a:cs typeface="Tahoma"/>
              </a:defRPr>
            </a:lvl1pPr>
          </a:lstStyle>
          <a:p>
            <a:endParaRPr/>
          </a:p>
        </p:txBody>
      </p:sp>
      <p:sp>
        <p:nvSpPr>
          <p:cNvPr id="3" name="Holder 3"/>
          <p:cNvSpPr>
            <a:spLocks noGrp="1"/>
          </p:cNvSpPr>
          <p:nvPr>
            <p:ph type="body" idx="1"/>
          </p:nvPr>
        </p:nvSpPr>
        <p:spPr>
          <a:xfrm>
            <a:off x="125844" y="738705"/>
            <a:ext cx="4356735" cy="2204720"/>
          </a:xfrm>
          <a:prstGeom prst="rect">
            <a:avLst/>
          </a:prstGeom>
        </p:spPr>
        <p:txBody>
          <a:bodyPr wrap="square" lIns="0" tIns="0" rIns="0" bIns="0">
            <a:spAutoFit/>
          </a:bodyPr>
          <a:lstStyle>
            <a:lvl1pPr>
              <a:defRPr sz="800" b="0" i="0">
                <a:solidFill>
                  <a:srgbClr val="9E832A"/>
                </a:solidFill>
                <a:latin typeface="Arial"/>
                <a:cs typeface="Arial"/>
              </a:defRPr>
            </a:lvl1pPr>
          </a:lstStyle>
          <a:p>
            <a:endParaRPr/>
          </a:p>
        </p:txBody>
      </p:sp>
      <p:sp>
        <p:nvSpPr>
          <p:cNvPr id="4" name="Holder 4"/>
          <p:cNvSpPr>
            <a:spLocks noGrp="1"/>
          </p:cNvSpPr>
          <p:nvPr>
            <p:ph type="ftr" sz="quarter" idx="5"/>
          </p:nvPr>
        </p:nvSpPr>
        <p:spPr>
          <a:xfrm>
            <a:off x="3568776" y="3351784"/>
            <a:ext cx="796226" cy="102235"/>
          </a:xfrm>
          <a:prstGeom prst="rect">
            <a:avLst/>
          </a:prstGeom>
        </p:spPr>
        <p:txBody>
          <a:bodyPr wrap="square" lIns="0" tIns="0" rIns="0" bIns="0">
            <a:spAutoFit/>
          </a:bodyPr>
          <a:lstStyle>
            <a:lvl1pPr>
              <a:defRPr sz="600" b="0" i="0">
                <a:solidFill>
                  <a:srgbClr val="3D003D"/>
                </a:solidFill>
                <a:latin typeface="Arial"/>
                <a:cs typeface="Arial"/>
              </a:defRPr>
            </a:lvl1pPr>
          </a:lstStyle>
          <a:p>
            <a:pPr marL="12700">
              <a:lnSpc>
                <a:spcPts val="675"/>
              </a:lnSpc>
            </a:pPr>
            <a:r>
              <a:rPr dirty="0"/>
              <a:t>A.Y.</a:t>
            </a:r>
            <a:r>
              <a:rPr spc="100" dirty="0"/>
              <a:t> </a:t>
            </a:r>
            <a:r>
              <a:rPr spc="-10" dirty="0"/>
              <a:t>2020/2021</a:t>
            </a:r>
          </a:p>
        </p:txBody>
      </p:sp>
      <p:sp>
        <p:nvSpPr>
          <p:cNvPr id="5" name="Holder 5"/>
          <p:cNvSpPr>
            <a:spLocks noGrp="1"/>
          </p:cNvSpPr>
          <p:nvPr>
            <p:ph type="dt" sz="half" idx="6"/>
          </p:nvPr>
        </p:nvSpPr>
        <p:spPr>
          <a:xfrm>
            <a:off x="244462" y="3351784"/>
            <a:ext cx="1047115" cy="102235"/>
          </a:xfrm>
          <a:prstGeom prst="rect">
            <a:avLst/>
          </a:prstGeom>
        </p:spPr>
        <p:txBody>
          <a:bodyPr wrap="square" lIns="0" tIns="0" rIns="0" bIns="0">
            <a:spAutoFit/>
          </a:bodyPr>
          <a:lstStyle>
            <a:lvl1pPr>
              <a:defRPr sz="600" b="0" i="0">
                <a:solidFill>
                  <a:srgbClr val="F2F2F2"/>
                </a:solidFill>
                <a:latin typeface="Arial"/>
                <a:cs typeface="Arial"/>
              </a:defRPr>
            </a:lvl1pPr>
          </a:lstStyle>
          <a:p>
            <a:pPr marL="12700">
              <a:lnSpc>
                <a:spcPts val="675"/>
              </a:lnSpc>
            </a:pPr>
            <a:r>
              <a:rPr dirty="0"/>
              <a:t>Calegari</a:t>
            </a:r>
            <a:r>
              <a:rPr spc="170" dirty="0"/>
              <a:t> </a:t>
            </a:r>
            <a:r>
              <a:rPr spc="-20" dirty="0"/>
              <a:t>(Universit`a</a:t>
            </a:r>
            <a:r>
              <a:rPr spc="5" dirty="0"/>
              <a:t> </a:t>
            </a:r>
            <a:r>
              <a:rPr spc="-10" dirty="0"/>
              <a:t>Bologna)</a:t>
            </a:r>
          </a:p>
        </p:txBody>
      </p:sp>
      <p:sp>
        <p:nvSpPr>
          <p:cNvPr id="6" name="Holder 6"/>
          <p:cNvSpPr>
            <a:spLocks noGrp="1"/>
          </p:cNvSpPr>
          <p:nvPr>
            <p:ph type="sldNum" sz="quarter" idx="7"/>
          </p:nvPr>
        </p:nvSpPr>
        <p:spPr>
          <a:xfrm>
            <a:off x="4273759" y="3351784"/>
            <a:ext cx="279400" cy="102235"/>
          </a:xfrm>
          <a:prstGeom prst="rect">
            <a:avLst/>
          </a:prstGeom>
        </p:spPr>
        <p:txBody>
          <a:bodyPr wrap="square" lIns="0" tIns="0" rIns="0" bIns="0">
            <a:spAutoFit/>
          </a:bodyPr>
          <a:lstStyle>
            <a:lvl1pPr>
              <a:defRPr sz="600" b="0" i="0">
                <a:solidFill>
                  <a:srgbClr val="3D003D"/>
                </a:solidFill>
                <a:latin typeface="Arial"/>
                <a:cs typeface="Arial"/>
              </a:defRPr>
            </a:lvl1pPr>
          </a:lstStyle>
          <a:p>
            <a:pPr marL="38100">
              <a:lnSpc>
                <a:spcPts val="675"/>
              </a:lnSpc>
            </a:pPr>
            <a:fld id="{81D60167-4931-47E6-BA6A-407CBD079E47}" type="slidenum">
              <a:rPr spc="-25" dirty="0"/>
              <a:t>‹#›</a:t>
            </a:fld>
            <a:r>
              <a:rPr spc="-60" dirty="0"/>
              <a:t> </a:t>
            </a:r>
            <a:r>
              <a:rPr spc="150" dirty="0"/>
              <a:t>/</a:t>
            </a:r>
            <a:r>
              <a:rPr spc="-55" dirty="0"/>
              <a:t> </a:t>
            </a:r>
            <a:r>
              <a:rPr spc="-25" dirty="0"/>
              <a:t>69</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mailto:roberta.calegari@unibo.it" TargetMode="External"/><Relationship Id="rId1" Type="http://schemas.openxmlformats.org/officeDocument/2006/relationships/slideLayout" Target="../slideLayouts/slideLayout5.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3.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5.xml"/><Relationship Id="rId5" Type="http://schemas.openxmlformats.org/officeDocument/2006/relationships/image" Target="../media/image58.png"/><Relationship Id="rId4" Type="http://schemas.openxmlformats.org/officeDocument/2006/relationships/image" Target="../media/image5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3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2.png"/></Relationships>
</file>

<file path=ppt/slides/_rels/slide32.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3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8.pn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81.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4.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5.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6.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87.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8.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81.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88.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59.xml.rels><?xml version="1.0" encoding="UTF-8" standalone="yes"?>
<Relationships xmlns="http://schemas.openxmlformats.org/package/2006/relationships"><Relationship Id="rId2" Type="http://schemas.openxmlformats.org/officeDocument/2006/relationships/image" Target="../media/image89.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5.png"/><Relationship Id="rId7"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5.xml"/><Relationship Id="rId5" Type="http://schemas.openxmlformats.org/officeDocument/2006/relationships/image" Target="../media/image93.png"/><Relationship Id="rId4" Type="http://schemas.openxmlformats.org/officeDocument/2006/relationships/image" Target="../media/image92.png"/></Relationships>
</file>

<file path=ppt/slides/_rels/slide61.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2.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95.png"/><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81.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96.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81.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65.xml.rels><?xml version="1.0" encoding="UTF-8" standalone="yes"?>
<Relationships xmlns="http://schemas.openxmlformats.org/package/2006/relationships"><Relationship Id="rId3" Type="http://schemas.openxmlformats.org/officeDocument/2006/relationships/image" Target="../media/image98.png"/><Relationship Id="rId7" Type="http://schemas.openxmlformats.org/officeDocument/2006/relationships/image" Target="../media/image102.png"/><Relationship Id="rId2" Type="http://schemas.openxmlformats.org/officeDocument/2006/relationships/image" Target="../media/image97.png"/><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6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67.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81.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106.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hyperlink" Target="mailto:roberta.calegari@unibo.it" TargetMode="External"/><Relationship Id="rId1" Type="http://schemas.openxmlformats.org/officeDocument/2006/relationships/slideLayout" Target="../slideLayouts/slideLayout5.xml"/><Relationship Id="rId5" Type="http://schemas.openxmlformats.org/officeDocument/2006/relationships/image" Target="../media/image4.jp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109.png"/><Relationship Id="rId7" Type="http://schemas.openxmlformats.org/officeDocument/2006/relationships/image" Target="../media/image113.png"/><Relationship Id="rId2" Type="http://schemas.openxmlformats.org/officeDocument/2006/relationships/image" Target="../media/image108.png"/><Relationship Id="rId1" Type="http://schemas.openxmlformats.org/officeDocument/2006/relationships/slideLayout" Target="../slideLayouts/slideLayout2.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 Id="rId9" Type="http://schemas.openxmlformats.org/officeDocument/2006/relationships/image" Target="../media/image115.png"/></Relationships>
</file>

<file path=ppt/slides/_rels/slide71.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image" Target="../media/image109.png"/><Relationship Id="rId7" Type="http://schemas.openxmlformats.org/officeDocument/2006/relationships/image" Target="../media/image118.png"/><Relationship Id="rId2" Type="http://schemas.openxmlformats.org/officeDocument/2006/relationships/image" Target="../media/image112.png"/><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117.png"/><Relationship Id="rId4" Type="http://schemas.openxmlformats.org/officeDocument/2006/relationships/image" Target="../media/image116.png"/><Relationship Id="rId9" Type="http://schemas.openxmlformats.org/officeDocument/2006/relationships/image" Target="../media/image120.png"/></Relationships>
</file>

<file path=ppt/slides/_rels/slide72.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image" Target="../media/image118.png"/><Relationship Id="rId7" Type="http://schemas.openxmlformats.org/officeDocument/2006/relationships/image" Target="../media/image115.png"/><Relationship Id="rId2" Type="http://schemas.openxmlformats.org/officeDocument/2006/relationships/image" Target="../media/image121.png"/><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122.png"/><Relationship Id="rId4" Type="http://schemas.openxmlformats.org/officeDocument/2006/relationships/image" Target="../media/image113.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04008" y="0"/>
            <a:ext cx="2293620" cy="140335"/>
          </a:xfrm>
          <a:custGeom>
            <a:avLst/>
            <a:gdLst/>
            <a:ahLst/>
            <a:cxnLst/>
            <a:rect l="l" t="t" r="r" b="b"/>
            <a:pathLst>
              <a:path w="2293620" h="140335">
                <a:moveTo>
                  <a:pt x="2293391" y="139992"/>
                </a:moveTo>
                <a:lnTo>
                  <a:pt x="0" y="139992"/>
                </a:lnTo>
                <a:lnTo>
                  <a:pt x="0" y="0"/>
                </a:lnTo>
                <a:lnTo>
                  <a:pt x="2293391" y="0"/>
                </a:lnTo>
                <a:lnTo>
                  <a:pt x="2293391" y="139992"/>
                </a:lnTo>
                <a:close/>
              </a:path>
            </a:pathLst>
          </a:custGeom>
          <a:solidFill>
            <a:srgbClr val="D8D8D8"/>
          </a:solidFill>
        </p:spPr>
        <p:txBody>
          <a:bodyPr wrap="square" lIns="0" tIns="0" rIns="0" bIns="0" rtlCol="0"/>
          <a:lstStyle/>
          <a:p>
            <a:endParaRPr/>
          </a:p>
        </p:txBody>
      </p:sp>
      <p:grpSp>
        <p:nvGrpSpPr>
          <p:cNvPr id="3" name="object 3"/>
          <p:cNvGrpSpPr/>
          <p:nvPr/>
        </p:nvGrpSpPr>
        <p:grpSpPr>
          <a:xfrm>
            <a:off x="87756" y="576313"/>
            <a:ext cx="4483735" cy="1078230"/>
            <a:chOff x="87756" y="576313"/>
            <a:chExt cx="4483735" cy="1078230"/>
          </a:xfrm>
        </p:grpSpPr>
        <p:sp>
          <p:nvSpPr>
            <p:cNvPr id="4" name="object 4"/>
            <p:cNvSpPr/>
            <p:nvPr/>
          </p:nvSpPr>
          <p:spPr>
            <a:xfrm>
              <a:off x="87756" y="576313"/>
              <a:ext cx="4432935" cy="82550"/>
            </a:xfrm>
            <a:custGeom>
              <a:avLst/>
              <a:gdLst/>
              <a:ahLst/>
              <a:cxnLst/>
              <a:rect l="l" t="t" r="r" b="b"/>
              <a:pathLst>
                <a:path w="4432935" h="82550">
                  <a:moveTo>
                    <a:pt x="4432554" y="82397"/>
                  </a:moveTo>
                  <a:lnTo>
                    <a:pt x="0" y="82397"/>
                  </a:lnTo>
                  <a:lnTo>
                    <a:pt x="0" y="50800"/>
                  </a:lnTo>
                  <a:lnTo>
                    <a:pt x="4010" y="31080"/>
                  </a:lnTo>
                  <a:lnTo>
                    <a:pt x="14927" y="14927"/>
                  </a:lnTo>
                  <a:lnTo>
                    <a:pt x="31080" y="4010"/>
                  </a:lnTo>
                  <a:lnTo>
                    <a:pt x="50800" y="0"/>
                  </a:lnTo>
                  <a:lnTo>
                    <a:pt x="4381754" y="0"/>
                  </a:lnTo>
                  <a:lnTo>
                    <a:pt x="4401473" y="4010"/>
                  </a:lnTo>
                  <a:lnTo>
                    <a:pt x="4417626" y="14927"/>
                  </a:lnTo>
                  <a:lnTo>
                    <a:pt x="4428543" y="31080"/>
                  </a:lnTo>
                  <a:lnTo>
                    <a:pt x="4432554" y="50800"/>
                  </a:lnTo>
                  <a:lnTo>
                    <a:pt x="4432554" y="82397"/>
                  </a:lnTo>
                  <a:close/>
                </a:path>
              </a:pathLst>
            </a:custGeom>
            <a:solidFill>
              <a:srgbClr val="D8D8D8"/>
            </a:solidFill>
          </p:spPr>
          <p:txBody>
            <a:bodyPr wrap="square" lIns="0" tIns="0" rIns="0" bIns="0" rtlCol="0"/>
            <a:lstStyle/>
            <a:p>
              <a:endParaRPr/>
            </a:p>
          </p:txBody>
        </p:sp>
        <p:sp>
          <p:nvSpPr>
            <p:cNvPr id="5" name="object 5"/>
            <p:cNvSpPr/>
            <p:nvPr/>
          </p:nvSpPr>
          <p:spPr>
            <a:xfrm>
              <a:off x="138556" y="639559"/>
              <a:ext cx="4432935" cy="1015365"/>
            </a:xfrm>
            <a:custGeom>
              <a:avLst/>
              <a:gdLst/>
              <a:ahLst/>
              <a:cxnLst/>
              <a:rect l="l" t="t" r="r" b="b"/>
              <a:pathLst>
                <a:path w="4432935" h="1015364">
                  <a:moveTo>
                    <a:pt x="4432554" y="1014958"/>
                  </a:moveTo>
                  <a:lnTo>
                    <a:pt x="0" y="1014958"/>
                  </a:lnTo>
                  <a:lnTo>
                    <a:pt x="0" y="0"/>
                  </a:lnTo>
                  <a:lnTo>
                    <a:pt x="4432554" y="0"/>
                  </a:lnTo>
                  <a:lnTo>
                    <a:pt x="4432554" y="1014958"/>
                  </a:lnTo>
                  <a:close/>
                </a:path>
              </a:pathLst>
            </a:custGeom>
            <a:solidFill>
              <a:srgbClr val="0A000A"/>
            </a:solidFill>
          </p:spPr>
          <p:txBody>
            <a:bodyPr wrap="square" lIns="0" tIns="0" rIns="0" bIns="0" rtlCol="0"/>
            <a:lstStyle/>
            <a:p>
              <a:endParaRPr/>
            </a:p>
          </p:txBody>
        </p:sp>
        <p:sp>
          <p:nvSpPr>
            <p:cNvPr id="6" name="object 6"/>
            <p:cNvSpPr/>
            <p:nvPr/>
          </p:nvSpPr>
          <p:spPr>
            <a:xfrm>
              <a:off x="87756" y="620712"/>
              <a:ext cx="4432935" cy="983615"/>
            </a:xfrm>
            <a:custGeom>
              <a:avLst/>
              <a:gdLst/>
              <a:ahLst/>
              <a:cxnLst/>
              <a:rect l="l" t="t" r="r" b="b"/>
              <a:pathLst>
                <a:path w="4432935" h="983615">
                  <a:moveTo>
                    <a:pt x="4381754" y="983005"/>
                  </a:moveTo>
                  <a:lnTo>
                    <a:pt x="50800" y="983005"/>
                  </a:lnTo>
                  <a:lnTo>
                    <a:pt x="31080" y="979002"/>
                  </a:lnTo>
                  <a:lnTo>
                    <a:pt x="14927" y="968097"/>
                  </a:lnTo>
                  <a:lnTo>
                    <a:pt x="4010" y="951946"/>
                  </a:lnTo>
                  <a:lnTo>
                    <a:pt x="0" y="932205"/>
                  </a:lnTo>
                  <a:lnTo>
                    <a:pt x="0" y="0"/>
                  </a:lnTo>
                  <a:lnTo>
                    <a:pt x="4432554" y="0"/>
                  </a:lnTo>
                  <a:lnTo>
                    <a:pt x="4432554" y="932205"/>
                  </a:lnTo>
                  <a:lnTo>
                    <a:pt x="4428543" y="951946"/>
                  </a:lnTo>
                  <a:lnTo>
                    <a:pt x="4417626" y="968097"/>
                  </a:lnTo>
                  <a:lnTo>
                    <a:pt x="4401473" y="979002"/>
                  </a:lnTo>
                  <a:lnTo>
                    <a:pt x="4381754" y="983005"/>
                  </a:lnTo>
                  <a:close/>
                </a:path>
              </a:pathLst>
            </a:custGeom>
            <a:solidFill>
              <a:srgbClr val="D8D8D8"/>
            </a:solidFill>
          </p:spPr>
          <p:txBody>
            <a:bodyPr wrap="square" lIns="0" tIns="0" rIns="0" bIns="0" rtlCol="0"/>
            <a:lstStyle/>
            <a:p>
              <a:endParaRPr/>
            </a:p>
          </p:txBody>
        </p:sp>
      </p:grpSp>
      <p:sp>
        <p:nvSpPr>
          <p:cNvPr id="7" name="object 7"/>
          <p:cNvSpPr txBox="1"/>
          <p:nvPr/>
        </p:nvSpPr>
        <p:spPr>
          <a:xfrm>
            <a:off x="138556" y="639559"/>
            <a:ext cx="4432935" cy="828753"/>
          </a:xfrm>
          <a:prstGeom prst="rect">
            <a:avLst/>
          </a:prstGeom>
        </p:spPr>
        <p:txBody>
          <a:bodyPr vert="horz" wrap="square" lIns="0" tIns="41910" rIns="0" bIns="0" rtlCol="0">
            <a:spAutoFit/>
          </a:bodyPr>
          <a:lstStyle/>
          <a:p>
            <a:pPr marL="567690" marR="662305" indent="-635" algn="ctr">
              <a:lnSpc>
                <a:spcPct val="106700"/>
              </a:lnSpc>
              <a:spcBef>
                <a:spcPts val="330"/>
              </a:spcBef>
            </a:pPr>
            <a:r>
              <a:rPr lang="el-GR" sz="1200" spc="-30" dirty="0">
                <a:solidFill>
                  <a:srgbClr val="5B005B"/>
                </a:solidFill>
                <a:latin typeface="Tahoma"/>
                <a:cs typeface="Tahoma"/>
              </a:rPr>
              <a:t>Επεξηγήσιμη και ηθική ΤΝ: Μια προοπτική για την επιχειρηματολογία και τον λογικό προγραμματισμό</a:t>
            </a:r>
            <a:endParaRPr sz="1200" dirty="0">
              <a:latin typeface="Tahoma"/>
              <a:cs typeface="Tahoma"/>
            </a:endParaRPr>
          </a:p>
          <a:p>
            <a:pPr marR="93980" algn="ctr">
              <a:lnSpc>
                <a:spcPts val="1285"/>
              </a:lnSpc>
              <a:spcBef>
                <a:spcPts val="325"/>
              </a:spcBef>
            </a:pPr>
            <a:r>
              <a:rPr lang="el-GR" sz="1050" dirty="0">
                <a:solidFill>
                  <a:srgbClr val="751975"/>
                </a:solidFill>
                <a:latin typeface="Tahoma"/>
                <a:cs typeface="Tahoma"/>
              </a:rPr>
              <a:t>Η ηθική στις τεχνολογίες τεχνητής νοημοσύνης</a:t>
            </a:r>
            <a:endParaRPr sz="700" dirty="0">
              <a:latin typeface="Arial"/>
              <a:cs typeface="Arial"/>
            </a:endParaRPr>
          </a:p>
        </p:txBody>
      </p:sp>
      <p:sp>
        <p:nvSpPr>
          <p:cNvPr id="8" name="object 8"/>
          <p:cNvSpPr txBox="1"/>
          <p:nvPr/>
        </p:nvSpPr>
        <p:spPr>
          <a:xfrm>
            <a:off x="1136243" y="1813838"/>
            <a:ext cx="2299335" cy="1019175"/>
          </a:xfrm>
          <a:prstGeom prst="rect">
            <a:avLst/>
          </a:prstGeom>
        </p:spPr>
        <p:txBody>
          <a:bodyPr vert="horz" wrap="square" lIns="0" tIns="11430" rIns="0" bIns="0" rtlCol="0">
            <a:spAutoFit/>
          </a:bodyPr>
          <a:lstStyle/>
          <a:p>
            <a:pPr marL="35560" algn="ctr">
              <a:lnSpc>
                <a:spcPct val="100000"/>
              </a:lnSpc>
              <a:spcBef>
                <a:spcPts val="90"/>
              </a:spcBef>
            </a:pPr>
            <a:r>
              <a:rPr sz="1100" spc="-25" dirty="0">
                <a:solidFill>
                  <a:srgbClr val="5B005B"/>
                </a:solidFill>
                <a:latin typeface="Tahoma"/>
                <a:cs typeface="Tahoma"/>
              </a:rPr>
              <a:t>Roberta </a:t>
            </a:r>
            <a:r>
              <a:rPr sz="1100" spc="-10" dirty="0">
                <a:solidFill>
                  <a:srgbClr val="5B005B"/>
                </a:solidFill>
                <a:latin typeface="Tahoma"/>
                <a:cs typeface="Tahoma"/>
              </a:rPr>
              <a:t>Calegari</a:t>
            </a:r>
            <a:endParaRPr sz="1100">
              <a:latin typeface="Tahoma"/>
              <a:cs typeface="Tahoma"/>
            </a:endParaRPr>
          </a:p>
          <a:p>
            <a:pPr marL="36195" algn="ctr">
              <a:lnSpc>
                <a:spcPct val="100000"/>
              </a:lnSpc>
              <a:spcBef>
                <a:spcPts val="35"/>
              </a:spcBef>
            </a:pPr>
            <a:r>
              <a:rPr sz="1100" spc="75" dirty="0">
                <a:solidFill>
                  <a:srgbClr val="BE9E32"/>
                </a:solidFill>
                <a:latin typeface="Cambria"/>
                <a:cs typeface="Cambria"/>
                <a:hlinkClick r:id="rId2"/>
              </a:rPr>
              <a:t>roberta.calegari@unibo.it</a:t>
            </a:r>
            <a:endParaRPr sz="1100">
              <a:latin typeface="Cambria"/>
              <a:cs typeface="Cambria"/>
            </a:endParaRPr>
          </a:p>
          <a:p>
            <a:pPr>
              <a:lnSpc>
                <a:spcPct val="100000"/>
              </a:lnSpc>
            </a:pPr>
            <a:endParaRPr sz="1250">
              <a:latin typeface="Cambria"/>
              <a:cs typeface="Cambria"/>
            </a:endParaRPr>
          </a:p>
          <a:p>
            <a:pPr algn="ctr">
              <a:lnSpc>
                <a:spcPct val="100000"/>
              </a:lnSpc>
              <a:spcBef>
                <a:spcPts val="5"/>
              </a:spcBef>
            </a:pPr>
            <a:r>
              <a:rPr sz="800" b="0" dirty="0">
                <a:solidFill>
                  <a:srgbClr val="4C004C"/>
                </a:solidFill>
                <a:latin typeface="Bookman Old Style"/>
                <a:cs typeface="Bookman Old Style"/>
              </a:rPr>
              <a:t>Alma</a:t>
            </a:r>
            <a:r>
              <a:rPr sz="800" b="0" spc="65" dirty="0">
                <a:solidFill>
                  <a:srgbClr val="4C004C"/>
                </a:solidFill>
                <a:latin typeface="Bookman Old Style"/>
                <a:cs typeface="Bookman Old Style"/>
              </a:rPr>
              <a:t> Mater</a:t>
            </a:r>
            <a:r>
              <a:rPr sz="800" b="0" spc="70" dirty="0">
                <a:solidFill>
                  <a:srgbClr val="4C004C"/>
                </a:solidFill>
                <a:latin typeface="Bookman Old Style"/>
                <a:cs typeface="Bookman Old Style"/>
              </a:rPr>
              <a:t> </a:t>
            </a:r>
            <a:r>
              <a:rPr sz="800" b="0" dirty="0">
                <a:solidFill>
                  <a:srgbClr val="4C004C"/>
                </a:solidFill>
                <a:latin typeface="Bookman Old Style"/>
                <a:cs typeface="Bookman Old Style"/>
              </a:rPr>
              <a:t>Studiorum</a:t>
            </a:r>
            <a:r>
              <a:rPr sz="800" dirty="0">
                <a:solidFill>
                  <a:srgbClr val="4C004C"/>
                </a:solidFill>
                <a:latin typeface="Arial"/>
                <a:cs typeface="Arial"/>
              </a:rPr>
              <a:t>–</a:t>
            </a:r>
            <a:r>
              <a:rPr sz="800" spc="80" dirty="0">
                <a:solidFill>
                  <a:srgbClr val="4C004C"/>
                </a:solidFill>
                <a:latin typeface="Arial"/>
                <a:cs typeface="Arial"/>
              </a:rPr>
              <a:t> </a:t>
            </a:r>
            <a:r>
              <a:rPr sz="800" spc="-30" dirty="0">
                <a:solidFill>
                  <a:srgbClr val="4C004C"/>
                </a:solidFill>
                <a:latin typeface="Arial"/>
                <a:cs typeface="Arial"/>
              </a:rPr>
              <a:t>Universit`a</a:t>
            </a:r>
            <a:r>
              <a:rPr sz="800" spc="80" dirty="0">
                <a:solidFill>
                  <a:srgbClr val="4C004C"/>
                </a:solidFill>
                <a:latin typeface="Arial"/>
                <a:cs typeface="Arial"/>
              </a:rPr>
              <a:t> </a:t>
            </a:r>
            <a:r>
              <a:rPr sz="800" dirty="0">
                <a:solidFill>
                  <a:srgbClr val="4C004C"/>
                </a:solidFill>
                <a:latin typeface="Arial"/>
                <a:cs typeface="Arial"/>
              </a:rPr>
              <a:t>di</a:t>
            </a:r>
            <a:r>
              <a:rPr sz="800" spc="80" dirty="0">
                <a:solidFill>
                  <a:srgbClr val="4C004C"/>
                </a:solidFill>
                <a:latin typeface="Arial"/>
                <a:cs typeface="Arial"/>
              </a:rPr>
              <a:t> </a:t>
            </a:r>
            <a:r>
              <a:rPr sz="800" spc="-10" dirty="0">
                <a:solidFill>
                  <a:srgbClr val="4C004C"/>
                </a:solidFill>
                <a:latin typeface="Arial"/>
                <a:cs typeface="Arial"/>
              </a:rPr>
              <a:t>Bologna</a:t>
            </a:r>
            <a:endParaRPr sz="800">
              <a:latin typeface="Arial"/>
              <a:cs typeface="Arial"/>
            </a:endParaRPr>
          </a:p>
          <a:p>
            <a:pPr>
              <a:lnSpc>
                <a:spcPct val="100000"/>
              </a:lnSpc>
            </a:pPr>
            <a:endParaRPr sz="800">
              <a:latin typeface="Arial"/>
              <a:cs typeface="Arial"/>
            </a:endParaRPr>
          </a:p>
          <a:p>
            <a:pPr marL="36195" algn="ctr">
              <a:lnSpc>
                <a:spcPct val="100000"/>
              </a:lnSpc>
              <a:spcBef>
                <a:spcPts val="484"/>
              </a:spcBef>
            </a:pPr>
            <a:r>
              <a:rPr sz="1100" spc="-25" dirty="0">
                <a:solidFill>
                  <a:srgbClr val="8C3F8C"/>
                </a:solidFill>
                <a:latin typeface="Tahoma"/>
                <a:cs typeface="Tahoma"/>
              </a:rPr>
              <a:t>Academic</a:t>
            </a:r>
            <a:r>
              <a:rPr sz="1100" spc="-30" dirty="0">
                <a:solidFill>
                  <a:srgbClr val="8C3F8C"/>
                </a:solidFill>
                <a:latin typeface="Tahoma"/>
                <a:cs typeface="Tahoma"/>
              </a:rPr>
              <a:t> </a:t>
            </a:r>
            <a:r>
              <a:rPr sz="1100" spc="-45" dirty="0">
                <a:solidFill>
                  <a:srgbClr val="8C3F8C"/>
                </a:solidFill>
                <a:latin typeface="Tahoma"/>
                <a:cs typeface="Tahoma"/>
              </a:rPr>
              <a:t>Year</a:t>
            </a:r>
            <a:r>
              <a:rPr sz="1100" spc="-25" dirty="0">
                <a:solidFill>
                  <a:srgbClr val="8C3F8C"/>
                </a:solidFill>
                <a:latin typeface="Tahoma"/>
                <a:cs typeface="Tahoma"/>
              </a:rPr>
              <a:t> </a:t>
            </a:r>
            <a:r>
              <a:rPr sz="1100" spc="-10" dirty="0">
                <a:solidFill>
                  <a:srgbClr val="8C3F8C"/>
                </a:solidFill>
                <a:latin typeface="Tahoma"/>
                <a:cs typeface="Tahoma"/>
              </a:rPr>
              <a:t>2020/2021</a:t>
            </a:r>
            <a:endParaRPr sz="1100">
              <a:latin typeface="Tahoma"/>
              <a:cs typeface="Tahoma"/>
            </a:endParaRPr>
          </a:p>
        </p:txBody>
      </p:sp>
      <p:grpSp>
        <p:nvGrpSpPr>
          <p:cNvPr id="9" name="object 9"/>
          <p:cNvGrpSpPr/>
          <p:nvPr/>
        </p:nvGrpSpPr>
        <p:grpSpPr>
          <a:xfrm>
            <a:off x="0" y="3346348"/>
            <a:ext cx="4597400" cy="109855"/>
            <a:chOff x="0" y="3346348"/>
            <a:chExt cx="4597400" cy="109855"/>
          </a:xfrm>
        </p:grpSpPr>
        <p:sp>
          <p:nvSpPr>
            <p:cNvPr id="10" name="object 10"/>
            <p:cNvSpPr/>
            <p:nvPr/>
          </p:nvSpPr>
          <p:spPr>
            <a:xfrm>
              <a:off x="0" y="3346348"/>
              <a:ext cx="1536065" cy="109855"/>
            </a:xfrm>
            <a:custGeom>
              <a:avLst/>
              <a:gdLst/>
              <a:ahLst/>
              <a:cxnLst/>
              <a:rect l="l" t="t" r="r" b="b"/>
              <a:pathLst>
                <a:path w="1536065" h="109854">
                  <a:moveTo>
                    <a:pt x="1535950" y="109639"/>
                  </a:moveTo>
                  <a:lnTo>
                    <a:pt x="0" y="109639"/>
                  </a:lnTo>
                  <a:lnTo>
                    <a:pt x="0" y="0"/>
                  </a:lnTo>
                  <a:lnTo>
                    <a:pt x="1535950" y="0"/>
                  </a:lnTo>
                  <a:lnTo>
                    <a:pt x="1535950" y="109639"/>
                  </a:lnTo>
                  <a:close/>
                </a:path>
              </a:pathLst>
            </a:custGeom>
            <a:solidFill>
              <a:srgbClr val="510051"/>
            </a:solidFill>
          </p:spPr>
          <p:txBody>
            <a:bodyPr wrap="square" lIns="0" tIns="0" rIns="0" bIns="0" rtlCol="0"/>
            <a:lstStyle/>
            <a:p>
              <a:endParaRPr/>
            </a:p>
          </p:txBody>
        </p:sp>
        <p:sp>
          <p:nvSpPr>
            <p:cNvPr id="11" name="object 11"/>
            <p:cNvSpPr/>
            <p:nvPr/>
          </p:nvSpPr>
          <p:spPr>
            <a:xfrm>
              <a:off x="1535950" y="3346348"/>
              <a:ext cx="1536065" cy="109855"/>
            </a:xfrm>
            <a:custGeom>
              <a:avLst/>
              <a:gdLst/>
              <a:ahLst/>
              <a:cxnLst/>
              <a:rect l="l" t="t" r="r" b="b"/>
              <a:pathLst>
                <a:path w="1536064" h="109854">
                  <a:moveTo>
                    <a:pt x="1536001" y="109639"/>
                  </a:moveTo>
                  <a:lnTo>
                    <a:pt x="0" y="109639"/>
                  </a:lnTo>
                  <a:lnTo>
                    <a:pt x="0" y="0"/>
                  </a:lnTo>
                  <a:lnTo>
                    <a:pt x="1536001" y="0"/>
                  </a:lnTo>
                  <a:lnTo>
                    <a:pt x="1536001" y="109639"/>
                  </a:lnTo>
                  <a:close/>
                </a:path>
              </a:pathLst>
            </a:custGeom>
            <a:solidFill>
              <a:srgbClr val="EBEBEB"/>
            </a:solidFill>
          </p:spPr>
          <p:txBody>
            <a:bodyPr wrap="square" lIns="0" tIns="0" rIns="0" bIns="0" rtlCol="0"/>
            <a:lstStyle/>
            <a:p>
              <a:endParaRPr/>
            </a:p>
          </p:txBody>
        </p:sp>
        <p:sp>
          <p:nvSpPr>
            <p:cNvPr id="12" name="object 12"/>
            <p:cNvSpPr/>
            <p:nvPr/>
          </p:nvSpPr>
          <p:spPr>
            <a:xfrm>
              <a:off x="3071964" y="3346348"/>
              <a:ext cx="1525905" cy="108585"/>
            </a:xfrm>
            <a:custGeom>
              <a:avLst/>
              <a:gdLst/>
              <a:ahLst/>
              <a:cxnLst/>
              <a:rect l="l" t="t" r="r" b="b"/>
              <a:pathLst>
                <a:path w="1525904" h="108585">
                  <a:moveTo>
                    <a:pt x="0" y="0"/>
                  </a:moveTo>
                  <a:lnTo>
                    <a:pt x="1525435" y="0"/>
                  </a:lnTo>
                  <a:lnTo>
                    <a:pt x="1525435" y="108051"/>
                  </a:lnTo>
                  <a:lnTo>
                    <a:pt x="0" y="108051"/>
                  </a:lnTo>
                  <a:lnTo>
                    <a:pt x="0" y="0"/>
                  </a:lnTo>
                  <a:close/>
                </a:path>
              </a:pathLst>
            </a:custGeom>
            <a:solidFill>
              <a:srgbClr val="D8D8D8"/>
            </a:solidFill>
          </p:spPr>
          <p:txBody>
            <a:bodyPr wrap="square" lIns="0" tIns="0" rIns="0" bIns="0" rtlCol="0"/>
            <a:lstStyle/>
            <a:p>
              <a:endParaRPr/>
            </a:p>
          </p:txBody>
        </p:sp>
      </p:grpSp>
      <p:pic>
        <p:nvPicPr>
          <p:cNvPr id="13" name="object 13"/>
          <p:cNvPicPr/>
          <p:nvPr/>
        </p:nvPicPr>
        <p:blipFill>
          <a:blip r:embed="rId3" cstate="print"/>
          <a:stretch>
            <a:fillRect/>
          </a:stretch>
        </p:blipFill>
        <p:spPr>
          <a:xfrm>
            <a:off x="643443" y="2966084"/>
            <a:ext cx="3456003" cy="200880"/>
          </a:xfrm>
          <a:prstGeom prst="rect">
            <a:avLst/>
          </a:prstGeom>
        </p:spPr>
      </p:pic>
      <p:pic>
        <p:nvPicPr>
          <p:cNvPr id="14" name="object 14"/>
          <p:cNvPicPr/>
          <p:nvPr/>
        </p:nvPicPr>
        <p:blipFill>
          <a:blip r:embed="rId4" cstate="print"/>
          <a:stretch>
            <a:fillRect/>
          </a:stretch>
        </p:blipFill>
        <p:spPr>
          <a:xfrm>
            <a:off x="142031" y="281114"/>
            <a:ext cx="1910386" cy="207650"/>
          </a:xfrm>
          <a:prstGeom prst="rect">
            <a:avLst/>
          </a:prstGeom>
        </p:spPr>
      </p:pic>
      <p:pic>
        <p:nvPicPr>
          <p:cNvPr id="15" name="object 15"/>
          <p:cNvPicPr/>
          <p:nvPr/>
        </p:nvPicPr>
        <p:blipFill>
          <a:blip r:embed="rId5" cstate="print"/>
          <a:stretch>
            <a:fillRect/>
          </a:stretch>
        </p:blipFill>
        <p:spPr>
          <a:xfrm>
            <a:off x="4209986" y="179959"/>
            <a:ext cx="288988" cy="260794"/>
          </a:xfrm>
          <a:prstGeom prst="rect">
            <a:avLst/>
          </a:prstGeom>
        </p:spPr>
      </p:pic>
      <p:sp>
        <p:nvSpPr>
          <p:cNvPr id="16" name="object 16"/>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dirty="0"/>
              <a:t>Calegari</a:t>
            </a:r>
            <a:r>
              <a:rPr spc="170" dirty="0"/>
              <a:t> </a:t>
            </a:r>
            <a:r>
              <a:rPr spc="-20" dirty="0"/>
              <a:t>(Universit`a</a:t>
            </a:r>
            <a:r>
              <a:rPr spc="5" dirty="0"/>
              <a:t> </a:t>
            </a:r>
            <a:r>
              <a:rPr spc="-10" dirty="0"/>
              <a:t>Bologna)</a:t>
            </a:r>
          </a:p>
        </p:txBody>
      </p:sp>
      <p:sp>
        <p:nvSpPr>
          <p:cNvPr id="17" name="object 17"/>
          <p:cNvSpPr txBox="1"/>
          <p:nvPr/>
        </p:nvSpPr>
        <p:spPr>
          <a:xfrm>
            <a:off x="2053069" y="3351784"/>
            <a:ext cx="502284" cy="102235"/>
          </a:xfrm>
          <a:prstGeom prst="rect">
            <a:avLst/>
          </a:prstGeom>
        </p:spPr>
        <p:txBody>
          <a:bodyPr vert="horz" wrap="square" lIns="0" tIns="0" rIns="0" bIns="0" rtlCol="0">
            <a:spAutoFit/>
          </a:bodyPr>
          <a:lstStyle/>
          <a:p>
            <a:pPr marL="12700">
              <a:lnSpc>
                <a:spcPts val="675"/>
              </a:lnSpc>
            </a:pPr>
            <a:r>
              <a:rPr sz="600" dirty="0">
                <a:solidFill>
                  <a:srgbClr val="470047"/>
                </a:solidFill>
                <a:latin typeface="Arial"/>
                <a:cs typeface="Arial"/>
              </a:rPr>
              <a:t>Ethics and</a:t>
            </a:r>
            <a:r>
              <a:rPr sz="600" spc="5" dirty="0">
                <a:solidFill>
                  <a:srgbClr val="470047"/>
                </a:solidFill>
                <a:latin typeface="Arial"/>
                <a:cs typeface="Arial"/>
              </a:rPr>
              <a:t> </a:t>
            </a:r>
            <a:r>
              <a:rPr sz="600" spc="-25" dirty="0">
                <a:solidFill>
                  <a:srgbClr val="470047"/>
                </a:solidFill>
                <a:latin typeface="Arial"/>
                <a:cs typeface="Arial"/>
              </a:rPr>
              <a:t>LP</a:t>
            </a:r>
            <a:endParaRPr sz="600">
              <a:latin typeface="Arial"/>
              <a:cs typeface="Arial"/>
            </a:endParaRPr>
          </a:p>
        </p:txBody>
      </p:sp>
      <p:sp>
        <p:nvSpPr>
          <p:cNvPr id="18" name="object 18"/>
          <p:cNvSpPr txBox="1">
            <a:spLocks noGrp="1"/>
          </p:cNvSpPr>
          <p:nvPr>
            <p:ph type="ftr" sz="quarter" idx="5"/>
          </p:nvPr>
        </p:nvSpPr>
        <p:spPr>
          <a:prstGeom prst="rect">
            <a:avLst/>
          </a:prstGeom>
        </p:spPr>
        <p:txBody>
          <a:bodyPr vert="horz" wrap="square" lIns="0" tIns="0" rIns="0" bIns="0" rtlCol="0">
            <a:spAutoFit/>
          </a:bodyPr>
          <a:lstStyle/>
          <a:p>
            <a:pPr marL="12700">
              <a:lnSpc>
                <a:spcPts val="675"/>
              </a:lnSpc>
            </a:pPr>
            <a:r>
              <a:rPr dirty="0"/>
              <a:t>A.Y.</a:t>
            </a:r>
            <a:r>
              <a:rPr spc="100" dirty="0"/>
              <a:t> </a:t>
            </a:r>
            <a:r>
              <a:rPr spc="-10" dirty="0"/>
              <a:t>2020/2021</a:t>
            </a:r>
          </a:p>
        </p:txBody>
      </p:sp>
      <p:sp>
        <p:nvSpPr>
          <p:cNvPr id="19" name="object 19"/>
          <p:cNvSpPr txBox="1">
            <a:spLocks noGrp="1"/>
          </p:cNvSpPr>
          <p:nvPr>
            <p:ph type="sldNum" sz="quarter" idx="7"/>
          </p:nvPr>
        </p:nvSpPr>
        <p:spPr>
          <a:prstGeom prst="rect">
            <a:avLst/>
          </a:prstGeom>
        </p:spPr>
        <p:txBody>
          <a:bodyPr vert="horz" wrap="square" lIns="0" tIns="0" rIns="0" bIns="0" rtlCol="0">
            <a:spAutoFit/>
          </a:bodyPr>
          <a:lstStyle/>
          <a:p>
            <a:pPr marL="38100">
              <a:lnSpc>
                <a:spcPts val="675"/>
              </a:lnSpc>
            </a:pPr>
            <a:fld id="{81D60167-4931-47E6-BA6A-407CBD079E47}" type="slidenum">
              <a:rPr spc="-25" dirty="0"/>
              <a:t>1</a:t>
            </a:fld>
            <a:r>
              <a:rPr spc="-60" dirty="0"/>
              <a:t> </a:t>
            </a:r>
            <a:r>
              <a:rPr spc="150" dirty="0"/>
              <a:t>/</a:t>
            </a:r>
            <a:r>
              <a:rPr spc="-55" dirty="0"/>
              <a:t> </a:t>
            </a:r>
            <a:r>
              <a:rPr spc="-25" dirty="0"/>
              <a:t>69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58479" y="792"/>
            <a:ext cx="391160" cy="116839"/>
          </a:xfrm>
          <a:prstGeom prst="rect">
            <a:avLst/>
          </a:prstGeom>
        </p:spPr>
        <p:txBody>
          <a:bodyPr vert="horz" wrap="square" lIns="0" tIns="12065" rIns="0" bIns="0" rtlCol="0">
            <a:spAutoFit/>
          </a:bodyPr>
          <a:lstStyle/>
          <a:p>
            <a:pPr marL="12700">
              <a:lnSpc>
                <a:spcPct val="100000"/>
              </a:lnSpc>
              <a:spcBef>
                <a:spcPts val="95"/>
              </a:spcBef>
            </a:pPr>
            <a:r>
              <a:rPr sz="600" spc="-10" dirty="0">
                <a:solidFill>
                  <a:srgbClr val="F2F2F2"/>
                </a:solidFill>
                <a:latin typeface="Arial"/>
                <a:cs typeface="Arial"/>
              </a:rPr>
              <a:t>Motivation</a:t>
            </a:r>
            <a:endParaRPr sz="600">
              <a:latin typeface="Arial"/>
              <a:cs typeface="Arial"/>
            </a:endParaRPr>
          </a:p>
        </p:txBody>
      </p:sp>
      <p:grpSp>
        <p:nvGrpSpPr>
          <p:cNvPr id="3" name="object 3"/>
          <p:cNvGrpSpPr/>
          <p:nvPr/>
        </p:nvGrpSpPr>
        <p:grpSpPr>
          <a:xfrm>
            <a:off x="0" y="0"/>
            <a:ext cx="4597400" cy="490220"/>
            <a:chOff x="0" y="0"/>
            <a:chExt cx="4597400" cy="490220"/>
          </a:xfrm>
        </p:grpSpPr>
        <p:sp>
          <p:nvSpPr>
            <p:cNvPr id="4" name="object 4"/>
            <p:cNvSpPr/>
            <p:nvPr/>
          </p:nvSpPr>
          <p:spPr>
            <a:xfrm>
              <a:off x="2304008" y="0"/>
              <a:ext cx="2293620" cy="140335"/>
            </a:xfrm>
            <a:custGeom>
              <a:avLst/>
              <a:gdLst/>
              <a:ahLst/>
              <a:cxnLst/>
              <a:rect l="l" t="t" r="r" b="b"/>
              <a:pathLst>
                <a:path w="2293620" h="140335">
                  <a:moveTo>
                    <a:pt x="2293391" y="139992"/>
                  </a:moveTo>
                  <a:lnTo>
                    <a:pt x="0" y="139992"/>
                  </a:lnTo>
                  <a:lnTo>
                    <a:pt x="0" y="0"/>
                  </a:lnTo>
                  <a:lnTo>
                    <a:pt x="2293391" y="0"/>
                  </a:lnTo>
                  <a:lnTo>
                    <a:pt x="2293391" y="139992"/>
                  </a:lnTo>
                  <a:close/>
                </a:path>
              </a:pathLst>
            </a:custGeom>
            <a:solidFill>
              <a:srgbClr val="D8D8D8"/>
            </a:solidFill>
          </p:spPr>
          <p:txBody>
            <a:bodyPr wrap="square" lIns="0" tIns="0" rIns="0" bIns="0" rtlCol="0"/>
            <a:lstStyle/>
            <a:p>
              <a:endParaRPr/>
            </a:p>
          </p:txBody>
        </p:sp>
        <p:sp>
          <p:nvSpPr>
            <p:cNvPr id="5" name="object 5"/>
            <p:cNvSpPr/>
            <p:nvPr/>
          </p:nvSpPr>
          <p:spPr>
            <a:xfrm>
              <a:off x="0" y="139992"/>
              <a:ext cx="4597400" cy="350520"/>
            </a:xfrm>
            <a:custGeom>
              <a:avLst/>
              <a:gdLst/>
              <a:ahLst/>
              <a:cxnLst/>
              <a:rect l="l" t="t" r="r" b="b"/>
              <a:pathLst>
                <a:path w="4597400" h="350520">
                  <a:moveTo>
                    <a:pt x="0" y="0"/>
                  </a:moveTo>
                  <a:lnTo>
                    <a:pt x="4597400" y="0"/>
                  </a:lnTo>
                  <a:lnTo>
                    <a:pt x="4597400" y="350138"/>
                  </a:lnTo>
                  <a:lnTo>
                    <a:pt x="0" y="350138"/>
                  </a:lnTo>
                  <a:lnTo>
                    <a:pt x="0" y="0"/>
                  </a:lnTo>
                  <a:close/>
                </a:path>
              </a:pathLst>
            </a:custGeom>
            <a:solidFill>
              <a:srgbClr val="F2F2F2"/>
            </a:solidFill>
          </p:spPr>
          <p:txBody>
            <a:bodyPr wrap="square" lIns="0" tIns="0" rIns="0" bIns="0" rtlCol="0"/>
            <a:lstStyle/>
            <a:p>
              <a:endParaRPr/>
            </a:p>
          </p:txBody>
        </p:sp>
      </p:grpSp>
      <p:sp>
        <p:nvSpPr>
          <p:cNvPr id="6" name="object 6"/>
          <p:cNvSpPr txBox="1">
            <a:spLocks noGrp="1"/>
          </p:cNvSpPr>
          <p:nvPr>
            <p:ph type="title"/>
          </p:nvPr>
        </p:nvSpPr>
        <p:spPr>
          <a:xfrm>
            <a:off x="95300" y="199895"/>
            <a:ext cx="1600150" cy="232756"/>
          </a:xfrm>
          <a:prstGeom prst="rect">
            <a:avLst/>
          </a:prstGeom>
        </p:spPr>
        <p:txBody>
          <a:bodyPr vert="horz" wrap="square" lIns="0" tIns="17145" rIns="0" bIns="0" rtlCol="0">
            <a:spAutoFit/>
          </a:bodyPr>
          <a:lstStyle/>
          <a:p>
            <a:pPr marL="12700">
              <a:lnSpc>
                <a:spcPct val="100000"/>
              </a:lnSpc>
              <a:spcBef>
                <a:spcPts val="135"/>
              </a:spcBef>
            </a:pPr>
            <a:r>
              <a:rPr lang="el-GR" dirty="0"/>
              <a:t>Γιατί λογική</a:t>
            </a:r>
            <a:r>
              <a:rPr lang="en-US" dirty="0"/>
              <a:t>;</a:t>
            </a:r>
            <a:r>
              <a:rPr spc="80" dirty="0"/>
              <a:t> </a:t>
            </a:r>
            <a:r>
              <a:rPr spc="-75" dirty="0"/>
              <a:t>II</a:t>
            </a:r>
          </a:p>
        </p:txBody>
      </p:sp>
      <p:sp>
        <p:nvSpPr>
          <p:cNvPr id="7" name="object 7"/>
          <p:cNvSpPr/>
          <p:nvPr/>
        </p:nvSpPr>
        <p:spPr>
          <a:xfrm>
            <a:off x="87756" y="620268"/>
            <a:ext cx="4432935" cy="198755"/>
          </a:xfrm>
          <a:custGeom>
            <a:avLst/>
            <a:gdLst/>
            <a:ahLst/>
            <a:cxnLst/>
            <a:rect l="l" t="t" r="r" b="b"/>
            <a:pathLst>
              <a:path w="4432935" h="198755">
                <a:moveTo>
                  <a:pt x="4432554" y="198386"/>
                </a:moveTo>
                <a:lnTo>
                  <a:pt x="0" y="198386"/>
                </a:lnTo>
                <a:lnTo>
                  <a:pt x="0" y="50800"/>
                </a:lnTo>
                <a:lnTo>
                  <a:pt x="4010" y="31080"/>
                </a:lnTo>
                <a:lnTo>
                  <a:pt x="14927" y="14927"/>
                </a:lnTo>
                <a:lnTo>
                  <a:pt x="31080" y="4010"/>
                </a:lnTo>
                <a:lnTo>
                  <a:pt x="50800" y="0"/>
                </a:lnTo>
                <a:lnTo>
                  <a:pt x="4381754" y="0"/>
                </a:lnTo>
                <a:lnTo>
                  <a:pt x="4401473" y="4010"/>
                </a:lnTo>
                <a:lnTo>
                  <a:pt x="4417626" y="14927"/>
                </a:lnTo>
                <a:lnTo>
                  <a:pt x="4428543" y="31080"/>
                </a:lnTo>
                <a:lnTo>
                  <a:pt x="4432554" y="50800"/>
                </a:lnTo>
                <a:lnTo>
                  <a:pt x="4432554" y="198386"/>
                </a:lnTo>
                <a:close/>
              </a:path>
            </a:pathLst>
          </a:custGeom>
          <a:solidFill>
            <a:srgbClr val="380038"/>
          </a:solidFill>
        </p:spPr>
        <p:txBody>
          <a:bodyPr wrap="square" lIns="0" tIns="0" rIns="0" bIns="0" rtlCol="0"/>
          <a:lstStyle/>
          <a:p>
            <a:endParaRPr/>
          </a:p>
        </p:txBody>
      </p:sp>
      <p:sp>
        <p:nvSpPr>
          <p:cNvPr id="8" name="object 8"/>
          <p:cNvSpPr txBox="1"/>
          <p:nvPr/>
        </p:nvSpPr>
        <p:spPr>
          <a:xfrm>
            <a:off x="138544" y="648715"/>
            <a:ext cx="2776106" cy="141064"/>
          </a:xfrm>
          <a:prstGeom prst="rect">
            <a:avLst/>
          </a:prstGeom>
        </p:spPr>
        <p:txBody>
          <a:bodyPr vert="horz" wrap="square" lIns="0" tIns="0" rIns="0" bIns="0" rtlCol="0">
            <a:spAutoFit/>
          </a:bodyPr>
          <a:lstStyle/>
          <a:p>
            <a:pPr>
              <a:lnSpc>
                <a:spcPts val="1145"/>
              </a:lnSpc>
            </a:pPr>
            <a:r>
              <a:rPr lang="el-GR" sz="1200" spc="55" dirty="0">
                <a:solidFill>
                  <a:srgbClr val="EEEAB3"/>
                </a:solidFill>
                <a:latin typeface="Tahoma"/>
                <a:cs typeface="Tahoma"/>
              </a:rPr>
              <a:t>Χαρακτηριστικά συλλογισμού της ΛΠ</a:t>
            </a:r>
            <a:endParaRPr sz="1200" dirty="0">
              <a:latin typeface="Tahoma"/>
              <a:cs typeface="Tahoma"/>
            </a:endParaRPr>
          </a:p>
        </p:txBody>
      </p:sp>
      <p:sp>
        <p:nvSpPr>
          <p:cNvPr id="20" name="object 20"/>
          <p:cNvSpPr txBox="1"/>
          <p:nvPr/>
        </p:nvSpPr>
        <p:spPr>
          <a:xfrm>
            <a:off x="125844" y="862170"/>
            <a:ext cx="4484256" cy="2269211"/>
          </a:xfrm>
          <a:prstGeom prst="rect">
            <a:avLst/>
          </a:prstGeom>
        </p:spPr>
        <p:txBody>
          <a:bodyPr vert="horz" wrap="square" lIns="0" tIns="12065" rIns="0" bIns="0" rtlCol="0">
            <a:spAutoFit/>
          </a:bodyPr>
          <a:lstStyle/>
          <a:p>
            <a:pPr marL="289560" marR="24130">
              <a:lnSpc>
                <a:spcPct val="100000"/>
              </a:lnSpc>
              <a:spcBef>
                <a:spcPts val="95"/>
              </a:spcBef>
            </a:pPr>
            <a:r>
              <a:rPr lang="el-GR" sz="900" i="1" spc="-10" dirty="0">
                <a:solidFill>
                  <a:srgbClr val="320032"/>
                </a:solidFill>
                <a:latin typeface="Arial"/>
                <a:cs typeface="Arial"/>
              </a:rPr>
              <a:t>Δημιουργία σεναρίων επαγωγής και υποθετικών συλλογισμών, συμπεριλαμβανομένης της εξέτασης αντιφατικών σεναρίων για το παρελθόν</a:t>
            </a:r>
            <a:endParaRPr sz="900" dirty="0">
              <a:latin typeface="Tahoma"/>
              <a:cs typeface="Tahoma"/>
            </a:endParaRPr>
          </a:p>
          <a:p>
            <a:pPr marL="289560">
              <a:lnSpc>
                <a:spcPct val="100000"/>
              </a:lnSpc>
              <a:spcBef>
                <a:spcPts val="590"/>
              </a:spcBef>
            </a:pPr>
            <a:r>
              <a:rPr lang="el-GR" sz="900" i="1" spc="-60" dirty="0">
                <a:solidFill>
                  <a:srgbClr val="320032"/>
                </a:solidFill>
                <a:latin typeface="Arial"/>
                <a:cs typeface="Arial"/>
              </a:rPr>
              <a:t>Προτιμήσεις που τίθενται σε ισχύ για την προτίμηση σεναρίων που λαμβάνονται με επαγωγή</a:t>
            </a:r>
            <a:endParaRPr sz="900" dirty="0">
              <a:latin typeface="Tahoma"/>
              <a:cs typeface="Tahoma"/>
            </a:endParaRPr>
          </a:p>
          <a:p>
            <a:pPr marL="289560">
              <a:lnSpc>
                <a:spcPct val="100000"/>
              </a:lnSpc>
              <a:spcBef>
                <a:spcPts val="590"/>
              </a:spcBef>
            </a:pPr>
            <a:r>
              <a:rPr lang="el-GR" sz="900" i="1" spc="-20" dirty="0">
                <a:solidFill>
                  <a:srgbClr val="320032"/>
                </a:solidFill>
                <a:latin typeface="Arial"/>
                <a:cs typeface="Arial"/>
              </a:rPr>
              <a:t>Η πιθανολογική ΛΠ επιτρέπει στην επαγωγή να λαμβάνει υπόψη την αβεβαιότητα του σεναρίου</a:t>
            </a:r>
            <a:endParaRPr sz="900" dirty="0">
              <a:latin typeface="Tahoma"/>
              <a:cs typeface="Tahoma"/>
            </a:endParaRPr>
          </a:p>
          <a:p>
            <a:pPr marL="289560" marR="192405">
              <a:lnSpc>
                <a:spcPct val="100000"/>
              </a:lnSpc>
              <a:spcBef>
                <a:spcPts val="595"/>
              </a:spcBef>
            </a:pPr>
            <a:r>
              <a:rPr lang="el-GR" sz="900" i="1" dirty="0">
                <a:solidFill>
                  <a:srgbClr val="320032"/>
                </a:solidFill>
                <a:latin typeface="Arial"/>
                <a:cs typeface="Arial"/>
              </a:rPr>
              <a:t>Τα </a:t>
            </a:r>
            <a:r>
              <a:rPr lang="el-GR" sz="900" i="1" dirty="0" err="1">
                <a:solidFill>
                  <a:srgbClr val="320032"/>
                </a:solidFill>
                <a:latin typeface="Arial"/>
                <a:cs typeface="Arial"/>
              </a:rPr>
              <a:t>αντιπραγματικά</a:t>
            </a:r>
            <a:r>
              <a:rPr lang="el-GR" sz="900" i="1" dirty="0">
                <a:solidFill>
                  <a:srgbClr val="320032"/>
                </a:solidFill>
                <a:latin typeface="Arial"/>
                <a:cs typeface="Arial"/>
              </a:rPr>
              <a:t> ΛΠ επιτρέπουν υποθέσεις για το παρελθόν, λαμβάνοντας υπόψη ακόμη και την παρούσα γνώση</a:t>
            </a:r>
            <a:endParaRPr sz="900" dirty="0">
              <a:latin typeface="Tahoma"/>
              <a:cs typeface="Tahoma"/>
            </a:endParaRPr>
          </a:p>
          <a:p>
            <a:pPr marL="12700" marR="1637664" indent="276860">
              <a:lnSpc>
                <a:spcPts val="1789"/>
              </a:lnSpc>
              <a:spcBef>
                <a:spcPts val="155"/>
              </a:spcBef>
            </a:pPr>
            <a:r>
              <a:rPr lang="el-GR" sz="900" i="1" spc="-25" dirty="0">
                <a:solidFill>
                  <a:srgbClr val="320032"/>
                </a:solidFill>
                <a:latin typeface="Arial"/>
                <a:cs typeface="Arial"/>
              </a:rPr>
              <a:t>Επιχειρηματολογία, συζήτηση και επεξήγηση </a:t>
            </a:r>
          </a:p>
          <a:p>
            <a:pPr marL="12700" marR="1637664" indent="276860">
              <a:lnSpc>
                <a:spcPts val="1789"/>
              </a:lnSpc>
              <a:spcBef>
                <a:spcPts val="155"/>
              </a:spcBef>
            </a:pPr>
            <a:r>
              <a:rPr lang="el-GR" sz="900" spc="-30" dirty="0">
                <a:solidFill>
                  <a:srgbClr val="0A000A"/>
                </a:solidFill>
                <a:latin typeface="Tahoma"/>
                <a:cs typeface="Tahoma"/>
              </a:rPr>
              <a:t>Και τεχνικά</a:t>
            </a:r>
            <a:endParaRPr sz="900" dirty="0">
              <a:latin typeface="Tahoma"/>
              <a:cs typeface="Tahoma"/>
            </a:endParaRPr>
          </a:p>
          <a:p>
            <a:pPr marL="289560">
              <a:lnSpc>
                <a:spcPct val="100000"/>
              </a:lnSpc>
              <a:spcBef>
                <a:spcPts val="440"/>
              </a:spcBef>
            </a:pPr>
            <a:r>
              <a:rPr lang="el-GR" sz="900" i="1" dirty="0">
                <a:solidFill>
                  <a:srgbClr val="320032"/>
                </a:solidFill>
                <a:latin typeface="Arial"/>
                <a:cs typeface="Arial"/>
              </a:rPr>
              <a:t>Η ενημέρωση της ΛΠ επιτρέπει την ενημέρωση της τεχνογνωσίας ενός πράκτορα</a:t>
            </a:r>
            <a:endParaRPr sz="900" dirty="0">
              <a:latin typeface="Tahoma"/>
              <a:cs typeface="Tahoma"/>
            </a:endParaRPr>
          </a:p>
          <a:p>
            <a:pPr marL="289560" marR="114300">
              <a:lnSpc>
                <a:spcPct val="100000"/>
              </a:lnSpc>
              <a:spcBef>
                <a:spcPts val="595"/>
              </a:spcBef>
            </a:pPr>
            <a:r>
              <a:rPr lang="el-GR" sz="900" i="1" spc="-10" dirty="0">
                <a:solidFill>
                  <a:srgbClr val="320032"/>
                </a:solidFill>
                <a:latin typeface="Arial"/>
                <a:cs typeface="Arial"/>
              </a:rPr>
              <a:t>Το </a:t>
            </a:r>
            <a:r>
              <a:rPr lang="el-GR" sz="900" i="1" spc="-10" dirty="0" err="1">
                <a:solidFill>
                  <a:srgbClr val="320032"/>
                </a:solidFill>
                <a:latin typeface="Arial"/>
                <a:cs typeface="Arial"/>
              </a:rPr>
              <a:t>tabling</a:t>
            </a:r>
            <a:r>
              <a:rPr lang="el-GR" sz="900" i="1" spc="-10" dirty="0">
                <a:solidFill>
                  <a:srgbClr val="320032"/>
                </a:solidFill>
                <a:latin typeface="Arial"/>
                <a:cs typeface="Arial"/>
              </a:rPr>
              <a:t> ενισχύει την επαναχρησιμοποίηση λύσεων και χρησιμοποιείται σε συνδυασμό με την επαγωγή και την ενημέρωση</a:t>
            </a:r>
            <a:endParaRPr sz="900" dirty="0">
              <a:latin typeface="Tahoma"/>
              <a:cs typeface="Tahoma"/>
            </a:endParaRPr>
          </a:p>
        </p:txBody>
      </p:sp>
      <p:grpSp>
        <p:nvGrpSpPr>
          <p:cNvPr id="21" name="object 21"/>
          <p:cNvGrpSpPr/>
          <p:nvPr/>
        </p:nvGrpSpPr>
        <p:grpSpPr>
          <a:xfrm>
            <a:off x="0" y="3346348"/>
            <a:ext cx="4597400" cy="109855"/>
            <a:chOff x="0" y="3346348"/>
            <a:chExt cx="4597400" cy="109855"/>
          </a:xfrm>
        </p:grpSpPr>
        <p:sp>
          <p:nvSpPr>
            <p:cNvPr id="22" name="object 22"/>
            <p:cNvSpPr/>
            <p:nvPr/>
          </p:nvSpPr>
          <p:spPr>
            <a:xfrm>
              <a:off x="0" y="3346348"/>
              <a:ext cx="1536065" cy="109855"/>
            </a:xfrm>
            <a:custGeom>
              <a:avLst/>
              <a:gdLst/>
              <a:ahLst/>
              <a:cxnLst/>
              <a:rect l="l" t="t" r="r" b="b"/>
              <a:pathLst>
                <a:path w="1536065" h="109854">
                  <a:moveTo>
                    <a:pt x="1535950" y="109639"/>
                  </a:moveTo>
                  <a:lnTo>
                    <a:pt x="0" y="109639"/>
                  </a:lnTo>
                  <a:lnTo>
                    <a:pt x="0" y="0"/>
                  </a:lnTo>
                  <a:lnTo>
                    <a:pt x="1535950" y="0"/>
                  </a:lnTo>
                  <a:lnTo>
                    <a:pt x="1535950" y="109639"/>
                  </a:lnTo>
                  <a:close/>
                </a:path>
              </a:pathLst>
            </a:custGeom>
            <a:solidFill>
              <a:srgbClr val="510051"/>
            </a:solidFill>
          </p:spPr>
          <p:txBody>
            <a:bodyPr wrap="square" lIns="0" tIns="0" rIns="0" bIns="0" rtlCol="0"/>
            <a:lstStyle/>
            <a:p>
              <a:endParaRPr/>
            </a:p>
          </p:txBody>
        </p:sp>
        <p:sp>
          <p:nvSpPr>
            <p:cNvPr id="23" name="object 23"/>
            <p:cNvSpPr/>
            <p:nvPr/>
          </p:nvSpPr>
          <p:spPr>
            <a:xfrm>
              <a:off x="1535950" y="3346348"/>
              <a:ext cx="1536065" cy="109855"/>
            </a:xfrm>
            <a:custGeom>
              <a:avLst/>
              <a:gdLst/>
              <a:ahLst/>
              <a:cxnLst/>
              <a:rect l="l" t="t" r="r" b="b"/>
              <a:pathLst>
                <a:path w="1536064" h="109854">
                  <a:moveTo>
                    <a:pt x="1536001" y="109639"/>
                  </a:moveTo>
                  <a:lnTo>
                    <a:pt x="0" y="109639"/>
                  </a:lnTo>
                  <a:lnTo>
                    <a:pt x="0" y="0"/>
                  </a:lnTo>
                  <a:lnTo>
                    <a:pt x="1536001" y="0"/>
                  </a:lnTo>
                  <a:lnTo>
                    <a:pt x="1536001" y="109639"/>
                  </a:lnTo>
                  <a:close/>
                </a:path>
              </a:pathLst>
            </a:custGeom>
            <a:solidFill>
              <a:srgbClr val="EBEBEB"/>
            </a:solidFill>
          </p:spPr>
          <p:txBody>
            <a:bodyPr wrap="square" lIns="0" tIns="0" rIns="0" bIns="0" rtlCol="0"/>
            <a:lstStyle/>
            <a:p>
              <a:endParaRPr/>
            </a:p>
          </p:txBody>
        </p:sp>
        <p:sp>
          <p:nvSpPr>
            <p:cNvPr id="24" name="object 24"/>
            <p:cNvSpPr/>
            <p:nvPr/>
          </p:nvSpPr>
          <p:spPr>
            <a:xfrm>
              <a:off x="3071964" y="3346348"/>
              <a:ext cx="1525905" cy="108585"/>
            </a:xfrm>
            <a:custGeom>
              <a:avLst/>
              <a:gdLst/>
              <a:ahLst/>
              <a:cxnLst/>
              <a:rect l="l" t="t" r="r" b="b"/>
              <a:pathLst>
                <a:path w="1525904" h="108585">
                  <a:moveTo>
                    <a:pt x="0" y="0"/>
                  </a:moveTo>
                  <a:lnTo>
                    <a:pt x="1525435" y="0"/>
                  </a:lnTo>
                  <a:lnTo>
                    <a:pt x="1525435" y="108051"/>
                  </a:lnTo>
                  <a:lnTo>
                    <a:pt x="0" y="108051"/>
                  </a:lnTo>
                  <a:lnTo>
                    <a:pt x="0" y="0"/>
                  </a:lnTo>
                  <a:close/>
                </a:path>
              </a:pathLst>
            </a:custGeom>
            <a:solidFill>
              <a:srgbClr val="D8D8D8"/>
            </a:solidFill>
          </p:spPr>
          <p:txBody>
            <a:bodyPr wrap="square" lIns="0" tIns="0" rIns="0" bIns="0" rtlCol="0"/>
            <a:lstStyle/>
            <a:p>
              <a:endParaRPr/>
            </a:p>
          </p:txBody>
        </p:sp>
      </p:grpSp>
      <p:sp>
        <p:nvSpPr>
          <p:cNvPr id="25" name="object 25"/>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dirty="0"/>
              <a:t>Calegari</a:t>
            </a:r>
            <a:r>
              <a:rPr spc="170" dirty="0"/>
              <a:t> </a:t>
            </a:r>
            <a:r>
              <a:rPr spc="-20" dirty="0"/>
              <a:t>(Universit`a</a:t>
            </a:r>
            <a:r>
              <a:rPr spc="5" dirty="0"/>
              <a:t> </a:t>
            </a:r>
            <a:r>
              <a:rPr spc="-10" dirty="0"/>
              <a:t>Bologna)</a:t>
            </a:r>
          </a:p>
        </p:txBody>
      </p:sp>
      <p:sp>
        <p:nvSpPr>
          <p:cNvPr id="26" name="object 26"/>
          <p:cNvSpPr txBox="1"/>
          <p:nvPr/>
        </p:nvSpPr>
        <p:spPr>
          <a:xfrm>
            <a:off x="2053069" y="3351784"/>
            <a:ext cx="502284" cy="102235"/>
          </a:xfrm>
          <a:prstGeom prst="rect">
            <a:avLst/>
          </a:prstGeom>
        </p:spPr>
        <p:txBody>
          <a:bodyPr vert="horz" wrap="square" lIns="0" tIns="0" rIns="0" bIns="0" rtlCol="0">
            <a:spAutoFit/>
          </a:bodyPr>
          <a:lstStyle/>
          <a:p>
            <a:pPr marL="12700">
              <a:lnSpc>
                <a:spcPts val="675"/>
              </a:lnSpc>
            </a:pPr>
            <a:r>
              <a:rPr sz="600" dirty="0">
                <a:solidFill>
                  <a:srgbClr val="470047"/>
                </a:solidFill>
                <a:latin typeface="Arial"/>
                <a:cs typeface="Arial"/>
              </a:rPr>
              <a:t>Ethics and</a:t>
            </a:r>
            <a:r>
              <a:rPr sz="600" spc="5" dirty="0">
                <a:solidFill>
                  <a:srgbClr val="470047"/>
                </a:solidFill>
                <a:latin typeface="Arial"/>
                <a:cs typeface="Arial"/>
              </a:rPr>
              <a:t> </a:t>
            </a:r>
            <a:r>
              <a:rPr sz="600" spc="-25" dirty="0">
                <a:solidFill>
                  <a:srgbClr val="470047"/>
                </a:solidFill>
                <a:latin typeface="Arial"/>
                <a:cs typeface="Arial"/>
              </a:rPr>
              <a:t>LP</a:t>
            </a:r>
            <a:endParaRPr sz="600">
              <a:latin typeface="Arial"/>
              <a:cs typeface="Arial"/>
            </a:endParaRPr>
          </a:p>
        </p:txBody>
      </p:sp>
      <p:sp>
        <p:nvSpPr>
          <p:cNvPr id="27" name="object 27"/>
          <p:cNvSpPr txBox="1">
            <a:spLocks noGrp="1"/>
          </p:cNvSpPr>
          <p:nvPr>
            <p:ph type="ftr" sz="quarter" idx="5"/>
          </p:nvPr>
        </p:nvSpPr>
        <p:spPr>
          <a:prstGeom prst="rect">
            <a:avLst/>
          </a:prstGeom>
        </p:spPr>
        <p:txBody>
          <a:bodyPr vert="horz" wrap="square" lIns="0" tIns="0" rIns="0" bIns="0" rtlCol="0">
            <a:spAutoFit/>
          </a:bodyPr>
          <a:lstStyle/>
          <a:p>
            <a:pPr marL="12700">
              <a:lnSpc>
                <a:spcPts val="675"/>
              </a:lnSpc>
            </a:pPr>
            <a:r>
              <a:rPr dirty="0"/>
              <a:t>A.Y.</a:t>
            </a:r>
            <a:r>
              <a:rPr spc="100" dirty="0"/>
              <a:t> </a:t>
            </a:r>
            <a:r>
              <a:rPr spc="-10" dirty="0"/>
              <a:t>2020/2021</a:t>
            </a:r>
          </a:p>
        </p:txBody>
      </p:sp>
      <p:sp>
        <p:nvSpPr>
          <p:cNvPr id="28" name="object 28"/>
          <p:cNvSpPr txBox="1">
            <a:spLocks noGrp="1"/>
          </p:cNvSpPr>
          <p:nvPr>
            <p:ph type="sldNum" sz="quarter" idx="7"/>
          </p:nvPr>
        </p:nvSpPr>
        <p:spPr>
          <a:prstGeom prst="rect">
            <a:avLst/>
          </a:prstGeom>
        </p:spPr>
        <p:txBody>
          <a:bodyPr vert="horz" wrap="square" lIns="0" tIns="0" rIns="0" bIns="0" rtlCol="0">
            <a:spAutoFit/>
          </a:bodyPr>
          <a:lstStyle/>
          <a:p>
            <a:pPr marL="38100">
              <a:lnSpc>
                <a:spcPts val="675"/>
              </a:lnSpc>
            </a:pPr>
            <a:fld id="{81D60167-4931-47E6-BA6A-407CBD079E47}" type="slidenum">
              <a:rPr spc="-25" dirty="0"/>
              <a:t>10</a:t>
            </a:fld>
            <a:r>
              <a:rPr spc="-60" dirty="0"/>
              <a:t> </a:t>
            </a:r>
            <a:r>
              <a:rPr spc="150" dirty="0"/>
              <a:t>/</a:t>
            </a:r>
            <a:r>
              <a:rPr spc="-55" dirty="0"/>
              <a:t> </a:t>
            </a:r>
            <a:r>
              <a:rPr spc="-25" dirty="0"/>
              <a:t>69</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58479" y="792"/>
            <a:ext cx="391160" cy="116839"/>
          </a:xfrm>
          <a:prstGeom prst="rect">
            <a:avLst/>
          </a:prstGeom>
        </p:spPr>
        <p:txBody>
          <a:bodyPr vert="horz" wrap="square" lIns="0" tIns="12065" rIns="0" bIns="0" rtlCol="0">
            <a:spAutoFit/>
          </a:bodyPr>
          <a:lstStyle/>
          <a:p>
            <a:pPr marL="12700">
              <a:lnSpc>
                <a:spcPct val="100000"/>
              </a:lnSpc>
              <a:spcBef>
                <a:spcPts val="95"/>
              </a:spcBef>
            </a:pPr>
            <a:r>
              <a:rPr sz="600" spc="-10" dirty="0">
                <a:solidFill>
                  <a:srgbClr val="F2F2F2"/>
                </a:solidFill>
                <a:latin typeface="Arial"/>
                <a:cs typeface="Arial"/>
              </a:rPr>
              <a:t>Motivation</a:t>
            </a:r>
            <a:endParaRPr sz="600">
              <a:latin typeface="Arial"/>
              <a:cs typeface="Arial"/>
            </a:endParaRPr>
          </a:p>
        </p:txBody>
      </p:sp>
      <p:grpSp>
        <p:nvGrpSpPr>
          <p:cNvPr id="3" name="object 3"/>
          <p:cNvGrpSpPr/>
          <p:nvPr/>
        </p:nvGrpSpPr>
        <p:grpSpPr>
          <a:xfrm>
            <a:off x="0" y="0"/>
            <a:ext cx="4597400" cy="490220"/>
            <a:chOff x="0" y="0"/>
            <a:chExt cx="4597400" cy="490220"/>
          </a:xfrm>
        </p:grpSpPr>
        <p:sp>
          <p:nvSpPr>
            <p:cNvPr id="4" name="object 4"/>
            <p:cNvSpPr/>
            <p:nvPr/>
          </p:nvSpPr>
          <p:spPr>
            <a:xfrm>
              <a:off x="2304008" y="0"/>
              <a:ext cx="2293620" cy="140335"/>
            </a:xfrm>
            <a:custGeom>
              <a:avLst/>
              <a:gdLst/>
              <a:ahLst/>
              <a:cxnLst/>
              <a:rect l="l" t="t" r="r" b="b"/>
              <a:pathLst>
                <a:path w="2293620" h="140335">
                  <a:moveTo>
                    <a:pt x="2293391" y="139992"/>
                  </a:moveTo>
                  <a:lnTo>
                    <a:pt x="0" y="139992"/>
                  </a:lnTo>
                  <a:lnTo>
                    <a:pt x="0" y="0"/>
                  </a:lnTo>
                  <a:lnTo>
                    <a:pt x="2293391" y="0"/>
                  </a:lnTo>
                  <a:lnTo>
                    <a:pt x="2293391" y="139992"/>
                  </a:lnTo>
                  <a:close/>
                </a:path>
              </a:pathLst>
            </a:custGeom>
            <a:solidFill>
              <a:srgbClr val="D8D8D8"/>
            </a:solidFill>
          </p:spPr>
          <p:txBody>
            <a:bodyPr wrap="square" lIns="0" tIns="0" rIns="0" bIns="0" rtlCol="0"/>
            <a:lstStyle/>
            <a:p>
              <a:endParaRPr/>
            </a:p>
          </p:txBody>
        </p:sp>
        <p:sp>
          <p:nvSpPr>
            <p:cNvPr id="5" name="object 5"/>
            <p:cNvSpPr/>
            <p:nvPr/>
          </p:nvSpPr>
          <p:spPr>
            <a:xfrm>
              <a:off x="0" y="139992"/>
              <a:ext cx="4597400" cy="350520"/>
            </a:xfrm>
            <a:custGeom>
              <a:avLst/>
              <a:gdLst/>
              <a:ahLst/>
              <a:cxnLst/>
              <a:rect l="l" t="t" r="r" b="b"/>
              <a:pathLst>
                <a:path w="4597400" h="350520">
                  <a:moveTo>
                    <a:pt x="0" y="0"/>
                  </a:moveTo>
                  <a:lnTo>
                    <a:pt x="4597400" y="0"/>
                  </a:lnTo>
                  <a:lnTo>
                    <a:pt x="4597400" y="350138"/>
                  </a:lnTo>
                  <a:lnTo>
                    <a:pt x="0" y="350138"/>
                  </a:lnTo>
                  <a:lnTo>
                    <a:pt x="0" y="0"/>
                  </a:lnTo>
                  <a:close/>
                </a:path>
              </a:pathLst>
            </a:custGeom>
            <a:solidFill>
              <a:srgbClr val="F2F2F2"/>
            </a:solidFill>
          </p:spPr>
          <p:txBody>
            <a:bodyPr wrap="square" lIns="0" tIns="0" rIns="0" bIns="0" rtlCol="0"/>
            <a:lstStyle/>
            <a:p>
              <a:endParaRPr/>
            </a:p>
          </p:txBody>
        </p:sp>
      </p:grpSp>
      <p:sp>
        <p:nvSpPr>
          <p:cNvPr id="6" name="object 6"/>
          <p:cNvSpPr txBox="1">
            <a:spLocks noGrp="1"/>
          </p:cNvSpPr>
          <p:nvPr>
            <p:ph type="title"/>
          </p:nvPr>
        </p:nvSpPr>
        <p:spPr>
          <a:xfrm>
            <a:off x="95300" y="199895"/>
            <a:ext cx="1371550" cy="232756"/>
          </a:xfrm>
          <a:prstGeom prst="rect">
            <a:avLst/>
          </a:prstGeom>
        </p:spPr>
        <p:txBody>
          <a:bodyPr vert="horz" wrap="square" lIns="0" tIns="17145" rIns="0" bIns="0" rtlCol="0">
            <a:spAutoFit/>
          </a:bodyPr>
          <a:lstStyle/>
          <a:p>
            <a:pPr marL="12700">
              <a:lnSpc>
                <a:spcPct val="100000"/>
              </a:lnSpc>
              <a:spcBef>
                <a:spcPts val="135"/>
              </a:spcBef>
            </a:pPr>
            <a:r>
              <a:rPr lang="el-GR" dirty="0"/>
              <a:t>Γιατί λογική;</a:t>
            </a:r>
            <a:r>
              <a:rPr lang="el-GR" spc="80" dirty="0"/>
              <a:t> </a:t>
            </a:r>
            <a:r>
              <a:rPr spc="-90" dirty="0"/>
              <a:t>III</a:t>
            </a:r>
          </a:p>
        </p:txBody>
      </p:sp>
      <p:pic>
        <p:nvPicPr>
          <p:cNvPr id="7" name="object 7"/>
          <p:cNvPicPr/>
          <p:nvPr/>
        </p:nvPicPr>
        <p:blipFill>
          <a:blip r:embed="rId2" cstate="print"/>
          <a:stretch>
            <a:fillRect/>
          </a:stretch>
        </p:blipFill>
        <p:spPr>
          <a:xfrm>
            <a:off x="281089" y="1625955"/>
            <a:ext cx="65278" cy="65277"/>
          </a:xfrm>
          <a:prstGeom prst="rect">
            <a:avLst/>
          </a:prstGeom>
        </p:spPr>
      </p:pic>
      <p:pic>
        <p:nvPicPr>
          <p:cNvPr id="8" name="object 8"/>
          <p:cNvPicPr/>
          <p:nvPr/>
        </p:nvPicPr>
        <p:blipFill>
          <a:blip r:embed="rId3" cstate="print"/>
          <a:stretch>
            <a:fillRect/>
          </a:stretch>
        </p:blipFill>
        <p:spPr>
          <a:xfrm>
            <a:off x="281089" y="1867230"/>
            <a:ext cx="65278" cy="65150"/>
          </a:xfrm>
          <a:prstGeom prst="rect">
            <a:avLst/>
          </a:prstGeom>
        </p:spPr>
      </p:pic>
      <p:pic>
        <p:nvPicPr>
          <p:cNvPr id="9" name="object 9"/>
          <p:cNvPicPr/>
          <p:nvPr/>
        </p:nvPicPr>
        <p:blipFill>
          <a:blip r:embed="rId4" cstate="print"/>
          <a:stretch>
            <a:fillRect/>
          </a:stretch>
        </p:blipFill>
        <p:spPr>
          <a:xfrm>
            <a:off x="281089" y="2108428"/>
            <a:ext cx="65278" cy="65150"/>
          </a:xfrm>
          <a:prstGeom prst="rect">
            <a:avLst/>
          </a:prstGeom>
        </p:spPr>
      </p:pic>
      <p:sp>
        <p:nvSpPr>
          <p:cNvPr id="10" name="object 10"/>
          <p:cNvSpPr txBox="1"/>
          <p:nvPr/>
        </p:nvSpPr>
        <p:spPr>
          <a:xfrm>
            <a:off x="170085" y="795498"/>
            <a:ext cx="4427315" cy="2153795"/>
          </a:xfrm>
          <a:prstGeom prst="rect">
            <a:avLst/>
          </a:prstGeom>
        </p:spPr>
        <p:txBody>
          <a:bodyPr vert="horz" wrap="square" lIns="0" tIns="12065" rIns="0" bIns="0" rtlCol="0">
            <a:spAutoFit/>
          </a:bodyPr>
          <a:lstStyle/>
          <a:p>
            <a:pPr marL="289560" marR="236220" algn="just">
              <a:lnSpc>
                <a:spcPct val="100000"/>
              </a:lnSpc>
              <a:spcBef>
                <a:spcPts val="95"/>
              </a:spcBef>
            </a:pPr>
            <a:r>
              <a:rPr lang="en-US" sz="1000" i="1" dirty="0">
                <a:solidFill>
                  <a:srgbClr val="843284"/>
                </a:solidFill>
                <a:latin typeface="Arial"/>
                <a:cs typeface="Arial"/>
              </a:rPr>
              <a:t>“</a:t>
            </a:r>
            <a:r>
              <a:rPr lang="el-GR" sz="1000" i="1" dirty="0">
                <a:solidFill>
                  <a:srgbClr val="843284"/>
                </a:solidFill>
                <a:latin typeface="Arial"/>
                <a:cs typeface="Arial"/>
              </a:rPr>
              <a:t>Ποια είναι ή μπορεί να είναι η προστιθέμενη αξία του λογικού προγραμματισμού για την εφαρμογή της μηχανικής ηθικής και της εξηγήσιμης ΤΝ</a:t>
            </a:r>
            <a:r>
              <a:rPr lang="en-US" sz="1000" i="1" spc="-20" dirty="0">
                <a:solidFill>
                  <a:srgbClr val="843284"/>
                </a:solidFill>
                <a:latin typeface="Arial"/>
                <a:cs typeface="Arial"/>
              </a:rPr>
              <a:t>”</a:t>
            </a:r>
            <a:endParaRPr sz="1000" dirty="0">
              <a:latin typeface="Arial"/>
              <a:cs typeface="Arial"/>
            </a:endParaRPr>
          </a:p>
          <a:p>
            <a:pPr marL="12700" algn="just">
              <a:lnSpc>
                <a:spcPct val="100000"/>
              </a:lnSpc>
              <a:spcBef>
                <a:spcPts val="780"/>
              </a:spcBef>
            </a:pPr>
            <a:r>
              <a:rPr lang="el-GR" sz="1000" dirty="0">
                <a:solidFill>
                  <a:srgbClr val="0A000A"/>
                </a:solidFill>
                <a:latin typeface="Tahoma"/>
                <a:cs typeface="Tahoma"/>
              </a:rPr>
              <a:t>Η βασική απάντηση έγκειται στα τρία κύρια χαρακτηριστικά της ΛΠ</a:t>
            </a:r>
            <a:endParaRPr sz="1000" dirty="0">
              <a:latin typeface="Tahoma"/>
              <a:cs typeface="Tahoma"/>
            </a:endParaRPr>
          </a:p>
          <a:p>
            <a:pPr marL="463550" indent="-174625" algn="just">
              <a:lnSpc>
                <a:spcPct val="100000"/>
              </a:lnSpc>
              <a:spcBef>
                <a:spcPts val="650"/>
              </a:spcBef>
              <a:buClr>
                <a:srgbClr val="320032"/>
              </a:buClr>
              <a:buFont typeface="Arial"/>
              <a:buAutoNum type="romanLcParenBoth"/>
              <a:tabLst>
                <a:tab pos="464184" algn="l"/>
              </a:tabLst>
            </a:pPr>
            <a:r>
              <a:rPr lang="el-GR" sz="1000" spc="-30" dirty="0">
                <a:solidFill>
                  <a:srgbClr val="0A000A"/>
                </a:solidFill>
                <a:latin typeface="Tahoma"/>
                <a:cs typeface="Tahoma"/>
              </a:rPr>
              <a:t>ως ένα δηλωτικό παράδειγμα</a:t>
            </a:r>
            <a:endParaRPr sz="1000" dirty="0">
              <a:latin typeface="Tahoma"/>
              <a:cs typeface="Tahoma"/>
            </a:endParaRPr>
          </a:p>
          <a:p>
            <a:pPr marL="494030" indent="-205104" algn="just">
              <a:lnSpc>
                <a:spcPct val="100000"/>
              </a:lnSpc>
              <a:spcBef>
                <a:spcPts val="695"/>
              </a:spcBef>
              <a:buClr>
                <a:srgbClr val="320032"/>
              </a:buClr>
              <a:buFont typeface="Arial"/>
              <a:buAutoNum type="romanLcParenBoth"/>
              <a:tabLst>
                <a:tab pos="494665" algn="l"/>
              </a:tabLst>
            </a:pPr>
            <a:r>
              <a:rPr lang="el-GR" sz="1000" spc="-40" dirty="0">
                <a:solidFill>
                  <a:srgbClr val="0A000A"/>
                </a:solidFill>
                <a:latin typeface="Tahoma"/>
                <a:cs typeface="Tahoma"/>
              </a:rPr>
              <a:t>λειτουργεί ως εργαλείο για την αναπαράσταση της γνώσης και</a:t>
            </a:r>
            <a:r>
              <a:rPr lang="en-US" sz="1000" spc="-40" dirty="0">
                <a:solidFill>
                  <a:srgbClr val="0A000A"/>
                </a:solidFill>
                <a:latin typeface="Tahoma"/>
                <a:cs typeface="Tahoma"/>
              </a:rPr>
              <a:t> </a:t>
            </a:r>
            <a:endParaRPr sz="1000" dirty="0">
              <a:latin typeface="Tahoma"/>
              <a:cs typeface="Tahoma"/>
            </a:endParaRPr>
          </a:p>
          <a:p>
            <a:pPr marL="523875" indent="-234950" algn="just">
              <a:lnSpc>
                <a:spcPct val="100000"/>
              </a:lnSpc>
              <a:spcBef>
                <a:spcPts val="700"/>
              </a:spcBef>
              <a:buClr>
                <a:srgbClr val="320032"/>
              </a:buClr>
              <a:buFont typeface="Arial"/>
              <a:buAutoNum type="romanLcParenBoth"/>
              <a:tabLst>
                <a:tab pos="524510" algn="l"/>
              </a:tabLst>
            </a:pPr>
            <a:r>
              <a:rPr lang="el-GR" sz="1000" spc="-30" dirty="0">
                <a:solidFill>
                  <a:srgbClr val="0A000A"/>
                </a:solidFill>
                <a:latin typeface="Tahoma"/>
                <a:cs typeface="Tahoma"/>
              </a:rPr>
              <a:t>επιτρέποντας διαφορετικές μορφές συλλογισμού και εξαγωγής συμπερασμάτων</a:t>
            </a:r>
            <a:endParaRPr sz="1000" dirty="0">
              <a:latin typeface="Tahoma"/>
              <a:cs typeface="Tahoma"/>
            </a:endParaRPr>
          </a:p>
          <a:p>
            <a:pPr marL="12700" marR="5080" algn="just">
              <a:lnSpc>
                <a:spcPct val="100000"/>
              </a:lnSpc>
              <a:spcBef>
                <a:spcPts val="645"/>
              </a:spcBef>
            </a:pPr>
            <a:r>
              <a:rPr lang="el-GR" sz="1000" spc="-25" dirty="0">
                <a:solidFill>
                  <a:srgbClr val="0A000A"/>
                </a:solidFill>
                <a:latin typeface="Tahoma"/>
                <a:cs typeface="Tahoma"/>
              </a:rPr>
              <a:t>Αυτά τα χαρακτηριστικά οδηγούν σε ορισμένες ιδιότητες για τα ευφυή συστήματα που μπορεί να είναι κρίσιμες για τον σχεδιασμό της διάχυτης νοημοσύνης (τόσο από άποψη διαφάνειας όσο και από άποψη ηθικής</a:t>
            </a:r>
            <a:r>
              <a:rPr sz="1000" spc="-10" dirty="0">
                <a:solidFill>
                  <a:srgbClr val="0A000A"/>
                </a:solidFill>
                <a:latin typeface="Tahoma"/>
                <a:cs typeface="Tahoma"/>
              </a:rPr>
              <a:t>).</a:t>
            </a:r>
            <a:endParaRPr sz="1000" dirty="0">
              <a:latin typeface="Tahoma"/>
              <a:cs typeface="Tahoma"/>
            </a:endParaRPr>
          </a:p>
        </p:txBody>
      </p:sp>
      <p:grpSp>
        <p:nvGrpSpPr>
          <p:cNvPr id="11" name="object 11"/>
          <p:cNvGrpSpPr/>
          <p:nvPr/>
        </p:nvGrpSpPr>
        <p:grpSpPr>
          <a:xfrm>
            <a:off x="0" y="3346348"/>
            <a:ext cx="4597400" cy="109855"/>
            <a:chOff x="0" y="3346348"/>
            <a:chExt cx="4597400" cy="109855"/>
          </a:xfrm>
        </p:grpSpPr>
        <p:sp>
          <p:nvSpPr>
            <p:cNvPr id="12" name="object 12"/>
            <p:cNvSpPr/>
            <p:nvPr/>
          </p:nvSpPr>
          <p:spPr>
            <a:xfrm>
              <a:off x="0" y="3346348"/>
              <a:ext cx="1536065" cy="109855"/>
            </a:xfrm>
            <a:custGeom>
              <a:avLst/>
              <a:gdLst/>
              <a:ahLst/>
              <a:cxnLst/>
              <a:rect l="l" t="t" r="r" b="b"/>
              <a:pathLst>
                <a:path w="1536065" h="109854">
                  <a:moveTo>
                    <a:pt x="1535950" y="109639"/>
                  </a:moveTo>
                  <a:lnTo>
                    <a:pt x="0" y="109639"/>
                  </a:lnTo>
                  <a:lnTo>
                    <a:pt x="0" y="0"/>
                  </a:lnTo>
                  <a:lnTo>
                    <a:pt x="1535950" y="0"/>
                  </a:lnTo>
                  <a:lnTo>
                    <a:pt x="1535950" y="109639"/>
                  </a:lnTo>
                  <a:close/>
                </a:path>
              </a:pathLst>
            </a:custGeom>
            <a:solidFill>
              <a:srgbClr val="510051"/>
            </a:solidFill>
          </p:spPr>
          <p:txBody>
            <a:bodyPr wrap="square" lIns="0" tIns="0" rIns="0" bIns="0" rtlCol="0"/>
            <a:lstStyle/>
            <a:p>
              <a:endParaRPr/>
            </a:p>
          </p:txBody>
        </p:sp>
        <p:sp>
          <p:nvSpPr>
            <p:cNvPr id="13" name="object 13"/>
            <p:cNvSpPr/>
            <p:nvPr/>
          </p:nvSpPr>
          <p:spPr>
            <a:xfrm>
              <a:off x="1535950" y="3346348"/>
              <a:ext cx="1536065" cy="109855"/>
            </a:xfrm>
            <a:custGeom>
              <a:avLst/>
              <a:gdLst/>
              <a:ahLst/>
              <a:cxnLst/>
              <a:rect l="l" t="t" r="r" b="b"/>
              <a:pathLst>
                <a:path w="1536064" h="109854">
                  <a:moveTo>
                    <a:pt x="1536001" y="109639"/>
                  </a:moveTo>
                  <a:lnTo>
                    <a:pt x="0" y="109639"/>
                  </a:lnTo>
                  <a:lnTo>
                    <a:pt x="0" y="0"/>
                  </a:lnTo>
                  <a:lnTo>
                    <a:pt x="1536001" y="0"/>
                  </a:lnTo>
                  <a:lnTo>
                    <a:pt x="1536001" y="109639"/>
                  </a:lnTo>
                  <a:close/>
                </a:path>
              </a:pathLst>
            </a:custGeom>
            <a:solidFill>
              <a:srgbClr val="EBEBEB"/>
            </a:solidFill>
          </p:spPr>
          <p:txBody>
            <a:bodyPr wrap="square" lIns="0" tIns="0" rIns="0" bIns="0" rtlCol="0"/>
            <a:lstStyle/>
            <a:p>
              <a:endParaRPr/>
            </a:p>
          </p:txBody>
        </p:sp>
        <p:sp>
          <p:nvSpPr>
            <p:cNvPr id="14" name="object 14"/>
            <p:cNvSpPr/>
            <p:nvPr/>
          </p:nvSpPr>
          <p:spPr>
            <a:xfrm>
              <a:off x="3071964" y="3346348"/>
              <a:ext cx="1525905" cy="108585"/>
            </a:xfrm>
            <a:custGeom>
              <a:avLst/>
              <a:gdLst/>
              <a:ahLst/>
              <a:cxnLst/>
              <a:rect l="l" t="t" r="r" b="b"/>
              <a:pathLst>
                <a:path w="1525904" h="108585">
                  <a:moveTo>
                    <a:pt x="0" y="0"/>
                  </a:moveTo>
                  <a:lnTo>
                    <a:pt x="1525435" y="0"/>
                  </a:lnTo>
                  <a:lnTo>
                    <a:pt x="1525435" y="108051"/>
                  </a:lnTo>
                  <a:lnTo>
                    <a:pt x="0" y="108051"/>
                  </a:lnTo>
                  <a:lnTo>
                    <a:pt x="0" y="0"/>
                  </a:lnTo>
                  <a:close/>
                </a:path>
              </a:pathLst>
            </a:custGeom>
            <a:solidFill>
              <a:srgbClr val="D8D8D8"/>
            </a:solidFill>
          </p:spPr>
          <p:txBody>
            <a:bodyPr wrap="square" lIns="0" tIns="0" rIns="0" bIns="0" rtlCol="0"/>
            <a:lstStyle/>
            <a:p>
              <a:endParaRPr/>
            </a:p>
          </p:txBody>
        </p:sp>
      </p:grpSp>
      <p:sp>
        <p:nvSpPr>
          <p:cNvPr id="15" name="object 15"/>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dirty="0"/>
              <a:t>Calegari</a:t>
            </a:r>
            <a:r>
              <a:rPr spc="170" dirty="0"/>
              <a:t> </a:t>
            </a:r>
            <a:r>
              <a:rPr spc="-20" dirty="0"/>
              <a:t>(Universit`a</a:t>
            </a:r>
            <a:r>
              <a:rPr spc="5" dirty="0"/>
              <a:t> </a:t>
            </a:r>
            <a:r>
              <a:rPr spc="-10" dirty="0"/>
              <a:t>Bologna)</a:t>
            </a:r>
          </a:p>
        </p:txBody>
      </p:sp>
      <p:sp>
        <p:nvSpPr>
          <p:cNvPr id="16" name="object 16"/>
          <p:cNvSpPr txBox="1"/>
          <p:nvPr/>
        </p:nvSpPr>
        <p:spPr>
          <a:xfrm>
            <a:off x="2053069" y="3351784"/>
            <a:ext cx="502284" cy="102235"/>
          </a:xfrm>
          <a:prstGeom prst="rect">
            <a:avLst/>
          </a:prstGeom>
        </p:spPr>
        <p:txBody>
          <a:bodyPr vert="horz" wrap="square" lIns="0" tIns="0" rIns="0" bIns="0" rtlCol="0">
            <a:spAutoFit/>
          </a:bodyPr>
          <a:lstStyle/>
          <a:p>
            <a:pPr marL="12700">
              <a:lnSpc>
                <a:spcPts val="675"/>
              </a:lnSpc>
            </a:pPr>
            <a:r>
              <a:rPr sz="600" dirty="0">
                <a:solidFill>
                  <a:srgbClr val="470047"/>
                </a:solidFill>
                <a:latin typeface="Arial"/>
                <a:cs typeface="Arial"/>
              </a:rPr>
              <a:t>Ethics and</a:t>
            </a:r>
            <a:r>
              <a:rPr sz="600" spc="5" dirty="0">
                <a:solidFill>
                  <a:srgbClr val="470047"/>
                </a:solidFill>
                <a:latin typeface="Arial"/>
                <a:cs typeface="Arial"/>
              </a:rPr>
              <a:t> </a:t>
            </a:r>
            <a:r>
              <a:rPr sz="600" spc="-25" dirty="0">
                <a:solidFill>
                  <a:srgbClr val="470047"/>
                </a:solidFill>
                <a:latin typeface="Arial"/>
                <a:cs typeface="Arial"/>
              </a:rPr>
              <a:t>LP</a:t>
            </a:r>
            <a:endParaRPr sz="600">
              <a:latin typeface="Arial"/>
              <a:cs typeface="Arial"/>
            </a:endParaRPr>
          </a:p>
        </p:txBody>
      </p:sp>
      <p:sp>
        <p:nvSpPr>
          <p:cNvPr id="17" name="object 17"/>
          <p:cNvSpPr txBox="1">
            <a:spLocks noGrp="1"/>
          </p:cNvSpPr>
          <p:nvPr>
            <p:ph type="ftr" sz="quarter" idx="5"/>
          </p:nvPr>
        </p:nvSpPr>
        <p:spPr>
          <a:prstGeom prst="rect">
            <a:avLst/>
          </a:prstGeom>
        </p:spPr>
        <p:txBody>
          <a:bodyPr vert="horz" wrap="square" lIns="0" tIns="0" rIns="0" bIns="0" rtlCol="0">
            <a:spAutoFit/>
          </a:bodyPr>
          <a:lstStyle/>
          <a:p>
            <a:pPr marL="12700">
              <a:lnSpc>
                <a:spcPts val="675"/>
              </a:lnSpc>
            </a:pPr>
            <a:r>
              <a:rPr dirty="0"/>
              <a:t>A.Y.</a:t>
            </a:r>
            <a:r>
              <a:rPr spc="100" dirty="0"/>
              <a:t> </a:t>
            </a:r>
            <a:r>
              <a:rPr spc="-10" dirty="0"/>
              <a:t>2020/2021</a:t>
            </a:r>
          </a:p>
        </p:txBody>
      </p:sp>
      <p:sp>
        <p:nvSpPr>
          <p:cNvPr id="18" name="object 18"/>
          <p:cNvSpPr txBox="1">
            <a:spLocks noGrp="1"/>
          </p:cNvSpPr>
          <p:nvPr>
            <p:ph type="sldNum" sz="quarter" idx="7"/>
          </p:nvPr>
        </p:nvSpPr>
        <p:spPr>
          <a:prstGeom prst="rect">
            <a:avLst/>
          </a:prstGeom>
        </p:spPr>
        <p:txBody>
          <a:bodyPr vert="horz" wrap="square" lIns="0" tIns="0" rIns="0" bIns="0" rtlCol="0">
            <a:spAutoFit/>
          </a:bodyPr>
          <a:lstStyle/>
          <a:p>
            <a:pPr marL="38100">
              <a:lnSpc>
                <a:spcPts val="675"/>
              </a:lnSpc>
            </a:pPr>
            <a:fld id="{81D60167-4931-47E6-BA6A-407CBD079E47}" type="slidenum">
              <a:rPr spc="-25" dirty="0"/>
              <a:t>11</a:t>
            </a:fld>
            <a:r>
              <a:rPr spc="-60" dirty="0"/>
              <a:t> </a:t>
            </a:r>
            <a:r>
              <a:rPr spc="150" dirty="0"/>
              <a:t>/</a:t>
            </a:r>
            <a:r>
              <a:rPr spc="-55" dirty="0"/>
              <a:t> </a:t>
            </a:r>
            <a:r>
              <a:rPr spc="-25" dirty="0"/>
              <a:t>69</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58479" y="792"/>
            <a:ext cx="391160" cy="116839"/>
          </a:xfrm>
          <a:prstGeom prst="rect">
            <a:avLst/>
          </a:prstGeom>
        </p:spPr>
        <p:txBody>
          <a:bodyPr vert="horz" wrap="square" lIns="0" tIns="12065" rIns="0" bIns="0" rtlCol="0">
            <a:spAutoFit/>
          </a:bodyPr>
          <a:lstStyle/>
          <a:p>
            <a:pPr marL="12700">
              <a:lnSpc>
                <a:spcPct val="100000"/>
              </a:lnSpc>
              <a:spcBef>
                <a:spcPts val="95"/>
              </a:spcBef>
            </a:pPr>
            <a:r>
              <a:rPr sz="600" spc="-10" dirty="0">
                <a:solidFill>
                  <a:srgbClr val="F2F2F2"/>
                </a:solidFill>
                <a:latin typeface="Arial"/>
                <a:cs typeface="Arial"/>
              </a:rPr>
              <a:t>Motivation</a:t>
            </a:r>
            <a:endParaRPr sz="600">
              <a:latin typeface="Arial"/>
              <a:cs typeface="Arial"/>
            </a:endParaRPr>
          </a:p>
        </p:txBody>
      </p:sp>
      <p:grpSp>
        <p:nvGrpSpPr>
          <p:cNvPr id="3" name="object 3"/>
          <p:cNvGrpSpPr/>
          <p:nvPr/>
        </p:nvGrpSpPr>
        <p:grpSpPr>
          <a:xfrm>
            <a:off x="0" y="0"/>
            <a:ext cx="4597400" cy="490220"/>
            <a:chOff x="0" y="0"/>
            <a:chExt cx="4597400" cy="490220"/>
          </a:xfrm>
        </p:grpSpPr>
        <p:sp>
          <p:nvSpPr>
            <p:cNvPr id="4" name="object 4"/>
            <p:cNvSpPr/>
            <p:nvPr/>
          </p:nvSpPr>
          <p:spPr>
            <a:xfrm>
              <a:off x="2304008" y="0"/>
              <a:ext cx="2293620" cy="140335"/>
            </a:xfrm>
            <a:custGeom>
              <a:avLst/>
              <a:gdLst/>
              <a:ahLst/>
              <a:cxnLst/>
              <a:rect l="l" t="t" r="r" b="b"/>
              <a:pathLst>
                <a:path w="2293620" h="140335">
                  <a:moveTo>
                    <a:pt x="2293391" y="139992"/>
                  </a:moveTo>
                  <a:lnTo>
                    <a:pt x="0" y="139992"/>
                  </a:lnTo>
                  <a:lnTo>
                    <a:pt x="0" y="0"/>
                  </a:lnTo>
                  <a:lnTo>
                    <a:pt x="2293391" y="0"/>
                  </a:lnTo>
                  <a:lnTo>
                    <a:pt x="2293391" y="139992"/>
                  </a:lnTo>
                  <a:close/>
                </a:path>
              </a:pathLst>
            </a:custGeom>
            <a:solidFill>
              <a:srgbClr val="D8D8D8"/>
            </a:solidFill>
          </p:spPr>
          <p:txBody>
            <a:bodyPr wrap="square" lIns="0" tIns="0" rIns="0" bIns="0" rtlCol="0"/>
            <a:lstStyle/>
            <a:p>
              <a:endParaRPr/>
            </a:p>
          </p:txBody>
        </p:sp>
        <p:sp>
          <p:nvSpPr>
            <p:cNvPr id="5" name="object 5"/>
            <p:cNvSpPr/>
            <p:nvPr/>
          </p:nvSpPr>
          <p:spPr>
            <a:xfrm>
              <a:off x="0" y="139992"/>
              <a:ext cx="4597400" cy="350520"/>
            </a:xfrm>
            <a:custGeom>
              <a:avLst/>
              <a:gdLst/>
              <a:ahLst/>
              <a:cxnLst/>
              <a:rect l="l" t="t" r="r" b="b"/>
              <a:pathLst>
                <a:path w="4597400" h="350520">
                  <a:moveTo>
                    <a:pt x="0" y="0"/>
                  </a:moveTo>
                  <a:lnTo>
                    <a:pt x="4597400" y="0"/>
                  </a:lnTo>
                  <a:lnTo>
                    <a:pt x="4597400" y="350138"/>
                  </a:lnTo>
                  <a:lnTo>
                    <a:pt x="0" y="350138"/>
                  </a:lnTo>
                  <a:lnTo>
                    <a:pt x="0" y="0"/>
                  </a:lnTo>
                  <a:close/>
                </a:path>
              </a:pathLst>
            </a:custGeom>
            <a:solidFill>
              <a:srgbClr val="F2F2F2"/>
            </a:solidFill>
          </p:spPr>
          <p:txBody>
            <a:bodyPr wrap="square" lIns="0" tIns="0" rIns="0" bIns="0" rtlCol="0"/>
            <a:lstStyle/>
            <a:p>
              <a:endParaRPr/>
            </a:p>
          </p:txBody>
        </p:sp>
      </p:grpSp>
      <p:sp>
        <p:nvSpPr>
          <p:cNvPr id="6" name="object 6"/>
          <p:cNvSpPr txBox="1">
            <a:spLocks noGrp="1"/>
          </p:cNvSpPr>
          <p:nvPr>
            <p:ph type="title"/>
          </p:nvPr>
        </p:nvSpPr>
        <p:spPr>
          <a:xfrm>
            <a:off x="95300" y="199895"/>
            <a:ext cx="4235450" cy="232756"/>
          </a:xfrm>
          <a:prstGeom prst="rect">
            <a:avLst/>
          </a:prstGeom>
        </p:spPr>
        <p:txBody>
          <a:bodyPr vert="horz" wrap="square" lIns="0" tIns="17145" rIns="0" bIns="0" rtlCol="0">
            <a:spAutoFit/>
          </a:bodyPr>
          <a:lstStyle/>
          <a:p>
            <a:pPr marL="12700">
              <a:lnSpc>
                <a:spcPct val="100000"/>
              </a:lnSpc>
              <a:spcBef>
                <a:spcPts val="135"/>
              </a:spcBef>
            </a:pPr>
            <a:r>
              <a:rPr lang="el-GR" dirty="0"/>
              <a:t>Γιατί λογική;</a:t>
            </a:r>
            <a:r>
              <a:rPr lang="el-GR" spc="80" dirty="0"/>
              <a:t> </a:t>
            </a:r>
            <a:r>
              <a:rPr spc="-25" dirty="0"/>
              <a:t>IV</a:t>
            </a:r>
          </a:p>
        </p:txBody>
      </p:sp>
      <p:sp>
        <p:nvSpPr>
          <p:cNvPr id="7" name="object 7"/>
          <p:cNvSpPr/>
          <p:nvPr/>
        </p:nvSpPr>
        <p:spPr>
          <a:xfrm>
            <a:off x="87756" y="1043825"/>
            <a:ext cx="4432935" cy="198755"/>
          </a:xfrm>
          <a:custGeom>
            <a:avLst/>
            <a:gdLst/>
            <a:ahLst/>
            <a:cxnLst/>
            <a:rect l="l" t="t" r="r" b="b"/>
            <a:pathLst>
              <a:path w="4432935" h="198755">
                <a:moveTo>
                  <a:pt x="4432554" y="198386"/>
                </a:moveTo>
                <a:lnTo>
                  <a:pt x="0" y="198386"/>
                </a:lnTo>
                <a:lnTo>
                  <a:pt x="0" y="50800"/>
                </a:lnTo>
                <a:lnTo>
                  <a:pt x="4010" y="31080"/>
                </a:lnTo>
                <a:lnTo>
                  <a:pt x="14927" y="14927"/>
                </a:lnTo>
                <a:lnTo>
                  <a:pt x="31080" y="4010"/>
                </a:lnTo>
                <a:lnTo>
                  <a:pt x="50800" y="0"/>
                </a:lnTo>
                <a:lnTo>
                  <a:pt x="4381754" y="0"/>
                </a:lnTo>
                <a:lnTo>
                  <a:pt x="4401473" y="4010"/>
                </a:lnTo>
                <a:lnTo>
                  <a:pt x="4417626" y="14927"/>
                </a:lnTo>
                <a:lnTo>
                  <a:pt x="4428543" y="31080"/>
                </a:lnTo>
                <a:lnTo>
                  <a:pt x="4432554" y="50800"/>
                </a:lnTo>
                <a:lnTo>
                  <a:pt x="4432554" y="198386"/>
                </a:lnTo>
                <a:close/>
              </a:path>
            </a:pathLst>
          </a:custGeom>
          <a:solidFill>
            <a:srgbClr val="380038"/>
          </a:solidFill>
        </p:spPr>
        <p:txBody>
          <a:bodyPr wrap="square" lIns="0" tIns="0" rIns="0" bIns="0" rtlCol="0"/>
          <a:lstStyle/>
          <a:p>
            <a:endParaRPr/>
          </a:p>
        </p:txBody>
      </p:sp>
      <p:sp>
        <p:nvSpPr>
          <p:cNvPr id="8" name="object 8"/>
          <p:cNvSpPr txBox="1"/>
          <p:nvPr/>
        </p:nvSpPr>
        <p:spPr>
          <a:xfrm>
            <a:off x="138544" y="1072286"/>
            <a:ext cx="871106" cy="141064"/>
          </a:xfrm>
          <a:prstGeom prst="rect">
            <a:avLst/>
          </a:prstGeom>
        </p:spPr>
        <p:txBody>
          <a:bodyPr vert="horz" wrap="square" lIns="0" tIns="0" rIns="0" bIns="0" rtlCol="0">
            <a:spAutoFit/>
          </a:bodyPr>
          <a:lstStyle/>
          <a:p>
            <a:pPr>
              <a:lnSpc>
                <a:spcPts val="1145"/>
              </a:lnSpc>
            </a:pPr>
            <a:r>
              <a:rPr lang="el-GR" sz="1200" spc="-35" dirty="0">
                <a:solidFill>
                  <a:srgbClr val="EEEAB3"/>
                </a:solidFill>
                <a:latin typeface="Tahoma"/>
                <a:cs typeface="Tahoma"/>
              </a:rPr>
              <a:t>Πιθανότητα</a:t>
            </a:r>
            <a:endParaRPr sz="1200" dirty="0">
              <a:latin typeface="Tahoma"/>
              <a:cs typeface="Tahoma"/>
            </a:endParaRPr>
          </a:p>
        </p:txBody>
      </p:sp>
      <p:sp>
        <p:nvSpPr>
          <p:cNvPr id="16" name="object 16"/>
          <p:cNvSpPr txBox="1"/>
          <p:nvPr/>
        </p:nvSpPr>
        <p:spPr>
          <a:xfrm>
            <a:off x="125844" y="1209808"/>
            <a:ext cx="4257675" cy="1397177"/>
          </a:xfrm>
          <a:prstGeom prst="rect">
            <a:avLst/>
          </a:prstGeom>
        </p:spPr>
        <p:txBody>
          <a:bodyPr vert="horz" wrap="square" lIns="0" tIns="88265" rIns="0" bIns="0" rtlCol="0">
            <a:spAutoFit/>
          </a:bodyPr>
          <a:lstStyle/>
          <a:p>
            <a:pPr marL="461010" indent="-171450" algn="just">
              <a:lnSpc>
                <a:spcPct val="100000"/>
              </a:lnSpc>
              <a:spcBef>
                <a:spcPts val="695"/>
              </a:spcBef>
              <a:buFont typeface="Arial" panose="020B0604020202020204" pitchFamily="34" charset="0"/>
              <a:buChar char="•"/>
            </a:pPr>
            <a:r>
              <a:rPr lang="el-GR" sz="1000" spc="-40" dirty="0">
                <a:solidFill>
                  <a:srgbClr val="0A000A"/>
                </a:solidFill>
                <a:latin typeface="Tahoma"/>
                <a:cs typeface="Tahoma"/>
              </a:rPr>
              <a:t>ορθότητα, πληρότητα, τεκμηριωμένη επέκταση</a:t>
            </a:r>
            <a:endParaRPr sz="1000" dirty="0">
              <a:latin typeface="Tahoma"/>
              <a:cs typeface="Tahoma"/>
            </a:endParaRPr>
          </a:p>
          <a:p>
            <a:pPr marL="461010" marR="5080" indent="-171450" algn="just">
              <a:lnSpc>
                <a:spcPct val="100000"/>
              </a:lnSpc>
              <a:spcBef>
                <a:spcPts val="590"/>
              </a:spcBef>
              <a:buFont typeface="Arial" panose="020B0604020202020204" pitchFamily="34" charset="0"/>
              <a:buChar char="•"/>
            </a:pPr>
            <a:r>
              <a:rPr lang="el-GR" sz="1000" spc="-40" dirty="0">
                <a:solidFill>
                  <a:srgbClr val="0A000A"/>
                </a:solidFill>
                <a:latin typeface="Tahoma"/>
                <a:cs typeface="Tahoma"/>
              </a:rPr>
              <a:t>εξασφάλιση ορισμένων θεμελιωδών υπολογιστικών ιδιοτήτων - όπως η ορθότητα και η πληρότητα</a:t>
            </a:r>
            <a:endParaRPr sz="1000" dirty="0">
              <a:latin typeface="Tahoma"/>
              <a:cs typeface="Tahoma"/>
            </a:endParaRPr>
          </a:p>
          <a:p>
            <a:pPr marL="461010" marR="188595" indent="-171450" algn="just">
              <a:lnSpc>
                <a:spcPct val="100000"/>
              </a:lnSpc>
              <a:spcBef>
                <a:spcPts val="590"/>
              </a:spcBef>
              <a:buFont typeface="Arial" panose="020B0604020202020204" pitchFamily="34" charset="0"/>
              <a:buChar char="•"/>
            </a:pPr>
            <a:r>
              <a:rPr lang="el-GR" sz="1000" spc="-40" dirty="0">
                <a:solidFill>
                  <a:srgbClr val="0A000A"/>
                </a:solidFill>
                <a:latin typeface="Tahoma"/>
                <a:cs typeface="Tahoma"/>
              </a:rPr>
              <a:t>οι επεκτάσεις μπορούν να επισημοποιηθούν, επίσης καλά θεμελιωμένες, με βάση αναγνωρισμένα θεωρήματα</a:t>
            </a:r>
            <a:endParaRPr sz="1000" dirty="0">
              <a:latin typeface="Tahoma"/>
              <a:cs typeface="Tahoma"/>
            </a:endParaRPr>
          </a:p>
          <a:p>
            <a:pPr marL="184150" indent="-171450" algn="just">
              <a:lnSpc>
                <a:spcPct val="100000"/>
              </a:lnSpc>
              <a:spcBef>
                <a:spcPts val="590"/>
              </a:spcBef>
              <a:buFont typeface="Wingdings" panose="05000000000000000000" pitchFamily="2" charset="2"/>
              <a:buChar char="Ø"/>
            </a:pPr>
            <a:r>
              <a:rPr lang="el-GR" sz="1000" spc="-10" dirty="0">
                <a:solidFill>
                  <a:srgbClr val="0A000A"/>
                </a:solidFill>
                <a:latin typeface="Tahoma"/>
                <a:cs typeface="Tahoma"/>
              </a:rPr>
              <a:t>Η πιθανότητα αποτελεί βασικό χαρακτηριστικό στην περίπτωση αξιόπιστων και ασφαλών συστημάτων.</a:t>
            </a:r>
          </a:p>
        </p:txBody>
      </p:sp>
      <p:grpSp>
        <p:nvGrpSpPr>
          <p:cNvPr id="17" name="object 17"/>
          <p:cNvGrpSpPr/>
          <p:nvPr/>
        </p:nvGrpSpPr>
        <p:grpSpPr>
          <a:xfrm>
            <a:off x="0" y="3346348"/>
            <a:ext cx="4597400" cy="109855"/>
            <a:chOff x="0" y="3346348"/>
            <a:chExt cx="4597400" cy="109855"/>
          </a:xfrm>
        </p:grpSpPr>
        <p:sp>
          <p:nvSpPr>
            <p:cNvPr id="18" name="object 18"/>
            <p:cNvSpPr/>
            <p:nvPr/>
          </p:nvSpPr>
          <p:spPr>
            <a:xfrm>
              <a:off x="0" y="3346348"/>
              <a:ext cx="1536065" cy="109855"/>
            </a:xfrm>
            <a:custGeom>
              <a:avLst/>
              <a:gdLst/>
              <a:ahLst/>
              <a:cxnLst/>
              <a:rect l="l" t="t" r="r" b="b"/>
              <a:pathLst>
                <a:path w="1536065" h="109854">
                  <a:moveTo>
                    <a:pt x="1535950" y="109639"/>
                  </a:moveTo>
                  <a:lnTo>
                    <a:pt x="0" y="109639"/>
                  </a:lnTo>
                  <a:lnTo>
                    <a:pt x="0" y="0"/>
                  </a:lnTo>
                  <a:lnTo>
                    <a:pt x="1535950" y="0"/>
                  </a:lnTo>
                  <a:lnTo>
                    <a:pt x="1535950" y="109639"/>
                  </a:lnTo>
                  <a:close/>
                </a:path>
              </a:pathLst>
            </a:custGeom>
            <a:solidFill>
              <a:srgbClr val="510051"/>
            </a:solidFill>
          </p:spPr>
          <p:txBody>
            <a:bodyPr wrap="square" lIns="0" tIns="0" rIns="0" bIns="0" rtlCol="0"/>
            <a:lstStyle/>
            <a:p>
              <a:endParaRPr/>
            </a:p>
          </p:txBody>
        </p:sp>
        <p:sp>
          <p:nvSpPr>
            <p:cNvPr id="19" name="object 19"/>
            <p:cNvSpPr/>
            <p:nvPr/>
          </p:nvSpPr>
          <p:spPr>
            <a:xfrm>
              <a:off x="1535950" y="3346348"/>
              <a:ext cx="1536065" cy="109855"/>
            </a:xfrm>
            <a:custGeom>
              <a:avLst/>
              <a:gdLst/>
              <a:ahLst/>
              <a:cxnLst/>
              <a:rect l="l" t="t" r="r" b="b"/>
              <a:pathLst>
                <a:path w="1536064" h="109854">
                  <a:moveTo>
                    <a:pt x="1536001" y="109639"/>
                  </a:moveTo>
                  <a:lnTo>
                    <a:pt x="0" y="109639"/>
                  </a:lnTo>
                  <a:lnTo>
                    <a:pt x="0" y="0"/>
                  </a:lnTo>
                  <a:lnTo>
                    <a:pt x="1536001" y="0"/>
                  </a:lnTo>
                  <a:lnTo>
                    <a:pt x="1536001" y="109639"/>
                  </a:lnTo>
                  <a:close/>
                </a:path>
              </a:pathLst>
            </a:custGeom>
            <a:solidFill>
              <a:srgbClr val="EBEBEB"/>
            </a:solidFill>
          </p:spPr>
          <p:txBody>
            <a:bodyPr wrap="square" lIns="0" tIns="0" rIns="0" bIns="0" rtlCol="0"/>
            <a:lstStyle/>
            <a:p>
              <a:endParaRPr/>
            </a:p>
          </p:txBody>
        </p:sp>
        <p:sp>
          <p:nvSpPr>
            <p:cNvPr id="20" name="object 20"/>
            <p:cNvSpPr/>
            <p:nvPr/>
          </p:nvSpPr>
          <p:spPr>
            <a:xfrm>
              <a:off x="3071964" y="3346348"/>
              <a:ext cx="1525905" cy="108585"/>
            </a:xfrm>
            <a:custGeom>
              <a:avLst/>
              <a:gdLst/>
              <a:ahLst/>
              <a:cxnLst/>
              <a:rect l="l" t="t" r="r" b="b"/>
              <a:pathLst>
                <a:path w="1525904" h="108585">
                  <a:moveTo>
                    <a:pt x="0" y="0"/>
                  </a:moveTo>
                  <a:lnTo>
                    <a:pt x="1525435" y="0"/>
                  </a:lnTo>
                  <a:lnTo>
                    <a:pt x="1525435" y="108051"/>
                  </a:lnTo>
                  <a:lnTo>
                    <a:pt x="0" y="108051"/>
                  </a:lnTo>
                  <a:lnTo>
                    <a:pt x="0" y="0"/>
                  </a:lnTo>
                  <a:close/>
                </a:path>
              </a:pathLst>
            </a:custGeom>
            <a:solidFill>
              <a:srgbClr val="D8D8D8"/>
            </a:solidFill>
          </p:spPr>
          <p:txBody>
            <a:bodyPr wrap="square" lIns="0" tIns="0" rIns="0" bIns="0" rtlCol="0"/>
            <a:lstStyle/>
            <a:p>
              <a:endParaRPr/>
            </a:p>
          </p:txBody>
        </p:sp>
      </p:grpSp>
      <p:sp>
        <p:nvSpPr>
          <p:cNvPr id="21" name="object 21"/>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dirty="0"/>
              <a:t>Calegari</a:t>
            </a:r>
            <a:r>
              <a:rPr spc="170" dirty="0"/>
              <a:t> </a:t>
            </a:r>
            <a:r>
              <a:rPr spc="-20" dirty="0"/>
              <a:t>(Universit`a</a:t>
            </a:r>
            <a:r>
              <a:rPr spc="5" dirty="0"/>
              <a:t> </a:t>
            </a:r>
            <a:r>
              <a:rPr spc="-10" dirty="0"/>
              <a:t>Bologna)</a:t>
            </a:r>
          </a:p>
        </p:txBody>
      </p:sp>
      <p:sp>
        <p:nvSpPr>
          <p:cNvPr id="22" name="object 22"/>
          <p:cNvSpPr txBox="1"/>
          <p:nvPr/>
        </p:nvSpPr>
        <p:spPr>
          <a:xfrm>
            <a:off x="2053069" y="3351784"/>
            <a:ext cx="502284" cy="102235"/>
          </a:xfrm>
          <a:prstGeom prst="rect">
            <a:avLst/>
          </a:prstGeom>
        </p:spPr>
        <p:txBody>
          <a:bodyPr vert="horz" wrap="square" lIns="0" tIns="0" rIns="0" bIns="0" rtlCol="0">
            <a:spAutoFit/>
          </a:bodyPr>
          <a:lstStyle/>
          <a:p>
            <a:pPr marL="12700">
              <a:lnSpc>
                <a:spcPts val="675"/>
              </a:lnSpc>
            </a:pPr>
            <a:r>
              <a:rPr sz="600" dirty="0">
                <a:solidFill>
                  <a:srgbClr val="470047"/>
                </a:solidFill>
                <a:latin typeface="Arial"/>
                <a:cs typeface="Arial"/>
              </a:rPr>
              <a:t>Ethics and</a:t>
            </a:r>
            <a:r>
              <a:rPr sz="600" spc="5" dirty="0">
                <a:solidFill>
                  <a:srgbClr val="470047"/>
                </a:solidFill>
                <a:latin typeface="Arial"/>
                <a:cs typeface="Arial"/>
              </a:rPr>
              <a:t> </a:t>
            </a:r>
            <a:r>
              <a:rPr sz="600" spc="-25" dirty="0">
                <a:solidFill>
                  <a:srgbClr val="470047"/>
                </a:solidFill>
                <a:latin typeface="Arial"/>
                <a:cs typeface="Arial"/>
              </a:rPr>
              <a:t>LP</a:t>
            </a:r>
            <a:endParaRPr sz="600">
              <a:latin typeface="Arial"/>
              <a:cs typeface="Arial"/>
            </a:endParaRPr>
          </a:p>
        </p:txBody>
      </p:sp>
      <p:sp>
        <p:nvSpPr>
          <p:cNvPr id="23" name="object 23"/>
          <p:cNvSpPr txBox="1">
            <a:spLocks noGrp="1"/>
          </p:cNvSpPr>
          <p:nvPr>
            <p:ph type="ftr" sz="quarter" idx="5"/>
          </p:nvPr>
        </p:nvSpPr>
        <p:spPr>
          <a:prstGeom prst="rect">
            <a:avLst/>
          </a:prstGeom>
        </p:spPr>
        <p:txBody>
          <a:bodyPr vert="horz" wrap="square" lIns="0" tIns="0" rIns="0" bIns="0" rtlCol="0">
            <a:spAutoFit/>
          </a:bodyPr>
          <a:lstStyle/>
          <a:p>
            <a:pPr marL="12700">
              <a:lnSpc>
                <a:spcPts val="675"/>
              </a:lnSpc>
            </a:pPr>
            <a:r>
              <a:rPr dirty="0"/>
              <a:t>A.Y.</a:t>
            </a:r>
            <a:r>
              <a:rPr spc="100" dirty="0"/>
              <a:t> </a:t>
            </a:r>
            <a:r>
              <a:rPr spc="-10" dirty="0"/>
              <a:t>2020/2021</a:t>
            </a:r>
          </a:p>
        </p:txBody>
      </p:sp>
      <p:sp>
        <p:nvSpPr>
          <p:cNvPr id="24" name="object 24"/>
          <p:cNvSpPr txBox="1">
            <a:spLocks noGrp="1"/>
          </p:cNvSpPr>
          <p:nvPr>
            <p:ph type="sldNum" sz="quarter" idx="7"/>
          </p:nvPr>
        </p:nvSpPr>
        <p:spPr>
          <a:prstGeom prst="rect">
            <a:avLst/>
          </a:prstGeom>
        </p:spPr>
        <p:txBody>
          <a:bodyPr vert="horz" wrap="square" lIns="0" tIns="0" rIns="0" bIns="0" rtlCol="0">
            <a:spAutoFit/>
          </a:bodyPr>
          <a:lstStyle/>
          <a:p>
            <a:pPr marL="38100">
              <a:lnSpc>
                <a:spcPts val="675"/>
              </a:lnSpc>
            </a:pPr>
            <a:fld id="{81D60167-4931-47E6-BA6A-407CBD079E47}" type="slidenum">
              <a:rPr spc="-25" dirty="0"/>
              <a:t>12</a:t>
            </a:fld>
            <a:r>
              <a:rPr spc="-60" dirty="0"/>
              <a:t> </a:t>
            </a:r>
            <a:r>
              <a:rPr spc="150" dirty="0"/>
              <a:t>/</a:t>
            </a:r>
            <a:r>
              <a:rPr spc="-55" dirty="0"/>
              <a:t> </a:t>
            </a:r>
            <a:r>
              <a:rPr spc="-25" dirty="0"/>
              <a:t>69</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58479" y="792"/>
            <a:ext cx="391160" cy="116839"/>
          </a:xfrm>
          <a:prstGeom prst="rect">
            <a:avLst/>
          </a:prstGeom>
        </p:spPr>
        <p:txBody>
          <a:bodyPr vert="horz" wrap="square" lIns="0" tIns="12065" rIns="0" bIns="0" rtlCol="0">
            <a:spAutoFit/>
          </a:bodyPr>
          <a:lstStyle/>
          <a:p>
            <a:pPr marL="12700">
              <a:lnSpc>
                <a:spcPct val="100000"/>
              </a:lnSpc>
              <a:spcBef>
                <a:spcPts val="95"/>
              </a:spcBef>
            </a:pPr>
            <a:r>
              <a:rPr sz="600" spc="-10" dirty="0">
                <a:solidFill>
                  <a:srgbClr val="F2F2F2"/>
                </a:solidFill>
                <a:latin typeface="Arial"/>
                <a:cs typeface="Arial"/>
              </a:rPr>
              <a:t>Motivation</a:t>
            </a:r>
            <a:endParaRPr sz="600">
              <a:latin typeface="Arial"/>
              <a:cs typeface="Arial"/>
            </a:endParaRPr>
          </a:p>
        </p:txBody>
      </p:sp>
      <p:grpSp>
        <p:nvGrpSpPr>
          <p:cNvPr id="3" name="object 3"/>
          <p:cNvGrpSpPr/>
          <p:nvPr/>
        </p:nvGrpSpPr>
        <p:grpSpPr>
          <a:xfrm>
            <a:off x="0" y="0"/>
            <a:ext cx="4597400" cy="490220"/>
            <a:chOff x="0" y="0"/>
            <a:chExt cx="4597400" cy="490220"/>
          </a:xfrm>
        </p:grpSpPr>
        <p:sp>
          <p:nvSpPr>
            <p:cNvPr id="4" name="object 4"/>
            <p:cNvSpPr/>
            <p:nvPr/>
          </p:nvSpPr>
          <p:spPr>
            <a:xfrm>
              <a:off x="2304008" y="0"/>
              <a:ext cx="2293620" cy="140335"/>
            </a:xfrm>
            <a:custGeom>
              <a:avLst/>
              <a:gdLst/>
              <a:ahLst/>
              <a:cxnLst/>
              <a:rect l="l" t="t" r="r" b="b"/>
              <a:pathLst>
                <a:path w="2293620" h="140335">
                  <a:moveTo>
                    <a:pt x="2293391" y="139992"/>
                  </a:moveTo>
                  <a:lnTo>
                    <a:pt x="0" y="139992"/>
                  </a:lnTo>
                  <a:lnTo>
                    <a:pt x="0" y="0"/>
                  </a:lnTo>
                  <a:lnTo>
                    <a:pt x="2293391" y="0"/>
                  </a:lnTo>
                  <a:lnTo>
                    <a:pt x="2293391" y="139992"/>
                  </a:lnTo>
                  <a:close/>
                </a:path>
              </a:pathLst>
            </a:custGeom>
            <a:solidFill>
              <a:srgbClr val="D8D8D8"/>
            </a:solidFill>
          </p:spPr>
          <p:txBody>
            <a:bodyPr wrap="square" lIns="0" tIns="0" rIns="0" bIns="0" rtlCol="0"/>
            <a:lstStyle/>
            <a:p>
              <a:endParaRPr/>
            </a:p>
          </p:txBody>
        </p:sp>
        <p:sp>
          <p:nvSpPr>
            <p:cNvPr id="5" name="object 5"/>
            <p:cNvSpPr/>
            <p:nvPr/>
          </p:nvSpPr>
          <p:spPr>
            <a:xfrm>
              <a:off x="0" y="139992"/>
              <a:ext cx="4597400" cy="350520"/>
            </a:xfrm>
            <a:custGeom>
              <a:avLst/>
              <a:gdLst/>
              <a:ahLst/>
              <a:cxnLst/>
              <a:rect l="l" t="t" r="r" b="b"/>
              <a:pathLst>
                <a:path w="4597400" h="350520">
                  <a:moveTo>
                    <a:pt x="0" y="0"/>
                  </a:moveTo>
                  <a:lnTo>
                    <a:pt x="4597400" y="0"/>
                  </a:lnTo>
                  <a:lnTo>
                    <a:pt x="4597400" y="350138"/>
                  </a:lnTo>
                  <a:lnTo>
                    <a:pt x="0" y="350138"/>
                  </a:lnTo>
                  <a:lnTo>
                    <a:pt x="0" y="0"/>
                  </a:lnTo>
                  <a:close/>
                </a:path>
              </a:pathLst>
            </a:custGeom>
            <a:solidFill>
              <a:srgbClr val="F2F2F2"/>
            </a:solidFill>
          </p:spPr>
          <p:txBody>
            <a:bodyPr wrap="square" lIns="0" tIns="0" rIns="0" bIns="0" rtlCol="0"/>
            <a:lstStyle/>
            <a:p>
              <a:endParaRPr/>
            </a:p>
          </p:txBody>
        </p:sp>
      </p:grpSp>
      <p:sp>
        <p:nvSpPr>
          <p:cNvPr id="6" name="object 6"/>
          <p:cNvSpPr txBox="1">
            <a:spLocks noGrp="1"/>
          </p:cNvSpPr>
          <p:nvPr>
            <p:ph type="title"/>
          </p:nvPr>
        </p:nvSpPr>
        <p:spPr>
          <a:xfrm>
            <a:off x="95300" y="199895"/>
            <a:ext cx="4235450" cy="232756"/>
          </a:xfrm>
          <a:prstGeom prst="rect">
            <a:avLst/>
          </a:prstGeom>
        </p:spPr>
        <p:txBody>
          <a:bodyPr vert="horz" wrap="square" lIns="0" tIns="17145" rIns="0" bIns="0" rtlCol="0">
            <a:spAutoFit/>
          </a:bodyPr>
          <a:lstStyle/>
          <a:p>
            <a:pPr marL="12700">
              <a:lnSpc>
                <a:spcPct val="100000"/>
              </a:lnSpc>
              <a:spcBef>
                <a:spcPts val="135"/>
              </a:spcBef>
            </a:pPr>
            <a:r>
              <a:rPr lang="el-GR" dirty="0"/>
              <a:t>Γιατί λογική;</a:t>
            </a:r>
            <a:r>
              <a:rPr lang="el-GR" spc="80" dirty="0"/>
              <a:t> </a:t>
            </a:r>
            <a:r>
              <a:rPr spc="40" dirty="0"/>
              <a:t>V</a:t>
            </a:r>
          </a:p>
        </p:txBody>
      </p:sp>
      <p:sp>
        <p:nvSpPr>
          <p:cNvPr id="7" name="object 7"/>
          <p:cNvSpPr/>
          <p:nvPr/>
        </p:nvSpPr>
        <p:spPr>
          <a:xfrm>
            <a:off x="87756" y="962863"/>
            <a:ext cx="4432935" cy="198755"/>
          </a:xfrm>
          <a:custGeom>
            <a:avLst/>
            <a:gdLst/>
            <a:ahLst/>
            <a:cxnLst/>
            <a:rect l="l" t="t" r="r" b="b"/>
            <a:pathLst>
              <a:path w="4432935" h="198755">
                <a:moveTo>
                  <a:pt x="4432554" y="198399"/>
                </a:moveTo>
                <a:lnTo>
                  <a:pt x="0" y="198399"/>
                </a:lnTo>
                <a:lnTo>
                  <a:pt x="0" y="50800"/>
                </a:lnTo>
                <a:lnTo>
                  <a:pt x="4010" y="31080"/>
                </a:lnTo>
                <a:lnTo>
                  <a:pt x="14927" y="14927"/>
                </a:lnTo>
                <a:lnTo>
                  <a:pt x="31080" y="4010"/>
                </a:lnTo>
                <a:lnTo>
                  <a:pt x="50800" y="0"/>
                </a:lnTo>
                <a:lnTo>
                  <a:pt x="4381754" y="0"/>
                </a:lnTo>
                <a:lnTo>
                  <a:pt x="4401473" y="4010"/>
                </a:lnTo>
                <a:lnTo>
                  <a:pt x="4417626" y="14927"/>
                </a:lnTo>
                <a:lnTo>
                  <a:pt x="4428543" y="31080"/>
                </a:lnTo>
                <a:lnTo>
                  <a:pt x="4432554" y="50800"/>
                </a:lnTo>
                <a:lnTo>
                  <a:pt x="4432554" y="198399"/>
                </a:lnTo>
                <a:close/>
              </a:path>
            </a:pathLst>
          </a:custGeom>
          <a:solidFill>
            <a:srgbClr val="380038"/>
          </a:solidFill>
        </p:spPr>
        <p:txBody>
          <a:bodyPr wrap="square" lIns="0" tIns="0" rIns="0" bIns="0" rtlCol="0"/>
          <a:lstStyle/>
          <a:p>
            <a:endParaRPr/>
          </a:p>
        </p:txBody>
      </p:sp>
      <p:sp>
        <p:nvSpPr>
          <p:cNvPr id="8" name="object 8"/>
          <p:cNvSpPr txBox="1"/>
          <p:nvPr/>
        </p:nvSpPr>
        <p:spPr>
          <a:xfrm>
            <a:off x="138544" y="991323"/>
            <a:ext cx="1153033" cy="141064"/>
          </a:xfrm>
          <a:prstGeom prst="rect">
            <a:avLst/>
          </a:prstGeom>
        </p:spPr>
        <p:txBody>
          <a:bodyPr vert="horz" wrap="square" lIns="0" tIns="0" rIns="0" bIns="0" rtlCol="0">
            <a:spAutoFit/>
          </a:bodyPr>
          <a:lstStyle/>
          <a:p>
            <a:pPr>
              <a:lnSpc>
                <a:spcPts val="1145"/>
              </a:lnSpc>
            </a:pPr>
            <a:r>
              <a:rPr lang="el-GR" sz="1200" spc="-40" dirty="0">
                <a:solidFill>
                  <a:srgbClr val="EEEAB3"/>
                </a:solidFill>
                <a:latin typeface="Tahoma"/>
                <a:cs typeface="Tahoma"/>
              </a:rPr>
              <a:t>Εξηγησιμότητα</a:t>
            </a:r>
          </a:p>
        </p:txBody>
      </p:sp>
      <p:sp>
        <p:nvSpPr>
          <p:cNvPr id="16" name="object 16"/>
          <p:cNvSpPr txBox="1"/>
          <p:nvPr/>
        </p:nvSpPr>
        <p:spPr>
          <a:xfrm>
            <a:off x="402932" y="1204778"/>
            <a:ext cx="4074160" cy="1391920"/>
          </a:xfrm>
          <a:prstGeom prst="rect">
            <a:avLst/>
          </a:prstGeom>
        </p:spPr>
        <p:txBody>
          <a:bodyPr vert="horz" wrap="square" lIns="0" tIns="12065" rIns="0" bIns="0" rtlCol="0">
            <a:spAutoFit/>
          </a:bodyPr>
          <a:lstStyle/>
          <a:p>
            <a:pPr marL="12700" marR="91440" algn="just">
              <a:lnSpc>
                <a:spcPct val="100000"/>
              </a:lnSpc>
              <a:spcBef>
                <a:spcPts val="95"/>
              </a:spcBef>
            </a:pPr>
            <a:r>
              <a:rPr lang="el-GR" sz="1000" spc="-25" dirty="0">
                <a:solidFill>
                  <a:srgbClr val="0A000A"/>
                </a:solidFill>
                <a:latin typeface="Tahoma"/>
                <a:cs typeface="Tahoma"/>
              </a:rPr>
              <a:t>τυπικές μέθοδοι για επιχειρηματολογία, αιτιολόγηση και αντιφατικότητα που συχνά βασίζονται σε ΛΠ</a:t>
            </a:r>
            <a:r>
              <a:rPr lang="en-US" sz="1000" spc="-25" dirty="0">
                <a:solidFill>
                  <a:srgbClr val="0A000A"/>
                </a:solidFill>
                <a:latin typeface="Tahoma"/>
                <a:cs typeface="Tahoma"/>
              </a:rPr>
              <a:t> </a:t>
            </a:r>
            <a:r>
              <a:rPr sz="800" spc="-10" dirty="0">
                <a:solidFill>
                  <a:srgbClr val="BE9E32"/>
                </a:solidFill>
                <a:latin typeface="Arial"/>
                <a:cs typeface="Arial"/>
              </a:rPr>
              <a:t>[Saptawijaya</a:t>
            </a:r>
            <a:r>
              <a:rPr sz="800" spc="20" dirty="0">
                <a:solidFill>
                  <a:srgbClr val="BE9E32"/>
                </a:solidFill>
                <a:latin typeface="Arial"/>
                <a:cs typeface="Arial"/>
              </a:rPr>
              <a:t> </a:t>
            </a:r>
            <a:r>
              <a:rPr sz="800" dirty="0">
                <a:solidFill>
                  <a:srgbClr val="BE9E32"/>
                </a:solidFill>
                <a:latin typeface="Arial"/>
                <a:cs typeface="Arial"/>
              </a:rPr>
              <a:t>and</a:t>
            </a:r>
            <a:r>
              <a:rPr sz="800" spc="30" dirty="0">
                <a:solidFill>
                  <a:srgbClr val="BE9E32"/>
                </a:solidFill>
                <a:latin typeface="Arial"/>
                <a:cs typeface="Arial"/>
              </a:rPr>
              <a:t> </a:t>
            </a:r>
            <a:r>
              <a:rPr sz="800" spc="-10" dirty="0">
                <a:solidFill>
                  <a:srgbClr val="BE9E32"/>
                </a:solidFill>
                <a:latin typeface="Arial"/>
                <a:cs typeface="Arial"/>
              </a:rPr>
              <a:t>Pereira,</a:t>
            </a:r>
            <a:r>
              <a:rPr sz="800" spc="25" dirty="0">
                <a:solidFill>
                  <a:srgbClr val="BE9E32"/>
                </a:solidFill>
                <a:latin typeface="Arial"/>
                <a:cs typeface="Arial"/>
              </a:rPr>
              <a:t> </a:t>
            </a:r>
            <a:r>
              <a:rPr sz="800" spc="-10" dirty="0">
                <a:solidFill>
                  <a:srgbClr val="BE9E32"/>
                </a:solidFill>
                <a:latin typeface="Arial"/>
                <a:cs typeface="Arial"/>
              </a:rPr>
              <a:t>2019]</a:t>
            </a:r>
            <a:endParaRPr sz="800" dirty="0">
              <a:latin typeface="Arial"/>
              <a:cs typeface="Arial"/>
            </a:endParaRPr>
          </a:p>
          <a:p>
            <a:pPr marL="12700" marR="34290" algn="just">
              <a:lnSpc>
                <a:spcPct val="100000"/>
              </a:lnSpc>
              <a:spcBef>
                <a:spcPts val="590"/>
              </a:spcBef>
            </a:pPr>
            <a:r>
              <a:rPr lang="el-GR" sz="1000" spc="-40" dirty="0">
                <a:solidFill>
                  <a:srgbClr val="0A000A"/>
                </a:solidFill>
                <a:latin typeface="Tahoma"/>
                <a:cs typeface="Tahoma"/>
              </a:rPr>
              <a:t>σύστημα ικανό να συμμετέχει σε διαλόγους με άλλους φορείς για να επικοινωνήσει το σκεπτικό του, να εξηγήσει τις επιλογές του ή να συντονιστεί για την επιδίωξη ενός κοινού στόχου</a:t>
            </a:r>
            <a:endParaRPr sz="1000" dirty="0">
              <a:latin typeface="Tahoma"/>
              <a:cs typeface="Tahoma"/>
            </a:endParaRPr>
          </a:p>
          <a:p>
            <a:pPr marL="12700" marR="5080" algn="just">
              <a:lnSpc>
                <a:spcPct val="100000"/>
              </a:lnSpc>
              <a:spcBef>
                <a:spcPts val="585"/>
              </a:spcBef>
            </a:pPr>
            <a:r>
              <a:rPr lang="el-GR" sz="1000" spc="-25" dirty="0">
                <a:solidFill>
                  <a:srgbClr val="0A000A"/>
                </a:solidFill>
                <a:latin typeface="Tahoma"/>
                <a:cs typeface="Tahoma"/>
              </a:rPr>
              <a:t>άλλες λογικές μορφές εξήγησης μπορούν να προβλεφθούν μέσω μη μονοτονικού συλλογισμού και επιχειρηματολογίας, μέσω μιας άμεσης επέκτασης της σημασιολογίας του ΛΠ</a:t>
            </a:r>
            <a:endParaRPr sz="1000" dirty="0">
              <a:latin typeface="Tahoma"/>
              <a:cs typeface="Tahoma"/>
            </a:endParaRPr>
          </a:p>
        </p:txBody>
      </p:sp>
      <p:grpSp>
        <p:nvGrpSpPr>
          <p:cNvPr id="17" name="object 17"/>
          <p:cNvGrpSpPr/>
          <p:nvPr/>
        </p:nvGrpSpPr>
        <p:grpSpPr>
          <a:xfrm>
            <a:off x="0" y="3346348"/>
            <a:ext cx="4597400" cy="109855"/>
            <a:chOff x="0" y="3346348"/>
            <a:chExt cx="4597400" cy="109855"/>
          </a:xfrm>
        </p:grpSpPr>
        <p:sp>
          <p:nvSpPr>
            <p:cNvPr id="18" name="object 18"/>
            <p:cNvSpPr/>
            <p:nvPr/>
          </p:nvSpPr>
          <p:spPr>
            <a:xfrm>
              <a:off x="0" y="3346348"/>
              <a:ext cx="1536065" cy="109855"/>
            </a:xfrm>
            <a:custGeom>
              <a:avLst/>
              <a:gdLst/>
              <a:ahLst/>
              <a:cxnLst/>
              <a:rect l="l" t="t" r="r" b="b"/>
              <a:pathLst>
                <a:path w="1536065" h="109854">
                  <a:moveTo>
                    <a:pt x="1535950" y="109639"/>
                  </a:moveTo>
                  <a:lnTo>
                    <a:pt x="0" y="109639"/>
                  </a:lnTo>
                  <a:lnTo>
                    <a:pt x="0" y="0"/>
                  </a:lnTo>
                  <a:lnTo>
                    <a:pt x="1535950" y="0"/>
                  </a:lnTo>
                  <a:lnTo>
                    <a:pt x="1535950" y="109639"/>
                  </a:lnTo>
                  <a:close/>
                </a:path>
              </a:pathLst>
            </a:custGeom>
            <a:solidFill>
              <a:srgbClr val="510051"/>
            </a:solidFill>
          </p:spPr>
          <p:txBody>
            <a:bodyPr wrap="square" lIns="0" tIns="0" rIns="0" bIns="0" rtlCol="0"/>
            <a:lstStyle/>
            <a:p>
              <a:endParaRPr/>
            </a:p>
          </p:txBody>
        </p:sp>
        <p:sp>
          <p:nvSpPr>
            <p:cNvPr id="19" name="object 19"/>
            <p:cNvSpPr/>
            <p:nvPr/>
          </p:nvSpPr>
          <p:spPr>
            <a:xfrm>
              <a:off x="1535950" y="3346348"/>
              <a:ext cx="1536065" cy="109855"/>
            </a:xfrm>
            <a:custGeom>
              <a:avLst/>
              <a:gdLst/>
              <a:ahLst/>
              <a:cxnLst/>
              <a:rect l="l" t="t" r="r" b="b"/>
              <a:pathLst>
                <a:path w="1536064" h="109854">
                  <a:moveTo>
                    <a:pt x="1536001" y="109639"/>
                  </a:moveTo>
                  <a:lnTo>
                    <a:pt x="0" y="109639"/>
                  </a:lnTo>
                  <a:lnTo>
                    <a:pt x="0" y="0"/>
                  </a:lnTo>
                  <a:lnTo>
                    <a:pt x="1536001" y="0"/>
                  </a:lnTo>
                  <a:lnTo>
                    <a:pt x="1536001" y="109639"/>
                  </a:lnTo>
                  <a:close/>
                </a:path>
              </a:pathLst>
            </a:custGeom>
            <a:solidFill>
              <a:srgbClr val="EBEBEB"/>
            </a:solidFill>
          </p:spPr>
          <p:txBody>
            <a:bodyPr wrap="square" lIns="0" tIns="0" rIns="0" bIns="0" rtlCol="0"/>
            <a:lstStyle/>
            <a:p>
              <a:endParaRPr/>
            </a:p>
          </p:txBody>
        </p:sp>
        <p:sp>
          <p:nvSpPr>
            <p:cNvPr id="20" name="object 20"/>
            <p:cNvSpPr/>
            <p:nvPr/>
          </p:nvSpPr>
          <p:spPr>
            <a:xfrm>
              <a:off x="3071964" y="3346348"/>
              <a:ext cx="1525905" cy="108585"/>
            </a:xfrm>
            <a:custGeom>
              <a:avLst/>
              <a:gdLst/>
              <a:ahLst/>
              <a:cxnLst/>
              <a:rect l="l" t="t" r="r" b="b"/>
              <a:pathLst>
                <a:path w="1525904" h="108585">
                  <a:moveTo>
                    <a:pt x="0" y="0"/>
                  </a:moveTo>
                  <a:lnTo>
                    <a:pt x="1525435" y="0"/>
                  </a:lnTo>
                  <a:lnTo>
                    <a:pt x="1525435" y="108051"/>
                  </a:lnTo>
                  <a:lnTo>
                    <a:pt x="0" y="108051"/>
                  </a:lnTo>
                  <a:lnTo>
                    <a:pt x="0" y="0"/>
                  </a:lnTo>
                  <a:close/>
                </a:path>
              </a:pathLst>
            </a:custGeom>
            <a:solidFill>
              <a:srgbClr val="D8D8D8"/>
            </a:solidFill>
          </p:spPr>
          <p:txBody>
            <a:bodyPr wrap="square" lIns="0" tIns="0" rIns="0" bIns="0" rtlCol="0"/>
            <a:lstStyle/>
            <a:p>
              <a:endParaRPr/>
            </a:p>
          </p:txBody>
        </p:sp>
      </p:grpSp>
      <p:sp>
        <p:nvSpPr>
          <p:cNvPr id="21" name="object 21"/>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dirty="0"/>
              <a:t>Calegari</a:t>
            </a:r>
            <a:r>
              <a:rPr spc="170" dirty="0"/>
              <a:t> </a:t>
            </a:r>
            <a:r>
              <a:rPr spc="-20" dirty="0"/>
              <a:t>(Universit`a</a:t>
            </a:r>
            <a:r>
              <a:rPr spc="5" dirty="0"/>
              <a:t> </a:t>
            </a:r>
            <a:r>
              <a:rPr spc="-10" dirty="0"/>
              <a:t>Bologna)</a:t>
            </a:r>
          </a:p>
        </p:txBody>
      </p:sp>
      <p:sp>
        <p:nvSpPr>
          <p:cNvPr id="22" name="object 22"/>
          <p:cNvSpPr txBox="1"/>
          <p:nvPr/>
        </p:nvSpPr>
        <p:spPr>
          <a:xfrm>
            <a:off x="2053069" y="3351784"/>
            <a:ext cx="502284" cy="102235"/>
          </a:xfrm>
          <a:prstGeom prst="rect">
            <a:avLst/>
          </a:prstGeom>
        </p:spPr>
        <p:txBody>
          <a:bodyPr vert="horz" wrap="square" lIns="0" tIns="0" rIns="0" bIns="0" rtlCol="0">
            <a:spAutoFit/>
          </a:bodyPr>
          <a:lstStyle/>
          <a:p>
            <a:pPr marL="12700">
              <a:lnSpc>
                <a:spcPts val="675"/>
              </a:lnSpc>
            </a:pPr>
            <a:r>
              <a:rPr sz="600" dirty="0">
                <a:solidFill>
                  <a:srgbClr val="470047"/>
                </a:solidFill>
                <a:latin typeface="Arial"/>
                <a:cs typeface="Arial"/>
              </a:rPr>
              <a:t>Ethics and</a:t>
            </a:r>
            <a:r>
              <a:rPr sz="600" spc="5" dirty="0">
                <a:solidFill>
                  <a:srgbClr val="470047"/>
                </a:solidFill>
                <a:latin typeface="Arial"/>
                <a:cs typeface="Arial"/>
              </a:rPr>
              <a:t> </a:t>
            </a:r>
            <a:r>
              <a:rPr sz="600" spc="-25" dirty="0">
                <a:solidFill>
                  <a:srgbClr val="470047"/>
                </a:solidFill>
                <a:latin typeface="Arial"/>
                <a:cs typeface="Arial"/>
              </a:rPr>
              <a:t>LP</a:t>
            </a:r>
            <a:endParaRPr sz="600">
              <a:latin typeface="Arial"/>
              <a:cs typeface="Arial"/>
            </a:endParaRPr>
          </a:p>
        </p:txBody>
      </p:sp>
      <p:sp>
        <p:nvSpPr>
          <p:cNvPr id="23" name="object 23"/>
          <p:cNvSpPr txBox="1">
            <a:spLocks noGrp="1"/>
          </p:cNvSpPr>
          <p:nvPr>
            <p:ph type="ftr" sz="quarter" idx="5"/>
          </p:nvPr>
        </p:nvSpPr>
        <p:spPr>
          <a:prstGeom prst="rect">
            <a:avLst/>
          </a:prstGeom>
        </p:spPr>
        <p:txBody>
          <a:bodyPr vert="horz" wrap="square" lIns="0" tIns="0" rIns="0" bIns="0" rtlCol="0">
            <a:spAutoFit/>
          </a:bodyPr>
          <a:lstStyle/>
          <a:p>
            <a:pPr marL="12700">
              <a:lnSpc>
                <a:spcPts val="675"/>
              </a:lnSpc>
            </a:pPr>
            <a:r>
              <a:rPr dirty="0"/>
              <a:t>A.Y.</a:t>
            </a:r>
            <a:r>
              <a:rPr spc="100" dirty="0"/>
              <a:t> </a:t>
            </a:r>
            <a:r>
              <a:rPr spc="-10" dirty="0"/>
              <a:t>2020/2021</a:t>
            </a:r>
          </a:p>
        </p:txBody>
      </p:sp>
      <p:sp>
        <p:nvSpPr>
          <p:cNvPr id="24" name="object 24"/>
          <p:cNvSpPr txBox="1">
            <a:spLocks noGrp="1"/>
          </p:cNvSpPr>
          <p:nvPr>
            <p:ph type="sldNum" sz="quarter" idx="7"/>
          </p:nvPr>
        </p:nvSpPr>
        <p:spPr>
          <a:prstGeom prst="rect">
            <a:avLst/>
          </a:prstGeom>
        </p:spPr>
        <p:txBody>
          <a:bodyPr vert="horz" wrap="square" lIns="0" tIns="0" rIns="0" bIns="0" rtlCol="0">
            <a:spAutoFit/>
          </a:bodyPr>
          <a:lstStyle/>
          <a:p>
            <a:pPr marL="38100">
              <a:lnSpc>
                <a:spcPts val="675"/>
              </a:lnSpc>
            </a:pPr>
            <a:fld id="{81D60167-4931-47E6-BA6A-407CBD079E47}" type="slidenum">
              <a:rPr spc="-25" dirty="0"/>
              <a:t>13</a:t>
            </a:fld>
            <a:r>
              <a:rPr spc="-60" dirty="0"/>
              <a:t> </a:t>
            </a:r>
            <a:r>
              <a:rPr spc="150" dirty="0"/>
              <a:t>/</a:t>
            </a:r>
            <a:r>
              <a:rPr spc="-55" dirty="0"/>
              <a:t> </a:t>
            </a:r>
            <a:r>
              <a:rPr spc="-25" dirty="0"/>
              <a:t>69</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58479" y="792"/>
            <a:ext cx="391160" cy="116839"/>
          </a:xfrm>
          <a:prstGeom prst="rect">
            <a:avLst/>
          </a:prstGeom>
        </p:spPr>
        <p:txBody>
          <a:bodyPr vert="horz" wrap="square" lIns="0" tIns="12065" rIns="0" bIns="0" rtlCol="0">
            <a:spAutoFit/>
          </a:bodyPr>
          <a:lstStyle/>
          <a:p>
            <a:pPr marL="12700">
              <a:lnSpc>
                <a:spcPct val="100000"/>
              </a:lnSpc>
              <a:spcBef>
                <a:spcPts val="95"/>
              </a:spcBef>
            </a:pPr>
            <a:r>
              <a:rPr sz="600" spc="-10" dirty="0">
                <a:solidFill>
                  <a:srgbClr val="F2F2F2"/>
                </a:solidFill>
                <a:latin typeface="Arial"/>
                <a:cs typeface="Arial"/>
              </a:rPr>
              <a:t>Motivation</a:t>
            </a:r>
            <a:endParaRPr sz="600">
              <a:latin typeface="Arial"/>
              <a:cs typeface="Arial"/>
            </a:endParaRPr>
          </a:p>
        </p:txBody>
      </p:sp>
      <p:grpSp>
        <p:nvGrpSpPr>
          <p:cNvPr id="3" name="object 3"/>
          <p:cNvGrpSpPr/>
          <p:nvPr/>
        </p:nvGrpSpPr>
        <p:grpSpPr>
          <a:xfrm>
            <a:off x="0" y="0"/>
            <a:ext cx="4597400" cy="490220"/>
            <a:chOff x="0" y="0"/>
            <a:chExt cx="4597400" cy="490220"/>
          </a:xfrm>
        </p:grpSpPr>
        <p:sp>
          <p:nvSpPr>
            <p:cNvPr id="4" name="object 4"/>
            <p:cNvSpPr/>
            <p:nvPr/>
          </p:nvSpPr>
          <p:spPr>
            <a:xfrm>
              <a:off x="2304008" y="0"/>
              <a:ext cx="2293620" cy="140335"/>
            </a:xfrm>
            <a:custGeom>
              <a:avLst/>
              <a:gdLst/>
              <a:ahLst/>
              <a:cxnLst/>
              <a:rect l="l" t="t" r="r" b="b"/>
              <a:pathLst>
                <a:path w="2293620" h="140335">
                  <a:moveTo>
                    <a:pt x="2293391" y="139992"/>
                  </a:moveTo>
                  <a:lnTo>
                    <a:pt x="0" y="139992"/>
                  </a:lnTo>
                  <a:lnTo>
                    <a:pt x="0" y="0"/>
                  </a:lnTo>
                  <a:lnTo>
                    <a:pt x="2293391" y="0"/>
                  </a:lnTo>
                  <a:lnTo>
                    <a:pt x="2293391" y="139992"/>
                  </a:lnTo>
                  <a:close/>
                </a:path>
              </a:pathLst>
            </a:custGeom>
            <a:solidFill>
              <a:srgbClr val="D8D8D8"/>
            </a:solidFill>
          </p:spPr>
          <p:txBody>
            <a:bodyPr wrap="square" lIns="0" tIns="0" rIns="0" bIns="0" rtlCol="0"/>
            <a:lstStyle/>
            <a:p>
              <a:endParaRPr/>
            </a:p>
          </p:txBody>
        </p:sp>
        <p:sp>
          <p:nvSpPr>
            <p:cNvPr id="5" name="object 5"/>
            <p:cNvSpPr/>
            <p:nvPr/>
          </p:nvSpPr>
          <p:spPr>
            <a:xfrm>
              <a:off x="0" y="139992"/>
              <a:ext cx="4597400" cy="350520"/>
            </a:xfrm>
            <a:custGeom>
              <a:avLst/>
              <a:gdLst/>
              <a:ahLst/>
              <a:cxnLst/>
              <a:rect l="l" t="t" r="r" b="b"/>
              <a:pathLst>
                <a:path w="4597400" h="350520">
                  <a:moveTo>
                    <a:pt x="0" y="0"/>
                  </a:moveTo>
                  <a:lnTo>
                    <a:pt x="4597400" y="0"/>
                  </a:lnTo>
                  <a:lnTo>
                    <a:pt x="4597400" y="350138"/>
                  </a:lnTo>
                  <a:lnTo>
                    <a:pt x="0" y="350138"/>
                  </a:lnTo>
                  <a:lnTo>
                    <a:pt x="0" y="0"/>
                  </a:lnTo>
                  <a:close/>
                </a:path>
              </a:pathLst>
            </a:custGeom>
            <a:solidFill>
              <a:srgbClr val="F2F2F2"/>
            </a:solidFill>
          </p:spPr>
          <p:txBody>
            <a:bodyPr wrap="square" lIns="0" tIns="0" rIns="0" bIns="0" rtlCol="0"/>
            <a:lstStyle/>
            <a:p>
              <a:endParaRPr/>
            </a:p>
          </p:txBody>
        </p:sp>
      </p:grpSp>
      <p:sp>
        <p:nvSpPr>
          <p:cNvPr id="6" name="object 6"/>
          <p:cNvSpPr txBox="1">
            <a:spLocks noGrp="1"/>
          </p:cNvSpPr>
          <p:nvPr>
            <p:ph type="title"/>
          </p:nvPr>
        </p:nvSpPr>
        <p:spPr>
          <a:xfrm>
            <a:off x="95300" y="199895"/>
            <a:ext cx="4235450" cy="232756"/>
          </a:xfrm>
          <a:prstGeom prst="rect">
            <a:avLst/>
          </a:prstGeom>
        </p:spPr>
        <p:txBody>
          <a:bodyPr vert="horz" wrap="square" lIns="0" tIns="17145" rIns="0" bIns="0" rtlCol="0">
            <a:spAutoFit/>
          </a:bodyPr>
          <a:lstStyle/>
          <a:p>
            <a:pPr marL="12700">
              <a:lnSpc>
                <a:spcPct val="100000"/>
              </a:lnSpc>
              <a:spcBef>
                <a:spcPts val="135"/>
              </a:spcBef>
            </a:pPr>
            <a:r>
              <a:rPr lang="el-GR" dirty="0"/>
              <a:t>Γιατί λογική;</a:t>
            </a:r>
            <a:r>
              <a:rPr lang="el-GR" spc="80" dirty="0"/>
              <a:t> </a:t>
            </a:r>
            <a:r>
              <a:rPr spc="-25" dirty="0"/>
              <a:t>VI</a:t>
            </a:r>
          </a:p>
        </p:txBody>
      </p:sp>
      <p:sp>
        <p:nvSpPr>
          <p:cNvPr id="7" name="object 7"/>
          <p:cNvSpPr/>
          <p:nvPr/>
        </p:nvSpPr>
        <p:spPr>
          <a:xfrm>
            <a:off x="87756" y="1255369"/>
            <a:ext cx="4432935" cy="198755"/>
          </a:xfrm>
          <a:custGeom>
            <a:avLst/>
            <a:gdLst/>
            <a:ahLst/>
            <a:cxnLst/>
            <a:rect l="l" t="t" r="r" b="b"/>
            <a:pathLst>
              <a:path w="4432935" h="198755">
                <a:moveTo>
                  <a:pt x="4432554" y="198335"/>
                </a:moveTo>
                <a:lnTo>
                  <a:pt x="0" y="198335"/>
                </a:lnTo>
                <a:lnTo>
                  <a:pt x="0" y="50799"/>
                </a:lnTo>
                <a:lnTo>
                  <a:pt x="4010" y="31059"/>
                </a:lnTo>
                <a:lnTo>
                  <a:pt x="14927" y="14908"/>
                </a:lnTo>
                <a:lnTo>
                  <a:pt x="31080" y="4003"/>
                </a:lnTo>
                <a:lnTo>
                  <a:pt x="50800" y="0"/>
                </a:lnTo>
                <a:lnTo>
                  <a:pt x="4381754" y="0"/>
                </a:lnTo>
                <a:lnTo>
                  <a:pt x="4401473" y="4003"/>
                </a:lnTo>
                <a:lnTo>
                  <a:pt x="4417626" y="14908"/>
                </a:lnTo>
                <a:lnTo>
                  <a:pt x="4428543" y="31059"/>
                </a:lnTo>
                <a:lnTo>
                  <a:pt x="4432554" y="50799"/>
                </a:lnTo>
                <a:lnTo>
                  <a:pt x="4432554" y="198335"/>
                </a:lnTo>
                <a:close/>
              </a:path>
            </a:pathLst>
          </a:custGeom>
          <a:solidFill>
            <a:srgbClr val="380038"/>
          </a:solidFill>
        </p:spPr>
        <p:txBody>
          <a:bodyPr wrap="square" lIns="0" tIns="0" rIns="0" bIns="0" rtlCol="0"/>
          <a:lstStyle/>
          <a:p>
            <a:endParaRPr/>
          </a:p>
        </p:txBody>
      </p:sp>
      <p:sp>
        <p:nvSpPr>
          <p:cNvPr id="8" name="object 8"/>
          <p:cNvSpPr txBox="1"/>
          <p:nvPr/>
        </p:nvSpPr>
        <p:spPr>
          <a:xfrm>
            <a:off x="138543" y="1283791"/>
            <a:ext cx="2416809" cy="141064"/>
          </a:xfrm>
          <a:prstGeom prst="rect">
            <a:avLst/>
          </a:prstGeom>
        </p:spPr>
        <p:txBody>
          <a:bodyPr vert="horz" wrap="square" lIns="0" tIns="0" rIns="0" bIns="0" rtlCol="0">
            <a:spAutoFit/>
          </a:bodyPr>
          <a:lstStyle/>
          <a:p>
            <a:pPr>
              <a:lnSpc>
                <a:spcPts val="1145"/>
              </a:lnSpc>
            </a:pPr>
            <a:r>
              <a:rPr lang="el-GR" sz="1200" spc="-50" dirty="0">
                <a:solidFill>
                  <a:srgbClr val="EEEAB3"/>
                </a:solidFill>
                <a:latin typeface="Tahoma"/>
                <a:cs typeface="Tahoma"/>
              </a:rPr>
              <a:t>Εκφραστικότητα και τοποθέτηση</a:t>
            </a:r>
          </a:p>
        </p:txBody>
      </p:sp>
      <p:sp>
        <p:nvSpPr>
          <p:cNvPr id="16" name="object 16"/>
          <p:cNvSpPr txBox="1"/>
          <p:nvPr/>
        </p:nvSpPr>
        <p:spPr>
          <a:xfrm>
            <a:off x="138556" y="1421314"/>
            <a:ext cx="4432935" cy="708660"/>
          </a:xfrm>
          <a:prstGeom prst="rect">
            <a:avLst/>
          </a:prstGeom>
        </p:spPr>
        <p:txBody>
          <a:bodyPr vert="horz" wrap="square" lIns="0" tIns="88265" rIns="0" bIns="0" rtlCol="0">
            <a:spAutoFit/>
          </a:bodyPr>
          <a:lstStyle/>
          <a:p>
            <a:pPr marL="448310" indent="-171450">
              <a:lnSpc>
                <a:spcPct val="100000"/>
              </a:lnSpc>
              <a:spcBef>
                <a:spcPts val="695"/>
              </a:spcBef>
              <a:buFont typeface="Arial" panose="020B0604020202020204" pitchFamily="34" charset="0"/>
              <a:buChar char="•"/>
            </a:pPr>
            <a:r>
              <a:rPr lang="el-GR" sz="1000" spc="-20" dirty="0">
                <a:solidFill>
                  <a:srgbClr val="0A000A"/>
                </a:solidFill>
                <a:latin typeface="Tahoma"/>
                <a:cs typeface="Tahoma"/>
              </a:rPr>
              <a:t>Διαφορετικές αποχρώσεις → επεκτάσεις </a:t>
            </a:r>
            <a:r>
              <a:rPr sz="800" dirty="0">
                <a:solidFill>
                  <a:srgbClr val="BE9E32"/>
                </a:solidFill>
                <a:latin typeface="Arial"/>
                <a:cs typeface="Arial"/>
              </a:rPr>
              <a:t>[Dyckhoﬀet</a:t>
            </a:r>
            <a:r>
              <a:rPr sz="800" spc="35" dirty="0">
                <a:solidFill>
                  <a:srgbClr val="BE9E32"/>
                </a:solidFill>
                <a:latin typeface="Arial"/>
                <a:cs typeface="Arial"/>
              </a:rPr>
              <a:t> </a:t>
            </a:r>
            <a:r>
              <a:rPr sz="800" dirty="0">
                <a:solidFill>
                  <a:srgbClr val="BE9E32"/>
                </a:solidFill>
                <a:latin typeface="Arial"/>
                <a:cs typeface="Arial"/>
              </a:rPr>
              <a:t>al.,</a:t>
            </a:r>
            <a:r>
              <a:rPr sz="800" spc="40" dirty="0">
                <a:solidFill>
                  <a:srgbClr val="BE9E32"/>
                </a:solidFill>
                <a:latin typeface="Arial"/>
                <a:cs typeface="Arial"/>
              </a:rPr>
              <a:t> </a:t>
            </a:r>
            <a:r>
              <a:rPr sz="800" spc="-10" dirty="0">
                <a:solidFill>
                  <a:srgbClr val="BE9E32"/>
                </a:solidFill>
                <a:latin typeface="Arial"/>
                <a:cs typeface="Arial"/>
              </a:rPr>
              <a:t>1996]</a:t>
            </a:r>
            <a:endParaRPr sz="800" dirty="0">
              <a:latin typeface="Arial"/>
              <a:cs typeface="Arial"/>
            </a:endParaRPr>
          </a:p>
          <a:p>
            <a:pPr marL="448310" indent="-171450">
              <a:lnSpc>
                <a:spcPct val="100000"/>
              </a:lnSpc>
              <a:spcBef>
                <a:spcPts val="590"/>
              </a:spcBef>
              <a:buFont typeface="Arial" panose="020B0604020202020204" pitchFamily="34" charset="0"/>
              <a:buChar char="•"/>
            </a:pPr>
            <a:r>
              <a:rPr lang="el-GR" sz="1000" spc="-10" dirty="0">
                <a:solidFill>
                  <a:srgbClr val="0A000A"/>
                </a:solidFill>
                <a:latin typeface="Tahoma"/>
                <a:cs typeface="Tahoma"/>
              </a:rPr>
              <a:t>ρητές υποθέσεις και εξαιρέσεις </a:t>
            </a:r>
            <a:r>
              <a:rPr sz="800" dirty="0">
                <a:solidFill>
                  <a:srgbClr val="BE9E32"/>
                </a:solidFill>
                <a:latin typeface="Arial"/>
                <a:cs typeface="Arial"/>
              </a:rPr>
              <a:t>[Borning</a:t>
            </a:r>
            <a:r>
              <a:rPr sz="800" spc="40" dirty="0">
                <a:solidFill>
                  <a:srgbClr val="BE9E32"/>
                </a:solidFill>
                <a:latin typeface="Arial"/>
                <a:cs typeface="Arial"/>
              </a:rPr>
              <a:t> </a:t>
            </a:r>
            <a:r>
              <a:rPr sz="800" dirty="0">
                <a:solidFill>
                  <a:srgbClr val="BE9E32"/>
                </a:solidFill>
                <a:latin typeface="Arial"/>
                <a:cs typeface="Arial"/>
              </a:rPr>
              <a:t>et</a:t>
            </a:r>
            <a:r>
              <a:rPr sz="800" spc="40" dirty="0">
                <a:solidFill>
                  <a:srgbClr val="BE9E32"/>
                </a:solidFill>
                <a:latin typeface="Arial"/>
                <a:cs typeface="Arial"/>
              </a:rPr>
              <a:t> </a:t>
            </a:r>
            <a:r>
              <a:rPr sz="800" dirty="0">
                <a:solidFill>
                  <a:srgbClr val="BE9E32"/>
                </a:solidFill>
                <a:latin typeface="Arial"/>
                <a:cs typeface="Arial"/>
              </a:rPr>
              <a:t>al.,</a:t>
            </a:r>
            <a:r>
              <a:rPr sz="800" spc="45" dirty="0">
                <a:solidFill>
                  <a:srgbClr val="BE9E32"/>
                </a:solidFill>
                <a:latin typeface="Arial"/>
                <a:cs typeface="Arial"/>
              </a:rPr>
              <a:t> </a:t>
            </a:r>
            <a:r>
              <a:rPr sz="800" spc="-10" dirty="0">
                <a:solidFill>
                  <a:srgbClr val="BE9E32"/>
                </a:solidFill>
                <a:latin typeface="Arial"/>
                <a:cs typeface="Arial"/>
              </a:rPr>
              <a:t>1989]</a:t>
            </a:r>
            <a:endParaRPr sz="800" dirty="0">
              <a:latin typeface="Arial"/>
              <a:cs typeface="Arial"/>
            </a:endParaRPr>
          </a:p>
          <a:p>
            <a:pPr marL="448310" indent="-171450">
              <a:lnSpc>
                <a:spcPct val="100000"/>
              </a:lnSpc>
              <a:spcBef>
                <a:spcPts val="595"/>
              </a:spcBef>
              <a:buFont typeface="Arial" panose="020B0604020202020204" pitchFamily="34" charset="0"/>
              <a:buChar char="•"/>
            </a:pPr>
            <a:r>
              <a:rPr lang="el-GR" sz="1000" spc="-30" dirty="0">
                <a:solidFill>
                  <a:srgbClr val="0A000A"/>
                </a:solidFill>
                <a:latin typeface="Tahoma"/>
                <a:cs typeface="Tahoma"/>
              </a:rPr>
              <a:t>να αποτυπώνει τις ιδιαιτερότητες του πλαισίου </a:t>
            </a:r>
            <a:r>
              <a:rPr sz="800" spc="-10" dirty="0">
                <a:solidFill>
                  <a:srgbClr val="BE9E32"/>
                </a:solidFill>
                <a:latin typeface="Arial"/>
                <a:cs typeface="Arial"/>
              </a:rPr>
              <a:t>[Calegari</a:t>
            </a:r>
            <a:r>
              <a:rPr sz="800" spc="25" dirty="0">
                <a:solidFill>
                  <a:srgbClr val="BE9E32"/>
                </a:solidFill>
                <a:latin typeface="Arial"/>
                <a:cs typeface="Arial"/>
              </a:rPr>
              <a:t> </a:t>
            </a:r>
            <a:r>
              <a:rPr sz="800" dirty="0">
                <a:solidFill>
                  <a:srgbClr val="BE9E32"/>
                </a:solidFill>
                <a:latin typeface="Arial"/>
                <a:cs typeface="Arial"/>
              </a:rPr>
              <a:t>et</a:t>
            </a:r>
            <a:r>
              <a:rPr sz="800" spc="25" dirty="0">
                <a:solidFill>
                  <a:srgbClr val="BE9E32"/>
                </a:solidFill>
                <a:latin typeface="Arial"/>
                <a:cs typeface="Arial"/>
              </a:rPr>
              <a:t> </a:t>
            </a:r>
            <a:r>
              <a:rPr sz="800" dirty="0">
                <a:solidFill>
                  <a:srgbClr val="BE9E32"/>
                </a:solidFill>
                <a:latin typeface="Arial"/>
                <a:cs typeface="Arial"/>
              </a:rPr>
              <a:t>al.,</a:t>
            </a:r>
            <a:r>
              <a:rPr sz="800" spc="25" dirty="0">
                <a:solidFill>
                  <a:srgbClr val="BE9E32"/>
                </a:solidFill>
                <a:latin typeface="Arial"/>
                <a:cs typeface="Arial"/>
              </a:rPr>
              <a:t> </a:t>
            </a:r>
            <a:r>
              <a:rPr sz="800" spc="-10" dirty="0">
                <a:solidFill>
                  <a:srgbClr val="BE9E32"/>
                </a:solidFill>
                <a:latin typeface="Arial"/>
                <a:cs typeface="Arial"/>
              </a:rPr>
              <a:t>2018b]</a:t>
            </a:r>
            <a:endParaRPr sz="800" dirty="0">
              <a:latin typeface="Arial"/>
              <a:cs typeface="Arial"/>
            </a:endParaRPr>
          </a:p>
        </p:txBody>
      </p:sp>
      <p:grpSp>
        <p:nvGrpSpPr>
          <p:cNvPr id="17" name="object 17"/>
          <p:cNvGrpSpPr/>
          <p:nvPr/>
        </p:nvGrpSpPr>
        <p:grpSpPr>
          <a:xfrm>
            <a:off x="0" y="3346348"/>
            <a:ext cx="4597400" cy="109855"/>
            <a:chOff x="0" y="3346348"/>
            <a:chExt cx="4597400" cy="109855"/>
          </a:xfrm>
        </p:grpSpPr>
        <p:sp>
          <p:nvSpPr>
            <p:cNvPr id="18" name="object 18"/>
            <p:cNvSpPr/>
            <p:nvPr/>
          </p:nvSpPr>
          <p:spPr>
            <a:xfrm>
              <a:off x="0" y="3346348"/>
              <a:ext cx="1536065" cy="109855"/>
            </a:xfrm>
            <a:custGeom>
              <a:avLst/>
              <a:gdLst/>
              <a:ahLst/>
              <a:cxnLst/>
              <a:rect l="l" t="t" r="r" b="b"/>
              <a:pathLst>
                <a:path w="1536065" h="109854">
                  <a:moveTo>
                    <a:pt x="1535950" y="109639"/>
                  </a:moveTo>
                  <a:lnTo>
                    <a:pt x="0" y="109639"/>
                  </a:lnTo>
                  <a:lnTo>
                    <a:pt x="0" y="0"/>
                  </a:lnTo>
                  <a:lnTo>
                    <a:pt x="1535950" y="0"/>
                  </a:lnTo>
                  <a:lnTo>
                    <a:pt x="1535950" y="109639"/>
                  </a:lnTo>
                  <a:close/>
                </a:path>
              </a:pathLst>
            </a:custGeom>
            <a:solidFill>
              <a:srgbClr val="510051"/>
            </a:solidFill>
          </p:spPr>
          <p:txBody>
            <a:bodyPr wrap="square" lIns="0" tIns="0" rIns="0" bIns="0" rtlCol="0"/>
            <a:lstStyle/>
            <a:p>
              <a:endParaRPr/>
            </a:p>
          </p:txBody>
        </p:sp>
        <p:sp>
          <p:nvSpPr>
            <p:cNvPr id="19" name="object 19"/>
            <p:cNvSpPr/>
            <p:nvPr/>
          </p:nvSpPr>
          <p:spPr>
            <a:xfrm>
              <a:off x="1535950" y="3346348"/>
              <a:ext cx="1536065" cy="109855"/>
            </a:xfrm>
            <a:custGeom>
              <a:avLst/>
              <a:gdLst/>
              <a:ahLst/>
              <a:cxnLst/>
              <a:rect l="l" t="t" r="r" b="b"/>
              <a:pathLst>
                <a:path w="1536064" h="109854">
                  <a:moveTo>
                    <a:pt x="1536001" y="109639"/>
                  </a:moveTo>
                  <a:lnTo>
                    <a:pt x="0" y="109639"/>
                  </a:lnTo>
                  <a:lnTo>
                    <a:pt x="0" y="0"/>
                  </a:lnTo>
                  <a:lnTo>
                    <a:pt x="1536001" y="0"/>
                  </a:lnTo>
                  <a:lnTo>
                    <a:pt x="1536001" y="109639"/>
                  </a:lnTo>
                  <a:close/>
                </a:path>
              </a:pathLst>
            </a:custGeom>
            <a:solidFill>
              <a:srgbClr val="EBEBEB"/>
            </a:solidFill>
          </p:spPr>
          <p:txBody>
            <a:bodyPr wrap="square" lIns="0" tIns="0" rIns="0" bIns="0" rtlCol="0"/>
            <a:lstStyle/>
            <a:p>
              <a:endParaRPr/>
            </a:p>
          </p:txBody>
        </p:sp>
        <p:sp>
          <p:nvSpPr>
            <p:cNvPr id="20" name="object 20"/>
            <p:cNvSpPr/>
            <p:nvPr/>
          </p:nvSpPr>
          <p:spPr>
            <a:xfrm>
              <a:off x="3071964" y="3346348"/>
              <a:ext cx="1525905" cy="108585"/>
            </a:xfrm>
            <a:custGeom>
              <a:avLst/>
              <a:gdLst/>
              <a:ahLst/>
              <a:cxnLst/>
              <a:rect l="l" t="t" r="r" b="b"/>
              <a:pathLst>
                <a:path w="1525904" h="108585">
                  <a:moveTo>
                    <a:pt x="0" y="0"/>
                  </a:moveTo>
                  <a:lnTo>
                    <a:pt x="1525435" y="0"/>
                  </a:lnTo>
                  <a:lnTo>
                    <a:pt x="1525435" y="108051"/>
                  </a:lnTo>
                  <a:lnTo>
                    <a:pt x="0" y="108051"/>
                  </a:lnTo>
                  <a:lnTo>
                    <a:pt x="0" y="0"/>
                  </a:lnTo>
                  <a:close/>
                </a:path>
              </a:pathLst>
            </a:custGeom>
            <a:solidFill>
              <a:srgbClr val="D8D8D8"/>
            </a:solidFill>
          </p:spPr>
          <p:txBody>
            <a:bodyPr wrap="square" lIns="0" tIns="0" rIns="0" bIns="0" rtlCol="0"/>
            <a:lstStyle/>
            <a:p>
              <a:endParaRPr/>
            </a:p>
          </p:txBody>
        </p:sp>
      </p:grpSp>
      <p:sp>
        <p:nvSpPr>
          <p:cNvPr id="21" name="object 21"/>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dirty="0"/>
              <a:t>Calegari</a:t>
            </a:r>
            <a:r>
              <a:rPr spc="170" dirty="0"/>
              <a:t> </a:t>
            </a:r>
            <a:r>
              <a:rPr spc="-20" dirty="0"/>
              <a:t>(Universit`a</a:t>
            </a:r>
            <a:r>
              <a:rPr spc="5" dirty="0"/>
              <a:t> </a:t>
            </a:r>
            <a:r>
              <a:rPr spc="-10" dirty="0"/>
              <a:t>Bologna)</a:t>
            </a:r>
          </a:p>
        </p:txBody>
      </p:sp>
      <p:sp>
        <p:nvSpPr>
          <p:cNvPr id="22" name="object 22"/>
          <p:cNvSpPr txBox="1"/>
          <p:nvPr/>
        </p:nvSpPr>
        <p:spPr>
          <a:xfrm>
            <a:off x="2053069" y="3351784"/>
            <a:ext cx="502284" cy="102235"/>
          </a:xfrm>
          <a:prstGeom prst="rect">
            <a:avLst/>
          </a:prstGeom>
        </p:spPr>
        <p:txBody>
          <a:bodyPr vert="horz" wrap="square" lIns="0" tIns="0" rIns="0" bIns="0" rtlCol="0">
            <a:spAutoFit/>
          </a:bodyPr>
          <a:lstStyle/>
          <a:p>
            <a:pPr marL="12700">
              <a:lnSpc>
                <a:spcPts val="675"/>
              </a:lnSpc>
            </a:pPr>
            <a:r>
              <a:rPr sz="600" dirty="0">
                <a:solidFill>
                  <a:srgbClr val="470047"/>
                </a:solidFill>
                <a:latin typeface="Arial"/>
                <a:cs typeface="Arial"/>
              </a:rPr>
              <a:t>Ethics and</a:t>
            </a:r>
            <a:r>
              <a:rPr sz="600" spc="5" dirty="0">
                <a:solidFill>
                  <a:srgbClr val="470047"/>
                </a:solidFill>
                <a:latin typeface="Arial"/>
                <a:cs typeface="Arial"/>
              </a:rPr>
              <a:t> </a:t>
            </a:r>
            <a:r>
              <a:rPr sz="600" spc="-25" dirty="0">
                <a:solidFill>
                  <a:srgbClr val="470047"/>
                </a:solidFill>
                <a:latin typeface="Arial"/>
                <a:cs typeface="Arial"/>
              </a:rPr>
              <a:t>LP</a:t>
            </a:r>
            <a:endParaRPr sz="600">
              <a:latin typeface="Arial"/>
              <a:cs typeface="Arial"/>
            </a:endParaRPr>
          </a:p>
        </p:txBody>
      </p:sp>
      <p:sp>
        <p:nvSpPr>
          <p:cNvPr id="23" name="object 23"/>
          <p:cNvSpPr txBox="1">
            <a:spLocks noGrp="1"/>
          </p:cNvSpPr>
          <p:nvPr>
            <p:ph type="ftr" sz="quarter" idx="5"/>
          </p:nvPr>
        </p:nvSpPr>
        <p:spPr>
          <a:prstGeom prst="rect">
            <a:avLst/>
          </a:prstGeom>
        </p:spPr>
        <p:txBody>
          <a:bodyPr vert="horz" wrap="square" lIns="0" tIns="0" rIns="0" bIns="0" rtlCol="0">
            <a:spAutoFit/>
          </a:bodyPr>
          <a:lstStyle/>
          <a:p>
            <a:pPr marL="12700">
              <a:lnSpc>
                <a:spcPts val="675"/>
              </a:lnSpc>
            </a:pPr>
            <a:r>
              <a:rPr dirty="0"/>
              <a:t>A.Y.</a:t>
            </a:r>
            <a:r>
              <a:rPr spc="100" dirty="0"/>
              <a:t> </a:t>
            </a:r>
            <a:r>
              <a:rPr spc="-10" dirty="0"/>
              <a:t>2020/2021</a:t>
            </a:r>
          </a:p>
        </p:txBody>
      </p:sp>
      <p:sp>
        <p:nvSpPr>
          <p:cNvPr id="24" name="object 24"/>
          <p:cNvSpPr txBox="1">
            <a:spLocks noGrp="1"/>
          </p:cNvSpPr>
          <p:nvPr>
            <p:ph type="sldNum" sz="quarter" idx="7"/>
          </p:nvPr>
        </p:nvSpPr>
        <p:spPr>
          <a:prstGeom prst="rect">
            <a:avLst/>
          </a:prstGeom>
        </p:spPr>
        <p:txBody>
          <a:bodyPr vert="horz" wrap="square" lIns="0" tIns="0" rIns="0" bIns="0" rtlCol="0">
            <a:spAutoFit/>
          </a:bodyPr>
          <a:lstStyle/>
          <a:p>
            <a:pPr marL="38100">
              <a:lnSpc>
                <a:spcPts val="675"/>
              </a:lnSpc>
            </a:pPr>
            <a:fld id="{81D60167-4931-47E6-BA6A-407CBD079E47}" type="slidenum">
              <a:rPr spc="-25" dirty="0"/>
              <a:t>14</a:t>
            </a:fld>
            <a:r>
              <a:rPr spc="-60" dirty="0"/>
              <a:t> </a:t>
            </a:r>
            <a:r>
              <a:rPr spc="150" dirty="0"/>
              <a:t>/</a:t>
            </a:r>
            <a:r>
              <a:rPr spc="-55" dirty="0"/>
              <a:t> </a:t>
            </a:r>
            <a:r>
              <a:rPr spc="-25" dirty="0"/>
              <a:t>69</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58479" y="792"/>
            <a:ext cx="391160" cy="116839"/>
          </a:xfrm>
          <a:prstGeom prst="rect">
            <a:avLst/>
          </a:prstGeom>
        </p:spPr>
        <p:txBody>
          <a:bodyPr vert="horz" wrap="square" lIns="0" tIns="12065" rIns="0" bIns="0" rtlCol="0">
            <a:spAutoFit/>
          </a:bodyPr>
          <a:lstStyle/>
          <a:p>
            <a:pPr marL="12700">
              <a:lnSpc>
                <a:spcPct val="100000"/>
              </a:lnSpc>
              <a:spcBef>
                <a:spcPts val="95"/>
              </a:spcBef>
            </a:pPr>
            <a:r>
              <a:rPr sz="600" spc="-10" dirty="0">
                <a:solidFill>
                  <a:srgbClr val="F2F2F2"/>
                </a:solidFill>
                <a:latin typeface="Arial"/>
                <a:cs typeface="Arial"/>
              </a:rPr>
              <a:t>Motivation</a:t>
            </a:r>
            <a:endParaRPr sz="600">
              <a:latin typeface="Arial"/>
              <a:cs typeface="Arial"/>
            </a:endParaRPr>
          </a:p>
        </p:txBody>
      </p:sp>
      <p:grpSp>
        <p:nvGrpSpPr>
          <p:cNvPr id="3" name="object 3"/>
          <p:cNvGrpSpPr/>
          <p:nvPr/>
        </p:nvGrpSpPr>
        <p:grpSpPr>
          <a:xfrm>
            <a:off x="0" y="0"/>
            <a:ext cx="4597400" cy="490220"/>
            <a:chOff x="0" y="0"/>
            <a:chExt cx="4597400" cy="490220"/>
          </a:xfrm>
        </p:grpSpPr>
        <p:sp>
          <p:nvSpPr>
            <p:cNvPr id="4" name="object 4"/>
            <p:cNvSpPr/>
            <p:nvPr/>
          </p:nvSpPr>
          <p:spPr>
            <a:xfrm>
              <a:off x="2304008" y="0"/>
              <a:ext cx="2293620" cy="140335"/>
            </a:xfrm>
            <a:custGeom>
              <a:avLst/>
              <a:gdLst/>
              <a:ahLst/>
              <a:cxnLst/>
              <a:rect l="l" t="t" r="r" b="b"/>
              <a:pathLst>
                <a:path w="2293620" h="140335">
                  <a:moveTo>
                    <a:pt x="2293391" y="139992"/>
                  </a:moveTo>
                  <a:lnTo>
                    <a:pt x="0" y="139992"/>
                  </a:lnTo>
                  <a:lnTo>
                    <a:pt x="0" y="0"/>
                  </a:lnTo>
                  <a:lnTo>
                    <a:pt x="2293391" y="0"/>
                  </a:lnTo>
                  <a:lnTo>
                    <a:pt x="2293391" y="139992"/>
                  </a:lnTo>
                  <a:close/>
                </a:path>
              </a:pathLst>
            </a:custGeom>
            <a:solidFill>
              <a:srgbClr val="D8D8D8"/>
            </a:solidFill>
          </p:spPr>
          <p:txBody>
            <a:bodyPr wrap="square" lIns="0" tIns="0" rIns="0" bIns="0" rtlCol="0"/>
            <a:lstStyle/>
            <a:p>
              <a:endParaRPr/>
            </a:p>
          </p:txBody>
        </p:sp>
        <p:sp>
          <p:nvSpPr>
            <p:cNvPr id="5" name="object 5"/>
            <p:cNvSpPr/>
            <p:nvPr/>
          </p:nvSpPr>
          <p:spPr>
            <a:xfrm>
              <a:off x="0" y="139992"/>
              <a:ext cx="4597400" cy="350520"/>
            </a:xfrm>
            <a:custGeom>
              <a:avLst/>
              <a:gdLst/>
              <a:ahLst/>
              <a:cxnLst/>
              <a:rect l="l" t="t" r="r" b="b"/>
              <a:pathLst>
                <a:path w="4597400" h="350520">
                  <a:moveTo>
                    <a:pt x="0" y="0"/>
                  </a:moveTo>
                  <a:lnTo>
                    <a:pt x="4597400" y="0"/>
                  </a:lnTo>
                  <a:lnTo>
                    <a:pt x="4597400" y="350138"/>
                  </a:lnTo>
                  <a:lnTo>
                    <a:pt x="0" y="350138"/>
                  </a:lnTo>
                  <a:lnTo>
                    <a:pt x="0" y="0"/>
                  </a:lnTo>
                  <a:close/>
                </a:path>
              </a:pathLst>
            </a:custGeom>
            <a:solidFill>
              <a:srgbClr val="F2F2F2"/>
            </a:solidFill>
          </p:spPr>
          <p:txBody>
            <a:bodyPr wrap="square" lIns="0" tIns="0" rIns="0" bIns="0" rtlCol="0"/>
            <a:lstStyle/>
            <a:p>
              <a:endParaRPr/>
            </a:p>
          </p:txBody>
        </p:sp>
      </p:grpSp>
      <p:sp>
        <p:nvSpPr>
          <p:cNvPr id="6" name="object 6"/>
          <p:cNvSpPr txBox="1">
            <a:spLocks noGrp="1"/>
          </p:cNvSpPr>
          <p:nvPr>
            <p:ph type="title"/>
          </p:nvPr>
        </p:nvSpPr>
        <p:spPr>
          <a:xfrm>
            <a:off x="95299" y="199895"/>
            <a:ext cx="1957769" cy="232756"/>
          </a:xfrm>
          <a:prstGeom prst="rect">
            <a:avLst/>
          </a:prstGeom>
        </p:spPr>
        <p:txBody>
          <a:bodyPr vert="horz" wrap="square" lIns="0" tIns="17145" rIns="0" bIns="0" rtlCol="0">
            <a:spAutoFit/>
          </a:bodyPr>
          <a:lstStyle/>
          <a:p>
            <a:pPr marL="12700">
              <a:lnSpc>
                <a:spcPct val="100000"/>
              </a:lnSpc>
              <a:spcBef>
                <a:spcPts val="135"/>
              </a:spcBef>
            </a:pPr>
            <a:r>
              <a:rPr lang="el-GR" dirty="0"/>
              <a:t>Γιατί λογική; </a:t>
            </a:r>
            <a:r>
              <a:rPr spc="-25" dirty="0"/>
              <a:t>VII</a:t>
            </a:r>
          </a:p>
        </p:txBody>
      </p:sp>
      <p:sp>
        <p:nvSpPr>
          <p:cNvPr id="7" name="object 7"/>
          <p:cNvSpPr/>
          <p:nvPr/>
        </p:nvSpPr>
        <p:spPr>
          <a:xfrm>
            <a:off x="87756" y="1174648"/>
            <a:ext cx="4432935" cy="198755"/>
          </a:xfrm>
          <a:custGeom>
            <a:avLst/>
            <a:gdLst/>
            <a:ahLst/>
            <a:cxnLst/>
            <a:rect l="l" t="t" r="r" b="b"/>
            <a:pathLst>
              <a:path w="4432935" h="198755">
                <a:moveTo>
                  <a:pt x="4432554" y="198386"/>
                </a:moveTo>
                <a:lnTo>
                  <a:pt x="0" y="198386"/>
                </a:lnTo>
                <a:lnTo>
                  <a:pt x="0" y="50799"/>
                </a:lnTo>
                <a:lnTo>
                  <a:pt x="4010" y="31080"/>
                </a:lnTo>
                <a:lnTo>
                  <a:pt x="14927" y="14927"/>
                </a:lnTo>
                <a:lnTo>
                  <a:pt x="31080" y="4010"/>
                </a:lnTo>
                <a:lnTo>
                  <a:pt x="50800" y="0"/>
                </a:lnTo>
                <a:lnTo>
                  <a:pt x="4381754" y="0"/>
                </a:lnTo>
                <a:lnTo>
                  <a:pt x="4401473" y="4010"/>
                </a:lnTo>
                <a:lnTo>
                  <a:pt x="4417626" y="14927"/>
                </a:lnTo>
                <a:lnTo>
                  <a:pt x="4428543" y="31080"/>
                </a:lnTo>
                <a:lnTo>
                  <a:pt x="4432554" y="50799"/>
                </a:lnTo>
                <a:lnTo>
                  <a:pt x="4432554" y="198386"/>
                </a:lnTo>
                <a:close/>
              </a:path>
            </a:pathLst>
          </a:custGeom>
          <a:solidFill>
            <a:srgbClr val="380038"/>
          </a:solidFill>
        </p:spPr>
        <p:txBody>
          <a:bodyPr wrap="square" lIns="0" tIns="0" rIns="0" bIns="0" rtlCol="0"/>
          <a:lstStyle/>
          <a:p>
            <a:endParaRPr/>
          </a:p>
        </p:txBody>
      </p:sp>
      <p:sp>
        <p:nvSpPr>
          <p:cNvPr id="8" name="object 8"/>
          <p:cNvSpPr txBox="1"/>
          <p:nvPr/>
        </p:nvSpPr>
        <p:spPr>
          <a:xfrm>
            <a:off x="138544" y="1203108"/>
            <a:ext cx="947306" cy="141064"/>
          </a:xfrm>
          <a:prstGeom prst="rect">
            <a:avLst/>
          </a:prstGeom>
        </p:spPr>
        <p:txBody>
          <a:bodyPr vert="horz" wrap="square" lIns="0" tIns="0" rIns="0" bIns="0" rtlCol="0">
            <a:spAutoFit/>
          </a:bodyPr>
          <a:lstStyle/>
          <a:p>
            <a:pPr>
              <a:lnSpc>
                <a:spcPts val="1145"/>
              </a:lnSpc>
            </a:pPr>
            <a:r>
              <a:rPr lang="el-GR" sz="1200" spc="-45" dirty="0">
                <a:solidFill>
                  <a:srgbClr val="EEEAB3"/>
                </a:solidFill>
                <a:latin typeface="Tahoma"/>
                <a:cs typeface="Tahoma"/>
              </a:rPr>
              <a:t>Υβριδισμός</a:t>
            </a:r>
            <a:endParaRPr sz="1200" dirty="0">
              <a:latin typeface="Tahoma"/>
              <a:cs typeface="Tahoma"/>
            </a:endParaRPr>
          </a:p>
        </p:txBody>
      </p:sp>
      <p:sp>
        <p:nvSpPr>
          <p:cNvPr id="15" name="object 15"/>
          <p:cNvSpPr txBox="1"/>
          <p:nvPr/>
        </p:nvSpPr>
        <p:spPr>
          <a:xfrm>
            <a:off x="402932" y="1340656"/>
            <a:ext cx="4016375" cy="936625"/>
          </a:xfrm>
          <a:prstGeom prst="rect">
            <a:avLst/>
          </a:prstGeom>
        </p:spPr>
        <p:txBody>
          <a:bodyPr vert="horz" wrap="square" lIns="0" tIns="87630" rIns="0" bIns="0" rtlCol="0">
            <a:spAutoFit/>
          </a:bodyPr>
          <a:lstStyle/>
          <a:p>
            <a:pPr marL="12700" algn="just">
              <a:lnSpc>
                <a:spcPct val="100000"/>
              </a:lnSpc>
              <a:spcBef>
                <a:spcPts val="690"/>
              </a:spcBef>
            </a:pPr>
            <a:r>
              <a:rPr lang="el-GR" sz="1000" spc="-25" dirty="0">
                <a:solidFill>
                  <a:srgbClr val="0A000A"/>
                </a:solidFill>
                <a:latin typeface="Tahoma"/>
                <a:cs typeface="Tahoma"/>
              </a:rPr>
              <a:t>ενσωμάτωση της ποικιλομορφίας </a:t>
            </a:r>
            <a:r>
              <a:rPr sz="800" spc="-10" dirty="0">
                <a:solidFill>
                  <a:srgbClr val="BE9E32"/>
                </a:solidFill>
                <a:latin typeface="Arial"/>
                <a:cs typeface="Arial"/>
              </a:rPr>
              <a:t>[Calegari</a:t>
            </a:r>
            <a:r>
              <a:rPr sz="800" spc="35" dirty="0">
                <a:solidFill>
                  <a:srgbClr val="BE9E32"/>
                </a:solidFill>
                <a:latin typeface="Arial"/>
                <a:cs typeface="Arial"/>
              </a:rPr>
              <a:t> </a:t>
            </a:r>
            <a:r>
              <a:rPr sz="800" dirty="0">
                <a:solidFill>
                  <a:srgbClr val="BE9E32"/>
                </a:solidFill>
                <a:latin typeface="Arial"/>
                <a:cs typeface="Arial"/>
              </a:rPr>
              <a:t>et</a:t>
            </a:r>
            <a:r>
              <a:rPr sz="800" spc="40" dirty="0">
                <a:solidFill>
                  <a:srgbClr val="BE9E32"/>
                </a:solidFill>
                <a:latin typeface="Arial"/>
                <a:cs typeface="Arial"/>
              </a:rPr>
              <a:t> </a:t>
            </a:r>
            <a:r>
              <a:rPr sz="800" dirty="0">
                <a:solidFill>
                  <a:srgbClr val="BE9E32"/>
                </a:solidFill>
                <a:latin typeface="Arial"/>
                <a:cs typeface="Arial"/>
              </a:rPr>
              <a:t>al.,</a:t>
            </a:r>
            <a:r>
              <a:rPr sz="800" spc="40" dirty="0">
                <a:solidFill>
                  <a:srgbClr val="BE9E32"/>
                </a:solidFill>
                <a:latin typeface="Arial"/>
                <a:cs typeface="Arial"/>
              </a:rPr>
              <a:t> </a:t>
            </a:r>
            <a:r>
              <a:rPr sz="800" spc="-10" dirty="0">
                <a:solidFill>
                  <a:srgbClr val="BE9E32"/>
                </a:solidFill>
                <a:latin typeface="Arial"/>
                <a:cs typeface="Arial"/>
              </a:rPr>
              <a:t>2018a]</a:t>
            </a:r>
            <a:endParaRPr sz="800" dirty="0">
              <a:latin typeface="Arial"/>
              <a:cs typeface="Arial"/>
            </a:endParaRPr>
          </a:p>
          <a:p>
            <a:pPr marL="12700" marR="5080" algn="just">
              <a:lnSpc>
                <a:spcPct val="100000"/>
              </a:lnSpc>
              <a:spcBef>
                <a:spcPts val="595"/>
              </a:spcBef>
            </a:pPr>
            <a:r>
              <a:rPr lang="el-GR" sz="1000" spc="-60" dirty="0">
                <a:solidFill>
                  <a:srgbClr val="0A000A"/>
                </a:solidFill>
                <a:latin typeface="Tahoma"/>
                <a:cs typeface="Tahoma"/>
              </a:rPr>
              <a:t>να παρουσιάζει την ετερογένεια των πλαισίων των ευφυών συστημάτων - σε σχέση και με τους τομείς εφαρμογής - και να προσαρμόζει ανάλογα με τις ανάγκες τη συμβολική νοημοσύνη που παρέχεται, παραμένοντας εντός ενός καλά θεμελιωμένου τυπικού πλαισίου</a:t>
            </a:r>
            <a:endParaRPr sz="1000" dirty="0">
              <a:latin typeface="Tahoma"/>
              <a:cs typeface="Tahoma"/>
            </a:endParaRPr>
          </a:p>
        </p:txBody>
      </p:sp>
      <p:grpSp>
        <p:nvGrpSpPr>
          <p:cNvPr id="16" name="object 16"/>
          <p:cNvGrpSpPr/>
          <p:nvPr/>
        </p:nvGrpSpPr>
        <p:grpSpPr>
          <a:xfrm>
            <a:off x="0" y="3346348"/>
            <a:ext cx="4597400" cy="109855"/>
            <a:chOff x="0" y="3346348"/>
            <a:chExt cx="4597400" cy="109855"/>
          </a:xfrm>
        </p:grpSpPr>
        <p:sp>
          <p:nvSpPr>
            <p:cNvPr id="17" name="object 17"/>
            <p:cNvSpPr/>
            <p:nvPr/>
          </p:nvSpPr>
          <p:spPr>
            <a:xfrm>
              <a:off x="0" y="3346348"/>
              <a:ext cx="1536065" cy="109855"/>
            </a:xfrm>
            <a:custGeom>
              <a:avLst/>
              <a:gdLst/>
              <a:ahLst/>
              <a:cxnLst/>
              <a:rect l="l" t="t" r="r" b="b"/>
              <a:pathLst>
                <a:path w="1536065" h="109854">
                  <a:moveTo>
                    <a:pt x="1535950" y="109639"/>
                  </a:moveTo>
                  <a:lnTo>
                    <a:pt x="0" y="109639"/>
                  </a:lnTo>
                  <a:lnTo>
                    <a:pt x="0" y="0"/>
                  </a:lnTo>
                  <a:lnTo>
                    <a:pt x="1535950" y="0"/>
                  </a:lnTo>
                  <a:lnTo>
                    <a:pt x="1535950" y="109639"/>
                  </a:lnTo>
                  <a:close/>
                </a:path>
              </a:pathLst>
            </a:custGeom>
            <a:solidFill>
              <a:srgbClr val="510051"/>
            </a:solidFill>
          </p:spPr>
          <p:txBody>
            <a:bodyPr wrap="square" lIns="0" tIns="0" rIns="0" bIns="0" rtlCol="0"/>
            <a:lstStyle/>
            <a:p>
              <a:endParaRPr/>
            </a:p>
          </p:txBody>
        </p:sp>
        <p:sp>
          <p:nvSpPr>
            <p:cNvPr id="18" name="object 18"/>
            <p:cNvSpPr/>
            <p:nvPr/>
          </p:nvSpPr>
          <p:spPr>
            <a:xfrm>
              <a:off x="1535950" y="3346348"/>
              <a:ext cx="1536065" cy="109855"/>
            </a:xfrm>
            <a:custGeom>
              <a:avLst/>
              <a:gdLst/>
              <a:ahLst/>
              <a:cxnLst/>
              <a:rect l="l" t="t" r="r" b="b"/>
              <a:pathLst>
                <a:path w="1536064" h="109854">
                  <a:moveTo>
                    <a:pt x="1536001" y="109639"/>
                  </a:moveTo>
                  <a:lnTo>
                    <a:pt x="0" y="109639"/>
                  </a:lnTo>
                  <a:lnTo>
                    <a:pt x="0" y="0"/>
                  </a:lnTo>
                  <a:lnTo>
                    <a:pt x="1536001" y="0"/>
                  </a:lnTo>
                  <a:lnTo>
                    <a:pt x="1536001" y="109639"/>
                  </a:lnTo>
                  <a:close/>
                </a:path>
              </a:pathLst>
            </a:custGeom>
            <a:solidFill>
              <a:srgbClr val="EBEBEB"/>
            </a:solidFill>
          </p:spPr>
          <p:txBody>
            <a:bodyPr wrap="square" lIns="0" tIns="0" rIns="0" bIns="0" rtlCol="0"/>
            <a:lstStyle/>
            <a:p>
              <a:endParaRPr/>
            </a:p>
          </p:txBody>
        </p:sp>
        <p:sp>
          <p:nvSpPr>
            <p:cNvPr id="19" name="object 19"/>
            <p:cNvSpPr/>
            <p:nvPr/>
          </p:nvSpPr>
          <p:spPr>
            <a:xfrm>
              <a:off x="3071964" y="3346348"/>
              <a:ext cx="1525905" cy="108585"/>
            </a:xfrm>
            <a:custGeom>
              <a:avLst/>
              <a:gdLst/>
              <a:ahLst/>
              <a:cxnLst/>
              <a:rect l="l" t="t" r="r" b="b"/>
              <a:pathLst>
                <a:path w="1525904" h="108585">
                  <a:moveTo>
                    <a:pt x="0" y="0"/>
                  </a:moveTo>
                  <a:lnTo>
                    <a:pt x="1525435" y="0"/>
                  </a:lnTo>
                  <a:lnTo>
                    <a:pt x="1525435" y="108051"/>
                  </a:lnTo>
                  <a:lnTo>
                    <a:pt x="0" y="108051"/>
                  </a:lnTo>
                  <a:lnTo>
                    <a:pt x="0" y="0"/>
                  </a:lnTo>
                  <a:close/>
                </a:path>
              </a:pathLst>
            </a:custGeom>
            <a:solidFill>
              <a:srgbClr val="D8D8D8"/>
            </a:solidFill>
          </p:spPr>
          <p:txBody>
            <a:bodyPr wrap="square" lIns="0" tIns="0" rIns="0" bIns="0" rtlCol="0"/>
            <a:lstStyle/>
            <a:p>
              <a:endParaRPr/>
            </a:p>
          </p:txBody>
        </p:sp>
      </p:grpSp>
      <p:sp>
        <p:nvSpPr>
          <p:cNvPr id="20" name="object 20"/>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dirty="0"/>
              <a:t>Calegari</a:t>
            </a:r>
            <a:r>
              <a:rPr spc="170" dirty="0"/>
              <a:t> </a:t>
            </a:r>
            <a:r>
              <a:rPr spc="-20" dirty="0"/>
              <a:t>(Universit`a</a:t>
            </a:r>
            <a:r>
              <a:rPr spc="5" dirty="0"/>
              <a:t> </a:t>
            </a:r>
            <a:r>
              <a:rPr spc="-10" dirty="0"/>
              <a:t>Bologna)</a:t>
            </a:r>
          </a:p>
        </p:txBody>
      </p:sp>
      <p:sp>
        <p:nvSpPr>
          <p:cNvPr id="21" name="object 21"/>
          <p:cNvSpPr txBox="1"/>
          <p:nvPr/>
        </p:nvSpPr>
        <p:spPr>
          <a:xfrm>
            <a:off x="2053069" y="3351784"/>
            <a:ext cx="502284" cy="102235"/>
          </a:xfrm>
          <a:prstGeom prst="rect">
            <a:avLst/>
          </a:prstGeom>
        </p:spPr>
        <p:txBody>
          <a:bodyPr vert="horz" wrap="square" lIns="0" tIns="0" rIns="0" bIns="0" rtlCol="0">
            <a:spAutoFit/>
          </a:bodyPr>
          <a:lstStyle/>
          <a:p>
            <a:pPr marL="12700">
              <a:lnSpc>
                <a:spcPts val="675"/>
              </a:lnSpc>
            </a:pPr>
            <a:r>
              <a:rPr sz="600" dirty="0">
                <a:solidFill>
                  <a:srgbClr val="470047"/>
                </a:solidFill>
                <a:latin typeface="Arial"/>
                <a:cs typeface="Arial"/>
              </a:rPr>
              <a:t>Ethics and</a:t>
            </a:r>
            <a:r>
              <a:rPr sz="600" spc="5" dirty="0">
                <a:solidFill>
                  <a:srgbClr val="470047"/>
                </a:solidFill>
                <a:latin typeface="Arial"/>
                <a:cs typeface="Arial"/>
              </a:rPr>
              <a:t> </a:t>
            </a:r>
            <a:r>
              <a:rPr sz="600" spc="-25" dirty="0">
                <a:solidFill>
                  <a:srgbClr val="470047"/>
                </a:solidFill>
                <a:latin typeface="Arial"/>
                <a:cs typeface="Arial"/>
              </a:rPr>
              <a:t>LP</a:t>
            </a:r>
            <a:endParaRPr sz="600">
              <a:latin typeface="Arial"/>
              <a:cs typeface="Arial"/>
            </a:endParaRPr>
          </a:p>
        </p:txBody>
      </p:sp>
      <p:sp>
        <p:nvSpPr>
          <p:cNvPr id="22" name="object 22"/>
          <p:cNvSpPr txBox="1">
            <a:spLocks noGrp="1"/>
          </p:cNvSpPr>
          <p:nvPr>
            <p:ph type="ftr" sz="quarter" idx="5"/>
          </p:nvPr>
        </p:nvSpPr>
        <p:spPr>
          <a:prstGeom prst="rect">
            <a:avLst/>
          </a:prstGeom>
        </p:spPr>
        <p:txBody>
          <a:bodyPr vert="horz" wrap="square" lIns="0" tIns="0" rIns="0" bIns="0" rtlCol="0">
            <a:spAutoFit/>
          </a:bodyPr>
          <a:lstStyle/>
          <a:p>
            <a:pPr marL="12700">
              <a:lnSpc>
                <a:spcPts val="675"/>
              </a:lnSpc>
            </a:pPr>
            <a:r>
              <a:rPr dirty="0"/>
              <a:t>A.Y.</a:t>
            </a:r>
            <a:r>
              <a:rPr spc="100" dirty="0"/>
              <a:t> </a:t>
            </a:r>
            <a:r>
              <a:rPr spc="-10" dirty="0"/>
              <a:t>2020/2021</a:t>
            </a:r>
          </a:p>
        </p:txBody>
      </p:sp>
      <p:sp>
        <p:nvSpPr>
          <p:cNvPr id="23" name="object 23"/>
          <p:cNvSpPr txBox="1">
            <a:spLocks noGrp="1"/>
          </p:cNvSpPr>
          <p:nvPr>
            <p:ph type="sldNum" sz="quarter" idx="7"/>
          </p:nvPr>
        </p:nvSpPr>
        <p:spPr>
          <a:prstGeom prst="rect">
            <a:avLst/>
          </a:prstGeom>
        </p:spPr>
        <p:txBody>
          <a:bodyPr vert="horz" wrap="square" lIns="0" tIns="0" rIns="0" bIns="0" rtlCol="0">
            <a:spAutoFit/>
          </a:bodyPr>
          <a:lstStyle/>
          <a:p>
            <a:pPr marL="38100">
              <a:lnSpc>
                <a:spcPts val="675"/>
              </a:lnSpc>
            </a:pPr>
            <a:fld id="{81D60167-4931-47E6-BA6A-407CBD079E47}" type="slidenum">
              <a:rPr spc="-25" dirty="0"/>
              <a:t>15</a:t>
            </a:fld>
            <a:r>
              <a:rPr spc="-60" dirty="0"/>
              <a:t> </a:t>
            </a:r>
            <a:r>
              <a:rPr spc="150" dirty="0"/>
              <a:t>/</a:t>
            </a:r>
            <a:r>
              <a:rPr spc="-55" dirty="0"/>
              <a:t> </a:t>
            </a:r>
            <a:r>
              <a:rPr spc="-25" dirty="0"/>
              <a:t>69</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58479" y="792"/>
            <a:ext cx="391160" cy="116839"/>
          </a:xfrm>
          <a:prstGeom prst="rect">
            <a:avLst/>
          </a:prstGeom>
        </p:spPr>
        <p:txBody>
          <a:bodyPr vert="horz" wrap="square" lIns="0" tIns="12065" rIns="0" bIns="0" rtlCol="0">
            <a:spAutoFit/>
          </a:bodyPr>
          <a:lstStyle/>
          <a:p>
            <a:pPr marL="12700">
              <a:lnSpc>
                <a:spcPct val="100000"/>
              </a:lnSpc>
              <a:spcBef>
                <a:spcPts val="95"/>
              </a:spcBef>
            </a:pPr>
            <a:r>
              <a:rPr sz="600" spc="-10" dirty="0">
                <a:solidFill>
                  <a:srgbClr val="F2F2F2"/>
                </a:solidFill>
                <a:latin typeface="Arial"/>
                <a:cs typeface="Arial"/>
              </a:rPr>
              <a:t>Motivation</a:t>
            </a:r>
            <a:endParaRPr sz="600">
              <a:latin typeface="Arial"/>
              <a:cs typeface="Arial"/>
            </a:endParaRPr>
          </a:p>
        </p:txBody>
      </p:sp>
      <p:grpSp>
        <p:nvGrpSpPr>
          <p:cNvPr id="3" name="object 3"/>
          <p:cNvGrpSpPr/>
          <p:nvPr/>
        </p:nvGrpSpPr>
        <p:grpSpPr>
          <a:xfrm>
            <a:off x="0" y="0"/>
            <a:ext cx="4597400" cy="490220"/>
            <a:chOff x="0" y="0"/>
            <a:chExt cx="4597400" cy="490220"/>
          </a:xfrm>
        </p:grpSpPr>
        <p:sp>
          <p:nvSpPr>
            <p:cNvPr id="4" name="object 4"/>
            <p:cNvSpPr/>
            <p:nvPr/>
          </p:nvSpPr>
          <p:spPr>
            <a:xfrm>
              <a:off x="2304008" y="0"/>
              <a:ext cx="2293620" cy="140335"/>
            </a:xfrm>
            <a:custGeom>
              <a:avLst/>
              <a:gdLst/>
              <a:ahLst/>
              <a:cxnLst/>
              <a:rect l="l" t="t" r="r" b="b"/>
              <a:pathLst>
                <a:path w="2293620" h="140335">
                  <a:moveTo>
                    <a:pt x="2293391" y="139992"/>
                  </a:moveTo>
                  <a:lnTo>
                    <a:pt x="0" y="139992"/>
                  </a:lnTo>
                  <a:lnTo>
                    <a:pt x="0" y="0"/>
                  </a:lnTo>
                  <a:lnTo>
                    <a:pt x="2293391" y="0"/>
                  </a:lnTo>
                  <a:lnTo>
                    <a:pt x="2293391" y="139992"/>
                  </a:lnTo>
                  <a:close/>
                </a:path>
              </a:pathLst>
            </a:custGeom>
            <a:solidFill>
              <a:srgbClr val="D8D8D8"/>
            </a:solidFill>
          </p:spPr>
          <p:txBody>
            <a:bodyPr wrap="square" lIns="0" tIns="0" rIns="0" bIns="0" rtlCol="0"/>
            <a:lstStyle/>
            <a:p>
              <a:endParaRPr/>
            </a:p>
          </p:txBody>
        </p:sp>
        <p:sp>
          <p:nvSpPr>
            <p:cNvPr id="5" name="object 5"/>
            <p:cNvSpPr/>
            <p:nvPr/>
          </p:nvSpPr>
          <p:spPr>
            <a:xfrm>
              <a:off x="0" y="139992"/>
              <a:ext cx="4597400" cy="350520"/>
            </a:xfrm>
            <a:custGeom>
              <a:avLst/>
              <a:gdLst/>
              <a:ahLst/>
              <a:cxnLst/>
              <a:rect l="l" t="t" r="r" b="b"/>
              <a:pathLst>
                <a:path w="4597400" h="350520">
                  <a:moveTo>
                    <a:pt x="0" y="0"/>
                  </a:moveTo>
                  <a:lnTo>
                    <a:pt x="4597400" y="0"/>
                  </a:lnTo>
                  <a:lnTo>
                    <a:pt x="4597400" y="350138"/>
                  </a:lnTo>
                  <a:lnTo>
                    <a:pt x="0" y="350138"/>
                  </a:lnTo>
                  <a:lnTo>
                    <a:pt x="0" y="0"/>
                  </a:lnTo>
                  <a:close/>
                </a:path>
              </a:pathLst>
            </a:custGeom>
            <a:solidFill>
              <a:srgbClr val="F2F2F2"/>
            </a:solidFill>
          </p:spPr>
          <p:txBody>
            <a:bodyPr wrap="square" lIns="0" tIns="0" rIns="0" bIns="0" rtlCol="0"/>
            <a:lstStyle/>
            <a:p>
              <a:endParaRPr/>
            </a:p>
          </p:txBody>
        </p:sp>
      </p:grpSp>
      <p:sp>
        <p:nvSpPr>
          <p:cNvPr id="6" name="object 6"/>
          <p:cNvSpPr txBox="1">
            <a:spLocks noGrp="1"/>
          </p:cNvSpPr>
          <p:nvPr>
            <p:ph type="title"/>
          </p:nvPr>
        </p:nvSpPr>
        <p:spPr>
          <a:xfrm>
            <a:off x="95300" y="199895"/>
            <a:ext cx="4235450" cy="232756"/>
          </a:xfrm>
          <a:prstGeom prst="rect">
            <a:avLst/>
          </a:prstGeom>
        </p:spPr>
        <p:txBody>
          <a:bodyPr vert="horz" wrap="square" lIns="0" tIns="17145" rIns="0" bIns="0" rtlCol="0">
            <a:spAutoFit/>
          </a:bodyPr>
          <a:lstStyle/>
          <a:p>
            <a:pPr marL="12700">
              <a:lnSpc>
                <a:spcPct val="100000"/>
              </a:lnSpc>
              <a:spcBef>
                <a:spcPts val="135"/>
              </a:spcBef>
            </a:pPr>
            <a:r>
              <a:rPr lang="el-GR" dirty="0"/>
              <a:t>Γιατί λογική για πράκτορες;</a:t>
            </a:r>
            <a:endParaRPr spc="-20" dirty="0"/>
          </a:p>
        </p:txBody>
      </p:sp>
      <p:grpSp>
        <p:nvGrpSpPr>
          <p:cNvPr id="14" name="object 14"/>
          <p:cNvGrpSpPr/>
          <p:nvPr/>
        </p:nvGrpSpPr>
        <p:grpSpPr>
          <a:xfrm>
            <a:off x="0" y="3346348"/>
            <a:ext cx="4597400" cy="109855"/>
            <a:chOff x="0" y="3346348"/>
            <a:chExt cx="4597400" cy="109855"/>
          </a:xfrm>
        </p:grpSpPr>
        <p:sp>
          <p:nvSpPr>
            <p:cNvPr id="15" name="object 15"/>
            <p:cNvSpPr/>
            <p:nvPr/>
          </p:nvSpPr>
          <p:spPr>
            <a:xfrm>
              <a:off x="0" y="3346348"/>
              <a:ext cx="1536065" cy="109855"/>
            </a:xfrm>
            <a:custGeom>
              <a:avLst/>
              <a:gdLst/>
              <a:ahLst/>
              <a:cxnLst/>
              <a:rect l="l" t="t" r="r" b="b"/>
              <a:pathLst>
                <a:path w="1536065" h="109854">
                  <a:moveTo>
                    <a:pt x="1535950" y="109639"/>
                  </a:moveTo>
                  <a:lnTo>
                    <a:pt x="0" y="109639"/>
                  </a:lnTo>
                  <a:lnTo>
                    <a:pt x="0" y="0"/>
                  </a:lnTo>
                  <a:lnTo>
                    <a:pt x="1535950" y="0"/>
                  </a:lnTo>
                  <a:lnTo>
                    <a:pt x="1535950" y="109639"/>
                  </a:lnTo>
                  <a:close/>
                </a:path>
              </a:pathLst>
            </a:custGeom>
            <a:solidFill>
              <a:srgbClr val="510051"/>
            </a:solidFill>
          </p:spPr>
          <p:txBody>
            <a:bodyPr wrap="square" lIns="0" tIns="0" rIns="0" bIns="0" rtlCol="0"/>
            <a:lstStyle/>
            <a:p>
              <a:endParaRPr/>
            </a:p>
          </p:txBody>
        </p:sp>
        <p:sp>
          <p:nvSpPr>
            <p:cNvPr id="16" name="object 16"/>
            <p:cNvSpPr/>
            <p:nvPr/>
          </p:nvSpPr>
          <p:spPr>
            <a:xfrm>
              <a:off x="1535950" y="3346348"/>
              <a:ext cx="1536065" cy="109855"/>
            </a:xfrm>
            <a:custGeom>
              <a:avLst/>
              <a:gdLst/>
              <a:ahLst/>
              <a:cxnLst/>
              <a:rect l="l" t="t" r="r" b="b"/>
              <a:pathLst>
                <a:path w="1536064" h="109854">
                  <a:moveTo>
                    <a:pt x="1536001" y="109639"/>
                  </a:moveTo>
                  <a:lnTo>
                    <a:pt x="0" y="109639"/>
                  </a:lnTo>
                  <a:lnTo>
                    <a:pt x="0" y="0"/>
                  </a:lnTo>
                  <a:lnTo>
                    <a:pt x="1536001" y="0"/>
                  </a:lnTo>
                  <a:lnTo>
                    <a:pt x="1536001" y="109639"/>
                  </a:lnTo>
                  <a:close/>
                </a:path>
              </a:pathLst>
            </a:custGeom>
            <a:solidFill>
              <a:srgbClr val="EBEBEB"/>
            </a:solidFill>
          </p:spPr>
          <p:txBody>
            <a:bodyPr wrap="square" lIns="0" tIns="0" rIns="0" bIns="0" rtlCol="0"/>
            <a:lstStyle/>
            <a:p>
              <a:endParaRPr/>
            </a:p>
          </p:txBody>
        </p:sp>
        <p:sp>
          <p:nvSpPr>
            <p:cNvPr id="17" name="object 17"/>
            <p:cNvSpPr/>
            <p:nvPr/>
          </p:nvSpPr>
          <p:spPr>
            <a:xfrm>
              <a:off x="3071964" y="3346348"/>
              <a:ext cx="1525905" cy="108585"/>
            </a:xfrm>
            <a:custGeom>
              <a:avLst/>
              <a:gdLst/>
              <a:ahLst/>
              <a:cxnLst/>
              <a:rect l="l" t="t" r="r" b="b"/>
              <a:pathLst>
                <a:path w="1525904" h="108585">
                  <a:moveTo>
                    <a:pt x="0" y="0"/>
                  </a:moveTo>
                  <a:lnTo>
                    <a:pt x="1525435" y="0"/>
                  </a:lnTo>
                  <a:lnTo>
                    <a:pt x="1525435" y="108051"/>
                  </a:lnTo>
                  <a:lnTo>
                    <a:pt x="0" y="108051"/>
                  </a:lnTo>
                  <a:lnTo>
                    <a:pt x="0" y="0"/>
                  </a:lnTo>
                  <a:close/>
                </a:path>
              </a:pathLst>
            </a:custGeom>
            <a:solidFill>
              <a:srgbClr val="D8D8D8"/>
            </a:solidFill>
          </p:spPr>
          <p:txBody>
            <a:bodyPr wrap="square" lIns="0" tIns="0" rIns="0" bIns="0" rtlCol="0"/>
            <a:lstStyle/>
            <a:p>
              <a:endParaRPr/>
            </a:p>
          </p:txBody>
        </p:sp>
      </p:grpSp>
      <p:sp>
        <p:nvSpPr>
          <p:cNvPr id="18" name="object 18"/>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dirty="0"/>
              <a:t>Calegari</a:t>
            </a:r>
            <a:r>
              <a:rPr spc="170" dirty="0"/>
              <a:t> </a:t>
            </a:r>
            <a:r>
              <a:rPr spc="-20" dirty="0"/>
              <a:t>(Universit`a</a:t>
            </a:r>
            <a:r>
              <a:rPr spc="5" dirty="0"/>
              <a:t> </a:t>
            </a:r>
            <a:r>
              <a:rPr spc="-10" dirty="0"/>
              <a:t>Bologna)</a:t>
            </a:r>
          </a:p>
        </p:txBody>
      </p:sp>
      <p:sp>
        <p:nvSpPr>
          <p:cNvPr id="19" name="object 19"/>
          <p:cNvSpPr txBox="1"/>
          <p:nvPr/>
        </p:nvSpPr>
        <p:spPr>
          <a:xfrm>
            <a:off x="2053069" y="3351784"/>
            <a:ext cx="502284" cy="102235"/>
          </a:xfrm>
          <a:prstGeom prst="rect">
            <a:avLst/>
          </a:prstGeom>
        </p:spPr>
        <p:txBody>
          <a:bodyPr vert="horz" wrap="square" lIns="0" tIns="0" rIns="0" bIns="0" rtlCol="0">
            <a:spAutoFit/>
          </a:bodyPr>
          <a:lstStyle/>
          <a:p>
            <a:pPr marL="12700">
              <a:lnSpc>
                <a:spcPts val="675"/>
              </a:lnSpc>
            </a:pPr>
            <a:r>
              <a:rPr sz="600" dirty="0">
                <a:solidFill>
                  <a:srgbClr val="470047"/>
                </a:solidFill>
                <a:latin typeface="Arial"/>
                <a:cs typeface="Arial"/>
              </a:rPr>
              <a:t>Ethics and</a:t>
            </a:r>
            <a:r>
              <a:rPr sz="600" spc="5" dirty="0">
                <a:solidFill>
                  <a:srgbClr val="470047"/>
                </a:solidFill>
                <a:latin typeface="Arial"/>
                <a:cs typeface="Arial"/>
              </a:rPr>
              <a:t> </a:t>
            </a:r>
            <a:r>
              <a:rPr sz="600" spc="-25" dirty="0">
                <a:solidFill>
                  <a:srgbClr val="470047"/>
                </a:solidFill>
                <a:latin typeface="Arial"/>
                <a:cs typeface="Arial"/>
              </a:rPr>
              <a:t>LP</a:t>
            </a:r>
            <a:endParaRPr sz="600">
              <a:latin typeface="Arial"/>
              <a:cs typeface="Arial"/>
            </a:endParaRPr>
          </a:p>
        </p:txBody>
      </p:sp>
      <p:sp>
        <p:nvSpPr>
          <p:cNvPr id="20" name="object 20"/>
          <p:cNvSpPr txBox="1">
            <a:spLocks noGrp="1"/>
          </p:cNvSpPr>
          <p:nvPr>
            <p:ph type="ftr" sz="quarter" idx="5"/>
          </p:nvPr>
        </p:nvSpPr>
        <p:spPr>
          <a:prstGeom prst="rect">
            <a:avLst/>
          </a:prstGeom>
        </p:spPr>
        <p:txBody>
          <a:bodyPr vert="horz" wrap="square" lIns="0" tIns="0" rIns="0" bIns="0" rtlCol="0">
            <a:spAutoFit/>
          </a:bodyPr>
          <a:lstStyle/>
          <a:p>
            <a:pPr marL="12700">
              <a:lnSpc>
                <a:spcPts val="675"/>
              </a:lnSpc>
            </a:pPr>
            <a:r>
              <a:rPr dirty="0"/>
              <a:t>A.Y.</a:t>
            </a:r>
            <a:r>
              <a:rPr spc="100" dirty="0"/>
              <a:t> </a:t>
            </a:r>
            <a:r>
              <a:rPr spc="-10" dirty="0"/>
              <a:t>2020/2021</a:t>
            </a:r>
          </a:p>
        </p:txBody>
      </p:sp>
      <p:sp>
        <p:nvSpPr>
          <p:cNvPr id="21" name="object 21"/>
          <p:cNvSpPr txBox="1">
            <a:spLocks noGrp="1"/>
          </p:cNvSpPr>
          <p:nvPr>
            <p:ph type="sldNum" sz="quarter" idx="7"/>
          </p:nvPr>
        </p:nvSpPr>
        <p:spPr>
          <a:prstGeom prst="rect">
            <a:avLst/>
          </a:prstGeom>
        </p:spPr>
        <p:txBody>
          <a:bodyPr vert="horz" wrap="square" lIns="0" tIns="0" rIns="0" bIns="0" rtlCol="0">
            <a:spAutoFit/>
          </a:bodyPr>
          <a:lstStyle/>
          <a:p>
            <a:pPr marL="38100">
              <a:lnSpc>
                <a:spcPts val="675"/>
              </a:lnSpc>
            </a:pPr>
            <a:fld id="{81D60167-4931-47E6-BA6A-407CBD079E47}" type="slidenum">
              <a:rPr spc="-25" dirty="0"/>
              <a:t>16</a:t>
            </a:fld>
            <a:r>
              <a:rPr spc="-60" dirty="0"/>
              <a:t> </a:t>
            </a:r>
            <a:r>
              <a:rPr spc="150" dirty="0"/>
              <a:t>/</a:t>
            </a:r>
            <a:r>
              <a:rPr spc="-55" dirty="0"/>
              <a:t> </a:t>
            </a:r>
            <a:r>
              <a:rPr spc="-25" dirty="0"/>
              <a:t>69</a:t>
            </a:r>
          </a:p>
        </p:txBody>
      </p:sp>
      <p:sp>
        <p:nvSpPr>
          <p:cNvPr id="7" name="TextBox 6">
            <a:extLst>
              <a:ext uri="{FF2B5EF4-FFF2-40B4-BE49-F238E27FC236}">
                <a16:creationId xmlns:a16="http://schemas.microsoft.com/office/drawing/2014/main" id="{8D4318E2-0B95-A168-14FB-FDC94939D678}"/>
              </a:ext>
            </a:extLst>
          </p:cNvPr>
          <p:cNvSpPr txBox="1"/>
          <p:nvPr/>
        </p:nvSpPr>
        <p:spPr>
          <a:xfrm>
            <a:off x="244462" y="892175"/>
            <a:ext cx="4029297" cy="2123658"/>
          </a:xfrm>
          <a:prstGeom prst="rect">
            <a:avLst/>
          </a:prstGeom>
          <a:noFill/>
        </p:spPr>
        <p:txBody>
          <a:bodyPr wrap="square" rtlCol="0">
            <a:spAutoFit/>
          </a:bodyPr>
          <a:lstStyle/>
          <a:p>
            <a:pPr marL="171450" indent="-171450" algn="just">
              <a:buFont typeface="Wingdings" panose="05000000000000000000" pitchFamily="2" charset="2"/>
              <a:buChar char="§"/>
            </a:pPr>
            <a:r>
              <a:rPr lang="el-GR" sz="1100" dirty="0"/>
              <a:t>είναι μια δηλωτική, λογική γλώσσα προγραμματισμού, αλλά όχι μια γλώσσα προγραμματισμού πρακτόρων</a:t>
            </a:r>
          </a:p>
          <a:p>
            <a:pPr marL="285750" lvl="1" indent="-285750" algn="just">
              <a:buFont typeface="Arial" panose="020B0604020202020204" pitchFamily="34" charset="0"/>
              <a:buChar char="•"/>
            </a:pPr>
            <a:r>
              <a:rPr lang="el-GR" sz="1100" dirty="0"/>
              <a:t>με έναν ενσωματωμένο μηχανισμό ελέγχου, όχι μια θεωρία αντιπροσώπευσης</a:t>
            </a:r>
          </a:p>
          <a:p>
            <a:pPr marL="285750" indent="-285750" algn="just">
              <a:buFont typeface="Arial" panose="020B0604020202020204" pitchFamily="34" charset="0"/>
              <a:buChar char="•"/>
            </a:pPr>
            <a:endParaRPr lang="el-GR" sz="1100" dirty="0"/>
          </a:p>
          <a:p>
            <a:pPr marL="285750" indent="-285750" algn="just">
              <a:buFont typeface="Arial" panose="020B0604020202020204" pitchFamily="34" charset="0"/>
              <a:buChar char="•"/>
            </a:pPr>
            <a:r>
              <a:rPr lang="el-GR" sz="1100" dirty="0"/>
              <a:t>λογική συμπερασματολογία για συλλογισμό</a:t>
            </a:r>
          </a:p>
          <a:p>
            <a:pPr marL="285750" indent="-285750" algn="just">
              <a:buFont typeface="Arial" panose="020B0604020202020204" pitchFamily="34" charset="0"/>
              <a:buChar char="•"/>
            </a:pPr>
            <a:r>
              <a:rPr lang="el-GR" sz="1100" dirty="0"/>
              <a:t>συλλογισμός για διαβούλευση</a:t>
            </a:r>
          </a:p>
          <a:p>
            <a:pPr marL="285750" indent="-285750" algn="just">
              <a:buFont typeface="Arial" panose="020B0604020202020204" pitchFamily="34" charset="0"/>
              <a:buChar char="•"/>
            </a:pPr>
            <a:r>
              <a:rPr lang="el-GR" sz="1100" dirty="0"/>
              <a:t>ρητή αναπαράσταση πεποιθήσεων και στόχων για λειτουργίες προσανατολισμένες σε πράκτορες </a:t>
            </a:r>
          </a:p>
          <a:p>
            <a:pPr marL="285750" indent="-285750" algn="just">
              <a:buFont typeface="Arial" panose="020B0604020202020204" pitchFamily="34" charset="0"/>
              <a:buChar char="•"/>
            </a:pPr>
            <a:r>
              <a:rPr lang="el-GR" sz="1100" dirty="0"/>
              <a:t>θα μπορούσε να χρησιμοποιηθεί για τη δημιουργία γνωστικών αντικειμένων</a:t>
            </a:r>
          </a:p>
          <a:p>
            <a:pPr algn="just"/>
            <a:r>
              <a:rPr lang="el-GR" sz="1100" dirty="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95398" y="792"/>
            <a:ext cx="454025" cy="116839"/>
          </a:xfrm>
          <a:prstGeom prst="rect">
            <a:avLst/>
          </a:prstGeom>
        </p:spPr>
        <p:txBody>
          <a:bodyPr vert="horz" wrap="square" lIns="0" tIns="12065" rIns="0" bIns="0" rtlCol="0">
            <a:spAutoFit/>
          </a:bodyPr>
          <a:lstStyle/>
          <a:p>
            <a:pPr marL="12700">
              <a:lnSpc>
                <a:spcPct val="100000"/>
              </a:lnSpc>
              <a:spcBef>
                <a:spcPts val="95"/>
              </a:spcBef>
            </a:pPr>
            <a:r>
              <a:rPr sz="600" spc="-10" dirty="0">
                <a:solidFill>
                  <a:srgbClr val="F2F2F2"/>
                </a:solidFill>
                <a:latin typeface="Arial"/>
                <a:cs typeface="Arial"/>
              </a:rPr>
              <a:t>Preliminaries</a:t>
            </a:r>
            <a:endParaRPr sz="600">
              <a:latin typeface="Arial"/>
              <a:cs typeface="Arial"/>
            </a:endParaRPr>
          </a:p>
        </p:txBody>
      </p:sp>
      <p:grpSp>
        <p:nvGrpSpPr>
          <p:cNvPr id="3" name="object 3"/>
          <p:cNvGrpSpPr/>
          <p:nvPr/>
        </p:nvGrpSpPr>
        <p:grpSpPr>
          <a:xfrm>
            <a:off x="0" y="0"/>
            <a:ext cx="4597400" cy="490220"/>
            <a:chOff x="0" y="0"/>
            <a:chExt cx="4597400" cy="490220"/>
          </a:xfrm>
        </p:grpSpPr>
        <p:sp>
          <p:nvSpPr>
            <p:cNvPr id="4" name="object 4"/>
            <p:cNvSpPr/>
            <p:nvPr/>
          </p:nvSpPr>
          <p:spPr>
            <a:xfrm>
              <a:off x="2304008" y="0"/>
              <a:ext cx="2293620" cy="140335"/>
            </a:xfrm>
            <a:custGeom>
              <a:avLst/>
              <a:gdLst/>
              <a:ahLst/>
              <a:cxnLst/>
              <a:rect l="l" t="t" r="r" b="b"/>
              <a:pathLst>
                <a:path w="2293620" h="140335">
                  <a:moveTo>
                    <a:pt x="2293391" y="139992"/>
                  </a:moveTo>
                  <a:lnTo>
                    <a:pt x="0" y="139992"/>
                  </a:lnTo>
                  <a:lnTo>
                    <a:pt x="0" y="0"/>
                  </a:lnTo>
                  <a:lnTo>
                    <a:pt x="2293391" y="0"/>
                  </a:lnTo>
                  <a:lnTo>
                    <a:pt x="2293391" y="139992"/>
                  </a:lnTo>
                  <a:close/>
                </a:path>
              </a:pathLst>
            </a:custGeom>
            <a:solidFill>
              <a:srgbClr val="D8D8D8"/>
            </a:solidFill>
          </p:spPr>
          <p:txBody>
            <a:bodyPr wrap="square" lIns="0" tIns="0" rIns="0" bIns="0" rtlCol="0"/>
            <a:lstStyle/>
            <a:p>
              <a:endParaRPr/>
            </a:p>
          </p:txBody>
        </p:sp>
        <p:sp>
          <p:nvSpPr>
            <p:cNvPr id="5" name="object 5"/>
            <p:cNvSpPr/>
            <p:nvPr/>
          </p:nvSpPr>
          <p:spPr>
            <a:xfrm>
              <a:off x="0" y="139992"/>
              <a:ext cx="4597400" cy="350520"/>
            </a:xfrm>
            <a:custGeom>
              <a:avLst/>
              <a:gdLst/>
              <a:ahLst/>
              <a:cxnLst/>
              <a:rect l="l" t="t" r="r" b="b"/>
              <a:pathLst>
                <a:path w="4597400" h="350520">
                  <a:moveTo>
                    <a:pt x="0" y="0"/>
                  </a:moveTo>
                  <a:lnTo>
                    <a:pt x="4597400" y="0"/>
                  </a:lnTo>
                  <a:lnTo>
                    <a:pt x="4597400" y="350138"/>
                  </a:lnTo>
                  <a:lnTo>
                    <a:pt x="0" y="350138"/>
                  </a:lnTo>
                  <a:lnTo>
                    <a:pt x="0" y="0"/>
                  </a:lnTo>
                  <a:close/>
                </a:path>
              </a:pathLst>
            </a:custGeom>
            <a:solidFill>
              <a:srgbClr val="F2F2F2"/>
            </a:solidFill>
          </p:spPr>
          <p:txBody>
            <a:bodyPr wrap="square" lIns="0" tIns="0" rIns="0" bIns="0" rtlCol="0"/>
            <a:lstStyle/>
            <a:p>
              <a:endParaRPr/>
            </a:p>
          </p:txBody>
        </p:sp>
      </p:grpSp>
      <p:sp>
        <p:nvSpPr>
          <p:cNvPr id="6" name="object 6"/>
          <p:cNvSpPr txBox="1">
            <a:spLocks noGrp="1"/>
          </p:cNvSpPr>
          <p:nvPr>
            <p:ph type="title"/>
          </p:nvPr>
        </p:nvSpPr>
        <p:spPr>
          <a:xfrm>
            <a:off x="95300" y="199895"/>
            <a:ext cx="4235450" cy="232756"/>
          </a:xfrm>
          <a:prstGeom prst="rect">
            <a:avLst/>
          </a:prstGeom>
        </p:spPr>
        <p:txBody>
          <a:bodyPr vert="horz" wrap="square" lIns="0" tIns="17145" rIns="0" bIns="0" rtlCol="0">
            <a:spAutoFit/>
          </a:bodyPr>
          <a:lstStyle/>
          <a:p>
            <a:pPr marL="12700">
              <a:lnSpc>
                <a:spcPct val="100000"/>
              </a:lnSpc>
              <a:spcBef>
                <a:spcPts val="135"/>
              </a:spcBef>
            </a:pPr>
            <a:r>
              <a:rPr lang="el-GR" dirty="0"/>
              <a:t>Ακολουθεί</a:t>
            </a:r>
            <a:r>
              <a:rPr spc="-35" dirty="0"/>
              <a:t>.</a:t>
            </a:r>
            <a:r>
              <a:rPr spc="-204" dirty="0"/>
              <a:t> </a:t>
            </a:r>
            <a:r>
              <a:rPr spc="-45" dirty="0"/>
              <a:t>.</a:t>
            </a:r>
            <a:r>
              <a:rPr spc="-204" dirty="0"/>
              <a:t> </a:t>
            </a:r>
            <a:r>
              <a:rPr spc="-50" dirty="0"/>
              <a:t>.</a:t>
            </a:r>
          </a:p>
        </p:txBody>
      </p:sp>
      <p:pic>
        <p:nvPicPr>
          <p:cNvPr id="7" name="object 7"/>
          <p:cNvPicPr/>
          <p:nvPr/>
        </p:nvPicPr>
        <p:blipFill>
          <a:blip r:embed="rId2" cstate="print"/>
          <a:stretch>
            <a:fillRect/>
          </a:stretch>
        </p:blipFill>
        <p:spPr>
          <a:xfrm>
            <a:off x="89293" y="764057"/>
            <a:ext cx="160083" cy="160007"/>
          </a:xfrm>
          <a:prstGeom prst="rect">
            <a:avLst/>
          </a:prstGeom>
        </p:spPr>
      </p:pic>
      <p:sp>
        <p:nvSpPr>
          <p:cNvPr id="8" name="object 8"/>
          <p:cNvSpPr txBox="1"/>
          <p:nvPr/>
        </p:nvSpPr>
        <p:spPr>
          <a:xfrm>
            <a:off x="129743" y="763294"/>
            <a:ext cx="79375" cy="147320"/>
          </a:xfrm>
          <a:prstGeom prst="rect">
            <a:avLst/>
          </a:prstGeom>
        </p:spPr>
        <p:txBody>
          <a:bodyPr vert="horz" wrap="square" lIns="0" tIns="12065" rIns="0" bIns="0" rtlCol="0">
            <a:spAutoFit/>
          </a:bodyPr>
          <a:lstStyle/>
          <a:p>
            <a:pPr marL="12700">
              <a:lnSpc>
                <a:spcPct val="100000"/>
              </a:lnSpc>
              <a:spcBef>
                <a:spcPts val="95"/>
              </a:spcBef>
            </a:pPr>
            <a:r>
              <a:rPr sz="800" spc="-25" dirty="0">
                <a:solidFill>
                  <a:srgbClr val="FEFDFB"/>
                </a:solidFill>
                <a:latin typeface="Arial"/>
                <a:cs typeface="Arial"/>
              </a:rPr>
              <a:t>1</a:t>
            </a:r>
            <a:endParaRPr sz="800">
              <a:latin typeface="Arial"/>
              <a:cs typeface="Arial"/>
            </a:endParaRPr>
          </a:p>
        </p:txBody>
      </p:sp>
      <p:sp>
        <p:nvSpPr>
          <p:cNvPr id="9" name="object 9"/>
          <p:cNvSpPr txBox="1"/>
          <p:nvPr/>
        </p:nvSpPr>
        <p:spPr>
          <a:xfrm>
            <a:off x="295173" y="735862"/>
            <a:ext cx="480695" cy="191770"/>
          </a:xfrm>
          <a:prstGeom prst="rect">
            <a:avLst/>
          </a:prstGeom>
        </p:spPr>
        <p:txBody>
          <a:bodyPr vert="horz" wrap="square" lIns="0" tIns="11430" rIns="0" bIns="0" rtlCol="0">
            <a:spAutoFit/>
          </a:bodyPr>
          <a:lstStyle/>
          <a:p>
            <a:pPr marL="12700">
              <a:lnSpc>
                <a:spcPct val="100000"/>
              </a:lnSpc>
              <a:spcBef>
                <a:spcPts val="90"/>
              </a:spcBef>
            </a:pPr>
            <a:r>
              <a:rPr sz="1100" spc="-20" dirty="0">
                <a:solidFill>
                  <a:srgbClr val="D4CBD4"/>
                </a:solidFill>
                <a:latin typeface="Tahoma"/>
                <a:cs typeface="Tahoma"/>
              </a:rPr>
              <a:t>Context</a:t>
            </a:r>
            <a:endParaRPr sz="1100">
              <a:latin typeface="Tahoma"/>
              <a:cs typeface="Tahoma"/>
            </a:endParaRPr>
          </a:p>
        </p:txBody>
      </p:sp>
      <p:pic>
        <p:nvPicPr>
          <p:cNvPr id="10" name="object 10"/>
          <p:cNvPicPr/>
          <p:nvPr/>
        </p:nvPicPr>
        <p:blipFill>
          <a:blip r:embed="rId3" cstate="print"/>
          <a:stretch>
            <a:fillRect/>
          </a:stretch>
        </p:blipFill>
        <p:spPr>
          <a:xfrm>
            <a:off x="89293" y="1143914"/>
            <a:ext cx="160083" cy="160007"/>
          </a:xfrm>
          <a:prstGeom prst="rect">
            <a:avLst/>
          </a:prstGeom>
        </p:spPr>
      </p:pic>
      <p:sp>
        <p:nvSpPr>
          <p:cNvPr id="11" name="object 11"/>
          <p:cNvSpPr txBox="1"/>
          <p:nvPr/>
        </p:nvSpPr>
        <p:spPr>
          <a:xfrm>
            <a:off x="129743" y="1143189"/>
            <a:ext cx="79375" cy="147320"/>
          </a:xfrm>
          <a:prstGeom prst="rect">
            <a:avLst/>
          </a:prstGeom>
        </p:spPr>
        <p:txBody>
          <a:bodyPr vert="horz" wrap="square" lIns="0" tIns="12065" rIns="0" bIns="0" rtlCol="0">
            <a:spAutoFit/>
          </a:bodyPr>
          <a:lstStyle/>
          <a:p>
            <a:pPr marL="12700">
              <a:lnSpc>
                <a:spcPct val="100000"/>
              </a:lnSpc>
              <a:spcBef>
                <a:spcPts val="95"/>
              </a:spcBef>
            </a:pPr>
            <a:r>
              <a:rPr sz="800" spc="-25" dirty="0">
                <a:solidFill>
                  <a:srgbClr val="FEFDFB"/>
                </a:solidFill>
                <a:latin typeface="Arial"/>
                <a:cs typeface="Arial"/>
              </a:rPr>
              <a:t>2</a:t>
            </a:r>
            <a:endParaRPr sz="800">
              <a:latin typeface="Arial"/>
              <a:cs typeface="Arial"/>
            </a:endParaRPr>
          </a:p>
        </p:txBody>
      </p:sp>
      <p:sp>
        <p:nvSpPr>
          <p:cNvPr id="12" name="object 12"/>
          <p:cNvSpPr txBox="1"/>
          <p:nvPr/>
        </p:nvSpPr>
        <p:spPr>
          <a:xfrm>
            <a:off x="295173" y="1115757"/>
            <a:ext cx="423545" cy="191770"/>
          </a:xfrm>
          <a:prstGeom prst="rect">
            <a:avLst/>
          </a:prstGeom>
        </p:spPr>
        <p:txBody>
          <a:bodyPr vert="horz" wrap="square" lIns="0" tIns="11430" rIns="0" bIns="0" rtlCol="0">
            <a:spAutoFit/>
          </a:bodyPr>
          <a:lstStyle/>
          <a:p>
            <a:pPr marL="12700">
              <a:lnSpc>
                <a:spcPct val="100000"/>
              </a:lnSpc>
              <a:spcBef>
                <a:spcPts val="90"/>
              </a:spcBef>
            </a:pPr>
            <a:r>
              <a:rPr sz="1100" spc="-30" dirty="0">
                <a:solidFill>
                  <a:srgbClr val="D4CBD4"/>
                </a:solidFill>
                <a:latin typeface="Tahoma"/>
                <a:cs typeface="Tahoma"/>
              </a:rPr>
              <a:t>Agents</a:t>
            </a:r>
            <a:endParaRPr sz="1100">
              <a:latin typeface="Tahoma"/>
              <a:cs typeface="Tahoma"/>
            </a:endParaRPr>
          </a:p>
        </p:txBody>
      </p:sp>
      <p:pic>
        <p:nvPicPr>
          <p:cNvPr id="13" name="object 13"/>
          <p:cNvPicPr/>
          <p:nvPr/>
        </p:nvPicPr>
        <p:blipFill>
          <a:blip r:embed="rId4" cstate="print"/>
          <a:stretch>
            <a:fillRect/>
          </a:stretch>
        </p:blipFill>
        <p:spPr>
          <a:xfrm>
            <a:off x="89293" y="1523822"/>
            <a:ext cx="160083" cy="160007"/>
          </a:xfrm>
          <a:prstGeom prst="rect">
            <a:avLst/>
          </a:prstGeom>
        </p:spPr>
      </p:pic>
      <p:sp>
        <p:nvSpPr>
          <p:cNvPr id="14" name="object 14"/>
          <p:cNvSpPr txBox="1"/>
          <p:nvPr/>
        </p:nvSpPr>
        <p:spPr>
          <a:xfrm>
            <a:off x="129743" y="1523084"/>
            <a:ext cx="79375" cy="147320"/>
          </a:xfrm>
          <a:prstGeom prst="rect">
            <a:avLst/>
          </a:prstGeom>
        </p:spPr>
        <p:txBody>
          <a:bodyPr vert="horz" wrap="square" lIns="0" tIns="12065" rIns="0" bIns="0" rtlCol="0">
            <a:spAutoFit/>
          </a:bodyPr>
          <a:lstStyle/>
          <a:p>
            <a:pPr marL="12700">
              <a:lnSpc>
                <a:spcPct val="100000"/>
              </a:lnSpc>
              <a:spcBef>
                <a:spcPts val="95"/>
              </a:spcBef>
            </a:pPr>
            <a:r>
              <a:rPr sz="800" spc="-25" dirty="0">
                <a:solidFill>
                  <a:srgbClr val="FEFDFB"/>
                </a:solidFill>
                <a:latin typeface="Arial"/>
                <a:cs typeface="Arial"/>
              </a:rPr>
              <a:t>3</a:t>
            </a:r>
            <a:endParaRPr sz="800">
              <a:latin typeface="Arial"/>
              <a:cs typeface="Arial"/>
            </a:endParaRPr>
          </a:p>
        </p:txBody>
      </p:sp>
      <p:sp>
        <p:nvSpPr>
          <p:cNvPr id="15" name="object 15"/>
          <p:cNvSpPr txBox="1"/>
          <p:nvPr/>
        </p:nvSpPr>
        <p:spPr>
          <a:xfrm>
            <a:off x="295173" y="1495652"/>
            <a:ext cx="654050" cy="191770"/>
          </a:xfrm>
          <a:prstGeom prst="rect">
            <a:avLst/>
          </a:prstGeom>
        </p:spPr>
        <p:txBody>
          <a:bodyPr vert="horz" wrap="square" lIns="0" tIns="11430" rIns="0" bIns="0" rtlCol="0">
            <a:spAutoFit/>
          </a:bodyPr>
          <a:lstStyle/>
          <a:p>
            <a:pPr marL="12700">
              <a:lnSpc>
                <a:spcPct val="100000"/>
              </a:lnSpc>
              <a:spcBef>
                <a:spcPts val="90"/>
              </a:spcBef>
            </a:pPr>
            <a:r>
              <a:rPr sz="1100" spc="-10" dirty="0">
                <a:solidFill>
                  <a:srgbClr val="D4CBD4"/>
                </a:solidFill>
                <a:latin typeface="Tahoma"/>
                <a:cs typeface="Tahoma"/>
              </a:rPr>
              <a:t>Motivation</a:t>
            </a:r>
            <a:endParaRPr sz="1100">
              <a:latin typeface="Tahoma"/>
              <a:cs typeface="Tahoma"/>
            </a:endParaRPr>
          </a:p>
        </p:txBody>
      </p:sp>
      <p:pic>
        <p:nvPicPr>
          <p:cNvPr id="16" name="object 16"/>
          <p:cNvPicPr/>
          <p:nvPr/>
        </p:nvPicPr>
        <p:blipFill>
          <a:blip r:embed="rId5" cstate="print"/>
          <a:stretch>
            <a:fillRect/>
          </a:stretch>
        </p:blipFill>
        <p:spPr>
          <a:xfrm>
            <a:off x="89293" y="1903730"/>
            <a:ext cx="160083" cy="160019"/>
          </a:xfrm>
          <a:prstGeom prst="rect">
            <a:avLst/>
          </a:prstGeom>
        </p:spPr>
      </p:pic>
      <p:sp>
        <p:nvSpPr>
          <p:cNvPr id="17" name="object 17"/>
          <p:cNvSpPr txBox="1"/>
          <p:nvPr/>
        </p:nvSpPr>
        <p:spPr>
          <a:xfrm>
            <a:off x="129743" y="1875534"/>
            <a:ext cx="1737170" cy="180819"/>
          </a:xfrm>
          <a:prstGeom prst="rect">
            <a:avLst/>
          </a:prstGeom>
        </p:spPr>
        <p:txBody>
          <a:bodyPr vert="horz" wrap="square" lIns="0" tIns="11430" rIns="0" bIns="0" rtlCol="0">
            <a:spAutoFit/>
          </a:bodyPr>
          <a:lstStyle/>
          <a:p>
            <a:pPr marL="12700">
              <a:lnSpc>
                <a:spcPct val="100000"/>
              </a:lnSpc>
              <a:spcBef>
                <a:spcPts val="90"/>
              </a:spcBef>
            </a:pPr>
            <a:r>
              <a:rPr sz="1200" baseline="6944" dirty="0">
                <a:solidFill>
                  <a:srgbClr val="FAF7EB"/>
                </a:solidFill>
                <a:latin typeface="Arial"/>
                <a:cs typeface="Arial"/>
              </a:rPr>
              <a:t>4</a:t>
            </a:r>
            <a:r>
              <a:rPr sz="1200" spc="307" baseline="6944" dirty="0">
                <a:solidFill>
                  <a:srgbClr val="FAF7EB"/>
                </a:solidFill>
                <a:latin typeface="Arial"/>
                <a:cs typeface="Arial"/>
              </a:rPr>
              <a:t> </a:t>
            </a:r>
            <a:r>
              <a:rPr lang="en-GB" sz="1200" spc="307" baseline="6944" dirty="0">
                <a:solidFill>
                  <a:srgbClr val="FAF7EB"/>
                </a:solidFill>
                <a:latin typeface="Arial"/>
                <a:cs typeface="Arial"/>
              </a:rPr>
              <a:t> </a:t>
            </a:r>
            <a:r>
              <a:rPr lang="el-GR" sz="1100" spc="-30" dirty="0">
                <a:solidFill>
                  <a:srgbClr val="280028"/>
                </a:solidFill>
                <a:latin typeface="Tahoma"/>
                <a:cs typeface="Tahoma"/>
              </a:rPr>
              <a:t>Προκαταρκτικές Εργασίες</a:t>
            </a:r>
            <a:endParaRPr sz="1100" dirty="0">
              <a:latin typeface="Tahoma"/>
              <a:cs typeface="Tahoma"/>
            </a:endParaRPr>
          </a:p>
        </p:txBody>
      </p:sp>
      <p:pic>
        <p:nvPicPr>
          <p:cNvPr id="18" name="object 18"/>
          <p:cNvPicPr/>
          <p:nvPr/>
        </p:nvPicPr>
        <p:blipFill>
          <a:blip r:embed="rId6" cstate="print"/>
          <a:stretch>
            <a:fillRect/>
          </a:stretch>
        </p:blipFill>
        <p:spPr>
          <a:xfrm>
            <a:off x="89293" y="2283586"/>
            <a:ext cx="160083" cy="160019"/>
          </a:xfrm>
          <a:prstGeom prst="rect">
            <a:avLst/>
          </a:prstGeom>
        </p:spPr>
      </p:pic>
      <p:pic>
        <p:nvPicPr>
          <p:cNvPr id="19" name="object 19"/>
          <p:cNvPicPr/>
          <p:nvPr/>
        </p:nvPicPr>
        <p:blipFill>
          <a:blip r:embed="rId7" cstate="print"/>
          <a:stretch>
            <a:fillRect/>
          </a:stretch>
        </p:blipFill>
        <p:spPr>
          <a:xfrm>
            <a:off x="89293" y="2663494"/>
            <a:ext cx="160083" cy="160020"/>
          </a:xfrm>
          <a:prstGeom prst="rect">
            <a:avLst/>
          </a:prstGeom>
        </p:spPr>
      </p:pic>
      <p:sp>
        <p:nvSpPr>
          <p:cNvPr id="20" name="object 20"/>
          <p:cNvSpPr txBox="1"/>
          <p:nvPr/>
        </p:nvSpPr>
        <p:spPr>
          <a:xfrm>
            <a:off x="129743" y="2255429"/>
            <a:ext cx="1696720" cy="572135"/>
          </a:xfrm>
          <a:prstGeom prst="rect">
            <a:avLst/>
          </a:prstGeom>
        </p:spPr>
        <p:txBody>
          <a:bodyPr vert="horz" wrap="square" lIns="0" tIns="11430" rIns="0" bIns="0" rtlCol="0">
            <a:spAutoFit/>
          </a:bodyPr>
          <a:lstStyle/>
          <a:p>
            <a:pPr marL="177800" indent="-165735">
              <a:lnSpc>
                <a:spcPct val="100000"/>
              </a:lnSpc>
              <a:spcBef>
                <a:spcPts val="90"/>
              </a:spcBef>
              <a:buClr>
                <a:srgbClr val="FEFDFB"/>
              </a:buClr>
              <a:buSzPct val="72727"/>
              <a:buFont typeface="Arial"/>
              <a:buAutoNum type="arabicPlain" startAt="5"/>
              <a:tabLst>
                <a:tab pos="178435" algn="l"/>
              </a:tabLst>
            </a:pPr>
            <a:r>
              <a:rPr sz="1100" dirty="0">
                <a:solidFill>
                  <a:srgbClr val="D4CBD4"/>
                </a:solidFill>
                <a:latin typeface="Tahoma"/>
                <a:cs typeface="Tahoma"/>
              </a:rPr>
              <a:t>An</a:t>
            </a:r>
            <a:r>
              <a:rPr sz="1100" spc="5" dirty="0">
                <a:solidFill>
                  <a:srgbClr val="D4CBD4"/>
                </a:solidFill>
                <a:latin typeface="Tahoma"/>
                <a:cs typeface="Tahoma"/>
              </a:rPr>
              <a:t> </a:t>
            </a:r>
            <a:r>
              <a:rPr sz="1100" spc="60" dirty="0">
                <a:solidFill>
                  <a:srgbClr val="D4CBD4"/>
                </a:solidFill>
                <a:latin typeface="Tahoma"/>
                <a:cs typeface="Tahoma"/>
              </a:rPr>
              <a:t>LP</a:t>
            </a:r>
            <a:r>
              <a:rPr sz="1100" spc="5" dirty="0">
                <a:solidFill>
                  <a:srgbClr val="D4CBD4"/>
                </a:solidFill>
                <a:latin typeface="Tahoma"/>
                <a:cs typeface="Tahoma"/>
              </a:rPr>
              <a:t> </a:t>
            </a:r>
            <a:r>
              <a:rPr sz="1100" spc="-45" dirty="0">
                <a:solidFill>
                  <a:srgbClr val="D4CBD4"/>
                </a:solidFill>
                <a:latin typeface="Tahoma"/>
                <a:cs typeface="Tahoma"/>
              </a:rPr>
              <a:t>approach</a:t>
            </a:r>
            <a:r>
              <a:rPr sz="1100" spc="5" dirty="0">
                <a:solidFill>
                  <a:srgbClr val="D4CBD4"/>
                </a:solidFill>
                <a:latin typeface="Tahoma"/>
                <a:cs typeface="Tahoma"/>
              </a:rPr>
              <a:t> </a:t>
            </a:r>
            <a:r>
              <a:rPr sz="1100" dirty="0">
                <a:solidFill>
                  <a:srgbClr val="D4CBD4"/>
                </a:solidFill>
                <a:latin typeface="Tahoma"/>
                <a:cs typeface="Tahoma"/>
              </a:rPr>
              <a:t>to</a:t>
            </a:r>
            <a:r>
              <a:rPr sz="1100" spc="5" dirty="0">
                <a:solidFill>
                  <a:srgbClr val="D4CBD4"/>
                </a:solidFill>
                <a:latin typeface="Tahoma"/>
                <a:cs typeface="Tahoma"/>
              </a:rPr>
              <a:t> </a:t>
            </a:r>
            <a:r>
              <a:rPr sz="1100" spc="-10" dirty="0">
                <a:solidFill>
                  <a:srgbClr val="D4CBD4"/>
                </a:solidFill>
                <a:latin typeface="Tahoma"/>
                <a:cs typeface="Tahoma"/>
              </a:rPr>
              <a:t>Ethics</a:t>
            </a:r>
            <a:endParaRPr sz="1100">
              <a:latin typeface="Tahoma"/>
              <a:cs typeface="Tahoma"/>
            </a:endParaRPr>
          </a:p>
          <a:p>
            <a:pPr>
              <a:lnSpc>
                <a:spcPct val="100000"/>
              </a:lnSpc>
              <a:spcBef>
                <a:spcPts val="40"/>
              </a:spcBef>
              <a:buClr>
                <a:srgbClr val="FEFDFB"/>
              </a:buClr>
              <a:buFont typeface="Arial"/>
              <a:buAutoNum type="arabicPlain" startAt="5"/>
            </a:pPr>
            <a:endParaRPr sz="1350">
              <a:latin typeface="Tahoma"/>
              <a:cs typeface="Tahoma"/>
            </a:endParaRPr>
          </a:p>
          <a:p>
            <a:pPr marL="177800" indent="-165735">
              <a:lnSpc>
                <a:spcPct val="100000"/>
              </a:lnSpc>
              <a:buClr>
                <a:srgbClr val="FEFDFB"/>
              </a:buClr>
              <a:buSzPct val="72727"/>
              <a:buFont typeface="Arial"/>
              <a:buAutoNum type="arabicPlain" startAt="5"/>
              <a:tabLst>
                <a:tab pos="178435" algn="l"/>
              </a:tabLst>
            </a:pPr>
            <a:r>
              <a:rPr sz="1100" spc="-10" dirty="0">
                <a:solidFill>
                  <a:srgbClr val="D4CBD4"/>
                </a:solidFill>
                <a:latin typeface="Tahoma"/>
                <a:cs typeface="Tahoma"/>
              </a:rPr>
              <a:t>Architecture</a:t>
            </a:r>
            <a:endParaRPr sz="1100">
              <a:latin typeface="Tahoma"/>
              <a:cs typeface="Tahoma"/>
            </a:endParaRPr>
          </a:p>
        </p:txBody>
      </p:sp>
      <p:pic>
        <p:nvPicPr>
          <p:cNvPr id="21" name="object 21"/>
          <p:cNvPicPr/>
          <p:nvPr/>
        </p:nvPicPr>
        <p:blipFill>
          <a:blip r:embed="rId8" cstate="print"/>
          <a:stretch>
            <a:fillRect/>
          </a:stretch>
        </p:blipFill>
        <p:spPr>
          <a:xfrm>
            <a:off x="89293" y="3043402"/>
            <a:ext cx="160083" cy="160020"/>
          </a:xfrm>
          <a:prstGeom prst="rect">
            <a:avLst/>
          </a:prstGeom>
        </p:spPr>
      </p:pic>
      <p:sp>
        <p:nvSpPr>
          <p:cNvPr id="22" name="object 22"/>
          <p:cNvSpPr txBox="1"/>
          <p:nvPr/>
        </p:nvSpPr>
        <p:spPr>
          <a:xfrm>
            <a:off x="129743" y="3042652"/>
            <a:ext cx="79375" cy="147320"/>
          </a:xfrm>
          <a:prstGeom prst="rect">
            <a:avLst/>
          </a:prstGeom>
        </p:spPr>
        <p:txBody>
          <a:bodyPr vert="horz" wrap="square" lIns="0" tIns="12065" rIns="0" bIns="0" rtlCol="0">
            <a:spAutoFit/>
          </a:bodyPr>
          <a:lstStyle/>
          <a:p>
            <a:pPr marL="12700">
              <a:lnSpc>
                <a:spcPct val="100000"/>
              </a:lnSpc>
              <a:spcBef>
                <a:spcPts val="95"/>
              </a:spcBef>
            </a:pPr>
            <a:r>
              <a:rPr sz="800" spc="-25" dirty="0">
                <a:solidFill>
                  <a:srgbClr val="FEFDFB"/>
                </a:solidFill>
                <a:latin typeface="Arial"/>
                <a:cs typeface="Arial"/>
              </a:rPr>
              <a:t>7</a:t>
            </a:r>
            <a:endParaRPr sz="800">
              <a:latin typeface="Arial"/>
              <a:cs typeface="Arial"/>
            </a:endParaRPr>
          </a:p>
        </p:txBody>
      </p:sp>
      <p:sp>
        <p:nvSpPr>
          <p:cNvPr id="23" name="object 23"/>
          <p:cNvSpPr txBox="1"/>
          <p:nvPr/>
        </p:nvSpPr>
        <p:spPr>
          <a:xfrm>
            <a:off x="295173" y="3015220"/>
            <a:ext cx="624840" cy="191770"/>
          </a:xfrm>
          <a:prstGeom prst="rect">
            <a:avLst/>
          </a:prstGeom>
        </p:spPr>
        <p:txBody>
          <a:bodyPr vert="horz" wrap="square" lIns="0" tIns="11430" rIns="0" bIns="0" rtlCol="0">
            <a:spAutoFit/>
          </a:bodyPr>
          <a:lstStyle/>
          <a:p>
            <a:pPr marL="12700">
              <a:lnSpc>
                <a:spcPct val="100000"/>
              </a:lnSpc>
              <a:spcBef>
                <a:spcPts val="90"/>
              </a:spcBef>
            </a:pPr>
            <a:r>
              <a:rPr sz="1100" spc="-35" dirty="0">
                <a:solidFill>
                  <a:srgbClr val="D4CBD4"/>
                </a:solidFill>
                <a:latin typeface="Tahoma"/>
                <a:cs typeface="Tahoma"/>
              </a:rPr>
              <a:t>Discussion</a:t>
            </a:r>
            <a:endParaRPr sz="1100">
              <a:latin typeface="Tahoma"/>
              <a:cs typeface="Tahoma"/>
            </a:endParaRPr>
          </a:p>
        </p:txBody>
      </p:sp>
      <p:grpSp>
        <p:nvGrpSpPr>
          <p:cNvPr id="24" name="object 24"/>
          <p:cNvGrpSpPr/>
          <p:nvPr/>
        </p:nvGrpSpPr>
        <p:grpSpPr>
          <a:xfrm>
            <a:off x="0" y="3346348"/>
            <a:ext cx="4597400" cy="109855"/>
            <a:chOff x="0" y="3346348"/>
            <a:chExt cx="4597400" cy="109855"/>
          </a:xfrm>
        </p:grpSpPr>
        <p:sp>
          <p:nvSpPr>
            <p:cNvPr id="25" name="object 25"/>
            <p:cNvSpPr/>
            <p:nvPr/>
          </p:nvSpPr>
          <p:spPr>
            <a:xfrm>
              <a:off x="0" y="3346348"/>
              <a:ext cx="1536065" cy="109855"/>
            </a:xfrm>
            <a:custGeom>
              <a:avLst/>
              <a:gdLst/>
              <a:ahLst/>
              <a:cxnLst/>
              <a:rect l="l" t="t" r="r" b="b"/>
              <a:pathLst>
                <a:path w="1536065" h="109854">
                  <a:moveTo>
                    <a:pt x="1535950" y="109639"/>
                  </a:moveTo>
                  <a:lnTo>
                    <a:pt x="0" y="109639"/>
                  </a:lnTo>
                  <a:lnTo>
                    <a:pt x="0" y="0"/>
                  </a:lnTo>
                  <a:lnTo>
                    <a:pt x="1535950" y="0"/>
                  </a:lnTo>
                  <a:lnTo>
                    <a:pt x="1535950" y="109639"/>
                  </a:lnTo>
                  <a:close/>
                </a:path>
              </a:pathLst>
            </a:custGeom>
            <a:solidFill>
              <a:srgbClr val="510051"/>
            </a:solidFill>
          </p:spPr>
          <p:txBody>
            <a:bodyPr wrap="square" lIns="0" tIns="0" rIns="0" bIns="0" rtlCol="0"/>
            <a:lstStyle/>
            <a:p>
              <a:endParaRPr/>
            </a:p>
          </p:txBody>
        </p:sp>
        <p:sp>
          <p:nvSpPr>
            <p:cNvPr id="26" name="object 26"/>
            <p:cNvSpPr/>
            <p:nvPr/>
          </p:nvSpPr>
          <p:spPr>
            <a:xfrm>
              <a:off x="1535950" y="3346348"/>
              <a:ext cx="1536065" cy="109855"/>
            </a:xfrm>
            <a:custGeom>
              <a:avLst/>
              <a:gdLst/>
              <a:ahLst/>
              <a:cxnLst/>
              <a:rect l="l" t="t" r="r" b="b"/>
              <a:pathLst>
                <a:path w="1536064" h="109854">
                  <a:moveTo>
                    <a:pt x="1536001" y="109639"/>
                  </a:moveTo>
                  <a:lnTo>
                    <a:pt x="0" y="109639"/>
                  </a:lnTo>
                  <a:lnTo>
                    <a:pt x="0" y="0"/>
                  </a:lnTo>
                  <a:lnTo>
                    <a:pt x="1536001" y="0"/>
                  </a:lnTo>
                  <a:lnTo>
                    <a:pt x="1536001" y="109639"/>
                  </a:lnTo>
                  <a:close/>
                </a:path>
              </a:pathLst>
            </a:custGeom>
            <a:solidFill>
              <a:srgbClr val="EBEBEB"/>
            </a:solidFill>
          </p:spPr>
          <p:txBody>
            <a:bodyPr wrap="square" lIns="0" tIns="0" rIns="0" bIns="0" rtlCol="0"/>
            <a:lstStyle/>
            <a:p>
              <a:endParaRPr/>
            </a:p>
          </p:txBody>
        </p:sp>
        <p:sp>
          <p:nvSpPr>
            <p:cNvPr id="27" name="object 27"/>
            <p:cNvSpPr/>
            <p:nvPr/>
          </p:nvSpPr>
          <p:spPr>
            <a:xfrm>
              <a:off x="3071964" y="3346348"/>
              <a:ext cx="1525905" cy="108585"/>
            </a:xfrm>
            <a:custGeom>
              <a:avLst/>
              <a:gdLst/>
              <a:ahLst/>
              <a:cxnLst/>
              <a:rect l="l" t="t" r="r" b="b"/>
              <a:pathLst>
                <a:path w="1525904" h="108585">
                  <a:moveTo>
                    <a:pt x="0" y="0"/>
                  </a:moveTo>
                  <a:lnTo>
                    <a:pt x="1525435" y="0"/>
                  </a:lnTo>
                  <a:lnTo>
                    <a:pt x="1525435" y="108051"/>
                  </a:lnTo>
                  <a:lnTo>
                    <a:pt x="0" y="108051"/>
                  </a:lnTo>
                  <a:lnTo>
                    <a:pt x="0" y="0"/>
                  </a:lnTo>
                  <a:close/>
                </a:path>
              </a:pathLst>
            </a:custGeom>
            <a:solidFill>
              <a:srgbClr val="D8D8D8"/>
            </a:solidFill>
          </p:spPr>
          <p:txBody>
            <a:bodyPr wrap="square" lIns="0" tIns="0" rIns="0" bIns="0" rtlCol="0"/>
            <a:lstStyle/>
            <a:p>
              <a:endParaRPr/>
            </a:p>
          </p:txBody>
        </p:sp>
      </p:grpSp>
      <p:sp>
        <p:nvSpPr>
          <p:cNvPr id="28" name="object 28"/>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dirty="0"/>
              <a:t>Calegari</a:t>
            </a:r>
            <a:r>
              <a:rPr spc="170" dirty="0"/>
              <a:t> </a:t>
            </a:r>
            <a:r>
              <a:rPr spc="-20" dirty="0"/>
              <a:t>(Universit`a</a:t>
            </a:r>
            <a:r>
              <a:rPr spc="5" dirty="0"/>
              <a:t> </a:t>
            </a:r>
            <a:r>
              <a:rPr spc="-10" dirty="0"/>
              <a:t>Bologna)</a:t>
            </a:r>
          </a:p>
        </p:txBody>
      </p:sp>
      <p:sp>
        <p:nvSpPr>
          <p:cNvPr id="29" name="object 29"/>
          <p:cNvSpPr txBox="1"/>
          <p:nvPr/>
        </p:nvSpPr>
        <p:spPr>
          <a:xfrm>
            <a:off x="2053069" y="3351784"/>
            <a:ext cx="502284" cy="102235"/>
          </a:xfrm>
          <a:prstGeom prst="rect">
            <a:avLst/>
          </a:prstGeom>
        </p:spPr>
        <p:txBody>
          <a:bodyPr vert="horz" wrap="square" lIns="0" tIns="0" rIns="0" bIns="0" rtlCol="0">
            <a:spAutoFit/>
          </a:bodyPr>
          <a:lstStyle/>
          <a:p>
            <a:pPr marL="12700">
              <a:lnSpc>
                <a:spcPts val="675"/>
              </a:lnSpc>
            </a:pPr>
            <a:r>
              <a:rPr sz="600" dirty="0">
                <a:solidFill>
                  <a:srgbClr val="470047"/>
                </a:solidFill>
                <a:latin typeface="Arial"/>
                <a:cs typeface="Arial"/>
              </a:rPr>
              <a:t>Ethics and</a:t>
            </a:r>
            <a:r>
              <a:rPr sz="600" spc="5" dirty="0">
                <a:solidFill>
                  <a:srgbClr val="470047"/>
                </a:solidFill>
                <a:latin typeface="Arial"/>
                <a:cs typeface="Arial"/>
              </a:rPr>
              <a:t> </a:t>
            </a:r>
            <a:r>
              <a:rPr sz="600" spc="-25" dirty="0">
                <a:solidFill>
                  <a:srgbClr val="470047"/>
                </a:solidFill>
                <a:latin typeface="Arial"/>
                <a:cs typeface="Arial"/>
              </a:rPr>
              <a:t>LP</a:t>
            </a:r>
            <a:endParaRPr sz="600">
              <a:latin typeface="Arial"/>
              <a:cs typeface="Arial"/>
            </a:endParaRPr>
          </a:p>
        </p:txBody>
      </p:sp>
      <p:sp>
        <p:nvSpPr>
          <p:cNvPr id="30" name="object 30"/>
          <p:cNvSpPr txBox="1">
            <a:spLocks noGrp="1"/>
          </p:cNvSpPr>
          <p:nvPr>
            <p:ph type="ftr" sz="quarter" idx="5"/>
          </p:nvPr>
        </p:nvSpPr>
        <p:spPr>
          <a:prstGeom prst="rect">
            <a:avLst/>
          </a:prstGeom>
        </p:spPr>
        <p:txBody>
          <a:bodyPr vert="horz" wrap="square" lIns="0" tIns="0" rIns="0" bIns="0" rtlCol="0">
            <a:spAutoFit/>
          </a:bodyPr>
          <a:lstStyle/>
          <a:p>
            <a:pPr marL="12700">
              <a:lnSpc>
                <a:spcPts val="675"/>
              </a:lnSpc>
            </a:pPr>
            <a:r>
              <a:rPr dirty="0"/>
              <a:t>A.Y.</a:t>
            </a:r>
            <a:r>
              <a:rPr spc="100" dirty="0"/>
              <a:t> </a:t>
            </a:r>
            <a:r>
              <a:rPr spc="-10" dirty="0"/>
              <a:t>2020/2021</a:t>
            </a:r>
          </a:p>
        </p:txBody>
      </p:sp>
      <p:sp>
        <p:nvSpPr>
          <p:cNvPr id="31" name="object 31"/>
          <p:cNvSpPr txBox="1">
            <a:spLocks noGrp="1"/>
          </p:cNvSpPr>
          <p:nvPr>
            <p:ph type="sldNum" sz="quarter" idx="7"/>
          </p:nvPr>
        </p:nvSpPr>
        <p:spPr>
          <a:prstGeom prst="rect">
            <a:avLst/>
          </a:prstGeom>
        </p:spPr>
        <p:txBody>
          <a:bodyPr vert="horz" wrap="square" lIns="0" tIns="0" rIns="0" bIns="0" rtlCol="0">
            <a:spAutoFit/>
          </a:bodyPr>
          <a:lstStyle/>
          <a:p>
            <a:pPr marL="38100">
              <a:lnSpc>
                <a:spcPts val="675"/>
              </a:lnSpc>
            </a:pPr>
            <a:fld id="{81D60167-4931-47E6-BA6A-407CBD079E47}" type="slidenum">
              <a:rPr spc="-25" dirty="0"/>
              <a:t>17</a:t>
            </a:fld>
            <a:r>
              <a:rPr spc="-60" dirty="0"/>
              <a:t> </a:t>
            </a:r>
            <a:r>
              <a:rPr spc="150" dirty="0"/>
              <a:t>/</a:t>
            </a:r>
            <a:r>
              <a:rPr spc="-55" dirty="0"/>
              <a:t> </a:t>
            </a:r>
            <a:r>
              <a:rPr spc="-25" dirty="0"/>
              <a:t>69</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95398" y="792"/>
            <a:ext cx="454025" cy="116839"/>
          </a:xfrm>
          <a:prstGeom prst="rect">
            <a:avLst/>
          </a:prstGeom>
        </p:spPr>
        <p:txBody>
          <a:bodyPr vert="horz" wrap="square" lIns="0" tIns="12065" rIns="0" bIns="0" rtlCol="0">
            <a:spAutoFit/>
          </a:bodyPr>
          <a:lstStyle/>
          <a:p>
            <a:pPr marL="12700">
              <a:lnSpc>
                <a:spcPct val="100000"/>
              </a:lnSpc>
              <a:spcBef>
                <a:spcPts val="95"/>
              </a:spcBef>
            </a:pPr>
            <a:r>
              <a:rPr sz="600" spc="-10" dirty="0">
                <a:solidFill>
                  <a:srgbClr val="F2F2F2"/>
                </a:solidFill>
                <a:latin typeface="Arial"/>
                <a:cs typeface="Arial"/>
              </a:rPr>
              <a:t>Preliminaries</a:t>
            </a:r>
            <a:endParaRPr sz="600">
              <a:latin typeface="Arial"/>
              <a:cs typeface="Arial"/>
            </a:endParaRPr>
          </a:p>
        </p:txBody>
      </p:sp>
      <p:grpSp>
        <p:nvGrpSpPr>
          <p:cNvPr id="3" name="object 3"/>
          <p:cNvGrpSpPr/>
          <p:nvPr/>
        </p:nvGrpSpPr>
        <p:grpSpPr>
          <a:xfrm>
            <a:off x="0" y="0"/>
            <a:ext cx="4597400" cy="490220"/>
            <a:chOff x="0" y="0"/>
            <a:chExt cx="4597400" cy="490220"/>
          </a:xfrm>
        </p:grpSpPr>
        <p:sp>
          <p:nvSpPr>
            <p:cNvPr id="4" name="object 4"/>
            <p:cNvSpPr/>
            <p:nvPr/>
          </p:nvSpPr>
          <p:spPr>
            <a:xfrm>
              <a:off x="2304008" y="0"/>
              <a:ext cx="2293620" cy="140335"/>
            </a:xfrm>
            <a:custGeom>
              <a:avLst/>
              <a:gdLst/>
              <a:ahLst/>
              <a:cxnLst/>
              <a:rect l="l" t="t" r="r" b="b"/>
              <a:pathLst>
                <a:path w="2293620" h="140335">
                  <a:moveTo>
                    <a:pt x="2293391" y="139992"/>
                  </a:moveTo>
                  <a:lnTo>
                    <a:pt x="0" y="139992"/>
                  </a:lnTo>
                  <a:lnTo>
                    <a:pt x="0" y="0"/>
                  </a:lnTo>
                  <a:lnTo>
                    <a:pt x="2293391" y="0"/>
                  </a:lnTo>
                  <a:lnTo>
                    <a:pt x="2293391" y="139992"/>
                  </a:lnTo>
                  <a:close/>
                </a:path>
              </a:pathLst>
            </a:custGeom>
            <a:solidFill>
              <a:srgbClr val="D8D8D8"/>
            </a:solidFill>
          </p:spPr>
          <p:txBody>
            <a:bodyPr wrap="square" lIns="0" tIns="0" rIns="0" bIns="0" rtlCol="0"/>
            <a:lstStyle/>
            <a:p>
              <a:endParaRPr/>
            </a:p>
          </p:txBody>
        </p:sp>
        <p:sp>
          <p:nvSpPr>
            <p:cNvPr id="5" name="object 5"/>
            <p:cNvSpPr/>
            <p:nvPr/>
          </p:nvSpPr>
          <p:spPr>
            <a:xfrm>
              <a:off x="0" y="139992"/>
              <a:ext cx="4597400" cy="350520"/>
            </a:xfrm>
            <a:custGeom>
              <a:avLst/>
              <a:gdLst/>
              <a:ahLst/>
              <a:cxnLst/>
              <a:rect l="l" t="t" r="r" b="b"/>
              <a:pathLst>
                <a:path w="4597400" h="350520">
                  <a:moveTo>
                    <a:pt x="0" y="0"/>
                  </a:moveTo>
                  <a:lnTo>
                    <a:pt x="4597400" y="0"/>
                  </a:lnTo>
                  <a:lnTo>
                    <a:pt x="4597400" y="350138"/>
                  </a:lnTo>
                  <a:lnTo>
                    <a:pt x="0" y="350138"/>
                  </a:lnTo>
                  <a:lnTo>
                    <a:pt x="0" y="0"/>
                  </a:lnTo>
                  <a:close/>
                </a:path>
              </a:pathLst>
            </a:custGeom>
            <a:solidFill>
              <a:srgbClr val="F2F2F2"/>
            </a:solidFill>
          </p:spPr>
          <p:txBody>
            <a:bodyPr wrap="square" lIns="0" tIns="0" rIns="0" bIns="0" rtlCol="0"/>
            <a:lstStyle/>
            <a:p>
              <a:endParaRPr/>
            </a:p>
          </p:txBody>
        </p:sp>
      </p:grpSp>
      <p:sp>
        <p:nvSpPr>
          <p:cNvPr id="6" name="object 6"/>
          <p:cNvSpPr txBox="1">
            <a:spLocks noGrp="1"/>
          </p:cNvSpPr>
          <p:nvPr>
            <p:ph type="title"/>
          </p:nvPr>
        </p:nvSpPr>
        <p:spPr>
          <a:xfrm>
            <a:off x="95299" y="199895"/>
            <a:ext cx="2154123" cy="232756"/>
          </a:xfrm>
          <a:prstGeom prst="rect">
            <a:avLst/>
          </a:prstGeom>
        </p:spPr>
        <p:txBody>
          <a:bodyPr vert="horz" wrap="square" lIns="0" tIns="17145" rIns="0" bIns="0" rtlCol="0">
            <a:spAutoFit/>
          </a:bodyPr>
          <a:lstStyle/>
          <a:p>
            <a:pPr marL="12700">
              <a:lnSpc>
                <a:spcPct val="100000"/>
              </a:lnSpc>
              <a:spcBef>
                <a:spcPts val="135"/>
              </a:spcBef>
            </a:pPr>
            <a:r>
              <a:rPr lang="el-GR" spc="-40" dirty="0"/>
              <a:t>Βασικά στοιχεία της ΛΠ </a:t>
            </a:r>
            <a:r>
              <a:rPr spc="-50" dirty="0"/>
              <a:t>I</a:t>
            </a:r>
          </a:p>
        </p:txBody>
      </p:sp>
      <p:sp>
        <p:nvSpPr>
          <p:cNvPr id="7" name="object 7"/>
          <p:cNvSpPr/>
          <p:nvPr/>
        </p:nvSpPr>
        <p:spPr>
          <a:xfrm>
            <a:off x="87756" y="1011986"/>
            <a:ext cx="4432935" cy="194310"/>
          </a:xfrm>
          <a:custGeom>
            <a:avLst/>
            <a:gdLst/>
            <a:ahLst/>
            <a:cxnLst/>
            <a:rect l="l" t="t" r="r" b="b"/>
            <a:pathLst>
              <a:path w="4432935" h="194309">
                <a:moveTo>
                  <a:pt x="4432554" y="194119"/>
                </a:moveTo>
                <a:lnTo>
                  <a:pt x="0" y="194119"/>
                </a:lnTo>
                <a:lnTo>
                  <a:pt x="0" y="50800"/>
                </a:lnTo>
                <a:lnTo>
                  <a:pt x="4010" y="31075"/>
                </a:lnTo>
                <a:lnTo>
                  <a:pt x="14927" y="14922"/>
                </a:lnTo>
                <a:lnTo>
                  <a:pt x="31080" y="4008"/>
                </a:lnTo>
                <a:lnTo>
                  <a:pt x="50800" y="0"/>
                </a:lnTo>
                <a:lnTo>
                  <a:pt x="4381754" y="0"/>
                </a:lnTo>
                <a:lnTo>
                  <a:pt x="4401473" y="4008"/>
                </a:lnTo>
                <a:lnTo>
                  <a:pt x="4417626" y="14922"/>
                </a:lnTo>
                <a:lnTo>
                  <a:pt x="4428543" y="31075"/>
                </a:lnTo>
                <a:lnTo>
                  <a:pt x="4432554" y="50800"/>
                </a:lnTo>
                <a:lnTo>
                  <a:pt x="4432554" y="194119"/>
                </a:lnTo>
                <a:close/>
              </a:path>
            </a:pathLst>
          </a:custGeom>
          <a:solidFill>
            <a:srgbClr val="380038"/>
          </a:solidFill>
        </p:spPr>
        <p:txBody>
          <a:bodyPr wrap="square" lIns="0" tIns="0" rIns="0" bIns="0" rtlCol="0"/>
          <a:lstStyle/>
          <a:p>
            <a:endParaRPr/>
          </a:p>
        </p:txBody>
      </p:sp>
      <p:sp>
        <p:nvSpPr>
          <p:cNvPr id="8" name="object 8"/>
          <p:cNvSpPr txBox="1"/>
          <p:nvPr/>
        </p:nvSpPr>
        <p:spPr>
          <a:xfrm>
            <a:off x="138544" y="1040421"/>
            <a:ext cx="2852306" cy="141064"/>
          </a:xfrm>
          <a:prstGeom prst="rect">
            <a:avLst/>
          </a:prstGeom>
        </p:spPr>
        <p:txBody>
          <a:bodyPr vert="horz" wrap="square" lIns="0" tIns="0" rIns="0" bIns="0" rtlCol="0">
            <a:spAutoFit/>
          </a:bodyPr>
          <a:lstStyle/>
          <a:p>
            <a:pPr>
              <a:lnSpc>
                <a:spcPts val="1145"/>
              </a:lnSpc>
            </a:pPr>
            <a:r>
              <a:rPr lang="el-GR" sz="1200" spc="-35" dirty="0">
                <a:solidFill>
                  <a:srgbClr val="EEEAB3"/>
                </a:solidFill>
                <a:latin typeface="Tahoma"/>
                <a:cs typeface="Tahoma"/>
              </a:rPr>
              <a:t>Τρία θεμελιώδη χαρακτηριστικά </a:t>
            </a:r>
            <a:r>
              <a:rPr sz="800" dirty="0">
                <a:solidFill>
                  <a:srgbClr val="BDB988"/>
                </a:solidFill>
                <a:latin typeface="Arial"/>
                <a:cs typeface="Arial"/>
              </a:rPr>
              <a:t>[Apt,</a:t>
            </a:r>
            <a:r>
              <a:rPr sz="800" spc="60" dirty="0">
                <a:solidFill>
                  <a:srgbClr val="BDB988"/>
                </a:solidFill>
                <a:latin typeface="Arial"/>
                <a:cs typeface="Arial"/>
              </a:rPr>
              <a:t> </a:t>
            </a:r>
            <a:r>
              <a:rPr sz="800" spc="-10" dirty="0">
                <a:solidFill>
                  <a:srgbClr val="BDB988"/>
                </a:solidFill>
                <a:latin typeface="Arial"/>
                <a:cs typeface="Arial"/>
              </a:rPr>
              <a:t>2005]</a:t>
            </a:r>
            <a:endParaRPr sz="800" dirty="0">
              <a:latin typeface="Arial"/>
              <a:cs typeface="Arial"/>
            </a:endParaRPr>
          </a:p>
        </p:txBody>
      </p:sp>
      <p:sp>
        <p:nvSpPr>
          <p:cNvPr id="13" name="object 13"/>
          <p:cNvSpPr txBox="1"/>
          <p:nvPr/>
        </p:nvSpPr>
        <p:spPr>
          <a:xfrm>
            <a:off x="87756" y="1249083"/>
            <a:ext cx="4131310" cy="1396365"/>
          </a:xfrm>
          <a:prstGeom prst="rect">
            <a:avLst/>
          </a:prstGeom>
        </p:spPr>
        <p:txBody>
          <a:bodyPr vert="horz" wrap="square" lIns="0" tIns="6985" rIns="0" bIns="0" rtlCol="0">
            <a:spAutoFit/>
          </a:bodyPr>
          <a:lstStyle/>
          <a:p>
            <a:pPr marL="651510" marR="5080" indent="-319405">
              <a:lnSpc>
                <a:spcPct val="102600"/>
              </a:lnSpc>
              <a:spcBef>
                <a:spcPts val="55"/>
              </a:spcBef>
            </a:pPr>
            <a:r>
              <a:rPr sz="800" dirty="0">
                <a:solidFill>
                  <a:srgbClr val="D3AF38"/>
                </a:solidFill>
                <a:latin typeface="Arial"/>
                <a:cs typeface="Arial"/>
              </a:rPr>
              <a:t>terms</a:t>
            </a:r>
            <a:r>
              <a:rPr sz="800" spc="210" dirty="0">
                <a:solidFill>
                  <a:srgbClr val="D3AF38"/>
                </a:solidFill>
                <a:latin typeface="Arial"/>
                <a:cs typeface="Arial"/>
              </a:rPr>
              <a:t> </a:t>
            </a:r>
            <a:r>
              <a:rPr lang="el-GR" sz="1100" i="1" spc="-35" dirty="0">
                <a:solidFill>
                  <a:srgbClr val="843284"/>
                </a:solidFill>
                <a:latin typeface="Arial"/>
                <a:cs typeface="Arial"/>
              </a:rPr>
              <a:t>Ο υπολογισμός πραγματοποιείται στο πεδίο όλων των όρων που ορίζονται σε ένα "καθολικό" αλφάβητο</a:t>
            </a:r>
            <a:r>
              <a:rPr sz="1100" i="1" spc="-10" dirty="0">
                <a:solidFill>
                  <a:srgbClr val="843284"/>
                </a:solidFill>
                <a:latin typeface="Arial"/>
                <a:cs typeface="Arial"/>
              </a:rPr>
              <a:t>.</a:t>
            </a:r>
            <a:endParaRPr sz="1100" dirty="0">
              <a:latin typeface="Arial"/>
              <a:cs typeface="Arial"/>
            </a:endParaRPr>
          </a:p>
          <a:p>
            <a:pPr marL="651510" marR="109855" indent="-264160">
              <a:lnSpc>
                <a:spcPct val="102600"/>
              </a:lnSpc>
            </a:pPr>
            <a:r>
              <a:rPr sz="800" dirty="0" err="1">
                <a:solidFill>
                  <a:srgbClr val="D3AF38"/>
                </a:solidFill>
                <a:latin typeface="Arial"/>
                <a:cs typeface="Arial"/>
              </a:rPr>
              <a:t>mgu</a:t>
            </a:r>
            <a:r>
              <a:rPr sz="800" spc="260" dirty="0">
                <a:solidFill>
                  <a:srgbClr val="D3AF38"/>
                </a:solidFill>
                <a:latin typeface="Arial"/>
                <a:cs typeface="Arial"/>
              </a:rPr>
              <a:t> </a:t>
            </a:r>
            <a:r>
              <a:rPr lang="el-GR" sz="1100" spc="-60" dirty="0">
                <a:solidFill>
                  <a:srgbClr val="843284"/>
                </a:solidFill>
                <a:latin typeface="Arial"/>
                <a:cs typeface="Arial"/>
              </a:rPr>
              <a:t>Οι τιμές αποδίδονται στις μεταβλητές μέσω αντικαταστάσεων που δημιουργούνται αυτόματα και ονομάζονται </a:t>
            </a:r>
            <a:r>
              <a:rPr lang="el-GR" sz="1100" b="0" i="1" spc="-55" dirty="0">
                <a:solidFill>
                  <a:srgbClr val="843284"/>
                </a:solidFill>
                <a:latin typeface="Bookman Old Style"/>
                <a:cs typeface="Bookman Old Style"/>
              </a:rPr>
              <a:t>οι πιο γενικοί </a:t>
            </a:r>
            <a:r>
              <a:rPr sz="1100" b="0" i="1" spc="-45" dirty="0">
                <a:solidFill>
                  <a:srgbClr val="843284"/>
                </a:solidFill>
                <a:latin typeface="Bookman Old Style"/>
                <a:cs typeface="Bookman Old Style"/>
              </a:rPr>
              <a:t>uniﬁers</a:t>
            </a:r>
            <a:r>
              <a:rPr sz="1100" i="1" spc="-45" dirty="0">
                <a:solidFill>
                  <a:srgbClr val="843284"/>
                </a:solidFill>
                <a:latin typeface="Arial"/>
                <a:cs typeface="Arial"/>
              </a:rPr>
              <a:t>.</a:t>
            </a:r>
            <a:r>
              <a:rPr sz="1100" i="1" spc="95" dirty="0">
                <a:solidFill>
                  <a:srgbClr val="843284"/>
                </a:solidFill>
                <a:latin typeface="Arial"/>
                <a:cs typeface="Arial"/>
              </a:rPr>
              <a:t> </a:t>
            </a:r>
            <a:r>
              <a:rPr sz="1100" i="1" spc="-65" dirty="0">
                <a:solidFill>
                  <a:srgbClr val="843284"/>
                </a:solidFill>
                <a:latin typeface="Arial"/>
                <a:cs typeface="Arial"/>
              </a:rPr>
              <a:t>These</a:t>
            </a:r>
            <a:r>
              <a:rPr sz="1100" i="1" spc="-5" dirty="0">
                <a:solidFill>
                  <a:srgbClr val="843284"/>
                </a:solidFill>
                <a:latin typeface="Arial"/>
                <a:cs typeface="Arial"/>
              </a:rPr>
              <a:t> </a:t>
            </a:r>
            <a:r>
              <a:rPr sz="1100" i="1" spc="-70" dirty="0">
                <a:solidFill>
                  <a:srgbClr val="843284"/>
                </a:solidFill>
                <a:latin typeface="Arial"/>
                <a:cs typeface="Arial"/>
              </a:rPr>
              <a:t>values</a:t>
            </a:r>
            <a:r>
              <a:rPr sz="1100" i="1" spc="-5" dirty="0">
                <a:solidFill>
                  <a:srgbClr val="843284"/>
                </a:solidFill>
                <a:latin typeface="Arial"/>
                <a:cs typeface="Arial"/>
              </a:rPr>
              <a:t> </a:t>
            </a:r>
            <a:r>
              <a:rPr sz="1100" i="1" spc="-55" dirty="0">
                <a:solidFill>
                  <a:srgbClr val="843284"/>
                </a:solidFill>
                <a:latin typeface="Arial"/>
                <a:cs typeface="Arial"/>
              </a:rPr>
              <a:t>may</a:t>
            </a:r>
            <a:r>
              <a:rPr sz="1100" i="1" spc="-5" dirty="0">
                <a:solidFill>
                  <a:srgbClr val="843284"/>
                </a:solidFill>
                <a:latin typeface="Arial"/>
                <a:cs typeface="Arial"/>
              </a:rPr>
              <a:t> </a:t>
            </a:r>
            <a:r>
              <a:rPr sz="1100" i="1" spc="-25" dirty="0">
                <a:solidFill>
                  <a:srgbClr val="843284"/>
                </a:solidFill>
                <a:latin typeface="Arial"/>
                <a:cs typeface="Arial"/>
              </a:rPr>
              <a:t>contain</a:t>
            </a:r>
            <a:r>
              <a:rPr sz="1100" i="1" dirty="0">
                <a:solidFill>
                  <a:srgbClr val="843284"/>
                </a:solidFill>
                <a:latin typeface="Arial"/>
                <a:cs typeface="Arial"/>
              </a:rPr>
              <a:t> </a:t>
            </a:r>
            <a:r>
              <a:rPr sz="1100" i="1" spc="-50" dirty="0">
                <a:solidFill>
                  <a:srgbClr val="843284"/>
                </a:solidFill>
                <a:latin typeface="Arial"/>
                <a:cs typeface="Arial"/>
              </a:rPr>
              <a:t>variables,</a:t>
            </a:r>
            <a:r>
              <a:rPr sz="1100" i="1" spc="-5" dirty="0">
                <a:solidFill>
                  <a:srgbClr val="843284"/>
                </a:solidFill>
                <a:latin typeface="Arial"/>
                <a:cs typeface="Arial"/>
              </a:rPr>
              <a:t> </a:t>
            </a:r>
            <a:r>
              <a:rPr sz="1100" i="1" spc="-55" dirty="0">
                <a:solidFill>
                  <a:srgbClr val="843284"/>
                </a:solidFill>
                <a:latin typeface="Arial"/>
                <a:cs typeface="Arial"/>
              </a:rPr>
              <a:t>called</a:t>
            </a:r>
            <a:r>
              <a:rPr lang="el-GR" sz="1100" i="1" spc="-55" dirty="0">
                <a:solidFill>
                  <a:srgbClr val="843284"/>
                </a:solidFill>
                <a:latin typeface="Arial"/>
                <a:cs typeface="Arial"/>
              </a:rPr>
              <a:t> </a:t>
            </a:r>
            <a:r>
              <a:rPr lang="el-GR" sz="1100" b="0" i="1" spc="-55" dirty="0">
                <a:solidFill>
                  <a:srgbClr val="843284"/>
                </a:solidFill>
                <a:latin typeface="Bookman Old Style"/>
                <a:cs typeface="Bookman Old Style"/>
              </a:rPr>
              <a:t>λογικές μεταβλητές</a:t>
            </a:r>
            <a:r>
              <a:rPr sz="1100" i="1" spc="-10" dirty="0">
                <a:solidFill>
                  <a:srgbClr val="843284"/>
                </a:solidFill>
                <a:latin typeface="Arial"/>
                <a:cs typeface="Arial"/>
              </a:rPr>
              <a:t>.</a:t>
            </a:r>
            <a:endParaRPr sz="1100" dirty="0">
              <a:latin typeface="Arial"/>
              <a:cs typeface="Arial"/>
            </a:endParaRPr>
          </a:p>
          <a:p>
            <a:pPr marL="651510" marR="149860" indent="-639445">
              <a:lnSpc>
                <a:spcPct val="102600"/>
              </a:lnSpc>
            </a:pPr>
            <a:r>
              <a:rPr sz="800" dirty="0">
                <a:solidFill>
                  <a:srgbClr val="D3AF38"/>
                </a:solidFill>
                <a:latin typeface="Arial"/>
                <a:cs typeface="Arial"/>
              </a:rPr>
              <a:t>backtracking</a:t>
            </a:r>
            <a:r>
              <a:rPr sz="800" spc="195" dirty="0">
                <a:solidFill>
                  <a:srgbClr val="D3AF38"/>
                </a:solidFill>
                <a:latin typeface="Arial"/>
                <a:cs typeface="Arial"/>
              </a:rPr>
              <a:t> </a:t>
            </a:r>
            <a:r>
              <a:rPr lang="el-GR" sz="1100" i="1" dirty="0">
                <a:solidFill>
                  <a:srgbClr val="843284"/>
                </a:solidFill>
                <a:latin typeface="Arial"/>
                <a:cs typeface="Arial"/>
              </a:rPr>
              <a:t>Ο έλεγχος παρέχεται από έναν μόνο μηχανισμό</a:t>
            </a:r>
            <a:r>
              <a:rPr sz="1100" i="1" spc="-60" dirty="0">
                <a:solidFill>
                  <a:srgbClr val="843284"/>
                </a:solidFill>
                <a:latin typeface="Arial"/>
                <a:cs typeface="Arial"/>
              </a:rPr>
              <a:t>:</a:t>
            </a:r>
            <a:r>
              <a:rPr lang="el-GR" sz="1100" b="0" i="1" spc="-60" dirty="0">
                <a:solidFill>
                  <a:srgbClr val="843284"/>
                </a:solidFill>
                <a:latin typeface="Bookman Old Style"/>
                <a:cs typeface="Bookman Old Style"/>
              </a:rPr>
              <a:t> αυτόματη ανάκληση.</a:t>
            </a:r>
            <a:r>
              <a:rPr sz="1100" i="1" spc="-10" dirty="0">
                <a:solidFill>
                  <a:srgbClr val="843284"/>
                </a:solidFill>
                <a:latin typeface="Arial"/>
                <a:cs typeface="Arial"/>
              </a:rPr>
              <a:t>.</a:t>
            </a:r>
            <a:endParaRPr sz="1100" dirty="0">
              <a:latin typeface="Arial"/>
              <a:cs typeface="Arial"/>
            </a:endParaRPr>
          </a:p>
        </p:txBody>
      </p:sp>
      <p:grpSp>
        <p:nvGrpSpPr>
          <p:cNvPr id="14" name="object 14"/>
          <p:cNvGrpSpPr/>
          <p:nvPr/>
        </p:nvGrpSpPr>
        <p:grpSpPr>
          <a:xfrm>
            <a:off x="0" y="3346348"/>
            <a:ext cx="4597400" cy="109855"/>
            <a:chOff x="0" y="3346348"/>
            <a:chExt cx="4597400" cy="109855"/>
          </a:xfrm>
        </p:grpSpPr>
        <p:sp>
          <p:nvSpPr>
            <p:cNvPr id="15" name="object 15"/>
            <p:cNvSpPr/>
            <p:nvPr/>
          </p:nvSpPr>
          <p:spPr>
            <a:xfrm>
              <a:off x="0" y="3346348"/>
              <a:ext cx="1536065" cy="109855"/>
            </a:xfrm>
            <a:custGeom>
              <a:avLst/>
              <a:gdLst/>
              <a:ahLst/>
              <a:cxnLst/>
              <a:rect l="l" t="t" r="r" b="b"/>
              <a:pathLst>
                <a:path w="1536065" h="109854">
                  <a:moveTo>
                    <a:pt x="1535950" y="109639"/>
                  </a:moveTo>
                  <a:lnTo>
                    <a:pt x="0" y="109639"/>
                  </a:lnTo>
                  <a:lnTo>
                    <a:pt x="0" y="0"/>
                  </a:lnTo>
                  <a:lnTo>
                    <a:pt x="1535950" y="0"/>
                  </a:lnTo>
                  <a:lnTo>
                    <a:pt x="1535950" y="109639"/>
                  </a:lnTo>
                  <a:close/>
                </a:path>
              </a:pathLst>
            </a:custGeom>
            <a:solidFill>
              <a:srgbClr val="510051"/>
            </a:solidFill>
          </p:spPr>
          <p:txBody>
            <a:bodyPr wrap="square" lIns="0" tIns="0" rIns="0" bIns="0" rtlCol="0"/>
            <a:lstStyle/>
            <a:p>
              <a:endParaRPr/>
            </a:p>
          </p:txBody>
        </p:sp>
        <p:sp>
          <p:nvSpPr>
            <p:cNvPr id="16" name="object 16"/>
            <p:cNvSpPr/>
            <p:nvPr/>
          </p:nvSpPr>
          <p:spPr>
            <a:xfrm>
              <a:off x="1535950" y="3346348"/>
              <a:ext cx="1536065" cy="109855"/>
            </a:xfrm>
            <a:custGeom>
              <a:avLst/>
              <a:gdLst/>
              <a:ahLst/>
              <a:cxnLst/>
              <a:rect l="l" t="t" r="r" b="b"/>
              <a:pathLst>
                <a:path w="1536064" h="109854">
                  <a:moveTo>
                    <a:pt x="1536001" y="109639"/>
                  </a:moveTo>
                  <a:lnTo>
                    <a:pt x="0" y="109639"/>
                  </a:lnTo>
                  <a:lnTo>
                    <a:pt x="0" y="0"/>
                  </a:lnTo>
                  <a:lnTo>
                    <a:pt x="1536001" y="0"/>
                  </a:lnTo>
                  <a:lnTo>
                    <a:pt x="1536001" y="109639"/>
                  </a:lnTo>
                  <a:close/>
                </a:path>
              </a:pathLst>
            </a:custGeom>
            <a:solidFill>
              <a:srgbClr val="EBEBEB"/>
            </a:solidFill>
          </p:spPr>
          <p:txBody>
            <a:bodyPr wrap="square" lIns="0" tIns="0" rIns="0" bIns="0" rtlCol="0"/>
            <a:lstStyle/>
            <a:p>
              <a:endParaRPr/>
            </a:p>
          </p:txBody>
        </p:sp>
        <p:sp>
          <p:nvSpPr>
            <p:cNvPr id="17" name="object 17"/>
            <p:cNvSpPr/>
            <p:nvPr/>
          </p:nvSpPr>
          <p:spPr>
            <a:xfrm>
              <a:off x="3071964" y="3346348"/>
              <a:ext cx="1525905" cy="108585"/>
            </a:xfrm>
            <a:custGeom>
              <a:avLst/>
              <a:gdLst/>
              <a:ahLst/>
              <a:cxnLst/>
              <a:rect l="l" t="t" r="r" b="b"/>
              <a:pathLst>
                <a:path w="1525904" h="108585">
                  <a:moveTo>
                    <a:pt x="0" y="0"/>
                  </a:moveTo>
                  <a:lnTo>
                    <a:pt x="1525435" y="0"/>
                  </a:lnTo>
                  <a:lnTo>
                    <a:pt x="1525435" y="108051"/>
                  </a:lnTo>
                  <a:lnTo>
                    <a:pt x="0" y="108051"/>
                  </a:lnTo>
                  <a:lnTo>
                    <a:pt x="0" y="0"/>
                  </a:lnTo>
                  <a:close/>
                </a:path>
              </a:pathLst>
            </a:custGeom>
            <a:solidFill>
              <a:srgbClr val="D8D8D8"/>
            </a:solidFill>
          </p:spPr>
          <p:txBody>
            <a:bodyPr wrap="square" lIns="0" tIns="0" rIns="0" bIns="0" rtlCol="0"/>
            <a:lstStyle/>
            <a:p>
              <a:endParaRPr/>
            </a:p>
          </p:txBody>
        </p:sp>
      </p:grpSp>
      <p:sp>
        <p:nvSpPr>
          <p:cNvPr id="18" name="object 18"/>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dirty="0"/>
              <a:t>Calegari</a:t>
            </a:r>
            <a:r>
              <a:rPr spc="170" dirty="0"/>
              <a:t> </a:t>
            </a:r>
            <a:r>
              <a:rPr spc="-20" dirty="0"/>
              <a:t>(Universit`a</a:t>
            </a:r>
            <a:r>
              <a:rPr spc="5" dirty="0"/>
              <a:t> </a:t>
            </a:r>
            <a:r>
              <a:rPr spc="-10" dirty="0"/>
              <a:t>Bologna)</a:t>
            </a:r>
          </a:p>
        </p:txBody>
      </p:sp>
      <p:sp>
        <p:nvSpPr>
          <p:cNvPr id="19" name="object 19"/>
          <p:cNvSpPr txBox="1"/>
          <p:nvPr/>
        </p:nvSpPr>
        <p:spPr>
          <a:xfrm>
            <a:off x="2053069" y="3351784"/>
            <a:ext cx="502284" cy="102235"/>
          </a:xfrm>
          <a:prstGeom prst="rect">
            <a:avLst/>
          </a:prstGeom>
        </p:spPr>
        <p:txBody>
          <a:bodyPr vert="horz" wrap="square" lIns="0" tIns="0" rIns="0" bIns="0" rtlCol="0">
            <a:spAutoFit/>
          </a:bodyPr>
          <a:lstStyle/>
          <a:p>
            <a:pPr marL="12700">
              <a:lnSpc>
                <a:spcPts val="675"/>
              </a:lnSpc>
            </a:pPr>
            <a:r>
              <a:rPr sz="600" dirty="0">
                <a:solidFill>
                  <a:srgbClr val="470047"/>
                </a:solidFill>
                <a:latin typeface="Arial"/>
                <a:cs typeface="Arial"/>
              </a:rPr>
              <a:t>Ethics and</a:t>
            </a:r>
            <a:r>
              <a:rPr sz="600" spc="5" dirty="0">
                <a:solidFill>
                  <a:srgbClr val="470047"/>
                </a:solidFill>
                <a:latin typeface="Arial"/>
                <a:cs typeface="Arial"/>
              </a:rPr>
              <a:t> </a:t>
            </a:r>
            <a:r>
              <a:rPr sz="600" spc="-25" dirty="0">
                <a:solidFill>
                  <a:srgbClr val="470047"/>
                </a:solidFill>
                <a:latin typeface="Arial"/>
                <a:cs typeface="Arial"/>
              </a:rPr>
              <a:t>LP</a:t>
            </a:r>
            <a:endParaRPr sz="600">
              <a:latin typeface="Arial"/>
              <a:cs typeface="Arial"/>
            </a:endParaRPr>
          </a:p>
        </p:txBody>
      </p:sp>
      <p:sp>
        <p:nvSpPr>
          <p:cNvPr id="20" name="object 20"/>
          <p:cNvSpPr txBox="1">
            <a:spLocks noGrp="1"/>
          </p:cNvSpPr>
          <p:nvPr>
            <p:ph type="ftr" sz="quarter" idx="5"/>
          </p:nvPr>
        </p:nvSpPr>
        <p:spPr>
          <a:prstGeom prst="rect">
            <a:avLst/>
          </a:prstGeom>
        </p:spPr>
        <p:txBody>
          <a:bodyPr vert="horz" wrap="square" lIns="0" tIns="0" rIns="0" bIns="0" rtlCol="0">
            <a:spAutoFit/>
          </a:bodyPr>
          <a:lstStyle/>
          <a:p>
            <a:pPr marL="12700">
              <a:lnSpc>
                <a:spcPts val="675"/>
              </a:lnSpc>
            </a:pPr>
            <a:r>
              <a:rPr dirty="0"/>
              <a:t>A.Y.</a:t>
            </a:r>
            <a:r>
              <a:rPr spc="100" dirty="0"/>
              <a:t> </a:t>
            </a:r>
            <a:r>
              <a:rPr spc="-10" dirty="0"/>
              <a:t>2020/2021</a:t>
            </a:r>
          </a:p>
        </p:txBody>
      </p:sp>
      <p:sp>
        <p:nvSpPr>
          <p:cNvPr id="21" name="object 21"/>
          <p:cNvSpPr txBox="1">
            <a:spLocks noGrp="1"/>
          </p:cNvSpPr>
          <p:nvPr>
            <p:ph type="sldNum" sz="quarter" idx="7"/>
          </p:nvPr>
        </p:nvSpPr>
        <p:spPr>
          <a:prstGeom prst="rect">
            <a:avLst/>
          </a:prstGeom>
        </p:spPr>
        <p:txBody>
          <a:bodyPr vert="horz" wrap="square" lIns="0" tIns="0" rIns="0" bIns="0" rtlCol="0">
            <a:spAutoFit/>
          </a:bodyPr>
          <a:lstStyle/>
          <a:p>
            <a:pPr marL="38100">
              <a:lnSpc>
                <a:spcPts val="675"/>
              </a:lnSpc>
            </a:pPr>
            <a:fld id="{81D60167-4931-47E6-BA6A-407CBD079E47}" type="slidenum">
              <a:rPr spc="-25" dirty="0"/>
              <a:t>18</a:t>
            </a:fld>
            <a:r>
              <a:rPr spc="-60" dirty="0"/>
              <a:t> </a:t>
            </a:r>
            <a:r>
              <a:rPr spc="150" dirty="0"/>
              <a:t>/</a:t>
            </a:r>
            <a:r>
              <a:rPr spc="-55" dirty="0"/>
              <a:t> </a:t>
            </a:r>
            <a:r>
              <a:rPr spc="-25" dirty="0"/>
              <a:t>69</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95398" y="792"/>
            <a:ext cx="454025" cy="116839"/>
          </a:xfrm>
          <a:prstGeom prst="rect">
            <a:avLst/>
          </a:prstGeom>
        </p:spPr>
        <p:txBody>
          <a:bodyPr vert="horz" wrap="square" lIns="0" tIns="12065" rIns="0" bIns="0" rtlCol="0">
            <a:spAutoFit/>
          </a:bodyPr>
          <a:lstStyle/>
          <a:p>
            <a:pPr marL="12700">
              <a:lnSpc>
                <a:spcPct val="100000"/>
              </a:lnSpc>
              <a:spcBef>
                <a:spcPts val="95"/>
              </a:spcBef>
            </a:pPr>
            <a:r>
              <a:rPr sz="600" spc="-10" dirty="0">
                <a:solidFill>
                  <a:srgbClr val="F2F2F2"/>
                </a:solidFill>
                <a:latin typeface="Arial"/>
                <a:cs typeface="Arial"/>
              </a:rPr>
              <a:t>Preliminaries</a:t>
            </a:r>
            <a:endParaRPr sz="600">
              <a:latin typeface="Arial"/>
              <a:cs typeface="Arial"/>
            </a:endParaRPr>
          </a:p>
        </p:txBody>
      </p:sp>
      <p:grpSp>
        <p:nvGrpSpPr>
          <p:cNvPr id="3" name="object 3"/>
          <p:cNvGrpSpPr/>
          <p:nvPr/>
        </p:nvGrpSpPr>
        <p:grpSpPr>
          <a:xfrm>
            <a:off x="0" y="0"/>
            <a:ext cx="4597400" cy="490220"/>
            <a:chOff x="0" y="0"/>
            <a:chExt cx="4597400" cy="490220"/>
          </a:xfrm>
        </p:grpSpPr>
        <p:sp>
          <p:nvSpPr>
            <p:cNvPr id="4" name="object 4"/>
            <p:cNvSpPr/>
            <p:nvPr/>
          </p:nvSpPr>
          <p:spPr>
            <a:xfrm>
              <a:off x="2304008" y="0"/>
              <a:ext cx="2293620" cy="140335"/>
            </a:xfrm>
            <a:custGeom>
              <a:avLst/>
              <a:gdLst/>
              <a:ahLst/>
              <a:cxnLst/>
              <a:rect l="l" t="t" r="r" b="b"/>
              <a:pathLst>
                <a:path w="2293620" h="140335">
                  <a:moveTo>
                    <a:pt x="2293391" y="139992"/>
                  </a:moveTo>
                  <a:lnTo>
                    <a:pt x="0" y="139992"/>
                  </a:lnTo>
                  <a:lnTo>
                    <a:pt x="0" y="0"/>
                  </a:lnTo>
                  <a:lnTo>
                    <a:pt x="2293391" y="0"/>
                  </a:lnTo>
                  <a:lnTo>
                    <a:pt x="2293391" y="139992"/>
                  </a:lnTo>
                  <a:close/>
                </a:path>
              </a:pathLst>
            </a:custGeom>
            <a:solidFill>
              <a:srgbClr val="D8D8D8"/>
            </a:solidFill>
          </p:spPr>
          <p:txBody>
            <a:bodyPr wrap="square" lIns="0" tIns="0" rIns="0" bIns="0" rtlCol="0"/>
            <a:lstStyle/>
            <a:p>
              <a:endParaRPr/>
            </a:p>
          </p:txBody>
        </p:sp>
        <p:sp>
          <p:nvSpPr>
            <p:cNvPr id="5" name="object 5"/>
            <p:cNvSpPr/>
            <p:nvPr/>
          </p:nvSpPr>
          <p:spPr>
            <a:xfrm>
              <a:off x="0" y="139992"/>
              <a:ext cx="4597400" cy="350520"/>
            </a:xfrm>
            <a:custGeom>
              <a:avLst/>
              <a:gdLst/>
              <a:ahLst/>
              <a:cxnLst/>
              <a:rect l="l" t="t" r="r" b="b"/>
              <a:pathLst>
                <a:path w="4597400" h="350520">
                  <a:moveTo>
                    <a:pt x="0" y="0"/>
                  </a:moveTo>
                  <a:lnTo>
                    <a:pt x="4597400" y="0"/>
                  </a:lnTo>
                  <a:lnTo>
                    <a:pt x="4597400" y="350138"/>
                  </a:lnTo>
                  <a:lnTo>
                    <a:pt x="0" y="350138"/>
                  </a:lnTo>
                  <a:lnTo>
                    <a:pt x="0" y="0"/>
                  </a:lnTo>
                  <a:close/>
                </a:path>
              </a:pathLst>
            </a:custGeom>
            <a:solidFill>
              <a:srgbClr val="F2F2F2"/>
            </a:solidFill>
          </p:spPr>
          <p:txBody>
            <a:bodyPr wrap="square" lIns="0" tIns="0" rIns="0" bIns="0" rtlCol="0"/>
            <a:lstStyle/>
            <a:p>
              <a:endParaRPr/>
            </a:p>
          </p:txBody>
        </p:sp>
      </p:grpSp>
      <p:sp>
        <p:nvSpPr>
          <p:cNvPr id="6" name="object 6"/>
          <p:cNvSpPr txBox="1">
            <a:spLocks noGrp="1"/>
          </p:cNvSpPr>
          <p:nvPr>
            <p:ph type="title"/>
          </p:nvPr>
        </p:nvSpPr>
        <p:spPr>
          <a:xfrm>
            <a:off x="95300" y="199895"/>
            <a:ext cx="1981150" cy="232756"/>
          </a:xfrm>
          <a:prstGeom prst="rect">
            <a:avLst/>
          </a:prstGeom>
        </p:spPr>
        <p:txBody>
          <a:bodyPr vert="horz" wrap="square" lIns="0" tIns="17145" rIns="0" bIns="0" rtlCol="0">
            <a:spAutoFit/>
          </a:bodyPr>
          <a:lstStyle/>
          <a:p>
            <a:pPr marL="12700">
              <a:lnSpc>
                <a:spcPct val="100000"/>
              </a:lnSpc>
              <a:spcBef>
                <a:spcPts val="135"/>
              </a:spcBef>
            </a:pPr>
            <a:r>
              <a:rPr lang="el-GR" spc="-40" dirty="0"/>
              <a:t>Βασικά στοιχεία της ΛΠ </a:t>
            </a:r>
            <a:r>
              <a:rPr spc="-65" dirty="0"/>
              <a:t>II</a:t>
            </a:r>
          </a:p>
        </p:txBody>
      </p:sp>
      <p:pic>
        <p:nvPicPr>
          <p:cNvPr id="7" name="object 7"/>
          <p:cNvPicPr/>
          <p:nvPr/>
        </p:nvPicPr>
        <p:blipFill>
          <a:blip r:embed="rId2" cstate="print"/>
          <a:stretch>
            <a:fillRect/>
          </a:stretch>
        </p:blipFill>
        <p:spPr>
          <a:xfrm>
            <a:off x="281089" y="848182"/>
            <a:ext cx="65278" cy="65277"/>
          </a:xfrm>
          <a:prstGeom prst="rect">
            <a:avLst/>
          </a:prstGeom>
        </p:spPr>
      </p:pic>
      <p:sp>
        <p:nvSpPr>
          <p:cNvPr id="8" name="object 8"/>
          <p:cNvSpPr txBox="1"/>
          <p:nvPr/>
        </p:nvSpPr>
        <p:spPr>
          <a:xfrm>
            <a:off x="352132" y="732260"/>
            <a:ext cx="4082415" cy="939800"/>
          </a:xfrm>
          <a:prstGeom prst="rect">
            <a:avLst/>
          </a:prstGeom>
        </p:spPr>
        <p:txBody>
          <a:bodyPr vert="horz" wrap="square" lIns="0" tIns="69215" rIns="0" bIns="0" rtlCol="0">
            <a:spAutoFit/>
          </a:bodyPr>
          <a:lstStyle/>
          <a:p>
            <a:pPr marL="63500">
              <a:lnSpc>
                <a:spcPct val="100000"/>
              </a:lnSpc>
              <a:spcBef>
                <a:spcPts val="545"/>
              </a:spcBef>
            </a:pPr>
            <a:r>
              <a:rPr sz="900" dirty="0">
                <a:solidFill>
                  <a:srgbClr val="0A000A"/>
                </a:solidFill>
                <a:latin typeface="Tahoma"/>
                <a:cs typeface="Tahoma"/>
              </a:rPr>
              <a:t>Let</a:t>
            </a:r>
            <a:r>
              <a:rPr sz="900" i="1" dirty="0">
                <a:solidFill>
                  <a:srgbClr val="0A000A"/>
                </a:solidFill>
                <a:latin typeface="Arial"/>
                <a:cs typeface="Arial"/>
              </a:rPr>
              <a:t>A</a:t>
            </a:r>
            <a:r>
              <a:rPr sz="900" dirty="0">
                <a:solidFill>
                  <a:srgbClr val="0A000A"/>
                </a:solidFill>
                <a:latin typeface="Tahoma"/>
                <a:cs typeface="Tahoma"/>
              </a:rPr>
              <a:t>be</a:t>
            </a:r>
            <a:r>
              <a:rPr sz="900" spc="-25" dirty="0">
                <a:solidFill>
                  <a:srgbClr val="0A000A"/>
                </a:solidFill>
                <a:latin typeface="Tahoma"/>
                <a:cs typeface="Tahoma"/>
              </a:rPr>
              <a:t> </a:t>
            </a:r>
            <a:r>
              <a:rPr sz="900" dirty="0">
                <a:solidFill>
                  <a:srgbClr val="0A000A"/>
                </a:solidFill>
                <a:latin typeface="Tahoma"/>
                <a:cs typeface="Tahoma"/>
              </a:rPr>
              <a:t>an</a:t>
            </a:r>
            <a:r>
              <a:rPr sz="900" spc="-25" dirty="0">
                <a:solidFill>
                  <a:srgbClr val="0A000A"/>
                </a:solidFill>
                <a:latin typeface="Tahoma"/>
                <a:cs typeface="Tahoma"/>
              </a:rPr>
              <a:t> </a:t>
            </a:r>
            <a:r>
              <a:rPr sz="900" spc="-10" dirty="0">
                <a:solidFill>
                  <a:srgbClr val="0A000A"/>
                </a:solidFill>
                <a:latin typeface="Tahoma"/>
                <a:cs typeface="Tahoma"/>
              </a:rPr>
              <a:t>alphabet</a:t>
            </a:r>
            <a:r>
              <a:rPr sz="900" spc="-20" dirty="0">
                <a:solidFill>
                  <a:srgbClr val="0A000A"/>
                </a:solidFill>
                <a:latin typeface="Tahoma"/>
                <a:cs typeface="Tahoma"/>
              </a:rPr>
              <a:t> </a:t>
            </a:r>
            <a:r>
              <a:rPr sz="900" dirty="0">
                <a:solidFill>
                  <a:srgbClr val="0A000A"/>
                </a:solidFill>
                <a:latin typeface="Tahoma"/>
                <a:cs typeface="Tahoma"/>
              </a:rPr>
              <a:t>of</a:t>
            </a:r>
            <a:r>
              <a:rPr sz="900" spc="-25" dirty="0">
                <a:solidFill>
                  <a:srgbClr val="0A000A"/>
                </a:solidFill>
                <a:latin typeface="Tahoma"/>
                <a:cs typeface="Tahoma"/>
              </a:rPr>
              <a:t> </a:t>
            </a:r>
            <a:r>
              <a:rPr sz="900" dirty="0">
                <a:solidFill>
                  <a:srgbClr val="0A000A"/>
                </a:solidFill>
                <a:latin typeface="Tahoma"/>
                <a:cs typeface="Tahoma"/>
              </a:rPr>
              <a:t>a</a:t>
            </a:r>
            <a:r>
              <a:rPr sz="900" spc="-25" dirty="0">
                <a:solidFill>
                  <a:srgbClr val="0A000A"/>
                </a:solidFill>
                <a:latin typeface="Tahoma"/>
                <a:cs typeface="Tahoma"/>
              </a:rPr>
              <a:t> </a:t>
            </a:r>
            <a:r>
              <a:rPr sz="900" spc="-10" dirty="0">
                <a:solidFill>
                  <a:srgbClr val="0A000A"/>
                </a:solidFill>
                <a:latin typeface="Tahoma"/>
                <a:cs typeface="Tahoma"/>
              </a:rPr>
              <a:t>language</a:t>
            </a:r>
            <a:r>
              <a:rPr sz="900" i="1" spc="-10" dirty="0">
                <a:solidFill>
                  <a:srgbClr val="0A000A"/>
                </a:solidFill>
                <a:latin typeface="Arial"/>
                <a:cs typeface="Arial"/>
              </a:rPr>
              <a:t>L</a:t>
            </a:r>
            <a:endParaRPr sz="900" dirty="0">
              <a:latin typeface="Arial"/>
              <a:cs typeface="Arial"/>
            </a:endParaRPr>
          </a:p>
          <a:p>
            <a:pPr marL="63500" marR="254000">
              <a:lnSpc>
                <a:spcPct val="141300"/>
              </a:lnSpc>
            </a:pPr>
            <a:r>
              <a:rPr sz="900" spc="-20" dirty="0">
                <a:solidFill>
                  <a:srgbClr val="0A000A"/>
                </a:solidFill>
                <a:latin typeface="Tahoma"/>
                <a:cs typeface="Tahoma"/>
              </a:rPr>
              <a:t>countable</a:t>
            </a:r>
            <a:r>
              <a:rPr sz="900" spc="-30" dirty="0">
                <a:solidFill>
                  <a:srgbClr val="0A000A"/>
                </a:solidFill>
                <a:latin typeface="Tahoma"/>
                <a:cs typeface="Tahoma"/>
              </a:rPr>
              <a:t> </a:t>
            </a:r>
            <a:r>
              <a:rPr sz="900" dirty="0">
                <a:solidFill>
                  <a:srgbClr val="0A000A"/>
                </a:solidFill>
                <a:latin typeface="Tahoma"/>
                <a:cs typeface="Tahoma"/>
              </a:rPr>
              <a:t>disjoint</a:t>
            </a:r>
            <a:r>
              <a:rPr sz="900" spc="-25" dirty="0">
                <a:solidFill>
                  <a:srgbClr val="0A000A"/>
                </a:solidFill>
                <a:latin typeface="Tahoma"/>
                <a:cs typeface="Tahoma"/>
              </a:rPr>
              <a:t> </a:t>
            </a:r>
            <a:r>
              <a:rPr sz="900" dirty="0">
                <a:solidFill>
                  <a:srgbClr val="0A000A"/>
                </a:solidFill>
                <a:latin typeface="Tahoma"/>
                <a:cs typeface="Tahoma"/>
              </a:rPr>
              <a:t>set</a:t>
            </a:r>
            <a:r>
              <a:rPr sz="900" spc="-30" dirty="0">
                <a:solidFill>
                  <a:srgbClr val="0A000A"/>
                </a:solidFill>
                <a:latin typeface="Tahoma"/>
                <a:cs typeface="Tahoma"/>
              </a:rPr>
              <a:t> </a:t>
            </a:r>
            <a:r>
              <a:rPr sz="900" dirty="0">
                <a:solidFill>
                  <a:srgbClr val="0A000A"/>
                </a:solidFill>
                <a:latin typeface="Tahoma"/>
                <a:cs typeface="Tahoma"/>
              </a:rPr>
              <a:t>of</a:t>
            </a:r>
            <a:r>
              <a:rPr sz="900" spc="-25" dirty="0">
                <a:solidFill>
                  <a:srgbClr val="0A000A"/>
                </a:solidFill>
                <a:latin typeface="Tahoma"/>
                <a:cs typeface="Tahoma"/>
              </a:rPr>
              <a:t> </a:t>
            </a:r>
            <a:r>
              <a:rPr sz="900" spc="-20" dirty="0">
                <a:solidFill>
                  <a:srgbClr val="0A000A"/>
                </a:solidFill>
                <a:latin typeface="Tahoma"/>
                <a:cs typeface="Tahoma"/>
              </a:rPr>
              <a:t>constants,</a:t>
            </a:r>
            <a:r>
              <a:rPr sz="900" spc="-25" dirty="0">
                <a:solidFill>
                  <a:srgbClr val="0A000A"/>
                </a:solidFill>
                <a:latin typeface="Tahoma"/>
                <a:cs typeface="Tahoma"/>
              </a:rPr>
              <a:t> </a:t>
            </a:r>
            <a:r>
              <a:rPr sz="900" dirty="0">
                <a:solidFill>
                  <a:srgbClr val="0A000A"/>
                </a:solidFill>
                <a:latin typeface="Tahoma"/>
                <a:cs typeface="Tahoma"/>
              </a:rPr>
              <a:t>function</a:t>
            </a:r>
            <a:r>
              <a:rPr sz="900" spc="-30" dirty="0">
                <a:solidFill>
                  <a:srgbClr val="0A000A"/>
                </a:solidFill>
                <a:latin typeface="Tahoma"/>
                <a:cs typeface="Tahoma"/>
              </a:rPr>
              <a:t> </a:t>
            </a:r>
            <a:r>
              <a:rPr sz="900" spc="-20" dirty="0">
                <a:solidFill>
                  <a:srgbClr val="0A000A"/>
                </a:solidFill>
                <a:latin typeface="Tahoma"/>
                <a:cs typeface="Tahoma"/>
              </a:rPr>
              <a:t>symbols,</a:t>
            </a:r>
            <a:r>
              <a:rPr sz="900" spc="-25" dirty="0">
                <a:solidFill>
                  <a:srgbClr val="0A000A"/>
                </a:solidFill>
                <a:latin typeface="Tahoma"/>
                <a:cs typeface="Tahoma"/>
              </a:rPr>
              <a:t> </a:t>
            </a:r>
            <a:r>
              <a:rPr sz="900" dirty="0">
                <a:solidFill>
                  <a:srgbClr val="0A000A"/>
                </a:solidFill>
                <a:latin typeface="Tahoma"/>
                <a:cs typeface="Tahoma"/>
              </a:rPr>
              <a:t>and</a:t>
            </a:r>
            <a:r>
              <a:rPr sz="900" spc="-25" dirty="0">
                <a:solidFill>
                  <a:srgbClr val="0A000A"/>
                </a:solidFill>
                <a:latin typeface="Tahoma"/>
                <a:cs typeface="Tahoma"/>
              </a:rPr>
              <a:t> </a:t>
            </a:r>
            <a:r>
              <a:rPr sz="900" spc="-20" dirty="0">
                <a:solidFill>
                  <a:srgbClr val="0A000A"/>
                </a:solidFill>
                <a:latin typeface="Tahoma"/>
                <a:cs typeface="Tahoma"/>
              </a:rPr>
              <a:t>predicate</a:t>
            </a:r>
            <a:r>
              <a:rPr sz="900" spc="-30" dirty="0">
                <a:solidFill>
                  <a:srgbClr val="0A000A"/>
                </a:solidFill>
                <a:latin typeface="Tahoma"/>
                <a:cs typeface="Tahoma"/>
              </a:rPr>
              <a:t> </a:t>
            </a:r>
            <a:r>
              <a:rPr sz="900" spc="-10" dirty="0">
                <a:solidFill>
                  <a:srgbClr val="0A000A"/>
                </a:solidFill>
                <a:latin typeface="Tahoma"/>
                <a:cs typeface="Tahoma"/>
              </a:rPr>
              <a:t>symbols. </a:t>
            </a:r>
            <a:r>
              <a:rPr sz="900" dirty="0">
                <a:solidFill>
                  <a:srgbClr val="0A000A"/>
                </a:solidFill>
                <a:latin typeface="Tahoma"/>
                <a:cs typeface="Tahoma"/>
              </a:rPr>
              <a:t>an</a:t>
            </a:r>
            <a:r>
              <a:rPr sz="900" spc="-20" dirty="0">
                <a:solidFill>
                  <a:srgbClr val="0A000A"/>
                </a:solidFill>
                <a:latin typeface="Tahoma"/>
                <a:cs typeface="Tahoma"/>
              </a:rPr>
              <a:t> </a:t>
            </a:r>
            <a:r>
              <a:rPr sz="900" spc="-10" dirty="0">
                <a:solidFill>
                  <a:srgbClr val="0A000A"/>
                </a:solidFill>
                <a:latin typeface="Tahoma"/>
                <a:cs typeface="Tahoma"/>
              </a:rPr>
              <a:t>alphabet</a:t>
            </a:r>
            <a:r>
              <a:rPr sz="900" spc="-15" dirty="0">
                <a:solidFill>
                  <a:srgbClr val="0A000A"/>
                </a:solidFill>
                <a:latin typeface="Tahoma"/>
                <a:cs typeface="Tahoma"/>
              </a:rPr>
              <a:t> </a:t>
            </a:r>
            <a:r>
              <a:rPr sz="900" dirty="0">
                <a:solidFill>
                  <a:srgbClr val="0A000A"/>
                </a:solidFill>
                <a:latin typeface="Tahoma"/>
                <a:cs typeface="Tahoma"/>
              </a:rPr>
              <a:t>is</a:t>
            </a:r>
            <a:r>
              <a:rPr sz="900" spc="-20" dirty="0">
                <a:solidFill>
                  <a:srgbClr val="0A000A"/>
                </a:solidFill>
                <a:latin typeface="Tahoma"/>
                <a:cs typeface="Tahoma"/>
              </a:rPr>
              <a:t> </a:t>
            </a:r>
            <a:r>
              <a:rPr sz="900" spc="-35" dirty="0">
                <a:solidFill>
                  <a:srgbClr val="0A000A"/>
                </a:solidFill>
                <a:latin typeface="Tahoma"/>
                <a:cs typeface="Tahoma"/>
              </a:rPr>
              <a:t>assumed</a:t>
            </a:r>
            <a:r>
              <a:rPr sz="900" spc="-15" dirty="0">
                <a:solidFill>
                  <a:srgbClr val="0A000A"/>
                </a:solidFill>
                <a:latin typeface="Tahoma"/>
                <a:cs typeface="Tahoma"/>
              </a:rPr>
              <a:t> </a:t>
            </a:r>
            <a:r>
              <a:rPr sz="900" dirty="0">
                <a:solidFill>
                  <a:srgbClr val="0A000A"/>
                </a:solidFill>
                <a:latin typeface="Tahoma"/>
                <a:cs typeface="Tahoma"/>
              </a:rPr>
              <a:t>to</a:t>
            </a:r>
            <a:r>
              <a:rPr sz="900" spc="-20" dirty="0">
                <a:solidFill>
                  <a:srgbClr val="0A000A"/>
                </a:solidFill>
                <a:latin typeface="Tahoma"/>
                <a:cs typeface="Tahoma"/>
              </a:rPr>
              <a:t> </a:t>
            </a:r>
            <a:r>
              <a:rPr sz="900" dirty="0">
                <a:solidFill>
                  <a:srgbClr val="0A000A"/>
                </a:solidFill>
                <a:latin typeface="Tahoma"/>
                <a:cs typeface="Tahoma"/>
              </a:rPr>
              <a:t>contain</a:t>
            </a:r>
            <a:r>
              <a:rPr sz="900" spc="-15" dirty="0">
                <a:solidFill>
                  <a:srgbClr val="0A000A"/>
                </a:solidFill>
                <a:latin typeface="Tahoma"/>
                <a:cs typeface="Tahoma"/>
              </a:rPr>
              <a:t> </a:t>
            </a:r>
            <a:r>
              <a:rPr sz="900" dirty="0">
                <a:solidFill>
                  <a:srgbClr val="0A000A"/>
                </a:solidFill>
                <a:latin typeface="Tahoma"/>
                <a:cs typeface="Tahoma"/>
              </a:rPr>
              <a:t>a</a:t>
            </a:r>
            <a:r>
              <a:rPr sz="900" spc="-20" dirty="0">
                <a:solidFill>
                  <a:srgbClr val="0A000A"/>
                </a:solidFill>
                <a:latin typeface="Tahoma"/>
                <a:cs typeface="Tahoma"/>
              </a:rPr>
              <a:t> countable</a:t>
            </a:r>
            <a:r>
              <a:rPr sz="900" spc="-15" dirty="0">
                <a:solidFill>
                  <a:srgbClr val="0A000A"/>
                </a:solidFill>
                <a:latin typeface="Tahoma"/>
                <a:cs typeface="Tahoma"/>
              </a:rPr>
              <a:t> </a:t>
            </a:r>
            <a:r>
              <a:rPr sz="900" dirty="0">
                <a:solidFill>
                  <a:srgbClr val="0A000A"/>
                </a:solidFill>
                <a:latin typeface="Tahoma"/>
                <a:cs typeface="Tahoma"/>
              </a:rPr>
              <a:t>set</a:t>
            </a:r>
            <a:r>
              <a:rPr sz="900" spc="-20" dirty="0">
                <a:solidFill>
                  <a:srgbClr val="0A000A"/>
                </a:solidFill>
                <a:latin typeface="Tahoma"/>
                <a:cs typeface="Tahoma"/>
              </a:rPr>
              <a:t> </a:t>
            </a:r>
            <a:r>
              <a:rPr sz="900" dirty="0">
                <a:solidFill>
                  <a:srgbClr val="0A000A"/>
                </a:solidFill>
                <a:latin typeface="Tahoma"/>
                <a:cs typeface="Tahoma"/>
              </a:rPr>
              <a:t>of</a:t>
            </a:r>
            <a:r>
              <a:rPr sz="900" spc="-15" dirty="0">
                <a:solidFill>
                  <a:srgbClr val="0A000A"/>
                </a:solidFill>
                <a:latin typeface="Tahoma"/>
                <a:cs typeface="Tahoma"/>
              </a:rPr>
              <a:t> </a:t>
            </a:r>
            <a:r>
              <a:rPr sz="900" spc="-20" dirty="0">
                <a:solidFill>
                  <a:srgbClr val="0A000A"/>
                </a:solidFill>
                <a:latin typeface="Tahoma"/>
                <a:cs typeface="Tahoma"/>
              </a:rPr>
              <a:t>variable </a:t>
            </a:r>
            <a:r>
              <a:rPr sz="900" spc="-10" dirty="0">
                <a:solidFill>
                  <a:srgbClr val="0A000A"/>
                </a:solidFill>
                <a:latin typeface="Tahoma"/>
                <a:cs typeface="Tahoma"/>
              </a:rPr>
              <a:t>symbols</a:t>
            </a:r>
            <a:endParaRPr sz="900" dirty="0">
              <a:latin typeface="Tahoma"/>
              <a:cs typeface="Tahoma"/>
            </a:endParaRPr>
          </a:p>
          <a:p>
            <a:pPr marL="63500" marR="30480">
              <a:lnSpc>
                <a:spcPct val="101499"/>
              </a:lnSpc>
              <a:spcBef>
                <a:spcPts val="430"/>
              </a:spcBef>
              <a:tabLst>
                <a:tab pos="3248025" algn="l"/>
              </a:tabLst>
            </a:pPr>
            <a:r>
              <a:rPr sz="900" dirty="0">
                <a:solidFill>
                  <a:srgbClr val="0A000A"/>
                </a:solidFill>
                <a:latin typeface="Tahoma"/>
                <a:cs typeface="Tahoma"/>
              </a:rPr>
              <a:t>a</a:t>
            </a:r>
            <a:r>
              <a:rPr sz="900" spc="-35" dirty="0">
                <a:solidFill>
                  <a:srgbClr val="0A000A"/>
                </a:solidFill>
                <a:latin typeface="Tahoma"/>
                <a:cs typeface="Tahoma"/>
              </a:rPr>
              <a:t> </a:t>
            </a:r>
            <a:r>
              <a:rPr sz="900" dirty="0">
                <a:solidFill>
                  <a:srgbClr val="0A000A"/>
                </a:solidFill>
                <a:latin typeface="Tahoma"/>
                <a:cs typeface="Tahoma"/>
              </a:rPr>
              <a:t>term</a:t>
            </a:r>
            <a:r>
              <a:rPr sz="900" spc="-35" dirty="0">
                <a:solidFill>
                  <a:srgbClr val="0A000A"/>
                </a:solidFill>
                <a:latin typeface="Tahoma"/>
                <a:cs typeface="Tahoma"/>
              </a:rPr>
              <a:t> </a:t>
            </a:r>
            <a:r>
              <a:rPr sz="900" spc="-20" dirty="0">
                <a:solidFill>
                  <a:srgbClr val="0A000A"/>
                </a:solidFill>
                <a:latin typeface="Tahoma"/>
                <a:cs typeface="Tahoma"/>
              </a:rPr>
              <a:t>over</a:t>
            </a:r>
            <a:r>
              <a:rPr sz="900" i="1" spc="-20" dirty="0">
                <a:solidFill>
                  <a:srgbClr val="0A000A"/>
                </a:solidFill>
                <a:latin typeface="Arial"/>
                <a:cs typeface="Arial"/>
              </a:rPr>
              <a:t>A</a:t>
            </a:r>
            <a:r>
              <a:rPr sz="900" spc="-20" dirty="0">
                <a:solidFill>
                  <a:srgbClr val="0A000A"/>
                </a:solidFill>
                <a:latin typeface="Tahoma"/>
                <a:cs typeface="Tahoma"/>
              </a:rPr>
              <a:t>is</a:t>
            </a:r>
            <a:r>
              <a:rPr sz="900" spc="-30" dirty="0">
                <a:solidFill>
                  <a:srgbClr val="0A000A"/>
                </a:solidFill>
                <a:latin typeface="Tahoma"/>
                <a:cs typeface="Tahoma"/>
              </a:rPr>
              <a:t> </a:t>
            </a:r>
            <a:r>
              <a:rPr sz="900" spc="-20" dirty="0">
                <a:solidFill>
                  <a:srgbClr val="0A000A"/>
                </a:solidFill>
                <a:latin typeface="Tahoma"/>
                <a:cs typeface="Tahoma"/>
              </a:rPr>
              <a:t>de</a:t>
            </a:r>
            <a:r>
              <a:rPr sz="900" spc="-20" dirty="0">
                <a:solidFill>
                  <a:srgbClr val="0A000A"/>
                </a:solidFill>
                <a:latin typeface="Arial"/>
                <a:cs typeface="Arial"/>
              </a:rPr>
              <a:t>ﬁ</a:t>
            </a:r>
            <a:r>
              <a:rPr sz="900" spc="-20" dirty="0">
                <a:solidFill>
                  <a:srgbClr val="0A000A"/>
                </a:solidFill>
                <a:latin typeface="Tahoma"/>
                <a:cs typeface="Tahoma"/>
              </a:rPr>
              <a:t>ned</a:t>
            </a:r>
            <a:r>
              <a:rPr sz="900" spc="-35" dirty="0">
                <a:solidFill>
                  <a:srgbClr val="0A000A"/>
                </a:solidFill>
                <a:latin typeface="Tahoma"/>
                <a:cs typeface="Tahoma"/>
              </a:rPr>
              <a:t> </a:t>
            </a:r>
            <a:r>
              <a:rPr sz="900" spc="-25" dirty="0">
                <a:solidFill>
                  <a:srgbClr val="0A000A"/>
                </a:solidFill>
                <a:latin typeface="Tahoma"/>
                <a:cs typeface="Tahoma"/>
              </a:rPr>
              <a:t>recursively</a:t>
            </a:r>
            <a:r>
              <a:rPr sz="900" spc="-35" dirty="0">
                <a:solidFill>
                  <a:srgbClr val="0A000A"/>
                </a:solidFill>
                <a:latin typeface="Tahoma"/>
                <a:cs typeface="Tahoma"/>
              </a:rPr>
              <a:t> </a:t>
            </a:r>
            <a:r>
              <a:rPr sz="900" spc="-20" dirty="0">
                <a:solidFill>
                  <a:srgbClr val="0A000A"/>
                </a:solidFill>
                <a:latin typeface="Tahoma"/>
                <a:cs typeface="Tahoma"/>
              </a:rPr>
              <a:t>as</a:t>
            </a:r>
            <a:r>
              <a:rPr sz="900" spc="-30" dirty="0">
                <a:solidFill>
                  <a:srgbClr val="0A000A"/>
                </a:solidFill>
                <a:latin typeface="Tahoma"/>
                <a:cs typeface="Tahoma"/>
              </a:rPr>
              <a:t> </a:t>
            </a:r>
            <a:r>
              <a:rPr sz="900" spc="-20" dirty="0">
                <a:solidFill>
                  <a:srgbClr val="0A000A"/>
                </a:solidFill>
                <a:latin typeface="Tahoma"/>
                <a:cs typeface="Tahoma"/>
              </a:rPr>
              <a:t>either</a:t>
            </a:r>
            <a:r>
              <a:rPr sz="900" spc="-35" dirty="0">
                <a:solidFill>
                  <a:srgbClr val="0A000A"/>
                </a:solidFill>
                <a:latin typeface="Tahoma"/>
                <a:cs typeface="Tahoma"/>
              </a:rPr>
              <a:t> </a:t>
            </a:r>
            <a:r>
              <a:rPr sz="900" dirty="0">
                <a:solidFill>
                  <a:srgbClr val="0A000A"/>
                </a:solidFill>
                <a:latin typeface="Tahoma"/>
                <a:cs typeface="Tahoma"/>
              </a:rPr>
              <a:t>a</a:t>
            </a:r>
            <a:r>
              <a:rPr sz="900" spc="-35" dirty="0">
                <a:solidFill>
                  <a:srgbClr val="0A000A"/>
                </a:solidFill>
                <a:latin typeface="Tahoma"/>
                <a:cs typeface="Tahoma"/>
              </a:rPr>
              <a:t> </a:t>
            </a:r>
            <a:r>
              <a:rPr sz="900" spc="-20" dirty="0">
                <a:solidFill>
                  <a:srgbClr val="0A000A"/>
                </a:solidFill>
                <a:latin typeface="Tahoma"/>
                <a:cs typeface="Tahoma"/>
              </a:rPr>
              <a:t>variable,</a:t>
            </a:r>
            <a:r>
              <a:rPr sz="900" spc="-30" dirty="0">
                <a:solidFill>
                  <a:srgbClr val="0A000A"/>
                </a:solidFill>
                <a:latin typeface="Tahoma"/>
                <a:cs typeface="Tahoma"/>
              </a:rPr>
              <a:t> </a:t>
            </a:r>
            <a:r>
              <a:rPr sz="900" dirty="0">
                <a:solidFill>
                  <a:srgbClr val="0A000A"/>
                </a:solidFill>
                <a:latin typeface="Tahoma"/>
                <a:cs typeface="Tahoma"/>
              </a:rPr>
              <a:t>a</a:t>
            </a:r>
            <a:r>
              <a:rPr sz="900" spc="-30" dirty="0">
                <a:solidFill>
                  <a:srgbClr val="0A000A"/>
                </a:solidFill>
                <a:latin typeface="Tahoma"/>
                <a:cs typeface="Tahoma"/>
              </a:rPr>
              <a:t> </a:t>
            </a:r>
            <a:r>
              <a:rPr sz="900" spc="-10" dirty="0">
                <a:solidFill>
                  <a:srgbClr val="0A000A"/>
                </a:solidFill>
                <a:latin typeface="Tahoma"/>
                <a:cs typeface="Tahoma"/>
              </a:rPr>
              <a:t>constant</a:t>
            </a:r>
            <a:r>
              <a:rPr sz="900" spc="-35" dirty="0">
                <a:solidFill>
                  <a:srgbClr val="0A000A"/>
                </a:solidFill>
                <a:latin typeface="Tahoma"/>
                <a:cs typeface="Tahoma"/>
              </a:rPr>
              <a:t> </a:t>
            </a:r>
            <a:r>
              <a:rPr sz="900" dirty="0">
                <a:solidFill>
                  <a:srgbClr val="0A000A"/>
                </a:solidFill>
                <a:latin typeface="Tahoma"/>
                <a:cs typeface="Tahoma"/>
              </a:rPr>
              <a:t>or</a:t>
            </a:r>
            <a:r>
              <a:rPr sz="900" spc="-35" dirty="0">
                <a:solidFill>
                  <a:srgbClr val="0A000A"/>
                </a:solidFill>
                <a:latin typeface="Tahoma"/>
                <a:cs typeface="Tahoma"/>
              </a:rPr>
              <a:t> </a:t>
            </a:r>
            <a:r>
              <a:rPr sz="900" dirty="0">
                <a:solidFill>
                  <a:srgbClr val="0A000A"/>
                </a:solidFill>
                <a:latin typeface="Tahoma"/>
                <a:cs typeface="Tahoma"/>
              </a:rPr>
              <a:t>an</a:t>
            </a:r>
            <a:r>
              <a:rPr sz="900" spc="-30" dirty="0">
                <a:solidFill>
                  <a:srgbClr val="0A000A"/>
                </a:solidFill>
                <a:latin typeface="Tahoma"/>
                <a:cs typeface="Tahoma"/>
              </a:rPr>
              <a:t> expression </a:t>
            </a:r>
            <a:r>
              <a:rPr sz="900" dirty="0">
                <a:solidFill>
                  <a:srgbClr val="0A000A"/>
                </a:solidFill>
                <a:latin typeface="Tahoma"/>
                <a:cs typeface="Tahoma"/>
              </a:rPr>
              <a:t>of</a:t>
            </a:r>
            <a:r>
              <a:rPr sz="900" spc="-35" dirty="0">
                <a:solidFill>
                  <a:srgbClr val="0A000A"/>
                </a:solidFill>
                <a:latin typeface="Tahoma"/>
                <a:cs typeface="Tahoma"/>
              </a:rPr>
              <a:t> </a:t>
            </a:r>
            <a:r>
              <a:rPr sz="900" dirty="0">
                <a:solidFill>
                  <a:srgbClr val="0A000A"/>
                </a:solidFill>
                <a:latin typeface="Tahoma"/>
                <a:cs typeface="Tahoma"/>
              </a:rPr>
              <a:t>the form</a:t>
            </a:r>
            <a:r>
              <a:rPr sz="900" i="1" dirty="0">
                <a:solidFill>
                  <a:srgbClr val="0A000A"/>
                </a:solidFill>
                <a:latin typeface="Arial"/>
                <a:cs typeface="Arial"/>
              </a:rPr>
              <a:t>f</a:t>
            </a:r>
            <a:r>
              <a:rPr sz="900" dirty="0">
                <a:solidFill>
                  <a:srgbClr val="0A000A"/>
                </a:solidFill>
                <a:latin typeface="Tahoma"/>
                <a:cs typeface="Tahoma"/>
              </a:rPr>
              <a:t>(</a:t>
            </a:r>
            <a:r>
              <a:rPr sz="900" i="1" dirty="0">
                <a:solidFill>
                  <a:srgbClr val="0A000A"/>
                </a:solidFill>
                <a:latin typeface="Arial"/>
                <a:cs typeface="Arial"/>
              </a:rPr>
              <a:t>t</a:t>
            </a:r>
            <a:r>
              <a:rPr sz="900" i="1" spc="210" dirty="0">
                <a:solidFill>
                  <a:srgbClr val="0A000A"/>
                </a:solidFill>
                <a:latin typeface="Arial"/>
                <a:cs typeface="Arial"/>
              </a:rPr>
              <a:t> </a:t>
            </a:r>
            <a:r>
              <a:rPr sz="900" spc="-44" baseline="-9259" dirty="0">
                <a:solidFill>
                  <a:srgbClr val="0A000A"/>
                </a:solidFill>
                <a:latin typeface="Arial"/>
                <a:cs typeface="Arial"/>
              </a:rPr>
              <a:t>1</a:t>
            </a:r>
            <a:r>
              <a:rPr sz="900" i="1" spc="-30" dirty="0">
                <a:solidFill>
                  <a:srgbClr val="0A000A"/>
                </a:solidFill>
                <a:latin typeface="Verdana"/>
                <a:cs typeface="Verdana"/>
              </a:rPr>
              <a:t>,</a:t>
            </a:r>
            <a:r>
              <a:rPr sz="900" i="1" spc="-165" dirty="0">
                <a:solidFill>
                  <a:srgbClr val="0A000A"/>
                </a:solidFill>
                <a:latin typeface="Verdana"/>
                <a:cs typeface="Verdana"/>
              </a:rPr>
              <a:t> </a:t>
            </a:r>
            <a:r>
              <a:rPr sz="900" i="1" spc="-50" dirty="0">
                <a:solidFill>
                  <a:srgbClr val="0A000A"/>
                </a:solidFill>
                <a:latin typeface="Verdana"/>
                <a:cs typeface="Verdana"/>
              </a:rPr>
              <a:t>...,</a:t>
            </a:r>
            <a:r>
              <a:rPr sz="900" i="1" spc="-50" dirty="0">
                <a:solidFill>
                  <a:srgbClr val="0A000A"/>
                </a:solidFill>
                <a:latin typeface="Arial"/>
                <a:cs typeface="Arial"/>
              </a:rPr>
              <a:t>t</a:t>
            </a:r>
            <a:r>
              <a:rPr sz="900" i="1" spc="-95" dirty="0">
                <a:solidFill>
                  <a:srgbClr val="0A000A"/>
                </a:solidFill>
                <a:latin typeface="Arial"/>
                <a:cs typeface="Arial"/>
              </a:rPr>
              <a:t> </a:t>
            </a:r>
            <a:r>
              <a:rPr sz="900" i="1" baseline="-9259" dirty="0">
                <a:solidFill>
                  <a:srgbClr val="0A000A"/>
                </a:solidFill>
                <a:latin typeface="Franklin Gothic Medium"/>
                <a:cs typeface="Franklin Gothic Medium"/>
              </a:rPr>
              <a:t>n</a:t>
            </a:r>
            <a:r>
              <a:rPr sz="900" i="1" spc="-135" baseline="-9259" dirty="0">
                <a:solidFill>
                  <a:srgbClr val="0A000A"/>
                </a:solidFill>
                <a:latin typeface="Franklin Gothic Medium"/>
                <a:cs typeface="Franklin Gothic Medium"/>
              </a:rPr>
              <a:t> </a:t>
            </a:r>
            <a:r>
              <a:rPr sz="900" dirty="0">
                <a:solidFill>
                  <a:srgbClr val="0A000A"/>
                </a:solidFill>
                <a:latin typeface="Tahoma"/>
                <a:cs typeface="Tahoma"/>
              </a:rPr>
              <a:t>), </a:t>
            </a:r>
            <a:r>
              <a:rPr sz="900" spc="-25" dirty="0">
                <a:solidFill>
                  <a:srgbClr val="0A000A"/>
                </a:solidFill>
                <a:latin typeface="Tahoma"/>
                <a:cs typeface="Tahoma"/>
              </a:rPr>
              <a:t>where</a:t>
            </a:r>
            <a:r>
              <a:rPr sz="900" i="1" spc="-25" dirty="0">
                <a:solidFill>
                  <a:srgbClr val="0A000A"/>
                </a:solidFill>
                <a:latin typeface="Arial"/>
                <a:cs typeface="Arial"/>
              </a:rPr>
              <a:t>f</a:t>
            </a:r>
            <a:r>
              <a:rPr sz="900" spc="-25" dirty="0">
                <a:solidFill>
                  <a:srgbClr val="0A000A"/>
                </a:solidFill>
                <a:latin typeface="Tahoma"/>
                <a:cs typeface="Tahoma"/>
              </a:rPr>
              <a:t>is</a:t>
            </a:r>
            <a:r>
              <a:rPr sz="900" dirty="0">
                <a:solidFill>
                  <a:srgbClr val="0A000A"/>
                </a:solidFill>
                <a:latin typeface="Tahoma"/>
                <a:cs typeface="Tahoma"/>
              </a:rPr>
              <a:t> a</a:t>
            </a:r>
            <a:r>
              <a:rPr sz="900" spc="-5" dirty="0">
                <a:solidFill>
                  <a:srgbClr val="0A000A"/>
                </a:solidFill>
                <a:latin typeface="Tahoma"/>
                <a:cs typeface="Tahoma"/>
              </a:rPr>
              <a:t> </a:t>
            </a:r>
            <a:r>
              <a:rPr sz="900" dirty="0">
                <a:solidFill>
                  <a:srgbClr val="0A000A"/>
                </a:solidFill>
                <a:latin typeface="Tahoma"/>
                <a:cs typeface="Tahoma"/>
              </a:rPr>
              <a:t>function </a:t>
            </a:r>
            <a:r>
              <a:rPr sz="900" spc="-10" dirty="0">
                <a:solidFill>
                  <a:srgbClr val="0A000A"/>
                </a:solidFill>
                <a:latin typeface="Tahoma"/>
                <a:cs typeface="Tahoma"/>
              </a:rPr>
              <a:t>symbol</a:t>
            </a:r>
            <a:r>
              <a:rPr sz="900" dirty="0">
                <a:solidFill>
                  <a:srgbClr val="0A000A"/>
                </a:solidFill>
                <a:latin typeface="Tahoma"/>
                <a:cs typeface="Tahoma"/>
              </a:rPr>
              <a:t> of</a:t>
            </a:r>
            <a:r>
              <a:rPr sz="900" i="1" dirty="0">
                <a:solidFill>
                  <a:srgbClr val="0A000A"/>
                </a:solidFill>
                <a:latin typeface="Arial"/>
                <a:cs typeface="Arial"/>
              </a:rPr>
              <a:t>A</a:t>
            </a:r>
            <a:r>
              <a:rPr sz="900" dirty="0">
                <a:solidFill>
                  <a:srgbClr val="0A000A"/>
                </a:solidFill>
                <a:latin typeface="Tahoma"/>
                <a:cs typeface="Tahoma"/>
              </a:rPr>
              <a:t>, </a:t>
            </a:r>
            <a:r>
              <a:rPr sz="900" spc="-20" dirty="0">
                <a:solidFill>
                  <a:srgbClr val="0A000A"/>
                </a:solidFill>
                <a:latin typeface="Tahoma"/>
                <a:cs typeface="Tahoma"/>
              </a:rPr>
              <a:t>and</a:t>
            </a:r>
            <a:r>
              <a:rPr sz="900" i="1" spc="-20" dirty="0">
                <a:solidFill>
                  <a:srgbClr val="0A000A"/>
                </a:solidFill>
                <a:latin typeface="Arial"/>
                <a:cs typeface="Arial"/>
              </a:rPr>
              <a:t>t</a:t>
            </a:r>
            <a:r>
              <a:rPr sz="900" i="1" dirty="0">
                <a:solidFill>
                  <a:srgbClr val="0A000A"/>
                </a:solidFill>
                <a:latin typeface="Arial"/>
                <a:cs typeface="Arial"/>
              </a:rPr>
              <a:t>	</a:t>
            </a:r>
            <a:r>
              <a:rPr sz="900" i="1" baseline="-9259" dirty="0">
                <a:solidFill>
                  <a:srgbClr val="0A000A"/>
                </a:solidFill>
                <a:latin typeface="Franklin Gothic Medium"/>
                <a:cs typeface="Franklin Gothic Medium"/>
              </a:rPr>
              <a:t>i</a:t>
            </a:r>
            <a:r>
              <a:rPr sz="900" i="1" spc="337" baseline="-9259" dirty="0">
                <a:solidFill>
                  <a:srgbClr val="0A000A"/>
                </a:solidFill>
                <a:latin typeface="Franklin Gothic Medium"/>
                <a:cs typeface="Franklin Gothic Medium"/>
              </a:rPr>
              <a:t> </a:t>
            </a:r>
            <a:r>
              <a:rPr sz="900" spc="-25" dirty="0">
                <a:solidFill>
                  <a:srgbClr val="0A000A"/>
                </a:solidFill>
                <a:latin typeface="Tahoma"/>
                <a:cs typeface="Tahoma"/>
              </a:rPr>
              <a:t>are</a:t>
            </a:r>
            <a:r>
              <a:rPr sz="900" spc="-5" dirty="0">
                <a:solidFill>
                  <a:srgbClr val="0A000A"/>
                </a:solidFill>
                <a:latin typeface="Tahoma"/>
                <a:cs typeface="Tahoma"/>
              </a:rPr>
              <a:t> </a:t>
            </a:r>
            <a:r>
              <a:rPr sz="900" spc="-10" dirty="0">
                <a:solidFill>
                  <a:srgbClr val="0A000A"/>
                </a:solidFill>
                <a:latin typeface="Tahoma"/>
                <a:cs typeface="Tahoma"/>
              </a:rPr>
              <a:t>terms</a:t>
            </a:r>
            <a:endParaRPr sz="900" dirty="0">
              <a:latin typeface="Tahoma"/>
              <a:cs typeface="Tahoma"/>
            </a:endParaRPr>
          </a:p>
        </p:txBody>
      </p:sp>
      <p:pic>
        <p:nvPicPr>
          <p:cNvPr id="9" name="object 9"/>
          <p:cNvPicPr/>
          <p:nvPr/>
        </p:nvPicPr>
        <p:blipFill>
          <a:blip r:embed="rId3" cstate="print"/>
          <a:stretch>
            <a:fillRect/>
          </a:stretch>
        </p:blipFill>
        <p:spPr>
          <a:xfrm>
            <a:off x="281089" y="1042009"/>
            <a:ext cx="65278" cy="65277"/>
          </a:xfrm>
          <a:prstGeom prst="rect">
            <a:avLst/>
          </a:prstGeom>
        </p:spPr>
      </p:pic>
      <p:pic>
        <p:nvPicPr>
          <p:cNvPr id="10" name="object 10"/>
          <p:cNvPicPr/>
          <p:nvPr/>
        </p:nvPicPr>
        <p:blipFill>
          <a:blip r:embed="rId4" cstate="print"/>
          <a:stretch>
            <a:fillRect/>
          </a:stretch>
        </p:blipFill>
        <p:spPr>
          <a:xfrm>
            <a:off x="281089" y="1235900"/>
            <a:ext cx="65278" cy="65150"/>
          </a:xfrm>
          <a:prstGeom prst="rect">
            <a:avLst/>
          </a:prstGeom>
        </p:spPr>
      </p:pic>
      <p:pic>
        <p:nvPicPr>
          <p:cNvPr id="11" name="object 11"/>
          <p:cNvPicPr/>
          <p:nvPr/>
        </p:nvPicPr>
        <p:blipFill>
          <a:blip r:embed="rId5" cstate="print"/>
          <a:stretch>
            <a:fillRect/>
          </a:stretch>
        </p:blipFill>
        <p:spPr>
          <a:xfrm>
            <a:off x="281089" y="1429601"/>
            <a:ext cx="65278" cy="65277"/>
          </a:xfrm>
          <a:prstGeom prst="rect">
            <a:avLst/>
          </a:prstGeom>
        </p:spPr>
      </p:pic>
      <p:pic>
        <p:nvPicPr>
          <p:cNvPr id="12" name="object 12"/>
          <p:cNvPicPr/>
          <p:nvPr/>
        </p:nvPicPr>
        <p:blipFill>
          <a:blip r:embed="rId6" cstate="print"/>
          <a:stretch>
            <a:fillRect/>
          </a:stretch>
        </p:blipFill>
        <p:spPr>
          <a:xfrm>
            <a:off x="281089" y="1762582"/>
            <a:ext cx="65278" cy="65277"/>
          </a:xfrm>
          <a:prstGeom prst="rect">
            <a:avLst/>
          </a:prstGeom>
        </p:spPr>
      </p:pic>
      <p:sp>
        <p:nvSpPr>
          <p:cNvPr id="13" name="object 13"/>
          <p:cNvSpPr txBox="1"/>
          <p:nvPr/>
        </p:nvSpPr>
        <p:spPr>
          <a:xfrm>
            <a:off x="2724048" y="1716450"/>
            <a:ext cx="1524635" cy="162560"/>
          </a:xfrm>
          <a:prstGeom prst="rect">
            <a:avLst/>
          </a:prstGeom>
        </p:spPr>
        <p:txBody>
          <a:bodyPr vert="horz" wrap="square" lIns="0" tIns="12065" rIns="0" bIns="0" rtlCol="0">
            <a:spAutoFit/>
          </a:bodyPr>
          <a:lstStyle/>
          <a:p>
            <a:pPr marL="38100">
              <a:lnSpc>
                <a:spcPct val="100000"/>
              </a:lnSpc>
              <a:spcBef>
                <a:spcPts val="95"/>
              </a:spcBef>
            </a:pPr>
            <a:r>
              <a:rPr sz="600" spc="-25" dirty="0">
                <a:solidFill>
                  <a:srgbClr val="0A000A"/>
                </a:solidFill>
                <a:latin typeface="Arial"/>
                <a:cs typeface="Arial"/>
              </a:rPr>
              <a:t>1</a:t>
            </a:r>
            <a:r>
              <a:rPr sz="1350" i="1" spc="-37" baseline="6172" dirty="0">
                <a:solidFill>
                  <a:srgbClr val="0A000A"/>
                </a:solidFill>
                <a:latin typeface="Verdana"/>
                <a:cs typeface="Verdana"/>
              </a:rPr>
              <a:t>,</a:t>
            </a:r>
            <a:r>
              <a:rPr sz="1350" i="1" spc="-247" baseline="6172" dirty="0">
                <a:solidFill>
                  <a:srgbClr val="0A000A"/>
                </a:solidFill>
                <a:latin typeface="Verdana"/>
                <a:cs typeface="Verdana"/>
              </a:rPr>
              <a:t> </a:t>
            </a:r>
            <a:r>
              <a:rPr sz="1350" i="1" spc="-75" baseline="6172" dirty="0">
                <a:solidFill>
                  <a:srgbClr val="0A000A"/>
                </a:solidFill>
                <a:latin typeface="Verdana"/>
                <a:cs typeface="Verdana"/>
              </a:rPr>
              <a:t>...,</a:t>
            </a:r>
            <a:r>
              <a:rPr sz="1350" i="1" spc="-75" baseline="6172" dirty="0">
                <a:solidFill>
                  <a:srgbClr val="0A000A"/>
                </a:solidFill>
                <a:latin typeface="Arial"/>
                <a:cs typeface="Arial"/>
              </a:rPr>
              <a:t>t</a:t>
            </a:r>
            <a:r>
              <a:rPr sz="1350" i="1" spc="-142" baseline="6172" dirty="0">
                <a:solidFill>
                  <a:srgbClr val="0A000A"/>
                </a:solidFill>
                <a:latin typeface="Arial"/>
                <a:cs typeface="Arial"/>
              </a:rPr>
              <a:t> </a:t>
            </a:r>
            <a:r>
              <a:rPr sz="600" i="1" dirty="0">
                <a:solidFill>
                  <a:srgbClr val="0A000A"/>
                </a:solidFill>
                <a:latin typeface="Franklin Gothic Medium"/>
                <a:cs typeface="Franklin Gothic Medium"/>
              </a:rPr>
              <a:t>n</a:t>
            </a:r>
            <a:r>
              <a:rPr sz="600" i="1" spc="-90" dirty="0">
                <a:solidFill>
                  <a:srgbClr val="0A000A"/>
                </a:solidFill>
                <a:latin typeface="Franklin Gothic Medium"/>
                <a:cs typeface="Franklin Gothic Medium"/>
              </a:rPr>
              <a:t> </a:t>
            </a:r>
            <a:r>
              <a:rPr sz="1350" baseline="6172" dirty="0">
                <a:solidFill>
                  <a:srgbClr val="0A000A"/>
                </a:solidFill>
                <a:latin typeface="Tahoma"/>
                <a:cs typeface="Tahoma"/>
              </a:rPr>
              <a:t>),</a:t>
            </a:r>
            <a:r>
              <a:rPr sz="1350" spc="15" baseline="6172" dirty="0">
                <a:solidFill>
                  <a:srgbClr val="0A000A"/>
                </a:solidFill>
                <a:latin typeface="Tahoma"/>
                <a:cs typeface="Tahoma"/>
              </a:rPr>
              <a:t> </a:t>
            </a:r>
            <a:r>
              <a:rPr sz="1350" spc="-44" baseline="6172" dirty="0">
                <a:solidFill>
                  <a:srgbClr val="0A000A"/>
                </a:solidFill>
                <a:latin typeface="Tahoma"/>
                <a:cs typeface="Tahoma"/>
              </a:rPr>
              <a:t>where</a:t>
            </a:r>
            <a:r>
              <a:rPr sz="1350" i="1" spc="-44" baseline="6172" dirty="0">
                <a:solidFill>
                  <a:srgbClr val="0A000A"/>
                </a:solidFill>
                <a:latin typeface="Arial"/>
                <a:cs typeface="Arial"/>
              </a:rPr>
              <a:t>p</a:t>
            </a:r>
            <a:r>
              <a:rPr sz="1350" spc="-44" baseline="6172" dirty="0">
                <a:solidFill>
                  <a:srgbClr val="0A000A"/>
                </a:solidFill>
                <a:latin typeface="Tahoma"/>
                <a:cs typeface="Tahoma"/>
              </a:rPr>
              <a:t>is</a:t>
            </a:r>
            <a:r>
              <a:rPr sz="1350" spc="22" baseline="6172" dirty="0">
                <a:solidFill>
                  <a:srgbClr val="0A000A"/>
                </a:solidFill>
                <a:latin typeface="Tahoma"/>
                <a:cs typeface="Tahoma"/>
              </a:rPr>
              <a:t> </a:t>
            </a:r>
            <a:r>
              <a:rPr sz="1350" baseline="6172" dirty="0">
                <a:solidFill>
                  <a:srgbClr val="0A000A"/>
                </a:solidFill>
                <a:latin typeface="Tahoma"/>
                <a:cs typeface="Tahoma"/>
              </a:rPr>
              <a:t>a</a:t>
            </a:r>
            <a:r>
              <a:rPr sz="1350" spc="30" baseline="6172" dirty="0">
                <a:solidFill>
                  <a:srgbClr val="0A000A"/>
                </a:solidFill>
                <a:latin typeface="Tahoma"/>
                <a:cs typeface="Tahoma"/>
              </a:rPr>
              <a:t> </a:t>
            </a:r>
            <a:r>
              <a:rPr sz="1350" spc="-15" baseline="6172" dirty="0">
                <a:solidFill>
                  <a:srgbClr val="0A000A"/>
                </a:solidFill>
                <a:latin typeface="Tahoma"/>
                <a:cs typeface="Tahoma"/>
              </a:rPr>
              <a:t>predicate</a:t>
            </a:r>
            <a:endParaRPr sz="1350" baseline="6172">
              <a:latin typeface="Tahoma"/>
              <a:cs typeface="Tahoma"/>
            </a:endParaRPr>
          </a:p>
        </p:txBody>
      </p:sp>
      <p:sp>
        <p:nvSpPr>
          <p:cNvPr id="14" name="object 14"/>
          <p:cNvSpPr txBox="1"/>
          <p:nvPr/>
        </p:nvSpPr>
        <p:spPr>
          <a:xfrm>
            <a:off x="377532" y="1703801"/>
            <a:ext cx="2326005" cy="688975"/>
          </a:xfrm>
          <a:prstGeom prst="rect">
            <a:avLst/>
          </a:prstGeom>
        </p:spPr>
        <p:txBody>
          <a:bodyPr vert="horz" wrap="square" lIns="0" tIns="10160" rIns="0" bIns="0" rtlCol="0">
            <a:spAutoFit/>
          </a:bodyPr>
          <a:lstStyle/>
          <a:p>
            <a:pPr marL="38100" marR="55244">
              <a:lnSpc>
                <a:spcPct val="101499"/>
              </a:lnSpc>
              <a:spcBef>
                <a:spcPts val="80"/>
              </a:spcBef>
            </a:pPr>
            <a:r>
              <a:rPr sz="900" dirty="0">
                <a:solidFill>
                  <a:srgbClr val="0A000A"/>
                </a:solidFill>
                <a:latin typeface="Tahoma"/>
                <a:cs typeface="Tahoma"/>
              </a:rPr>
              <a:t>an</a:t>
            </a:r>
            <a:r>
              <a:rPr sz="900" spc="-25" dirty="0">
                <a:solidFill>
                  <a:srgbClr val="0A000A"/>
                </a:solidFill>
                <a:latin typeface="Tahoma"/>
                <a:cs typeface="Tahoma"/>
              </a:rPr>
              <a:t> </a:t>
            </a:r>
            <a:r>
              <a:rPr sz="900" dirty="0">
                <a:solidFill>
                  <a:srgbClr val="0A000A"/>
                </a:solidFill>
                <a:latin typeface="Tahoma"/>
                <a:cs typeface="Tahoma"/>
              </a:rPr>
              <a:t>atom</a:t>
            </a:r>
            <a:r>
              <a:rPr sz="900" spc="-20" dirty="0">
                <a:solidFill>
                  <a:srgbClr val="0A000A"/>
                </a:solidFill>
                <a:latin typeface="Tahoma"/>
                <a:cs typeface="Tahoma"/>
              </a:rPr>
              <a:t> over</a:t>
            </a:r>
            <a:r>
              <a:rPr sz="900" i="1" spc="-20" dirty="0">
                <a:solidFill>
                  <a:srgbClr val="0A000A"/>
                </a:solidFill>
                <a:latin typeface="Arial"/>
                <a:cs typeface="Arial"/>
              </a:rPr>
              <a:t>A</a:t>
            </a:r>
            <a:r>
              <a:rPr sz="900" spc="-20" dirty="0">
                <a:solidFill>
                  <a:srgbClr val="0A000A"/>
                </a:solidFill>
                <a:latin typeface="Tahoma"/>
                <a:cs typeface="Tahoma"/>
              </a:rPr>
              <a:t>is </a:t>
            </a:r>
            <a:r>
              <a:rPr sz="900" dirty="0">
                <a:solidFill>
                  <a:srgbClr val="0A000A"/>
                </a:solidFill>
                <a:latin typeface="Tahoma"/>
                <a:cs typeface="Tahoma"/>
              </a:rPr>
              <a:t>an</a:t>
            </a:r>
            <a:r>
              <a:rPr sz="900" spc="-20" dirty="0">
                <a:solidFill>
                  <a:srgbClr val="0A000A"/>
                </a:solidFill>
                <a:latin typeface="Tahoma"/>
                <a:cs typeface="Tahoma"/>
              </a:rPr>
              <a:t> </a:t>
            </a:r>
            <a:r>
              <a:rPr sz="900" spc="-35" dirty="0">
                <a:solidFill>
                  <a:srgbClr val="0A000A"/>
                </a:solidFill>
                <a:latin typeface="Tahoma"/>
                <a:cs typeface="Tahoma"/>
              </a:rPr>
              <a:t>expression</a:t>
            </a:r>
            <a:r>
              <a:rPr sz="900" spc="-20" dirty="0">
                <a:solidFill>
                  <a:srgbClr val="0A000A"/>
                </a:solidFill>
                <a:latin typeface="Tahoma"/>
                <a:cs typeface="Tahoma"/>
              </a:rPr>
              <a:t> </a:t>
            </a:r>
            <a:r>
              <a:rPr sz="900" dirty="0">
                <a:solidFill>
                  <a:srgbClr val="0A000A"/>
                </a:solidFill>
                <a:latin typeface="Tahoma"/>
                <a:cs typeface="Tahoma"/>
              </a:rPr>
              <a:t>of</a:t>
            </a:r>
            <a:r>
              <a:rPr sz="900" spc="-20" dirty="0">
                <a:solidFill>
                  <a:srgbClr val="0A000A"/>
                </a:solidFill>
                <a:latin typeface="Tahoma"/>
                <a:cs typeface="Tahoma"/>
              </a:rPr>
              <a:t> </a:t>
            </a:r>
            <a:r>
              <a:rPr sz="900" dirty="0">
                <a:solidFill>
                  <a:srgbClr val="0A000A"/>
                </a:solidFill>
                <a:latin typeface="Tahoma"/>
                <a:cs typeface="Tahoma"/>
              </a:rPr>
              <a:t>the</a:t>
            </a:r>
            <a:r>
              <a:rPr sz="900" spc="-20" dirty="0">
                <a:solidFill>
                  <a:srgbClr val="0A000A"/>
                </a:solidFill>
                <a:latin typeface="Tahoma"/>
                <a:cs typeface="Tahoma"/>
              </a:rPr>
              <a:t> </a:t>
            </a:r>
            <a:r>
              <a:rPr sz="900" spc="-10" dirty="0">
                <a:solidFill>
                  <a:srgbClr val="0A000A"/>
                </a:solidFill>
                <a:latin typeface="Tahoma"/>
                <a:cs typeface="Tahoma"/>
              </a:rPr>
              <a:t>form</a:t>
            </a:r>
            <a:r>
              <a:rPr sz="900" i="1" spc="-10" dirty="0">
                <a:solidFill>
                  <a:srgbClr val="0A000A"/>
                </a:solidFill>
                <a:latin typeface="Arial"/>
                <a:cs typeface="Arial"/>
              </a:rPr>
              <a:t>p</a:t>
            </a:r>
            <a:r>
              <a:rPr sz="900" spc="-10" dirty="0">
                <a:solidFill>
                  <a:srgbClr val="0A000A"/>
                </a:solidFill>
                <a:latin typeface="Tahoma"/>
                <a:cs typeface="Tahoma"/>
              </a:rPr>
              <a:t>(</a:t>
            </a:r>
            <a:r>
              <a:rPr sz="900" i="1" spc="-10" dirty="0">
                <a:solidFill>
                  <a:srgbClr val="0A000A"/>
                </a:solidFill>
                <a:latin typeface="Arial"/>
                <a:cs typeface="Arial"/>
              </a:rPr>
              <a:t>t </a:t>
            </a:r>
            <a:r>
              <a:rPr sz="900" spc="-10" dirty="0">
                <a:solidFill>
                  <a:srgbClr val="0A000A"/>
                </a:solidFill>
                <a:latin typeface="Tahoma"/>
                <a:cs typeface="Tahoma"/>
              </a:rPr>
              <a:t>symbol</a:t>
            </a:r>
            <a:r>
              <a:rPr sz="900" spc="-15" dirty="0">
                <a:solidFill>
                  <a:srgbClr val="0A000A"/>
                </a:solidFill>
                <a:latin typeface="Tahoma"/>
                <a:cs typeface="Tahoma"/>
              </a:rPr>
              <a:t> </a:t>
            </a:r>
            <a:r>
              <a:rPr sz="900" dirty="0">
                <a:solidFill>
                  <a:srgbClr val="0A000A"/>
                </a:solidFill>
                <a:latin typeface="Tahoma"/>
                <a:cs typeface="Tahoma"/>
              </a:rPr>
              <a:t>of</a:t>
            </a:r>
            <a:r>
              <a:rPr sz="900" i="1" dirty="0">
                <a:solidFill>
                  <a:srgbClr val="0A000A"/>
                </a:solidFill>
                <a:latin typeface="Arial"/>
                <a:cs typeface="Arial"/>
              </a:rPr>
              <a:t>A</a:t>
            </a:r>
            <a:r>
              <a:rPr sz="900" dirty="0">
                <a:solidFill>
                  <a:srgbClr val="0A000A"/>
                </a:solidFill>
                <a:latin typeface="Tahoma"/>
                <a:cs typeface="Tahoma"/>
              </a:rPr>
              <a:t>,</a:t>
            </a:r>
            <a:r>
              <a:rPr sz="900" spc="-5" dirty="0">
                <a:solidFill>
                  <a:srgbClr val="0A000A"/>
                </a:solidFill>
                <a:latin typeface="Tahoma"/>
                <a:cs typeface="Tahoma"/>
              </a:rPr>
              <a:t> </a:t>
            </a:r>
            <a:r>
              <a:rPr sz="900" dirty="0">
                <a:solidFill>
                  <a:srgbClr val="0A000A"/>
                </a:solidFill>
                <a:latin typeface="Tahoma"/>
                <a:cs typeface="Tahoma"/>
              </a:rPr>
              <a:t>and</a:t>
            </a:r>
            <a:r>
              <a:rPr sz="900" i="1" dirty="0">
                <a:solidFill>
                  <a:srgbClr val="0A000A"/>
                </a:solidFill>
                <a:latin typeface="Arial"/>
                <a:cs typeface="Arial"/>
              </a:rPr>
              <a:t>t</a:t>
            </a:r>
            <a:r>
              <a:rPr sz="900" i="1" spc="310" dirty="0">
                <a:solidFill>
                  <a:srgbClr val="0A000A"/>
                </a:solidFill>
                <a:latin typeface="Arial"/>
                <a:cs typeface="Arial"/>
              </a:rPr>
              <a:t> </a:t>
            </a:r>
            <a:r>
              <a:rPr sz="900" i="1" baseline="-9259" dirty="0">
                <a:solidFill>
                  <a:srgbClr val="0A000A"/>
                </a:solidFill>
                <a:latin typeface="Franklin Gothic Medium"/>
                <a:cs typeface="Franklin Gothic Medium"/>
              </a:rPr>
              <a:t>i</a:t>
            </a:r>
            <a:r>
              <a:rPr sz="900" i="1" spc="337" baseline="-9259" dirty="0">
                <a:solidFill>
                  <a:srgbClr val="0A000A"/>
                </a:solidFill>
                <a:latin typeface="Franklin Gothic Medium"/>
                <a:cs typeface="Franklin Gothic Medium"/>
              </a:rPr>
              <a:t> </a:t>
            </a:r>
            <a:r>
              <a:rPr sz="900" spc="-25" dirty="0">
                <a:solidFill>
                  <a:srgbClr val="0A000A"/>
                </a:solidFill>
                <a:latin typeface="Tahoma"/>
                <a:cs typeface="Tahoma"/>
              </a:rPr>
              <a:t>are</a:t>
            </a:r>
            <a:r>
              <a:rPr sz="900" dirty="0">
                <a:solidFill>
                  <a:srgbClr val="0A000A"/>
                </a:solidFill>
                <a:latin typeface="Tahoma"/>
                <a:cs typeface="Tahoma"/>
              </a:rPr>
              <a:t> </a:t>
            </a:r>
            <a:r>
              <a:rPr sz="900" spc="-10" dirty="0">
                <a:solidFill>
                  <a:srgbClr val="0A000A"/>
                </a:solidFill>
                <a:latin typeface="Tahoma"/>
                <a:cs typeface="Tahoma"/>
              </a:rPr>
              <a:t>terms</a:t>
            </a:r>
            <a:endParaRPr sz="900">
              <a:latin typeface="Tahoma"/>
              <a:cs typeface="Tahoma"/>
            </a:endParaRPr>
          </a:p>
          <a:p>
            <a:pPr marL="38100" marR="30480">
              <a:lnSpc>
                <a:spcPct val="141300"/>
              </a:lnSpc>
            </a:pPr>
            <a:r>
              <a:rPr sz="900" i="1" spc="-20" dirty="0">
                <a:solidFill>
                  <a:srgbClr val="0A000A"/>
                </a:solidFill>
                <a:latin typeface="Arial"/>
                <a:cs typeface="Arial"/>
              </a:rPr>
              <a:t>p</a:t>
            </a:r>
            <a:r>
              <a:rPr sz="900" i="1" spc="-20" dirty="0">
                <a:solidFill>
                  <a:srgbClr val="0A000A"/>
                </a:solidFill>
                <a:latin typeface="Verdana"/>
                <a:cs typeface="Verdana"/>
              </a:rPr>
              <a:t>/</a:t>
            </a:r>
            <a:r>
              <a:rPr sz="900" i="1" spc="-20" dirty="0">
                <a:solidFill>
                  <a:srgbClr val="0A000A"/>
                </a:solidFill>
                <a:latin typeface="Arial"/>
                <a:cs typeface="Arial"/>
              </a:rPr>
              <a:t>n</a:t>
            </a:r>
            <a:r>
              <a:rPr sz="900" spc="-20" dirty="0">
                <a:solidFill>
                  <a:srgbClr val="0A000A"/>
                </a:solidFill>
                <a:latin typeface="Tahoma"/>
                <a:cs typeface="Tahoma"/>
              </a:rPr>
              <a:t>denote</a:t>
            </a:r>
            <a:r>
              <a:rPr sz="900" dirty="0">
                <a:solidFill>
                  <a:srgbClr val="0A000A"/>
                </a:solidFill>
                <a:latin typeface="Tahoma"/>
                <a:cs typeface="Tahoma"/>
              </a:rPr>
              <a:t> the</a:t>
            </a:r>
            <a:r>
              <a:rPr sz="900" spc="5" dirty="0">
                <a:solidFill>
                  <a:srgbClr val="0A000A"/>
                </a:solidFill>
                <a:latin typeface="Tahoma"/>
                <a:cs typeface="Tahoma"/>
              </a:rPr>
              <a:t> </a:t>
            </a:r>
            <a:r>
              <a:rPr sz="900" spc="-25" dirty="0">
                <a:solidFill>
                  <a:srgbClr val="0A000A"/>
                </a:solidFill>
                <a:latin typeface="Tahoma"/>
                <a:cs typeface="Tahoma"/>
              </a:rPr>
              <a:t>predicate</a:t>
            </a:r>
            <a:r>
              <a:rPr sz="900" dirty="0">
                <a:solidFill>
                  <a:srgbClr val="0A000A"/>
                </a:solidFill>
                <a:latin typeface="Tahoma"/>
                <a:cs typeface="Tahoma"/>
              </a:rPr>
              <a:t> </a:t>
            </a:r>
            <a:r>
              <a:rPr sz="900" spc="-25" dirty="0">
                <a:solidFill>
                  <a:srgbClr val="0A000A"/>
                </a:solidFill>
                <a:latin typeface="Tahoma"/>
                <a:cs typeface="Tahoma"/>
              </a:rPr>
              <a:t>symbol</a:t>
            </a:r>
            <a:r>
              <a:rPr sz="900" i="1" spc="-25" dirty="0">
                <a:solidFill>
                  <a:srgbClr val="0A000A"/>
                </a:solidFill>
                <a:latin typeface="Arial"/>
                <a:cs typeface="Arial"/>
              </a:rPr>
              <a:t>p</a:t>
            </a:r>
            <a:r>
              <a:rPr sz="900" spc="-25" dirty="0">
                <a:solidFill>
                  <a:srgbClr val="0A000A"/>
                </a:solidFill>
                <a:latin typeface="Tahoma"/>
                <a:cs typeface="Tahoma"/>
              </a:rPr>
              <a:t>having</a:t>
            </a:r>
            <a:r>
              <a:rPr sz="900" spc="5" dirty="0">
                <a:solidFill>
                  <a:srgbClr val="0A000A"/>
                </a:solidFill>
                <a:latin typeface="Tahoma"/>
                <a:cs typeface="Tahoma"/>
              </a:rPr>
              <a:t> </a:t>
            </a:r>
            <a:r>
              <a:rPr sz="900" spc="-10" dirty="0">
                <a:solidFill>
                  <a:srgbClr val="0A000A"/>
                </a:solidFill>
                <a:latin typeface="Tahoma"/>
                <a:cs typeface="Tahoma"/>
              </a:rPr>
              <a:t>arity</a:t>
            </a:r>
            <a:r>
              <a:rPr sz="900" i="1" spc="-10" dirty="0">
                <a:solidFill>
                  <a:srgbClr val="0A000A"/>
                </a:solidFill>
                <a:latin typeface="Arial"/>
                <a:cs typeface="Arial"/>
              </a:rPr>
              <a:t>n </a:t>
            </a:r>
            <a:r>
              <a:rPr sz="900" dirty="0">
                <a:solidFill>
                  <a:srgbClr val="0A000A"/>
                </a:solidFill>
                <a:latin typeface="Tahoma"/>
                <a:cs typeface="Tahoma"/>
              </a:rPr>
              <a:t>a</a:t>
            </a:r>
            <a:r>
              <a:rPr sz="900" spc="-20" dirty="0">
                <a:solidFill>
                  <a:srgbClr val="0A000A"/>
                </a:solidFill>
                <a:latin typeface="Tahoma"/>
                <a:cs typeface="Tahoma"/>
              </a:rPr>
              <a:t> </a:t>
            </a:r>
            <a:r>
              <a:rPr sz="900" dirty="0">
                <a:solidFill>
                  <a:srgbClr val="0A000A"/>
                </a:solidFill>
                <a:latin typeface="Tahoma"/>
                <a:cs typeface="Tahoma"/>
              </a:rPr>
              <a:t>literal</a:t>
            </a:r>
            <a:r>
              <a:rPr sz="900" spc="-15" dirty="0">
                <a:solidFill>
                  <a:srgbClr val="0A000A"/>
                </a:solidFill>
                <a:latin typeface="Tahoma"/>
                <a:cs typeface="Tahoma"/>
              </a:rPr>
              <a:t> </a:t>
            </a:r>
            <a:r>
              <a:rPr sz="900" dirty="0">
                <a:solidFill>
                  <a:srgbClr val="0A000A"/>
                </a:solidFill>
                <a:latin typeface="Tahoma"/>
                <a:cs typeface="Tahoma"/>
              </a:rPr>
              <a:t>is</a:t>
            </a:r>
            <a:r>
              <a:rPr sz="900" spc="-20" dirty="0">
                <a:solidFill>
                  <a:srgbClr val="0A000A"/>
                </a:solidFill>
                <a:latin typeface="Tahoma"/>
                <a:cs typeface="Tahoma"/>
              </a:rPr>
              <a:t> </a:t>
            </a:r>
            <a:r>
              <a:rPr sz="900" spc="-10" dirty="0">
                <a:solidFill>
                  <a:srgbClr val="0A000A"/>
                </a:solidFill>
                <a:latin typeface="Tahoma"/>
                <a:cs typeface="Tahoma"/>
              </a:rPr>
              <a:t>either</a:t>
            </a:r>
            <a:r>
              <a:rPr sz="900" spc="-15" dirty="0">
                <a:solidFill>
                  <a:srgbClr val="0A000A"/>
                </a:solidFill>
                <a:latin typeface="Tahoma"/>
                <a:cs typeface="Tahoma"/>
              </a:rPr>
              <a:t> </a:t>
            </a:r>
            <a:r>
              <a:rPr sz="900" dirty="0">
                <a:solidFill>
                  <a:srgbClr val="0A000A"/>
                </a:solidFill>
                <a:latin typeface="Tahoma"/>
                <a:cs typeface="Tahoma"/>
              </a:rPr>
              <a:t>an</a:t>
            </a:r>
            <a:r>
              <a:rPr sz="900" spc="-20" dirty="0">
                <a:solidFill>
                  <a:srgbClr val="0A000A"/>
                </a:solidFill>
                <a:latin typeface="Tahoma"/>
                <a:cs typeface="Tahoma"/>
              </a:rPr>
              <a:t> atom</a:t>
            </a:r>
            <a:r>
              <a:rPr sz="900" i="1" spc="-20" dirty="0">
                <a:solidFill>
                  <a:srgbClr val="0A000A"/>
                </a:solidFill>
                <a:latin typeface="Arial"/>
                <a:cs typeface="Arial"/>
              </a:rPr>
              <a:t>a</a:t>
            </a:r>
            <a:r>
              <a:rPr sz="900" spc="-20" dirty="0">
                <a:solidFill>
                  <a:srgbClr val="0A000A"/>
                </a:solidFill>
                <a:latin typeface="Tahoma"/>
                <a:cs typeface="Tahoma"/>
              </a:rPr>
              <a:t>or </a:t>
            </a:r>
            <a:r>
              <a:rPr sz="900" dirty="0">
                <a:solidFill>
                  <a:srgbClr val="0A000A"/>
                </a:solidFill>
                <a:latin typeface="Tahoma"/>
                <a:cs typeface="Tahoma"/>
              </a:rPr>
              <a:t>its</a:t>
            </a:r>
            <a:r>
              <a:rPr sz="900" spc="-15" dirty="0">
                <a:solidFill>
                  <a:srgbClr val="0A000A"/>
                </a:solidFill>
                <a:latin typeface="Tahoma"/>
                <a:cs typeface="Tahoma"/>
              </a:rPr>
              <a:t> </a:t>
            </a:r>
            <a:r>
              <a:rPr sz="900" spc="-10" dirty="0">
                <a:solidFill>
                  <a:srgbClr val="0A000A"/>
                </a:solidFill>
                <a:latin typeface="Tahoma"/>
                <a:cs typeface="Tahoma"/>
              </a:rPr>
              <a:t>negation</a:t>
            </a:r>
            <a:r>
              <a:rPr sz="900" i="1" spc="-10" dirty="0">
                <a:solidFill>
                  <a:srgbClr val="0A000A"/>
                </a:solidFill>
                <a:latin typeface="Arial"/>
                <a:cs typeface="Arial"/>
              </a:rPr>
              <a:t>nota</a:t>
            </a:r>
            <a:endParaRPr sz="900">
              <a:latin typeface="Arial"/>
              <a:cs typeface="Arial"/>
            </a:endParaRPr>
          </a:p>
        </p:txBody>
      </p:sp>
      <p:pic>
        <p:nvPicPr>
          <p:cNvPr id="15" name="object 15"/>
          <p:cNvPicPr/>
          <p:nvPr/>
        </p:nvPicPr>
        <p:blipFill>
          <a:blip r:embed="rId7" cstate="print"/>
          <a:stretch>
            <a:fillRect/>
          </a:stretch>
        </p:blipFill>
        <p:spPr>
          <a:xfrm>
            <a:off x="281089" y="2095563"/>
            <a:ext cx="65278" cy="65277"/>
          </a:xfrm>
          <a:prstGeom prst="rect">
            <a:avLst/>
          </a:prstGeom>
        </p:spPr>
      </p:pic>
      <p:pic>
        <p:nvPicPr>
          <p:cNvPr id="16" name="object 16"/>
          <p:cNvPicPr/>
          <p:nvPr/>
        </p:nvPicPr>
        <p:blipFill>
          <a:blip r:embed="rId8" cstate="print"/>
          <a:stretch>
            <a:fillRect/>
          </a:stretch>
        </p:blipFill>
        <p:spPr>
          <a:xfrm>
            <a:off x="281089" y="2289454"/>
            <a:ext cx="65278" cy="65150"/>
          </a:xfrm>
          <a:prstGeom prst="rect">
            <a:avLst/>
          </a:prstGeom>
        </p:spPr>
      </p:pic>
      <p:pic>
        <p:nvPicPr>
          <p:cNvPr id="17" name="object 17"/>
          <p:cNvPicPr/>
          <p:nvPr/>
        </p:nvPicPr>
        <p:blipFill>
          <a:blip r:embed="rId9" cstate="print"/>
          <a:stretch>
            <a:fillRect/>
          </a:stretch>
        </p:blipFill>
        <p:spPr>
          <a:xfrm>
            <a:off x="281089" y="2483154"/>
            <a:ext cx="65278" cy="65278"/>
          </a:xfrm>
          <a:prstGeom prst="rect">
            <a:avLst/>
          </a:prstGeom>
        </p:spPr>
      </p:pic>
      <p:sp>
        <p:nvSpPr>
          <p:cNvPr id="18" name="object 18"/>
          <p:cNvSpPr txBox="1"/>
          <p:nvPr/>
        </p:nvSpPr>
        <p:spPr>
          <a:xfrm>
            <a:off x="402932" y="2367220"/>
            <a:ext cx="3845560" cy="552450"/>
          </a:xfrm>
          <a:prstGeom prst="rect">
            <a:avLst/>
          </a:prstGeom>
        </p:spPr>
        <p:txBody>
          <a:bodyPr vert="horz" wrap="square" lIns="0" tIns="69215" rIns="0" bIns="0" rtlCol="0">
            <a:spAutoFit/>
          </a:bodyPr>
          <a:lstStyle/>
          <a:p>
            <a:pPr marL="12700">
              <a:lnSpc>
                <a:spcPct val="100000"/>
              </a:lnSpc>
              <a:spcBef>
                <a:spcPts val="545"/>
              </a:spcBef>
            </a:pPr>
            <a:r>
              <a:rPr sz="900" dirty="0">
                <a:solidFill>
                  <a:srgbClr val="0A000A"/>
                </a:solidFill>
                <a:latin typeface="Tahoma"/>
                <a:cs typeface="Tahoma"/>
              </a:rPr>
              <a:t>a</a:t>
            </a:r>
            <a:r>
              <a:rPr sz="900" spc="-15" dirty="0">
                <a:solidFill>
                  <a:srgbClr val="0A000A"/>
                </a:solidFill>
                <a:latin typeface="Tahoma"/>
                <a:cs typeface="Tahoma"/>
              </a:rPr>
              <a:t> </a:t>
            </a:r>
            <a:r>
              <a:rPr sz="900" dirty="0">
                <a:solidFill>
                  <a:srgbClr val="0A000A"/>
                </a:solidFill>
                <a:latin typeface="Tahoma"/>
                <a:cs typeface="Tahoma"/>
              </a:rPr>
              <a:t>term</a:t>
            </a:r>
            <a:r>
              <a:rPr sz="900" spc="-10" dirty="0">
                <a:solidFill>
                  <a:srgbClr val="0A000A"/>
                </a:solidFill>
                <a:latin typeface="Tahoma"/>
                <a:cs typeface="Tahoma"/>
              </a:rPr>
              <a:t> </a:t>
            </a:r>
            <a:r>
              <a:rPr sz="900" spc="-25" dirty="0">
                <a:solidFill>
                  <a:srgbClr val="0A000A"/>
                </a:solidFill>
                <a:latin typeface="Tahoma"/>
                <a:cs typeface="Tahoma"/>
              </a:rPr>
              <a:t>(respectively,</a:t>
            </a:r>
            <a:r>
              <a:rPr sz="900" spc="-15" dirty="0">
                <a:solidFill>
                  <a:srgbClr val="0A000A"/>
                </a:solidFill>
                <a:latin typeface="Tahoma"/>
                <a:cs typeface="Tahoma"/>
              </a:rPr>
              <a:t> </a:t>
            </a:r>
            <a:r>
              <a:rPr sz="900" dirty="0">
                <a:solidFill>
                  <a:srgbClr val="0A000A"/>
                </a:solidFill>
                <a:latin typeface="Tahoma"/>
                <a:cs typeface="Tahoma"/>
              </a:rPr>
              <a:t>atom</a:t>
            </a:r>
            <a:r>
              <a:rPr sz="900" spc="-15" dirty="0">
                <a:solidFill>
                  <a:srgbClr val="0A000A"/>
                </a:solidFill>
                <a:latin typeface="Tahoma"/>
                <a:cs typeface="Tahoma"/>
              </a:rPr>
              <a:t> </a:t>
            </a:r>
            <a:r>
              <a:rPr sz="900" dirty="0">
                <a:solidFill>
                  <a:srgbClr val="0A000A"/>
                </a:solidFill>
                <a:latin typeface="Tahoma"/>
                <a:cs typeface="Tahoma"/>
              </a:rPr>
              <a:t>and</a:t>
            </a:r>
            <a:r>
              <a:rPr sz="900" spc="-10" dirty="0">
                <a:solidFill>
                  <a:srgbClr val="0A000A"/>
                </a:solidFill>
                <a:latin typeface="Tahoma"/>
                <a:cs typeface="Tahoma"/>
              </a:rPr>
              <a:t> </a:t>
            </a:r>
            <a:r>
              <a:rPr sz="900" dirty="0">
                <a:solidFill>
                  <a:srgbClr val="0A000A"/>
                </a:solidFill>
                <a:latin typeface="Tahoma"/>
                <a:cs typeface="Tahoma"/>
              </a:rPr>
              <a:t>literal)</a:t>
            </a:r>
            <a:r>
              <a:rPr sz="900" spc="-15" dirty="0">
                <a:solidFill>
                  <a:srgbClr val="0A000A"/>
                </a:solidFill>
                <a:latin typeface="Tahoma"/>
                <a:cs typeface="Tahoma"/>
              </a:rPr>
              <a:t> </a:t>
            </a:r>
            <a:r>
              <a:rPr sz="900" spc="-20" dirty="0">
                <a:solidFill>
                  <a:srgbClr val="0A000A"/>
                </a:solidFill>
                <a:latin typeface="Tahoma"/>
                <a:cs typeface="Tahoma"/>
              </a:rPr>
              <a:t>is</a:t>
            </a:r>
            <a:r>
              <a:rPr sz="900" i="1" spc="-20" dirty="0">
                <a:solidFill>
                  <a:srgbClr val="0A000A"/>
                </a:solidFill>
                <a:latin typeface="Arial"/>
                <a:cs typeface="Arial"/>
              </a:rPr>
              <a:t>ground</a:t>
            </a:r>
            <a:r>
              <a:rPr sz="900" spc="-20" dirty="0">
                <a:solidFill>
                  <a:srgbClr val="0A000A"/>
                </a:solidFill>
                <a:latin typeface="Tahoma"/>
                <a:cs typeface="Tahoma"/>
              </a:rPr>
              <a:t>if</a:t>
            </a:r>
            <a:r>
              <a:rPr sz="900" spc="-10" dirty="0">
                <a:solidFill>
                  <a:srgbClr val="0A000A"/>
                </a:solidFill>
                <a:latin typeface="Tahoma"/>
                <a:cs typeface="Tahoma"/>
              </a:rPr>
              <a:t> </a:t>
            </a:r>
            <a:r>
              <a:rPr sz="900" dirty="0">
                <a:solidFill>
                  <a:srgbClr val="0A000A"/>
                </a:solidFill>
                <a:latin typeface="Tahoma"/>
                <a:cs typeface="Tahoma"/>
              </a:rPr>
              <a:t>it</a:t>
            </a:r>
            <a:r>
              <a:rPr sz="900" spc="-15" dirty="0">
                <a:solidFill>
                  <a:srgbClr val="0A000A"/>
                </a:solidFill>
                <a:latin typeface="Tahoma"/>
                <a:cs typeface="Tahoma"/>
              </a:rPr>
              <a:t> </a:t>
            </a:r>
            <a:r>
              <a:rPr sz="900" spc="-25" dirty="0">
                <a:solidFill>
                  <a:srgbClr val="0A000A"/>
                </a:solidFill>
                <a:latin typeface="Tahoma"/>
                <a:cs typeface="Tahoma"/>
              </a:rPr>
              <a:t>does</a:t>
            </a:r>
            <a:r>
              <a:rPr sz="900" spc="-10" dirty="0">
                <a:solidFill>
                  <a:srgbClr val="0A000A"/>
                </a:solidFill>
                <a:latin typeface="Tahoma"/>
                <a:cs typeface="Tahoma"/>
              </a:rPr>
              <a:t> </a:t>
            </a:r>
            <a:r>
              <a:rPr sz="900" dirty="0">
                <a:solidFill>
                  <a:srgbClr val="0A000A"/>
                </a:solidFill>
                <a:latin typeface="Tahoma"/>
                <a:cs typeface="Tahoma"/>
              </a:rPr>
              <a:t>not</a:t>
            </a:r>
            <a:r>
              <a:rPr sz="900" spc="-15" dirty="0">
                <a:solidFill>
                  <a:srgbClr val="0A000A"/>
                </a:solidFill>
                <a:latin typeface="Tahoma"/>
                <a:cs typeface="Tahoma"/>
              </a:rPr>
              <a:t> </a:t>
            </a:r>
            <a:r>
              <a:rPr sz="900" dirty="0">
                <a:solidFill>
                  <a:srgbClr val="0A000A"/>
                </a:solidFill>
                <a:latin typeface="Tahoma"/>
                <a:cs typeface="Tahoma"/>
              </a:rPr>
              <a:t>contain</a:t>
            </a:r>
            <a:r>
              <a:rPr sz="900" spc="-10" dirty="0">
                <a:solidFill>
                  <a:srgbClr val="0A000A"/>
                </a:solidFill>
                <a:latin typeface="Tahoma"/>
                <a:cs typeface="Tahoma"/>
              </a:rPr>
              <a:t> variables</a:t>
            </a:r>
            <a:endParaRPr sz="900">
              <a:latin typeface="Tahoma"/>
              <a:cs typeface="Tahoma"/>
            </a:endParaRPr>
          </a:p>
          <a:p>
            <a:pPr marL="12700" marR="5080">
              <a:lnSpc>
                <a:spcPct val="101499"/>
              </a:lnSpc>
              <a:spcBef>
                <a:spcPts val="430"/>
              </a:spcBef>
            </a:pPr>
            <a:r>
              <a:rPr sz="900" dirty="0">
                <a:solidFill>
                  <a:srgbClr val="0A000A"/>
                </a:solidFill>
                <a:latin typeface="Tahoma"/>
                <a:cs typeface="Tahoma"/>
              </a:rPr>
              <a:t>set</a:t>
            </a:r>
            <a:r>
              <a:rPr sz="900" spc="-20" dirty="0">
                <a:solidFill>
                  <a:srgbClr val="0A000A"/>
                </a:solidFill>
                <a:latin typeface="Tahoma"/>
                <a:cs typeface="Tahoma"/>
              </a:rPr>
              <a:t> </a:t>
            </a:r>
            <a:r>
              <a:rPr sz="900" dirty="0">
                <a:solidFill>
                  <a:srgbClr val="0A000A"/>
                </a:solidFill>
                <a:latin typeface="Tahoma"/>
                <a:cs typeface="Tahoma"/>
              </a:rPr>
              <a:t>of</a:t>
            </a:r>
            <a:r>
              <a:rPr sz="900" spc="-20" dirty="0">
                <a:solidFill>
                  <a:srgbClr val="0A000A"/>
                </a:solidFill>
                <a:latin typeface="Tahoma"/>
                <a:cs typeface="Tahoma"/>
              </a:rPr>
              <a:t> </a:t>
            </a:r>
            <a:r>
              <a:rPr sz="900" dirty="0">
                <a:solidFill>
                  <a:srgbClr val="0A000A"/>
                </a:solidFill>
                <a:latin typeface="Tahoma"/>
                <a:cs typeface="Tahoma"/>
              </a:rPr>
              <a:t>all</a:t>
            </a:r>
            <a:r>
              <a:rPr sz="900" spc="-20" dirty="0">
                <a:solidFill>
                  <a:srgbClr val="0A000A"/>
                </a:solidFill>
                <a:latin typeface="Tahoma"/>
                <a:cs typeface="Tahoma"/>
              </a:rPr>
              <a:t> ground</a:t>
            </a:r>
            <a:r>
              <a:rPr sz="900" spc="-15" dirty="0">
                <a:solidFill>
                  <a:srgbClr val="0A000A"/>
                </a:solidFill>
                <a:latin typeface="Tahoma"/>
                <a:cs typeface="Tahoma"/>
              </a:rPr>
              <a:t> </a:t>
            </a:r>
            <a:r>
              <a:rPr sz="900" spc="-20" dirty="0">
                <a:solidFill>
                  <a:srgbClr val="0A000A"/>
                </a:solidFill>
                <a:latin typeface="Tahoma"/>
                <a:cs typeface="Tahoma"/>
              </a:rPr>
              <a:t>terms </a:t>
            </a:r>
            <a:r>
              <a:rPr sz="900" spc="-25" dirty="0">
                <a:solidFill>
                  <a:srgbClr val="0A000A"/>
                </a:solidFill>
                <a:latin typeface="Tahoma"/>
                <a:cs typeface="Tahoma"/>
              </a:rPr>
              <a:t>(respectively,</a:t>
            </a:r>
            <a:r>
              <a:rPr sz="900" spc="-20" dirty="0">
                <a:solidFill>
                  <a:srgbClr val="0A000A"/>
                </a:solidFill>
                <a:latin typeface="Tahoma"/>
                <a:cs typeface="Tahoma"/>
              </a:rPr>
              <a:t> ground </a:t>
            </a:r>
            <a:r>
              <a:rPr sz="900" spc="-10" dirty="0">
                <a:solidFill>
                  <a:srgbClr val="0A000A"/>
                </a:solidFill>
                <a:latin typeface="Tahoma"/>
                <a:cs typeface="Tahoma"/>
              </a:rPr>
              <a:t>atoms)</a:t>
            </a:r>
            <a:r>
              <a:rPr sz="900" spc="-15" dirty="0">
                <a:solidFill>
                  <a:srgbClr val="0A000A"/>
                </a:solidFill>
                <a:latin typeface="Tahoma"/>
                <a:cs typeface="Tahoma"/>
              </a:rPr>
              <a:t> </a:t>
            </a:r>
            <a:r>
              <a:rPr sz="900" dirty="0">
                <a:solidFill>
                  <a:srgbClr val="0A000A"/>
                </a:solidFill>
                <a:latin typeface="Tahoma"/>
                <a:cs typeface="Tahoma"/>
              </a:rPr>
              <a:t>of</a:t>
            </a:r>
            <a:r>
              <a:rPr sz="900" i="1" dirty="0">
                <a:solidFill>
                  <a:srgbClr val="0A000A"/>
                </a:solidFill>
                <a:latin typeface="Arial"/>
                <a:cs typeface="Arial"/>
              </a:rPr>
              <a:t>A</a:t>
            </a:r>
            <a:r>
              <a:rPr sz="900" dirty="0">
                <a:solidFill>
                  <a:srgbClr val="0A000A"/>
                </a:solidFill>
                <a:latin typeface="Tahoma"/>
                <a:cs typeface="Tahoma"/>
              </a:rPr>
              <a:t>is</a:t>
            </a:r>
            <a:r>
              <a:rPr sz="900" spc="-20" dirty="0">
                <a:solidFill>
                  <a:srgbClr val="0A000A"/>
                </a:solidFill>
                <a:latin typeface="Tahoma"/>
                <a:cs typeface="Tahoma"/>
              </a:rPr>
              <a:t> </a:t>
            </a:r>
            <a:r>
              <a:rPr sz="900" spc="-10" dirty="0">
                <a:solidFill>
                  <a:srgbClr val="0A000A"/>
                </a:solidFill>
                <a:latin typeface="Tahoma"/>
                <a:cs typeface="Tahoma"/>
              </a:rPr>
              <a:t>called</a:t>
            </a:r>
            <a:r>
              <a:rPr sz="900" spc="-20" dirty="0">
                <a:solidFill>
                  <a:srgbClr val="0A000A"/>
                </a:solidFill>
                <a:latin typeface="Tahoma"/>
                <a:cs typeface="Tahoma"/>
              </a:rPr>
              <a:t> </a:t>
            </a:r>
            <a:r>
              <a:rPr sz="900" dirty="0">
                <a:solidFill>
                  <a:srgbClr val="0A000A"/>
                </a:solidFill>
                <a:latin typeface="Tahoma"/>
                <a:cs typeface="Tahoma"/>
              </a:rPr>
              <a:t>the</a:t>
            </a:r>
            <a:r>
              <a:rPr sz="900" spc="-15" dirty="0">
                <a:solidFill>
                  <a:srgbClr val="0A000A"/>
                </a:solidFill>
                <a:latin typeface="Tahoma"/>
                <a:cs typeface="Tahoma"/>
              </a:rPr>
              <a:t> </a:t>
            </a:r>
            <a:r>
              <a:rPr sz="900" spc="-10" dirty="0">
                <a:solidFill>
                  <a:srgbClr val="0A000A"/>
                </a:solidFill>
                <a:latin typeface="Tahoma"/>
                <a:cs typeface="Tahoma"/>
              </a:rPr>
              <a:t>Herbrand </a:t>
            </a:r>
            <a:r>
              <a:rPr sz="900" spc="-30" dirty="0">
                <a:solidFill>
                  <a:srgbClr val="0A000A"/>
                </a:solidFill>
                <a:latin typeface="Tahoma"/>
                <a:cs typeface="Tahoma"/>
              </a:rPr>
              <a:t>universe</a:t>
            </a:r>
            <a:r>
              <a:rPr sz="900" spc="-5" dirty="0">
                <a:solidFill>
                  <a:srgbClr val="0A000A"/>
                </a:solidFill>
                <a:latin typeface="Tahoma"/>
                <a:cs typeface="Tahoma"/>
              </a:rPr>
              <a:t> </a:t>
            </a:r>
            <a:r>
              <a:rPr sz="900" spc="-25" dirty="0">
                <a:solidFill>
                  <a:srgbClr val="0A000A"/>
                </a:solidFill>
                <a:latin typeface="Tahoma"/>
                <a:cs typeface="Tahoma"/>
              </a:rPr>
              <a:t>(respectively,</a:t>
            </a:r>
            <a:r>
              <a:rPr sz="900" dirty="0">
                <a:solidFill>
                  <a:srgbClr val="0A000A"/>
                </a:solidFill>
                <a:latin typeface="Tahoma"/>
                <a:cs typeface="Tahoma"/>
              </a:rPr>
              <a:t> </a:t>
            </a:r>
            <a:r>
              <a:rPr sz="900" spc="-20" dirty="0">
                <a:solidFill>
                  <a:srgbClr val="0A000A"/>
                </a:solidFill>
                <a:latin typeface="Tahoma"/>
                <a:cs typeface="Tahoma"/>
              </a:rPr>
              <a:t>Herbrand</a:t>
            </a:r>
            <a:r>
              <a:rPr sz="900" spc="-5" dirty="0">
                <a:solidFill>
                  <a:srgbClr val="0A000A"/>
                </a:solidFill>
                <a:latin typeface="Tahoma"/>
                <a:cs typeface="Tahoma"/>
              </a:rPr>
              <a:t> </a:t>
            </a:r>
            <a:r>
              <a:rPr sz="900" spc="-20" dirty="0">
                <a:solidFill>
                  <a:srgbClr val="0A000A"/>
                </a:solidFill>
                <a:latin typeface="Tahoma"/>
                <a:cs typeface="Tahoma"/>
              </a:rPr>
              <a:t>base)</a:t>
            </a:r>
            <a:r>
              <a:rPr sz="900" dirty="0">
                <a:solidFill>
                  <a:srgbClr val="0A000A"/>
                </a:solidFill>
                <a:latin typeface="Tahoma"/>
                <a:cs typeface="Tahoma"/>
              </a:rPr>
              <a:t> </a:t>
            </a:r>
            <a:r>
              <a:rPr sz="900" spc="-25" dirty="0">
                <a:solidFill>
                  <a:srgbClr val="0A000A"/>
                </a:solidFill>
                <a:latin typeface="Tahoma"/>
                <a:cs typeface="Tahoma"/>
              </a:rPr>
              <a:t>of</a:t>
            </a:r>
            <a:r>
              <a:rPr sz="900" i="1" spc="-25" dirty="0">
                <a:solidFill>
                  <a:srgbClr val="0A000A"/>
                </a:solidFill>
                <a:latin typeface="Arial"/>
                <a:cs typeface="Arial"/>
              </a:rPr>
              <a:t>A</a:t>
            </a:r>
            <a:endParaRPr sz="900">
              <a:latin typeface="Arial"/>
              <a:cs typeface="Arial"/>
            </a:endParaRPr>
          </a:p>
        </p:txBody>
      </p:sp>
      <p:pic>
        <p:nvPicPr>
          <p:cNvPr id="19" name="object 19"/>
          <p:cNvPicPr/>
          <p:nvPr/>
        </p:nvPicPr>
        <p:blipFill>
          <a:blip r:embed="rId10" cstate="print"/>
          <a:stretch>
            <a:fillRect/>
          </a:stretch>
        </p:blipFill>
        <p:spPr>
          <a:xfrm>
            <a:off x="281089" y="2677058"/>
            <a:ext cx="65278" cy="65151"/>
          </a:xfrm>
          <a:prstGeom prst="rect">
            <a:avLst/>
          </a:prstGeom>
        </p:spPr>
      </p:pic>
      <p:grpSp>
        <p:nvGrpSpPr>
          <p:cNvPr id="20" name="object 20"/>
          <p:cNvGrpSpPr/>
          <p:nvPr/>
        </p:nvGrpSpPr>
        <p:grpSpPr>
          <a:xfrm>
            <a:off x="0" y="3346348"/>
            <a:ext cx="4597400" cy="109855"/>
            <a:chOff x="0" y="3346348"/>
            <a:chExt cx="4597400" cy="109855"/>
          </a:xfrm>
        </p:grpSpPr>
        <p:sp>
          <p:nvSpPr>
            <p:cNvPr id="21" name="object 21"/>
            <p:cNvSpPr/>
            <p:nvPr/>
          </p:nvSpPr>
          <p:spPr>
            <a:xfrm>
              <a:off x="0" y="3346348"/>
              <a:ext cx="1536065" cy="109855"/>
            </a:xfrm>
            <a:custGeom>
              <a:avLst/>
              <a:gdLst/>
              <a:ahLst/>
              <a:cxnLst/>
              <a:rect l="l" t="t" r="r" b="b"/>
              <a:pathLst>
                <a:path w="1536065" h="109854">
                  <a:moveTo>
                    <a:pt x="1535950" y="109639"/>
                  </a:moveTo>
                  <a:lnTo>
                    <a:pt x="0" y="109639"/>
                  </a:lnTo>
                  <a:lnTo>
                    <a:pt x="0" y="0"/>
                  </a:lnTo>
                  <a:lnTo>
                    <a:pt x="1535950" y="0"/>
                  </a:lnTo>
                  <a:lnTo>
                    <a:pt x="1535950" y="109639"/>
                  </a:lnTo>
                  <a:close/>
                </a:path>
              </a:pathLst>
            </a:custGeom>
            <a:solidFill>
              <a:srgbClr val="510051"/>
            </a:solidFill>
          </p:spPr>
          <p:txBody>
            <a:bodyPr wrap="square" lIns="0" tIns="0" rIns="0" bIns="0" rtlCol="0"/>
            <a:lstStyle/>
            <a:p>
              <a:endParaRPr/>
            </a:p>
          </p:txBody>
        </p:sp>
        <p:sp>
          <p:nvSpPr>
            <p:cNvPr id="22" name="object 22"/>
            <p:cNvSpPr/>
            <p:nvPr/>
          </p:nvSpPr>
          <p:spPr>
            <a:xfrm>
              <a:off x="1535950" y="3346348"/>
              <a:ext cx="1536065" cy="109855"/>
            </a:xfrm>
            <a:custGeom>
              <a:avLst/>
              <a:gdLst/>
              <a:ahLst/>
              <a:cxnLst/>
              <a:rect l="l" t="t" r="r" b="b"/>
              <a:pathLst>
                <a:path w="1536064" h="109854">
                  <a:moveTo>
                    <a:pt x="1536001" y="109639"/>
                  </a:moveTo>
                  <a:lnTo>
                    <a:pt x="0" y="109639"/>
                  </a:lnTo>
                  <a:lnTo>
                    <a:pt x="0" y="0"/>
                  </a:lnTo>
                  <a:lnTo>
                    <a:pt x="1536001" y="0"/>
                  </a:lnTo>
                  <a:lnTo>
                    <a:pt x="1536001" y="109639"/>
                  </a:lnTo>
                  <a:close/>
                </a:path>
              </a:pathLst>
            </a:custGeom>
            <a:solidFill>
              <a:srgbClr val="EBEBEB"/>
            </a:solidFill>
          </p:spPr>
          <p:txBody>
            <a:bodyPr wrap="square" lIns="0" tIns="0" rIns="0" bIns="0" rtlCol="0"/>
            <a:lstStyle/>
            <a:p>
              <a:endParaRPr/>
            </a:p>
          </p:txBody>
        </p:sp>
        <p:sp>
          <p:nvSpPr>
            <p:cNvPr id="23" name="object 23"/>
            <p:cNvSpPr/>
            <p:nvPr/>
          </p:nvSpPr>
          <p:spPr>
            <a:xfrm>
              <a:off x="3071964" y="3346348"/>
              <a:ext cx="1525905" cy="108585"/>
            </a:xfrm>
            <a:custGeom>
              <a:avLst/>
              <a:gdLst/>
              <a:ahLst/>
              <a:cxnLst/>
              <a:rect l="l" t="t" r="r" b="b"/>
              <a:pathLst>
                <a:path w="1525904" h="108585">
                  <a:moveTo>
                    <a:pt x="0" y="0"/>
                  </a:moveTo>
                  <a:lnTo>
                    <a:pt x="1525435" y="0"/>
                  </a:lnTo>
                  <a:lnTo>
                    <a:pt x="1525435" y="108051"/>
                  </a:lnTo>
                  <a:lnTo>
                    <a:pt x="0" y="108051"/>
                  </a:lnTo>
                  <a:lnTo>
                    <a:pt x="0" y="0"/>
                  </a:lnTo>
                  <a:close/>
                </a:path>
              </a:pathLst>
            </a:custGeom>
            <a:solidFill>
              <a:srgbClr val="D8D8D8"/>
            </a:solidFill>
          </p:spPr>
          <p:txBody>
            <a:bodyPr wrap="square" lIns="0" tIns="0" rIns="0" bIns="0" rtlCol="0"/>
            <a:lstStyle/>
            <a:p>
              <a:endParaRPr/>
            </a:p>
          </p:txBody>
        </p:sp>
      </p:grpSp>
      <p:sp>
        <p:nvSpPr>
          <p:cNvPr id="24" name="object 24"/>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dirty="0"/>
              <a:t>Calegari</a:t>
            </a:r>
            <a:r>
              <a:rPr spc="170" dirty="0"/>
              <a:t> </a:t>
            </a:r>
            <a:r>
              <a:rPr spc="-20" dirty="0"/>
              <a:t>(Universit`a</a:t>
            </a:r>
            <a:r>
              <a:rPr spc="5" dirty="0"/>
              <a:t> </a:t>
            </a:r>
            <a:r>
              <a:rPr spc="-10" dirty="0"/>
              <a:t>Bologna)</a:t>
            </a:r>
          </a:p>
        </p:txBody>
      </p:sp>
      <p:sp>
        <p:nvSpPr>
          <p:cNvPr id="25" name="object 25"/>
          <p:cNvSpPr txBox="1"/>
          <p:nvPr/>
        </p:nvSpPr>
        <p:spPr>
          <a:xfrm>
            <a:off x="2053069" y="3351784"/>
            <a:ext cx="502284" cy="102235"/>
          </a:xfrm>
          <a:prstGeom prst="rect">
            <a:avLst/>
          </a:prstGeom>
        </p:spPr>
        <p:txBody>
          <a:bodyPr vert="horz" wrap="square" lIns="0" tIns="0" rIns="0" bIns="0" rtlCol="0">
            <a:spAutoFit/>
          </a:bodyPr>
          <a:lstStyle/>
          <a:p>
            <a:pPr marL="12700">
              <a:lnSpc>
                <a:spcPts val="675"/>
              </a:lnSpc>
            </a:pPr>
            <a:r>
              <a:rPr sz="600" dirty="0">
                <a:solidFill>
                  <a:srgbClr val="470047"/>
                </a:solidFill>
                <a:latin typeface="Arial"/>
                <a:cs typeface="Arial"/>
              </a:rPr>
              <a:t>Ethics and</a:t>
            </a:r>
            <a:r>
              <a:rPr sz="600" spc="5" dirty="0">
                <a:solidFill>
                  <a:srgbClr val="470047"/>
                </a:solidFill>
                <a:latin typeface="Arial"/>
                <a:cs typeface="Arial"/>
              </a:rPr>
              <a:t> </a:t>
            </a:r>
            <a:r>
              <a:rPr sz="600" spc="-25" dirty="0">
                <a:solidFill>
                  <a:srgbClr val="470047"/>
                </a:solidFill>
                <a:latin typeface="Arial"/>
                <a:cs typeface="Arial"/>
              </a:rPr>
              <a:t>LP</a:t>
            </a:r>
            <a:endParaRPr sz="600">
              <a:latin typeface="Arial"/>
              <a:cs typeface="Arial"/>
            </a:endParaRPr>
          </a:p>
        </p:txBody>
      </p:sp>
      <p:sp>
        <p:nvSpPr>
          <p:cNvPr id="26" name="object 26"/>
          <p:cNvSpPr txBox="1">
            <a:spLocks noGrp="1"/>
          </p:cNvSpPr>
          <p:nvPr>
            <p:ph type="ftr" sz="quarter" idx="5"/>
          </p:nvPr>
        </p:nvSpPr>
        <p:spPr>
          <a:prstGeom prst="rect">
            <a:avLst/>
          </a:prstGeom>
        </p:spPr>
        <p:txBody>
          <a:bodyPr vert="horz" wrap="square" lIns="0" tIns="0" rIns="0" bIns="0" rtlCol="0">
            <a:spAutoFit/>
          </a:bodyPr>
          <a:lstStyle/>
          <a:p>
            <a:pPr marL="12700">
              <a:lnSpc>
                <a:spcPts val="675"/>
              </a:lnSpc>
            </a:pPr>
            <a:r>
              <a:rPr dirty="0"/>
              <a:t>A.Y.</a:t>
            </a:r>
            <a:r>
              <a:rPr spc="100" dirty="0"/>
              <a:t> </a:t>
            </a:r>
            <a:r>
              <a:rPr spc="-10" dirty="0"/>
              <a:t>2020/2021</a:t>
            </a:r>
          </a:p>
        </p:txBody>
      </p:sp>
      <p:sp>
        <p:nvSpPr>
          <p:cNvPr id="27" name="object 27"/>
          <p:cNvSpPr txBox="1">
            <a:spLocks noGrp="1"/>
          </p:cNvSpPr>
          <p:nvPr>
            <p:ph type="sldNum" sz="quarter" idx="7"/>
          </p:nvPr>
        </p:nvSpPr>
        <p:spPr>
          <a:prstGeom prst="rect">
            <a:avLst/>
          </a:prstGeom>
        </p:spPr>
        <p:txBody>
          <a:bodyPr vert="horz" wrap="square" lIns="0" tIns="0" rIns="0" bIns="0" rtlCol="0">
            <a:spAutoFit/>
          </a:bodyPr>
          <a:lstStyle/>
          <a:p>
            <a:pPr marL="38100">
              <a:lnSpc>
                <a:spcPts val="675"/>
              </a:lnSpc>
            </a:pPr>
            <a:fld id="{81D60167-4931-47E6-BA6A-407CBD079E47}" type="slidenum">
              <a:rPr spc="-25" dirty="0"/>
              <a:t>19</a:t>
            </a:fld>
            <a:r>
              <a:rPr spc="-60" dirty="0"/>
              <a:t> </a:t>
            </a:r>
            <a:r>
              <a:rPr spc="150" dirty="0"/>
              <a:t>/</a:t>
            </a:r>
            <a:r>
              <a:rPr spc="-55" dirty="0"/>
              <a:t> </a:t>
            </a:r>
            <a:r>
              <a:rPr spc="-25" dirty="0"/>
              <a:t>69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59038" y="792"/>
            <a:ext cx="290195" cy="116839"/>
          </a:xfrm>
          <a:prstGeom prst="rect">
            <a:avLst/>
          </a:prstGeom>
        </p:spPr>
        <p:txBody>
          <a:bodyPr vert="horz" wrap="square" lIns="0" tIns="12065" rIns="0" bIns="0" rtlCol="0">
            <a:spAutoFit/>
          </a:bodyPr>
          <a:lstStyle/>
          <a:p>
            <a:pPr marL="12700">
              <a:lnSpc>
                <a:spcPct val="100000"/>
              </a:lnSpc>
              <a:spcBef>
                <a:spcPts val="95"/>
              </a:spcBef>
            </a:pPr>
            <a:r>
              <a:rPr sz="600" spc="-10" dirty="0">
                <a:solidFill>
                  <a:srgbClr val="F2F2F2"/>
                </a:solidFill>
                <a:latin typeface="Arial"/>
                <a:cs typeface="Arial"/>
              </a:rPr>
              <a:t>Context</a:t>
            </a:r>
            <a:endParaRPr sz="600">
              <a:latin typeface="Arial"/>
              <a:cs typeface="Arial"/>
            </a:endParaRPr>
          </a:p>
        </p:txBody>
      </p:sp>
      <p:grpSp>
        <p:nvGrpSpPr>
          <p:cNvPr id="3" name="object 3"/>
          <p:cNvGrpSpPr/>
          <p:nvPr/>
        </p:nvGrpSpPr>
        <p:grpSpPr>
          <a:xfrm>
            <a:off x="0" y="0"/>
            <a:ext cx="4597400" cy="490220"/>
            <a:chOff x="0" y="0"/>
            <a:chExt cx="4597400" cy="490220"/>
          </a:xfrm>
        </p:grpSpPr>
        <p:sp>
          <p:nvSpPr>
            <p:cNvPr id="4" name="object 4"/>
            <p:cNvSpPr/>
            <p:nvPr/>
          </p:nvSpPr>
          <p:spPr>
            <a:xfrm>
              <a:off x="2304008" y="0"/>
              <a:ext cx="2293620" cy="140335"/>
            </a:xfrm>
            <a:custGeom>
              <a:avLst/>
              <a:gdLst/>
              <a:ahLst/>
              <a:cxnLst/>
              <a:rect l="l" t="t" r="r" b="b"/>
              <a:pathLst>
                <a:path w="2293620" h="140335">
                  <a:moveTo>
                    <a:pt x="2293391" y="139992"/>
                  </a:moveTo>
                  <a:lnTo>
                    <a:pt x="0" y="139992"/>
                  </a:lnTo>
                  <a:lnTo>
                    <a:pt x="0" y="0"/>
                  </a:lnTo>
                  <a:lnTo>
                    <a:pt x="2293391" y="0"/>
                  </a:lnTo>
                  <a:lnTo>
                    <a:pt x="2293391" y="139992"/>
                  </a:lnTo>
                  <a:close/>
                </a:path>
              </a:pathLst>
            </a:custGeom>
            <a:solidFill>
              <a:srgbClr val="D8D8D8"/>
            </a:solidFill>
          </p:spPr>
          <p:txBody>
            <a:bodyPr wrap="square" lIns="0" tIns="0" rIns="0" bIns="0" rtlCol="0"/>
            <a:lstStyle/>
            <a:p>
              <a:endParaRPr/>
            </a:p>
          </p:txBody>
        </p:sp>
        <p:sp>
          <p:nvSpPr>
            <p:cNvPr id="5" name="object 5"/>
            <p:cNvSpPr/>
            <p:nvPr/>
          </p:nvSpPr>
          <p:spPr>
            <a:xfrm>
              <a:off x="0" y="139992"/>
              <a:ext cx="4597400" cy="350520"/>
            </a:xfrm>
            <a:custGeom>
              <a:avLst/>
              <a:gdLst/>
              <a:ahLst/>
              <a:cxnLst/>
              <a:rect l="l" t="t" r="r" b="b"/>
              <a:pathLst>
                <a:path w="4597400" h="350520">
                  <a:moveTo>
                    <a:pt x="0" y="0"/>
                  </a:moveTo>
                  <a:lnTo>
                    <a:pt x="4597400" y="0"/>
                  </a:lnTo>
                  <a:lnTo>
                    <a:pt x="4597400" y="350138"/>
                  </a:lnTo>
                  <a:lnTo>
                    <a:pt x="0" y="350138"/>
                  </a:lnTo>
                  <a:lnTo>
                    <a:pt x="0" y="0"/>
                  </a:lnTo>
                  <a:close/>
                </a:path>
              </a:pathLst>
            </a:custGeom>
            <a:solidFill>
              <a:srgbClr val="F2F2F2"/>
            </a:solidFill>
          </p:spPr>
          <p:txBody>
            <a:bodyPr wrap="square" lIns="0" tIns="0" rIns="0" bIns="0" rtlCol="0"/>
            <a:lstStyle/>
            <a:p>
              <a:endParaRPr/>
            </a:p>
          </p:txBody>
        </p:sp>
      </p:grpSp>
      <p:sp>
        <p:nvSpPr>
          <p:cNvPr id="6" name="object 6"/>
          <p:cNvSpPr txBox="1">
            <a:spLocks noGrp="1"/>
          </p:cNvSpPr>
          <p:nvPr>
            <p:ph type="title"/>
          </p:nvPr>
        </p:nvSpPr>
        <p:spPr>
          <a:xfrm>
            <a:off x="95300" y="199895"/>
            <a:ext cx="4235450" cy="232756"/>
          </a:xfrm>
          <a:prstGeom prst="rect">
            <a:avLst/>
          </a:prstGeom>
        </p:spPr>
        <p:txBody>
          <a:bodyPr vert="horz" wrap="square" lIns="0" tIns="17145" rIns="0" bIns="0" rtlCol="0">
            <a:spAutoFit/>
          </a:bodyPr>
          <a:lstStyle/>
          <a:p>
            <a:pPr marL="12700">
              <a:lnSpc>
                <a:spcPct val="100000"/>
              </a:lnSpc>
              <a:spcBef>
                <a:spcPts val="135"/>
              </a:spcBef>
            </a:pPr>
            <a:r>
              <a:rPr lang="el-GR" dirty="0"/>
              <a:t>Επόμενο στη σειρά. . .</a:t>
            </a:r>
            <a:endParaRPr spc="-50" dirty="0"/>
          </a:p>
        </p:txBody>
      </p:sp>
      <p:pic>
        <p:nvPicPr>
          <p:cNvPr id="7" name="object 7"/>
          <p:cNvPicPr/>
          <p:nvPr/>
        </p:nvPicPr>
        <p:blipFill>
          <a:blip r:embed="rId2" cstate="print"/>
          <a:stretch>
            <a:fillRect/>
          </a:stretch>
        </p:blipFill>
        <p:spPr>
          <a:xfrm>
            <a:off x="89293" y="764057"/>
            <a:ext cx="160083" cy="160007"/>
          </a:xfrm>
          <a:prstGeom prst="rect">
            <a:avLst/>
          </a:prstGeom>
        </p:spPr>
      </p:pic>
      <p:sp>
        <p:nvSpPr>
          <p:cNvPr id="8" name="object 8"/>
          <p:cNvSpPr txBox="1"/>
          <p:nvPr/>
        </p:nvSpPr>
        <p:spPr>
          <a:xfrm>
            <a:off x="129743" y="763294"/>
            <a:ext cx="79375" cy="147320"/>
          </a:xfrm>
          <a:prstGeom prst="rect">
            <a:avLst/>
          </a:prstGeom>
        </p:spPr>
        <p:txBody>
          <a:bodyPr vert="horz" wrap="square" lIns="0" tIns="12065" rIns="0" bIns="0" rtlCol="0">
            <a:spAutoFit/>
          </a:bodyPr>
          <a:lstStyle/>
          <a:p>
            <a:pPr marL="12700">
              <a:lnSpc>
                <a:spcPct val="100000"/>
              </a:lnSpc>
              <a:spcBef>
                <a:spcPts val="95"/>
              </a:spcBef>
            </a:pPr>
            <a:r>
              <a:rPr sz="800" spc="-25" dirty="0">
                <a:solidFill>
                  <a:srgbClr val="FAF7EB"/>
                </a:solidFill>
                <a:latin typeface="Arial"/>
                <a:cs typeface="Arial"/>
              </a:rPr>
              <a:t>1</a:t>
            </a:r>
            <a:endParaRPr sz="800">
              <a:latin typeface="Arial"/>
              <a:cs typeface="Arial"/>
            </a:endParaRPr>
          </a:p>
        </p:txBody>
      </p:sp>
      <p:sp>
        <p:nvSpPr>
          <p:cNvPr id="9" name="object 9"/>
          <p:cNvSpPr txBox="1"/>
          <p:nvPr/>
        </p:nvSpPr>
        <p:spPr>
          <a:xfrm>
            <a:off x="295173" y="735862"/>
            <a:ext cx="866877" cy="180819"/>
          </a:xfrm>
          <a:prstGeom prst="rect">
            <a:avLst/>
          </a:prstGeom>
        </p:spPr>
        <p:txBody>
          <a:bodyPr vert="horz" wrap="square" lIns="0" tIns="11430" rIns="0" bIns="0" rtlCol="0">
            <a:spAutoFit/>
          </a:bodyPr>
          <a:lstStyle/>
          <a:p>
            <a:pPr marL="12700">
              <a:lnSpc>
                <a:spcPct val="100000"/>
              </a:lnSpc>
              <a:spcBef>
                <a:spcPts val="90"/>
              </a:spcBef>
            </a:pPr>
            <a:r>
              <a:rPr lang="el-GR" sz="1100" spc="-20" dirty="0">
                <a:solidFill>
                  <a:srgbClr val="280028"/>
                </a:solidFill>
                <a:latin typeface="Tahoma"/>
                <a:cs typeface="Tahoma"/>
              </a:rPr>
              <a:t>Περιεχόμενο</a:t>
            </a:r>
            <a:endParaRPr sz="1100" dirty="0">
              <a:latin typeface="Tahoma"/>
              <a:cs typeface="Tahoma"/>
            </a:endParaRPr>
          </a:p>
        </p:txBody>
      </p:sp>
      <p:pic>
        <p:nvPicPr>
          <p:cNvPr id="10" name="object 10"/>
          <p:cNvPicPr/>
          <p:nvPr/>
        </p:nvPicPr>
        <p:blipFill>
          <a:blip r:embed="rId3" cstate="print"/>
          <a:stretch>
            <a:fillRect/>
          </a:stretch>
        </p:blipFill>
        <p:spPr>
          <a:xfrm>
            <a:off x="89293" y="1143914"/>
            <a:ext cx="160083" cy="160007"/>
          </a:xfrm>
          <a:prstGeom prst="rect">
            <a:avLst/>
          </a:prstGeom>
        </p:spPr>
      </p:pic>
      <p:sp>
        <p:nvSpPr>
          <p:cNvPr id="11" name="object 11"/>
          <p:cNvSpPr txBox="1"/>
          <p:nvPr/>
        </p:nvSpPr>
        <p:spPr>
          <a:xfrm>
            <a:off x="129743" y="1143189"/>
            <a:ext cx="79375" cy="147320"/>
          </a:xfrm>
          <a:prstGeom prst="rect">
            <a:avLst/>
          </a:prstGeom>
        </p:spPr>
        <p:txBody>
          <a:bodyPr vert="horz" wrap="square" lIns="0" tIns="12065" rIns="0" bIns="0" rtlCol="0">
            <a:spAutoFit/>
          </a:bodyPr>
          <a:lstStyle/>
          <a:p>
            <a:pPr marL="12700">
              <a:lnSpc>
                <a:spcPct val="100000"/>
              </a:lnSpc>
              <a:spcBef>
                <a:spcPts val="95"/>
              </a:spcBef>
            </a:pPr>
            <a:r>
              <a:rPr sz="800" spc="-25" dirty="0">
                <a:solidFill>
                  <a:srgbClr val="FEFDFB"/>
                </a:solidFill>
                <a:latin typeface="Arial"/>
                <a:cs typeface="Arial"/>
              </a:rPr>
              <a:t>2</a:t>
            </a:r>
            <a:endParaRPr sz="800">
              <a:latin typeface="Arial"/>
              <a:cs typeface="Arial"/>
            </a:endParaRPr>
          </a:p>
        </p:txBody>
      </p:sp>
      <p:sp>
        <p:nvSpPr>
          <p:cNvPr id="12" name="object 12"/>
          <p:cNvSpPr txBox="1"/>
          <p:nvPr/>
        </p:nvSpPr>
        <p:spPr>
          <a:xfrm>
            <a:off x="295173" y="1115757"/>
            <a:ext cx="423545" cy="191770"/>
          </a:xfrm>
          <a:prstGeom prst="rect">
            <a:avLst/>
          </a:prstGeom>
        </p:spPr>
        <p:txBody>
          <a:bodyPr vert="horz" wrap="square" lIns="0" tIns="11430" rIns="0" bIns="0" rtlCol="0">
            <a:spAutoFit/>
          </a:bodyPr>
          <a:lstStyle/>
          <a:p>
            <a:pPr marL="12700">
              <a:lnSpc>
                <a:spcPct val="100000"/>
              </a:lnSpc>
              <a:spcBef>
                <a:spcPts val="90"/>
              </a:spcBef>
            </a:pPr>
            <a:r>
              <a:rPr sz="1100" spc="-30" dirty="0">
                <a:solidFill>
                  <a:srgbClr val="D4CBD4"/>
                </a:solidFill>
                <a:latin typeface="Tahoma"/>
                <a:cs typeface="Tahoma"/>
              </a:rPr>
              <a:t>Agents</a:t>
            </a:r>
            <a:endParaRPr sz="1100">
              <a:latin typeface="Tahoma"/>
              <a:cs typeface="Tahoma"/>
            </a:endParaRPr>
          </a:p>
        </p:txBody>
      </p:sp>
      <p:pic>
        <p:nvPicPr>
          <p:cNvPr id="13" name="object 13"/>
          <p:cNvPicPr/>
          <p:nvPr/>
        </p:nvPicPr>
        <p:blipFill>
          <a:blip r:embed="rId4" cstate="print"/>
          <a:stretch>
            <a:fillRect/>
          </a:stretch>
        </p:blipFill>
        <p:spPr>
          <a:xfrm>
            <a:off x="89293" y="1523822"/>
            <a:ext cx="160083" cy="160007"/>
          </a:xfrm>
          <a:prstGeom prst="rect">
            <a:avLst/>
          </a:prstGeom>
        </p:spPr>
      </p:pic>
      <p:sp>
        <p:nvSpPr>
          <p:cNvPr id="14" name="object 14"/>
          <p:cNvSpPr txBox="1"/>
          <p:nvPr/>
        </p:nvSpPr>
        <p:spPr>
          <a:xfrm>
            <a:off x="129743" y="1523084"/>
            <a:ext cx="79375" cy="147320"/>
          </a:xfrm>
          <a:prstGeom prst="rect">
            <a:avLst/>
          </a:prstGeom>
        </p:spPr>
        <p:txBody>
          <a:bodyPr vert="horz" wrap="square" lIns="0" tIns="12065" rIns="0" bIns="0" rtlCol="0">
            <a:spAutoFit/>
          </a:bodyPr>
          <a:lstStyle/>
          <a:p>
            <a:pPr marL="12700">
              <a:lnSpc>
                <a:spcPct val="100000"/>
              </a:lnSpc>
              <a:spcBef>
                <a:spcPts val="95"/>
              </a:spcBef>
            </a:pPr>
            <a:r>
              <a:rPr sz="800" spc="-25" dirty="0">
                <a:solidFill>
                  <a:srgbClr val="FEFDFB"/>
                </a:solidFill>
                <a:latin typeface="Arial"/>
                <a:cs typeface="Arial"/>
              </a:rPr>
              <a:t>3</a:t>
            </a:r>
            <a:endParaRPr sz="800">
              <a:latin typeface="Arial"/>
              <a:cs typeface="Arial"/>
            </a:endParaRPr>
          </a:p>
        </p:txBody>
      </p:sp>
      <p:sp>
        <p:nvSpPr>
          <p:cNvPr id="15" name="object 15"/>
          <p:cNvSpPr txBox="1"/>
          <p:nvPr/>
        </p:nvSpPr>
        <p:spPr>
          <a:xfrm>
            <a:off x="295173" y="1495652"/>
            <a:ext cx="654050" cy="191770"/>
          </a:xfrm>
          <a:prstGeom prst="rect">
            <a:avLst/>
          </a:prstGeom>
        </p:spPr>
        <p:txBody>
          <a:bodyPr vert="horz" wrap="square" lIns="0" tIns="11430" rIns="0" bIns="0" rtlCol="0">
            <a:spAutoFit/>
          </a:bodyPr>
          <a:lstStyle/>
          <a:p>
            <a:pPr marL="12700">
              <a:lnSpc>
                <a:spcPct val="100000"/>
              </a:lnSpc>
              <a:spcBef>
                <a:spcPts val="90"/>
              </a:spcBef>
            </a:pPr>
            <a:r>
              <a:rPr sz="1100" spc="-10" dirty="0">
                <a:solidFill>
                  <a:srgbClr val="D4CBD4"/>
                </a:solidFill>
                <a:latin typeface="Tahoma"/>
                <a:cs typeface="Tahoma"/>
              </a:rPr>
              <a:t>Motivation</a:t>
            </a:r>
            <a:endParaRPr sz="1100">
              <a:latin typeface="Tahoma"/>
              <a:cs typeface="Tahoma"/>
            </a:endParaRPr>
          </a:p>
        </p:txBody>
      </p:sp>
      <p:pic>
        <p:nvPicPr>
          <p:cNvPr id="16" name="object 16"/>
          <p:cNvPicPr/>
          <p:nvPr/>
        </p:nvPicPr>
        <p:blipFill>
          <a:blip r:embed="rId5" cstate="print"/>
          <a:stretch>
            <a:fillRect/>
          </a:stretch>
        </p:blipFill>
        <p:spPr>
          <a:xfrm>
            <a:off x="89293" y="1903730"/>
            <a:ext cx="160083" cy="160019"/>
          </a:xfrm>
          <a:prstGeom prst="rect">
            <a:avLst/>
          </a:prstGeom>
        </p:spPr>
      </p:pic>
      <p:pic>
        <p:nvPicPr>
          <p:cNvPr id="17" name="object 17"/>
          <p:cNvPicPr/>
          <p:nvPr/>
        </p:nvPicPr>
        <p:blipFill>
          <a:blip r:embed="rId6" cstate="print"/>
          <a:stretch>
            <a:fillRect/>
          </a:stretch>
        </p:blipFill>
        <p:spPr>
          <a:xfrm>
            <a:off x="89293" y="2283586"/>
            <a:ext cx="160083" cy="160019"/>
          </a:xfrm>
          <a:prstGeom prst="rect">
            <a:avLst/>
          </a:prstGeom>
        </p:spPr>
      </p:pic>
      <p:pic>
        <p:nvPicPr>
          <p:cNvPr id="18" name="object 18"/>
          <p:cNvPicPr/>
          <p:nvPr/>
        </p:nvPicPr>
        <p:blipFill>
          <a:blip r:embed="rId7" cstate="print"/>
          <a:stretch>
            <a:fillRect/>
          </a:stretch>
        </p:blipFill>
        <p:spPr>
          <a:xfrm>
            <a:off x="89293" y="2663494"/>
            <a:ext cx="160083" cy="160020"/>
          </a:xfrm>
          <a:prstGeom prst="rect">
            <a:avLst/>
          </a:prstGeom>
        </p:spPr>
      </p:pic>
      <p:sp>
        <p:nvSpPr>
          <p:cNvPr id="19" name="object 19"/>
          <p:cNvSpPr txBox="1"/>
          <p:nvPr/>
        </p:nvSpPr>
        <p:spPr>
          <a:xfrm>
            <a:off x="129743" y="1875534"/>
            <a:ext cx="1696720" cy="951865"/>
          </a:xfrm>
          <a:prstGeom prst="rect">
            <a:avLst/>
          </a:prstGeom>
        </p:spPr>
        <p:txBody>
          <a:bodyPr vert="horz" wrap="square" lIns="0" tIns="11430" rIns="0" bIns="0" rtlCol="0">
            <a:spAutoFit/>
          </a:bodyPr>
          <a:lstStyle/>
          <a:p>
            <a:pPr marL="177800" indent="-165735">
              <a:lnSpc>
                <a:spcPct val="100000"/>
              </a:lnSpc>
              <a:spcBef>
                <a:spcPts val="90"/>
              </a:spcBef>
              <a:buClr>
                <a:srgbClr val="FEFDFB"/>
              </a:buClr>
              <a:buSzPct val="72727"/>
              <a:buFont typeface="Arial"/>
              <a:buAutoNum type="arabicPlain" startAt="4"/>
              <a:tabLst>
                <a:tab pos="178435" algn="l"/>
              </a:tabLst>
            </a:pPr>
            <a:r>
              <a:rPr sz="1100" spc="-10" dirty="0">
                <a:solidFill>
                  <a:srgbClr val="D4CBD4"/>
                </a:solidFill>
                <a:latin typeface="Tahoma"/>
                <a:cs typeface="Tahoma"/>
              </a:rPr>
              <a:t>Preliminaries</a:t>
            </a:r>
            <a:endParaRPr sz="1100">
              <a:latin typeface="Tahoma"/>
              <a:cs typeface="Tahoma"/>
            </a:endParaRPr>
          </a:p>
          <a:p>
            <a:pPr>
              <a:lnSpc>
                <a:spcPct val="100000"/>
              </a:lnSpc>
              <a:spcBef>
                <a:spcPts val="40"/>
              </a:spcBef>
              <a:buClr>
                <a:srgbClr val="FEFDFB"/>
              </a:buClr>
              <a:buFont typeface="Arial"/>
              <a:buAutoNum type="arabicPlain" startAt="4"/>
            </a:pPr>
            <a:endParaRPr sz="1350">
              <a:latin typeface="Tahoma"/>
              <a:cs typeface="Tahoma"/>
            </a:endParaRPr>
          </a:p>
          <a:p>
            <a:pPr marL="177800" indent="-165735">
              <a:lnSpc>
                <a:spcPct val="100000"/>
              </a:lnSpc>
              <a:buClr>
                <a:srgbClr val="FEFDFB"/>
              </a:buClr>
              <a:buSzPct val="72727"/>
              <a:buFont typeface="Arial"/>
              <a:buAutoNum type="arabicPlain" startAt="4"/>
              <a:tabLst>
                <a:tab pos="178435" algn="l"/>
              </a:tabLst>
            </a:pPr>
            <a:r>
              <a:rPr sz="1100" dirty="0">
                <a:solidFill>
                  <a:srgbClr val="D4CBD4"/>
                </a:solidFill>
                <a:latin typeface="Tahoma"/>
                <a:cs typeface="Tahoma"/>
              </a:rPr>
              <a:t>An</a:t>
            </a:r>
            <a:r>
              <a:rPr sz="1100" spc="5" dirty="0">
                <a:solidFill>
                  <a:srgbClr val="D4CBD4"/>
                </a:solidFill>
                <a:latin typeface="Tahoma"/>
                <a:cs typeface="Tahoma"/>
              </a:rPr>
              <a:t> </a:t>
            </a:r>
            <a:r>
              <a:rPr sz="1100" spc="60" dirty="0">
                <a:solidFill>
                  <a:srgbClr val="D4CBD4"/>
                </a:solidFill>
                <a:latin typeface="Tahoma"/>
                <a:cs typeface="Tahoma"/>
              </a:rPr>
              <a:t>LP</a:t>
            </a:r>
            <a:r>
              <a:rPr sz="1100" spc="5" dirty="0">
                <a:solidFill>
                  <a:srgbClr val="D4CBD4"/>
                </a:solidFill>
                <a:latin typeface="Tahoma"/>
                <a:cs typeface="Tahoma"/>
              </a:rPr>
              <a:t> </a:t>
            </a:r>
            <a:r>
              <a:rPr sz="1100" spc="-45" dirty="0">
                <a:solidFill>
                  <a:srgbClr val="D4CBD4"/>
                </a:solidFill>
                <a:latin typeface="Tahoma"/>
                <a:cs typeface="Tahoma"/>
              </a:rPr>
              <a:t>approach</a:t>
            </a:r>
            <a:r>
              <a:rPr sz="1100" spc="5" dirty="0">
                <a:solidFill>
                  <a:srgbClr val="D4CBD4"/>
                </a:solidFill>
                <a:latin typeface="Tahoma"/>
                <a:cs typeface="Tahoma"/>
              </a:rPr>
              <a:t> </a:t>
            </a:r>
            <a:r>
              <a:rPr sz="1100" dirty="0">
                <a:solidFill>
                  <a:srgbClr val="D4CBD4"/>
                </a:solidFill>
                <a:latin typeface="Tahoma"/>
                <a:cs typeface="Tahoma"/>
              </a:rPr>
              <a:t>to</a:t>
            </a:r>
            <a:r>
              <a:rPr sz="1100" spc="5" dirty="0">
                <a:solidFill>
                  <a:srgbClr val="D4CBD4"/>
                </a:solidFill>
                <a:latin typeface="Tahoma"/>
                <a:cs typeface="Tahoma"/>
              </a:rPr>
              <a:t> </a:t>
            </a:r>
            <a:r>
              <a:rPr sz="1100" spc="-10" dirty="0">
                <a:solidFill>
                  <a:srgbClr val="D4CBD4"/>
                </a:solidFill>
                <a:latin typeface="Tahoma"/>
                <a:cs typeface="Tahoma"/>
              </a:rPr>
              <a:t>Ethics</a:t>
            </a:r>
            <a:endParaRPr sz="1100">
              <a:latin typeface="Tahoma"/>
              <a:cs typeface="Tahoma"/>
            </a:endParaRPr>
          </a:p>
          <a:p>
            <a:pPr>
              <a:lnSpc>
                <a:spcPct val="100000"/>
              </a:lnSpc>
              <a:spcBef>
                <a:spcPts val="40"/>
              </a:spcBef>
              <a:buClr>
                <a:srgbClr val="FEFDFB"/>
              </a:buClr>
              <a:buFont typeface="Arial"/>
              <a:buAutoNum type="arabicPlain" startAt="4"/>
            </a:pPr>
            <a:endParaRPr sz="1350">
              <a:latin typeface="Tahoma"/>
              <a:cs typeface="Tahoma"/>
            </a:endParaRPr>
          </a:p>
          <a:p>
            <a:pPr marL="177800" indent="-165735">
              <a:lnSpc>
                <a:spcPct val="100000"/>
              </a:lnSpc>
              <a:spcBef>
                <a:spcPts val="5"/>
              </a:spcBef>
              <a:buClr>
                <a:srgbClr val="FEFDFB"/>
              </a:buClr>
              <a:buSzPct val="72727"/>
              <a:buFont typeface="Arial"/>
              <a:buAutoNum type="arabicPlain" startAt="4"/>
              <a:tabLst>
                <a:tab pos="178435" algn="l"/>
              </a:tabLst>
            </a:pPr>
            <a:r>
              <a:rPr sz="1100" spc="-10" dirty="0">
                <a:solidFill>
                  <a:srgbClr val="D4CBD4"/>
                </a:solidFill>
                <a:latin typeface="Tahoma"/>
                <a:cs typeface="Tahoma"/>
              </a:rPr>
              <a:t>Architecture</a:t>
            </a:r>
            <a:endParaRPr sz="1100">
              <a:latin typeface="Tahoma"/>
              <a:cs typeface="Tahoma"/>
            </a:endParaRPr>
          </a:p>
        </p:txBody>
      </p:sp>
      <p:pic>
        <p:nvPicPr>
          <p:cNvPr id="20" name="object 20"/>
          <p:cNvPicPr/>
          <p:nvPr/>
        </p:nvPicPr>
        <p:blipFill>
          <a:blip r:embed="rId8" cstate="print"/>
          <a:stretch>
            <a:fillRect/>
          </a:stretch>
        </p:blipFill>
        <p:spPr>
          <a:xfrm>
            <a:off x="89293" y="3043402"/>
            <a:ext cx="160083" cy="160020"/>
          </a:xfrm>
          <a:prstGeom prst="rect">
            <a:avLst/>
          </a:prstGeom>
        </p:spPr>
      </p:pic>
      <p:sp>
        <p:nvSpPr>
          <p:cNvPr id="21" name="object 21"/>
          <p:cNvSpPr txBox="1"/>
          <p:nvPr/>
        </p:nvSpPr>
        <p:spPr>
          <a:xfrm>
            <a:off x="129743" y="3042652"/>
            <a:ext cx="79375" cy="147320"/>
          </a:xfrm>
          <a:prstGeom prst="rect">
            <a:avLst/>
          </a:prstGeom>
        </p:spPr>
        <p:txBody>
          <a:bodyPr vert="horz" wrap="square" lIns="0" tIns="12065" rIns="0" bIns="0" rtlCol="0">
            <a:spAutoFit/>
          </a:bodyPr>
          <a:lstStyle/>
          <a:p>
            <a:pPr marL="12700">
              <a:lnSpc>
                <a:spcPct val="100000"/>
              </a:lnSpc>
              <a:spcBef>
                <a:spcPts val="95"/>
              </a:spcBef>
            </a:pPr>
            <a:r>
              <a:rPr sz="800" spc="-25" dirty="0">
                <a:solidFill>
                  <a:srgbClr val="FEFDFB"/>
                </a:solidFill>
                <a:latin typeface="Arial"/>
                <a:cs typeface="Arial"/>
              </a:rPr>
              <a:t>7</a:t>
            </a:r>
            <a:endParaRPr sz="800">
              <a:latin typeface="Arial"/>
              <a:cs typeface="Arial"/>
            </a:endParaRPr>
          </a:p>
        </p:txBody>
      </p:sp>
      <p:sp>
        <p:nvSpPr>
          <p:cNvPr id="22" name="object 22"/>
          <p:cNvSpPr txBox="1"/>
          <p:nvPr/>
        </p:nvSpPr>
        <p:spPr>
          <a:xfrm>
            <a:off x="295173" y="3015220"/>
            <a:ext cx="624840" cy="191770"/>
          </a:xfrm>
          <a:prstGeom prst="rect">
            <a:avLst/>
          </a:prstGeom>
        </p:spPr>
        <p:txBody>
          <a:bodyPr vert="horz" wrap="square" lIns="0" tIns="11430" rIns="0" bIns="0" rtlCol="0">
            <a:spAutoFit/>
          </a:bodyPr>
          <a:lstStyle/>
          <a:p>
            <a:pPr marL="12700">
              <a:lnSpc>
                <a:spcPct val="100000"/>
              </a:lnSpc>
              <a:spcBef>
                <a:spcPts val="90"/>
              </a:spcBef>
            </a:pPr>
            <a:r>
              <a:rPr sz="1100" spc="-35" dirty="0">
                <a:solidFill>
                  <a:srgbClr val="D4CBD4"/>
                </a:solidFill>
                <a:latin typeface="Tahoma"/>
                <a:cs typeface="Tahoma"/>
              </a:rPr>
              <a:t>Discussion</a:t>
            </a:r>
            <a:endParaRPr sz="1100">
              <a:latin typeface="Tahoma"/>
              <a:cs typeface="Tahoma"/>
            </a:endParaRPr>
          </a:p>
        </p:txBody>
      </p:sp>
      <p:grpSp>
        <p:nvGrpSpPr>
          <p:cNvPr id="23" name="object 23"/>
          <p:cNvGrpSpPr/>
          <p:nvPr/>
        </p:nvGrpSpPr>
        <p:grpSpPr>
          <a:xfrm>
            <a:off x="0" y="3346348"/>
            <a:ext cx="4597400" cy="109855"/>
            <a:chOff x="0" y="3346348"/>
            <a:chExt cx="4597400" cy="109855"/>
          </a:xfrm>
        </p:grpSpPr>
        <p:sp>
          <p:nvSpPr>
            <p:cNvPr id="24" name="object 24"/>
            <p:cNvSpPr/>
            <p:nvPr/>
          </p:nvSpPr>
          <p:spPr>
            <a:xfrm>
              <a:off x="0" y="3346348"/>
              <a:ext cx="1536065" cy="109855"/>
            </a:xfrm>
            <a:custGeom>
              <a:avLst/>
              <a:gdLst/>
              <a:ahLst/>
              <a:cxnLst/>
              <a:rect l="l" t="t" r="r" b="b"/>
              <a:pathLst>
                <a:path w="1536065" h="109854">
                  <a:moveTo>
                    <a:pt x="1535950" y="109639"/>
                  </a:moveTo>
                  <a:lnTo>
                    <a:pt x="0" y="109639"/>
                  </a:lnTo>
                  <a:lnTo>
                    <a:pt x="0" y="0"/>
                  </a:lnTo>
                  <a:lnTo>
                    <a:pt x="1535950" y="0"/>
                  </a:lnTo>
                  <a:lnTo>
                    <a:pt x="1535950" y="109639"/>
                  </a:lnTo>
                  <a:close/>
                </a:path>
              </a:pathLst>
            </a:custGeom>
            <a:solidFill>
              <a:srgbClr val="510051"/>
            </a:solidFill>
          </p:spPr>
          <p:txBody>
            <a:bodyPr wrap="square" lIns="0" tIns="0" rIns="0" bIns="0" rtlCol="0"/>
            <a:lstStyle/>
            <a:p>
              <a:endParaRPr/>
            </a:p>
          </p:txBody>
        </p:sp>
        <p:sp>
          <p:nvSpPr>
            <p:cNvPr id="25" name="object 25"/>
            <p:cNvSpPr/>
            <p:nvPr/>
          </p:nvSpPr>
          <p:spPr>
            <a:xfrm>
              <a:off x="1535950" y="3346348"/>
              <a:ext cx="1536065" cy="109855"/>
            </a:xfrm>
            <a:custGeom>
              <a:avLst/>
              <a:gdLst/>
              <a:ahLst/>
              <a:cxnLst/>
              <a:rect l="l" t="t" r="r" b="b"/>
              <a:pathLst>
                <a:path w="1536064" h="109854">
                  <a:moveTo>
                    <a:pt x="1536001" y="109639"/>
                  </a:moveTo>
                  <a:lnTo>
                    <a:pt x="0" y="109639"/>
                  </a:lnTo>
                  <a:lnTo>
                    <a:pt x="0" y="0"/>
                  </a:lnTo>
                  <a:lnTo>
                    <a:pt x="1536001" y="0"/>
                  </a:lnTo>
                  <a:lnTo>
                    <a:pt x="1536001" y="109639"/>
                  </a:lnTo>
                  <a:close/>
                </a:path>
              </a:pathLst>
            </a:custGeom>
            <a:solidFill>
              <a:srgbClr val="EBEBEB"/>
            </a:solidFill>
          </p:spPr>
          <p:txBody>
            <a:bodyPr wrap="square" lIns="0" tIns="0" rIns="0" bIns="0" rtlCol="0"/>
            <a:lstStyle/>
            <a:p>
              <a:endParaRPr/>
            </a:p>
          </p:txBody>
        </p:sp>
        <p:sp>
          <p:nvSpPr>
            <p:cNvPr id="26" name="object 26"/>
            <p:cNvSpPr/>
            <p:nvPr/>
          </p:nvSpPr>
          <p:spPr>
            <a:xfrm>
              <a:off x="3071964" y="3346348"/>
              <a:ext cx="1525905" cy="108585"/>
            </a:xfrm>
            <a:custGeom>
              <a:avLst/>
              <a:gdLst/>
              <a:ahLst/>
              <a:cxnLst/>
              <a:rect l="l" t="t" r="r" b="b"/>
              <a:pathLst>
                <a:path w="1525904" h="108585">
                  <a:moveTo>
                    <a:pt x="0" y="0"/>
                  </a:moveTo>
                  <a:lnTo>
                    <a:pt x="1525435" y="0"/>
                  </a:lnTo>
                  <a:lnTo>
                    <a:pt x="1525435" y="108051"/>
                  </a:lnTo>
                  <a:lnTo>
                    <a:pt x="0" y="108051"/>
                  </a:lnTo>
                  <a:lnTo>
                    <a:pt x="0" y="0"/>
                  </a:lnTo>
                  <a:close/>
                </a:path>
              </a:pathLst>
            </a:custGeom>
            <a:solidFill>
              <a:srgbClr val="D8D8D8"/>
            </a:solidFill>
          </p:spPr>
          <p:txBody>
            <a:bodyPr wrap="square" lIns="0" tIns="0" rIns="0" bIns="0" rtlCol="0"/>
            <a:lstStyle/>
            <a:p>
              <a:endParaRPr/>
            </a:p>
          </p:txBody>
        </p:sp>
      </p:grpSp>
      <p:sp>
        <p:nvSpPr>
          <p:cNvPr id="27" name="object 27"/>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dirty="0"/>
              <a:t>Calegari</a:t>
            </a:r>
            <a:r>
              <a:rPr spc="170" dirty="0"/>
              <a:t> </a:t>
            </a:r>
            <a:r>
              <a:rPr spc="-20" dirty="0"/>
              <a:t>(Universit`a</a:t>
            </a:r>
            <a:r>
              <a:rPr spc="5" dirty="0"/>
              <a:t> </a:t>
            </a:r>
            <a:r>
              <a:rPr spc="-10" dirty="0"/>
              <a:t>Bologna)</a:t>
            </a:r>
          </a:p>
        </p:txBody>
      </p:sp>
      <p:sp>
        <p:nvSpPr>
          <p:cNvPr id="28" name="object 28"/>
          <p:cNvSpPr txBox="1"/>
          <p:nvPr/>
        </p:nvSpPr>
        <p:spPr>
          <a:xfrm>
            <a:off x="2053069" y="3351784"/>
            <a:ext cx="502284" cy="102235"/>
          </a:xfrm>
          <a:prstGeom prst="rect">
            <a:avLst/>
          </a:prstGeom>
        </p:spPr>
        <p:txBody>
          <a:bodyPr vert="horz" wrap="square" lIns="0" tIns="0" rIns="0" bIns="0" rtlCol="0">
            <a:spAutoFit/>
          </a:bodyPr>
          <a:lstStyle/>
          <a:p>
            <a:pPr marL="12700">
              <a:lnSpc>
                <a:spcPts val="675"/>
              </a:lnSpc>
            </a:pPr>
            <a:r>
              <a:rPr sz="600" dirty="0">
                <a:solidFill>
                  <a:srgbClr val="470047"/>
                </a:solidFill>
                <a:latin typeface="Arial"/>
                <a:cs typeface="Arial"/>
              </a:rPr>
              <a:t>Ethics and</a:t>
            </a:r>
            <a:r>
              <a:rPr sz="600" spc="5" dirty="0">
                <a:solidFill>
                  <a:srgbClr val="470047"/>
                </a:solidFill>
                <a:latin typeface="Arial"/>
                <a:cs typeface="Arial"/>
              </a:rPr>
              <a:t> </a:t>
            </a:r>
            <a:r>
              <a:rPr sz="600" spc="-25" dirty="0">
                <a:solidFill>
                  <a:srgbClr val="470047"/>
                </a:solidFill>
                <a:latin typeface="Arial"/>
                <a:cs typeface="Arial"/>
              </a:rPr>
              <a:t>LP</a:t>
            </a:r>
            <a:endParaRPr sz="600">
              <a:latin typeface="Arial"/>
              <a:cs typeface="Arial"/>
            </a:endParaRPr>
          </a:p>
        </p:txBody>
      </p:sp>
      <p:sp>
        <p:nvSpPr>
          <p:cNvPr id="29" name="object 29"/>
          <p:cNvSpPr txBox="1">
            <a:spLocks noGrp="1"/>
          </p:cNvSpPr>
          <p:nvPr>
            <p:ph type="ftr" sz="quarter" idx="5"/>
          </p:nvPr>
        </p:nvSpPr>
        <p:spPr>
          <a:prstGeom prst="rect">
            <a:avLst/>
          </a:prstGeom>
        </p:spPr>
        <p:txBody>
          <a:bodyPr vert="horz" wrap="square" lIns="0" tIns="0" rIns="0" bIns="0" rtlCol="0">
            <a:spAutoFit/>
          </a:bodyPr>
          <a:lstStyle/>
          <a:p>
            <a:pPr marL="12700">
              <a:lnSpc>
                <a:spcPts val="675"/>
              </a:lnSpc>
            </a:pPr>
            <a:r>
              <a:rPr dirty="0"/>
              <a:t>A.Y.</a:t>
            </a:r>
            <a:r>
              <a:rPr spc="100" dirty="0"/>
              <a:t> </a:t>
            </a:r>
            <a:r>
              <a:rPr spc="-10" dirty="0"/>
              <a:t>2020/2021</a:t>
            </a:r>
          </a:p>
        </p:txBody>
      </p:sp>
      <p:sp>
        <p:nvSpPr>
          <p:cNvPr id="30" name="object 30"/>
          <p:cNvSpPr txBox="1">
            <a:spLocks noGrp="1"/>
          </p:cNvSpPr>
          <p:nvPr>
            <p:ph type="sldNum" sz="quarter" idx="7"/>
          </p:nvPr>
        </p:nvSpPr>
        <p:spPr>
          <a:prstGeom prst="rect">
            <a:avLst/>
          </a:prstGeom>
        </p:spPr>
        <p:txBody>
          <a:bodyPr vert="horz" wrap="square" lIns="0" tIns="0" rIns="0" bIns="0" rtlCol="0">
            <a:spAutoFit/>
          </a:bodyPr>
          <a:lstStyle/>
          <a:p>
            <a:pPr marL="38100">
              <a:lnSpc>
                <a:spcPts val="675"/>
              </a:lnSpc>
            </a:pPr>
            <a:fld id="{81D60167-4931-47E6-BA6A-407CBD079E47}" type="slidenum">
              <a:rPr spc="-25" dirty="0"/>
              <a:t>2</a:t>
            </a:fld>
            <a:r>
              <a:rPr spc="-60" dirty="0"/>
              <a:t> </a:t>
            </a:r>
            <a:r>
              <a:rPr spc="150" dirty="0"/>
              <a:t>/</a:t>
            </a:r>
            <a:r>
              <a:rPr spc="-55" dirty="0"/>
              <a:t> </a:t>
            </a:r>
            <a:r>
              <a:rPr spc="-25" dirty="0"/>
              <a:t>69</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95398" y="792"/>
            <a:ext cx="454025" cy="116839"/>
          </a:xfrm>
          <a:prstGeom prst="rect">
            <a:avLst/>
          </a:prstGeom>
        </p:spPr>
        <p:txBody>
          <a:bodyPr vert="horz" wrap="square" lIns="0" tIns="12065" rIns="0" bIns="0" rtlCol="0">
            <a:spAutoFit/>
          </a:bodyPr>
          <a:lstStyle/>
          <a:p>
            <a:pPr marL="12700">
              <a:lnSpc>
                <a:spcPct val="100000"/>
              </a:lnSpc>
              <a:spcBef>
                <a:spcPts val="95"/>
              </a:spcBef>
            </a:pPr>
            <a:r>
              <a:rPr sz="600" spc="-10" dirty="0">
                <a:solidFill>
                  <a:srgbClr val="F2F2F2"/>
                </a:solidFill>
                <a:latin typeface="Arial"/>
                <a:cs typeface="Arial"/>
              </a:rPr>
              <a:t>Preliminaries</a:t>
            </a:r>
            <a:endParaRPr sz="600">
              <a:latin typeface="Arial"/>
              <a:cs typeface="Arial"/>
            </a:endParaRPr>
          </a:p>
        </p:txBody>
      </p:sp>
      <p:sp>
        <p:nvSpPr>
          <p:cNvPr id="3" name="object 3"/>
          <p:cNvSpPr/>
          <p:nvPr/>
        </p:nvSpPr>
        <p:spPr>
          <a:xfrm>
            <a:off x="2304008" y="0"/>
            <a:ext cx="2293620" cy="140335"/>
          </a:xfrm>
          <a:custGeom>
            <a:avLst/>
            <a:gdLst/>
            <a:ahLst/>
            <a:cxnLst/>
            <a:rect l="l" t="t" r="r" b="b"/>
            <a:pathLst>
              <a:path w="2293620" h="140335">
                <a:moveTo>
                  <a:pt x="2293391" y="139992"/>
                </a:moveTo>
                <a:lnTo>
                  <a:pt x="0" y="139992"/>
                </a:lnTo>
                <a:lnTo>
                  <a:pt x="0" y="0"/>
                </a:lnTo>
                <a:lnTo>
                  <a:pt x="2293391" y="0"/>
                </a:lnTo>
                <a:lnTo>
                  <a:pt x="2293391" y="139992"/>
                </a:lnTo>
                <a:close/>
              </a:path>
            </a:pathLst>
          </a:custGeom>
          <a:solidFill>
            <a:srgbClr val="D8D8D8"/>
          </a:solidFill>
        </p:spPr>
        <p:txBody>
          <a:bodyPr wrap="square" lIns="0" tIns="0" rIns="0" bIns="0" rtlCol="0"/>
          <a:lstStyle/>
          <a:p>
            <a:endParaRPr/>
          </a:p>
        </p:txBody>
      </p:sp>
      <p:sp>
        <p:nvSpPr>
          <p:cNvPr id="4" name="object 4"/>
          <p:cNvSpPr txBox="1"/>
          <p:nvPr/>
        </p:nvSpPr>
        <p:spPr>
          <a:xfrm>
            <a:off x="2358783" y="792"/>
            <a:ext cx="762635" cy="116839"/>
          </a:xfrm>
          <a:prstGeom prst="rect">
            <a:avLst/>
          </a:prstGeom>
        </p:spPr>
        <p:txBody>
          <a:bodyPr vert="horz" wrap="square" lIns="0" tIns="12065" rIns="0" bIns="0" rtlCol="0">
            <a:spAutoFit/>
          </a:bodyPr>
          <a:lstStyle/>
          <a:p>
            <a:pPr marL="12700">
              <a:lnSpc>
                <a:spcPct val="100000"/>
              </a:lnSpc>
              <a:spcBef>
                <a:spcPts val="95"/>
              </a:spcBef>
            </a:pPr>
            <a:r>
              <a:rPr sz="600" dirty="0">
                <a:solidFill>
                  <a:srgbClr val="3D003D"/>
                </a:solidFill>
                <a:latin typeface="Arial"/>
                <a:cs typeface="Arial"/>
              </a:rPr>
              <a:t>Prolog</a:t>
            </a:r>
            <a:r>
              <a:rPr sz="600" spc="20" dirty="0">
                <a:solidFill>
                  <a:srgbClr val="3D003D"/>
                </a:solidFill>
                <a:latin typeface="Arial"/>
                <a:cs typeface="Arial"/>
              </a:rPr>
              <a:t> </a:t>
            </a:r>
            <a:r>
              <a:rPr sz="600" dirty="0">
                <a:solidFill>
                  <a:srgbClr val="3D003D"/>
                </a:solidFill>
                <a:latin typeface="Arial"/>
                <a:cs typeface="Arial"/>
              </a:rPr>
              <a:t>Syntax:</a:t>
            </a:r>
            <a:r>
              <a:rPr sz="600" spc="85" dirty="0">
                <a:solidFill>
                  <a:srgbClr val="3D003D"/>
                </a:solidFill>
                <a:latin typeface="Arial"/>
                <a:cs typeface="Arial"/>
              </a:rPr>
              <a:t> </a:t>
            </a:r>
            <a:r>
              <a:rPr sz="600" spc="-20" dirty="0">
                <a:solidFill>
                  <a:srgbClr val="3D003D"/>
                </a:solidFill>
                <a:latin typeface="Arial"/>
                <a:cs typeface="Arial"/>
              </a:rPr>
              <a:t>Recap</a:t>
            </a:r>
            <a:endParaRPr sz="600">
              <a:latin typeface="Arial"/>
              <a:cs typeface="Arial"/>
            </a:endParaRPr>
          </a:p>
        </p:txBody>
      </p:sp>
      <p:sp>
        <p:nvSpPr>
          <p:cNvPr id="5" name="object 5"/>
          <p:cNvSpPr/>
          <p:nvPr/>
        </p:nvSpPr>
        <p:spPr>
          <a:xfrm>
            <a:off x="0" y="139992"/>
            <a:ext cx="4597400" cy="350520"/>
          </a:xfrm>
          <a:custGeom>
            <a:avLst/>
            <a:gdLst/>
            <a:ahLst/>
            <a:cxnLst/>
            <a:rect l="l" t="t" r="r" b="b"/>
            <a:pathLst>
              <a:path w="4597400" h="350520">
                <a:moveTo>
                  <a:pt x="0" y="0"/>
                </a:moveTo>
                <a:lnTo>
                  <a:pt x="4597400" y="0"/>
                </a:lnTo>
                <a:lnTo>
                  <a:pt x="4597400" y="350138"/>
                </a:lnTo>
                <a:lnTo>
                  <a:pt x="0" y="350138"/>
                </a:lnTo>
                <a:lnTo>
                  <a:pt x="0" y="0"/>
                </a:lnTo>
                <a:close/>
              </a:path>
            </a:pathLst>
          </a:custGeom>
          <a:solidFill>
            <a:srgbClr val="F2F2F2"/>
          </a:solidFill>
        </p:spPr>
        <p:txBody>
          <a:bodyPr wrap="square" lIns="0" tIns="0" rIns="0" bIns="0" rtlCol="0"/>
          <a:lstStyle/>
          <a:p>
            <a:endParaRPr/>
          </a:p>
        </p:txBody>
      </p:sp>
      <p:sp>
        <p:nvSpPr>
          <p:cNvPr id="6" name="object 6"/>
          <p:cNvSpPr txBox="1"/>
          <p:nvPr/>
        </p:nvSpPr>
        <p:spPr>
          <a:xfrm>
            <a:off x="95300" y="199895"/>
            <a:ext cx="1752550" cy="232756"/>
          </a:xfrm>
          <a:prstGeom prst="rect">
            <a:avLst/>
          </a:prstGeom>
        </p:spPr>
        <p:txBody>
          <a:bodyPr vert="horz" wrap="square" lIns="0" tIns="17145" rIns="0" bIns="0" rtlCol="0">
            <a:spAutoFit/>
          </a:bodyPr>
          <a:lstStyle/>
          <a:p>
            <a:pPr marL="12700">
              <a:lnSpc>
                <a:spcPct val="100000"/>
              </a:lnSpc>
              <a:spcBef>
                <a:spcPts val="135"/>
              </a:spcBef>
            </a:pPr>
            <a:r>
              <a:rPr lang="el-GR" sz="1400" spc="-20" dirty="0">
                <a:solidFill>
                  <a:srgbClr val="650065"/>
                </a:solidFill>
                <a:latin typeface="Tahoma"/>
                <a:cs typeface="Tahoma"/>
              </a:rPr>
              <a:t>Δίνεται έμφαση σε</a:t>
            </a:r>
            <a:r>
              <a:rPr sz="1400" spc="-60" dirty="0">
                <a:solidFill>
                  <a:srgbClr val="650065"/>
                </a:solidFill>
                <a:latin typeface="Tahoma"/>
                <a:cs typeface="Tahoma"/>
              </a:rPr>
              <a:t>.</a:t>
            </a:r>
            <a:r>
              <a:rPr sz="1400" spc="-200" dirty="0">
                <a:solidFill>
                  <a:srgbClr val="650065"/>
                </a:solidFill>
                <a:latin typeface="Tahoma"/>
                <a:cs typeface="Tahoma"/>
              </a:rPr>
              <a:t> </a:t>
            </a:r>
            <a:r>
              <a:rPr sz="1400" spc="-45" dirty="0">
                <a:solidFill>
                  <a:srgbClr val="650065"/>
                </a:solidFill>
                <a:latin typeface="Tahoma"/>
                <a:cs typeface="Tahoma"/>
              </a:rPr>
              <a:t>.</a:t>
            </a:r>
            <a:r>
              <a:rPr sz="1400" spc="-204" dirty="0">
                <a:solidFill>
                  <a:srgbClr val="650065"/>
                </a:solidFill>
                <a:latin typeface="Tahoma"/>
                <a:cs typeface="Tahoma"/>
              </a:rPr>
              <a:t> </a:t>
            </a:r>
            <a:r>
              <a:rPr sz="1400" spc="-50" dirty="0">
                <a:solidFill>
                  <a:srgbClr val="650065"/>
                </a:solidFill>
                <a:latin typeface="Tahoma"/>
                <a:cs typeface="Tahoma"/>
              </a:rPr>
              <a:t>.</a:t>
            </a:r>
            <a:endParaRPr sz="1400" dirty="0">
              <a:latin typeface="Tahoma"/>
              <a:cs typeface="Tahoma"/>
            </a:endParaRPr>
          </a:p>
        </p:txBody>
      </p:sp>
      <p:grpSp>
        <p:nvGrpSpPr>
          <p:cNvPr id="7" name="object 7"/>
          <p:cNvGrpSpPr/>
          <p:nvPr/>
        </p:nvGrpSpPr>
        <p:grpSpPr>
          <a:xfrm>
            <a:off x="89293" y="725957"/>
            <a:ext cx="160655" cy="356870"/>
            <a:chOff x="89293" y="725957"/>
            <a:chExt cx="160655" cy="356870"/>
          </a:xfrm>
        </p:grpSpPr>
        <p:pic>
          <p:nvPicPr>
            <p:cNvPr id="8" name="object 8"/>
            <p:cNvPicPr/>
            <p:nvPr/>
          </p:nvPicPr>
          <p:blipFill>
            <a:blip r:embed="rId2" cstate="print"/>
            <a:stretch>
              <a:fillRect/>
            </a:stretch>
          </p:blipFill>
          <p:spPr>
            <a:xfrm>
              <a:off x="89293" y="725957"/>
              <a:ext cx="160083" cy="160007"/>
            </a:xfrm>
            <a:prstGeom prst="rect">
              <a:avLst/>
            </a:prstGeom>
          </p:spPr>
        </p:pic>
        <p:pic>
          <p:nvPicPr>
            <p:cNvPr id="9" name="object 9"/>
            <p:cNvPicPr/>
            <p:nvPr/>
          </p:nvPicPr>
          <p:blipFill>
            <a:blip r:embed="rId3" cstate="print"/>
            <a:stretch>
              <a:fillRect/>
            </a:stretch>
          </p:blipFill>
          <p:spPr>
            <a:xfrm>
              <a:off x="89293" y="922705"/>
              <a:ext cx="160083" cy="160019"/>
            </a:xfrm>
            <a:prstGeom prst="rect">
              <a:avLst/>
            </a:prstGeom>
          </p:spPr>
        </p:pic>
      </p:grpSp>
      <p:sp>
        <p:nvSpPr>
          <p:cNvPr id="10" name="object 10"/>
          <p:cNvSpPr txBox="1"/>
          <p:nvPr/>
        </p:nvSpPr>
        <p:spPr>
          <a:xfrm>
            <a:off x="129743" y="725194"/>
            <a:ext cx="79375" cy="344170"/>
          </a:xfrm>
          <a:prstGeom prst="rect">
            <a:avLst/>
          </a:prstGeom>
        </p:spPr>
        <p:txBody>
          <a:bodyPr vert="horz" wrap="square" lIns="0" tIns="12065" rIns="0" bIns="0" rtlCol="0">
            <a:spAutoFit/>
          </a:bodyPr>
          <a:lstStyle/>
          <a:p>
            <a:pPr marL="12700">
              <a:lnSpc>
                <a:spcPct val="100000"/>
              </a:lnSpc>
              <a:spcBef>
                <a:spcPts val="95"/>
              </a:spcBef>
            </a:pPr>
            <a:r>
              <a:rPr sz="800" spc="-25" dirty="0">
                <a:solidFill>
                  <a:srgbClr val="FEFDFB"/>
                </a:solidFill>
                <a:latin typeface="Arial"/>
                <a:cs typeface="Arial"/>
              </a:rPr>
              <a:t>1</a:t>
            </a:r>
            <a:endParaRPr sz="800">
              <a:latin typeface="Arial"/>
              <a:cs typeface="Arial"/>
            </a:endParaRPr>
          </a:p>
          <a:p>
            <a:pPr marL="12700">
              <a:lnSpc>
                <a:spcPct val="100000"/>
              </a:lnSpc>
              <a:spcBef>
                <a:spcPts val="590"/>
              </a:spcBef>
            </a:pPr>
            <a:r>
              <a:rPr sz="800" spc="-25" dirty="0">
                <a:solidFill>
                  <a:srgbClr val="FEFDFB"/>
                </a:solidFill>
                <a:latin typeface="Arial"/>
                <a:cs typeface="Arial"/>
              </a:rPr>
              <a:t>2</a:t>
            </a:r>
            <a:endParaRPr sz="800">
              <a:latin typeface="Arial"/>
              <a:cs typeface="Arial"/>
            </a:endParaRPr>
          </a:p>
        </p:txBody>
      </p:sp>
      <p:grpSp>
        <p:nvGrpSpPr>
          <p:cNvPr id="11" name="object 11"/>
          <p:cNvGrpSpPr/>
          <p:nvPr/>
        </p:nvGrpSpPr>
        <p:grpSpPr>
          <a:xfrm>
            <a:off x="89293" y="1119454"/>
            <a:ext cx="160655" cy="356870"/>
            <a:chOff x="89293" y="1119454"/>
            <a:chExt cx="160655" cy="356870"/>
          </a:xfrm>
        </p:grpSpPr>
        <p:pic>
          <p:nvPicPr>
            <p:cNvPr id="12" name="object 12"/>
            <p:cNvPicPr/>
            <p:nvPr/>
          </p:nvPicPr>
          <p:blipFill>
            <a:blip r:embed="rId4" cstate="print"/>
            <a:stretch>
              <a:fillRect/>
            </a:stretch>
          </p:blipFill>
          <p:spPr>
            <a:xfrm>
              <a:off x="89293" y="1119454"/>
              <a:ext cx="160083" cy="160020"/>
            </a:xfrm>
            <a:prstGeom prst="rect">
              <a:avLst/>
            </a:prstGeom>
          </p:spPr>
        </p:pic>
        <p:pic>
          <p:nvPicPr>
            <p:cNvPr id="13" name="object 13"/>
            <p:cNvPicPr/>
            <p:nvPr/>
          </p:nvPicPr>
          <p:blipFill>
            <a:blip r:embed="rId5" cstate="print"/>
            <a:stretch>
              <a:fillRect/>
            </a:stretch>
          </p:blipFill>
          <p:spPr>
            <a:xfrm>
              <a:off x="89293" y="1316202"/>
              <a:ext cx="160083" cy="160019"/>
            </a:xfrm>
            <a:prstGeom prst="rect">
              <a:avLst/>
            </a:prstGeom>
          </p:spPr>
        </p:pic>
      </p:grpSp>
      <p:sp>
        <p:nvSpPr>
          <p:cNvPr id="14" name="object 14"/>
          <p:cNvSpPr txBox="1"/>
          <p:nvPr/>
        </p:nvSpPr>
        <p:spPr>
          <a:xfrm>
            <a:off x="129743" y="1118703"/>
            <a:ext cx="79375" cy="344170"/>
          </a:xfrm>
          <a:prstGeom prst="rect">
            <a:avLst/>
          </a:prstGeom>
        </p:spPr>
        <p:txBody>
          <a:bodyPr vert="horz" wrap="square" lIns="0" tIns="12065" rIns="0" bIns="0" rtlCol="0">
            <a:spAutoFit/>
          </a:bodyPr>
          <a:lstStyle/>
          <a:p>
            <a:pPr marL="12700">
              <a:lnSpc>
                <a:spcPct val="100000"/>
              </a:lnSpc>
              <a:spcBef>
                <a:spcPts val="95"/>
              </a:spcBef>
            </a:pPr>
            <a:r>
              <a:rPr sz="800" spc="-25" dirty="0">
                <a:solidFill>
                  <a:srgbClr val="FEFDFB"/>
                </a:solidFill>
                <a:latin typeface="Arial"/>
                <a:cs typeface="Arial"/>
              </a:rPr>
              <a:t>3</a:t>
            </a:r>
            <a:endParaRPr sz="800">
              <a:latin typeface="Arial"/>
              <a:cs typeface="Arial"/>
            </a:endParaRPr>
          </a:p>
          <a:p>
            <a:pPr marL="12700">
              <a:lnSpc>
                <a:spcPct val="100000"/>
              </a:lnSpc>
              <a:spcBef>
                <a:spcPts val="590"/>
              </a:spcBef>
            </a:pPr>
            <a:r>
              <a:rPr sz="800" spc="-25" dirty="0">
                <a:solidFill>
                  <a:srgbClr val="FEFDFB"/>
                </a:solidFill>
                <a:latin typeface="Arial"/>
                <a:cs typeface="Arial"/>
              </a:rPr>
              <a:t>4</a:t>
            </a:r>
            <a:endParaRPr sz="800">
              <a:latin typeface="Arial"/>
              <a:cs typeface="Arial"/>
            </a:endParaRPr>
          </a:p>
        </p:txBody>
      </p:sp>
      <p:pic>
        <p:nvPicPr>
          <p:cNvPr id="15" name="object 15"/>
          <p:cNvPicPr/>
          <p:nvPr/>
        </p:nvPicPr>
        <p:blipFill>
          <a:blip r:embed="rId6" cstate="print"/>
          <a:stretch>
            <a:fillRect/>
          </a:stretch>
        </p:blipFill>
        <p:spPr>
          <a:xfrm>
            <a:off x="319582" y="1540014"/>
            <a:ext cx="65290" cy="65150"/>
          </a:xfrm>
          <a:prstGeom prst="rect">
            <a:avLst/>
          </a:prstGeom>
        </p:spPr>
      </p:pic>
      <p:pic>
        <p:nvPicPr>
          <p:cNvPr id="16" name="object 16"/>
          <p:cNvPicPr/>
          <p:nvPr/>
        </p:nvPicPr>
        <p:blipFill>
          <a:blip r:embed="rId7" cstate="print"/>
          <a:stretch>
            <a:fillRect/>
          </a:stretch>
        </p:blipFill>
        <p:spPr>
          <a:xfrm>
            <a:off x="89293" y="1684997"/>
            <a:ext cx="160083" cy="160019"/>
          </a:xfrm>
          <a:prstGeom prst="rect">
            <a:avLst/>
          </a:prstGeom>
        </p:spPr>
      </p:pic>
      <p:sp>
        <p:nvSpPr>
          <p:cNvPr id="17" name="object 17"/>
          <p:cNvSpPr txBox="1"/>
          <p:nvPr/>
        </p:nvSpPr>
        <p:spPr>
          <a:xfrm>
            <a:off x="129743" y="1684285"/>
            <a:ext cx="79375" cy="147320"/>
          </a:xfrm>
          <a:prstGeom prst="rect">
            <a:avLst/>
          </a:prstGeom>
        </p:spPr>
        <p:txBody>
          <a:bodyPr vert="horz" wrap="square" lIns="0" tIns="12065" rIns="0" bIns="0" rtlCol="0">
            <a:spAutoFit/>
          </a:bodyPr>
          <a:lstStyle/>
          <a:p>
            <a:pPr marL="12700">
              <a:lnSpc>
                <a:spcPct val="100000"/>
              </a:lnSpc>
              <a:spcBef>
                <a:spcPts val="95"/>
              </a:spcBef>
            </a:pPr>
            <a:r>
              <a:rPr sz="800" spc="-25" dirty="0">
                <a:solidFill>
                  <a:srgbClr val="FEFDFB"/>
                </a:solidFill>
                <a:latin typeface="Arial"/>
                <a:cs typeface="Arial"/>
              </a:rPr>
              <a:t>5</a:t>
            </a:r>
            <a:endParaRPr sz="800">
              <a:latin typeface="Arial"/>
              <a:cs typeface="Arial"/>
            </a:endParaRPr>
          </a:p>
        </p:txBody>
      </p:sp>
      <p:pic>
        <p:nvPicPr>
          <p:cNvPr id="18" name="object 18"/>
          <p:cNvPicPr/>
          <p:nvPr/>
        </p:nvPicPr>
        <p:blipFill>
          <a:blip r:embed="rId8" cstate="print"/>
          <a:stretch>
            <a:fillRect/>
          </a:stretch>
        </p:blipFill>
        <p:spPr>
          <a:xfrm>
            <a:off x="319582" y="1908860"/>
            <a:ext cx="65290" cy="65150"/>
          </a:xfrm>
          <a:prstGeom prst="rect">
            <a:avLst/>
          </a:prstGeom>
        </p:spPr>
      </p:pic>
      <p:sp>
        <p:nvSpPr>
          <p:cNvPr id="19" name="object 19"/>
          <p:cNvSpPr txBox="1"/>
          <p:nvPr/>
        </p:nvSpPr>
        <p:spPr>
          <a:xfrm>
            <a:off x="295173" y="667268"/>
            <a:ext cx="2759075" cy="1353820"/>
          </a:xfrm>
          <a:prstGeom prst="rect">
            <a:avLst/>
          </a:prstGeom>
        </p:spPr>
        <p:txBody>
          <a:bodyPr vert="horz" wrap="square" lIns="0" tIns="12700" rIns="0" bIns="0" rtlCol="0">
            <a:spAutoFit/>
          </a:bodyPr>
          <a:lstStyle/>
          <a:p>
            <a:pPr marL="12700" marR="2002155">
              <a:lnSpc>
                <a:spcPct val="117400"/>
              </a:lnSpc>
              <a:spcBef>
                <a:spcPts val="100"/>
              </a:spcBef>
            </a:pPr>
            <a:r>
              <a:rPr sz="1100" spc="-10" dirty="0">
                <a:solidFill>
                  <a:srgbClr val="D4CBD4"/>
                </a:solidFill>
                <a:latin typeface="Tahoma"/>
                <a:cs typeface="Tahoma"/>
              </a:rPr>
              <a:t>Context Agents Motivation </a:t>
            </a:r>
            <a:r>
              <a:rPr sz="1100" spc="-40" dirty="0">
                <a:solidFill>
                  <a:srgbClr val="D4CBD4"/>
                </a:solidFill>
                <a:latin typeface="Tahoma"/>
                <a:cs typeface="Tahoma"/>
              </a:rPr>
              <a:t>Preliminaries</a:t>
            </a:r>
            <a:endParaRPr sz="1100">
              <a:latin typeface="Tahoma"/>
              <a:cs typeface="Tahoma"/>
            </a:endParaRPr>
          </a:p>
          <a:p>
            <a:pPr marR="1181100" algn="ctr">
              <a:lnSpc>
                <a:spcPct val="100000"/>
              </a:lnSpc>
              <a:spcBef>
                <a:spcPts val="35"/>
              </a:spcBef>
            </a:pPr>
            <a:r>
              <a:rPr sz="1100" spc="-10" dirty="0">
                <a:solidFill>
                  <a:srgbClr val="320032"/>
                </a:solidFill>
                <a:latin typeface="Tahoma"/>
                <a:cs typeface="Tahoma"/>
              </a:rPr>
              <a:t>Prolog</a:t>
            </a:r>
            <a:r>
              <a:rPr sz="1100" spc="-65" dirty="0">
                <a:solidFill>
                  <a:srgbClr val="320032"/>
                </a:solidFill>
                <a:latin typeface="Tahoma"/>
                <a:cs typeface="Tahoma"/>
              </a:rPr>
              <a:t> </a:t>
            </a:r>
            <a:r>
              <a:rPr sz="1100" spc="-20" dirty="0">
                <a:solidFill>
                  <a:srgbClr val="320032"/>
                </a:solidFill>
                <a:latin typeface="Tahoma"/>
                <a:cs typeface="Tahoma"/>
              </a:rPr>
              <a:t>Syntax:</a:t>
            </a:r>
            <a:r>
              <a:rPr sz="1100" spc="35" dirty="0">
                <a:solidFill>
                  <a:srgbClr val="320032"/>
                </a:solidFill>
                <a:latin typeface="Tahoma"/>
                <a:cs typeface="Tahoma"/>
              </a:rPr>
              <a:t> </a:t>
            </a:r>
            <a:r>
              <a:rPr sz="1100" spc="-10" dirty="0">
                <a:solidFill>
                  <a:srgbClr val="320032"/>
                </a:solidFill>
                <a:latin typeface="Tahoma"/>
                <a:cs typeface="Tahoma"/>
              </a:rPr>
              <a:t>Recap</a:t>
            </a:r>
            <a:endParaRPr sz="1100">
              <a:latin typeface="Tahoma"/>
              <a:cs typeface="Tahoma"/>
            </a:endParaRPr>
          </a:p>
          <a:p>
            <a:pPr marR="1219835" algn="ctr">
              <a:lnSpc>
                <a:spcPct val="100000"/>
              </a:lnSpc>
              <a:spcBef>
                <a:spcPts val="229"/>
              </a:spcBef>
            </a:pPr>
            <a:r>
              <a:rPr sz="1100" dirty="0">
                <a:solidFill>
                  <a:srgbClr val="D4CBD4"/>
                </a:solidFill>
                <a:latin typeface="Tahoma"/>
                <a:cs typeface="Tahoma"/>
              </a:rPr>
              <a:t>An</a:t>
            </a:r>
            <a:r>
              <a:rPr sz="1100" spc="5" dirty="0">
                <a:solidFill>
                  <a:srgbClr val="D4CBD4"/>
                </a:solidFill>
                <a:latin typeface="Tahoma"/>
                <a:cs typeface="Tahoma"/>
              </a:rPr>
              <a:t> </a:t>
            </a:r>
            <a:r>
              <a:rPr sz="1100" spc="60" dirty="0">
                <a:solidFill>
                  <a:srgbClr val="D4CBD4"/>
                </a:solidFill>
                <a:latin typeface="Tahoma"/>
                <a:cs typeface="Tahoma"/>
              </a:rPr>
              <a:t>LP</a:t>
            </a:r>
            <a:r>
              <a:rPr sz="1100" spc="5" dirty="0">
                <a:solidFill>
                  <a:srgbClr val="D4CBD4"/>
                </a:solidFill>
                <a:latin typeface="Tahoma"/>
                <a:cs typeface="Tahoma"/>
              </a:rPr>
              <a:t> </a:t>
            </a:r>
            <a:r>
              <a:rPr sz="1100" spc="-45" dirty="0">
                <a:solidFill>
                  <a:srgbClr val="D4CBD4"/>
                </a:solidFill>
                <a:latin typeface="Tahoma"/>
                <a:cs typeface="Tahoma"/>
              </a:rPr>
              <a:t>approach</a:t>
            </a:r>
            <a:r>
              <a:rPr sz="1100" spc="5" dirty="0">
                <a:solidFill>
                  <a:srgbClr val="D4CBD4"/>
                </a:solidFill>
                <a:latin typeface="Tahoma"/>
                <a:cs typeface="Tahoma"/>
              </a:rPr>
              <a:t> </a:t>
            </a:r>
            <a:r>
              <a:rPr sz="1100" dirty="0">
                <a:solidFill>
                  <a:srgbClr val="D4CBD4"/>
                </a:solidFill>
                <a:latin typeface="Tahoma"/>
                <a:cs typeface="Tahoma"/>
              </a:rPr>
              <a:t>to</a:t>
            </a:r>
            <a:r>
              <a:rPr sz="1100" spc="5" dirty="0">
                <a:solidFill>
                  <a:srgbClr val="D4CBD4"/>
                </a:solidFill>
                <a:latin typeface="Tahoma"/>
                <a:cs typeface="Tahoma"/>
              </a:rPr>
              <a:t> </a:t>
            </a:r>
            <a:r>
              <a:rPr sz="1100" spc="-10" dirty="0">
                <a:solidFill>
                  <a:srgbClr val="D4CBD4"/>
                </a:solidFill>
                <a:latin typeface="Tahoma"/>
                <a:cs typeface="Tahoma"/>
              </a:rPr>
              <a:t>Ethics</a:t>
            </a:r>
            <a:endParaRPr sz="1100">
              <a:latin typeface="Tahoma"/>
              <a:cs typeface="Tahoma"/>
            </a:endParaRPr>
          </a:p>
          <a:p>
            <a:pPr marL="138430" algn="ctr">
              <a:lnSpc>
                <a:spcPct val="100000"/>
              </a:lnSpc>
              <a:spcBef>
                <a:spcPts val="35"/>
              </a:spcBef>
            </a:pPr>
            <a:r>
              <a:rPr sz="1100" spc="-50" dirty="0">
                <a:solidFill>
                  <a:srgbClr val="D6CBD6"/>
                </a:solidFill>
                <a:latin typeface="Tahoma"/>
                <a:cs typeface="Tahoma"/>
              </a:rPr>
              <a:t>Representing</a:t>
            </a:r>
            <a:r>
              <a:rPr sz="1100" spc="-30" dirty="0">
                <a:solidFill>
                  <a:srgbClr val="D6CBD6"/>
                </a:solidFill>
                <a:latin typeface="Tahoma"/>
                <a:cs typeface="Tahoma"/>
              </a:rPr>
              <a:t> </a:t>
            </a:r>
            <a:r>
              <a:rPr sz="1100" spc="-10" dirty="0">
                <a:solidFill>
                  <a:srgbClr val="D6CBD6"/>
                </a:solidFill>
                <a:latin typeface="Tahoma"/>
                <a:cs typeface="Tahoma"/>
              </a:rPr>
              <a:t>Morality</a:t>
            </a:r>
            <a:r>
              <a:rPr sz="1100" spc="-35" dirty="0">
                <a:solidFill>
                  <a:srgbClr val="D6CBD6"/>
                </a:solidFill>
                <a:latin typeface="Tahoma"/>
                <a:cs typeface="Tahoma"/>
              </a:rPr>
              <a:t> </a:t>
            </a:r>
            <a:r>
              <a:rPr sz="1100" dirty="0">
                <a:solidFill>
                  <a:srgbClr val="D6CBD6"/>
                </a:solidFill>
                <a:latin typeface="Tahoma"/>
                <a:cs typeface="Tahoma"/>
              </a:rPr>
              <a:t>in</a:t>
            </a:r>
            <a:r>
              <a:rPr sz="1100" spc="-30" dirty="0">
                <a:solidFill>
                  <a:srgbClr val="D6CBD6"/>
                </a:solidFill>
                <a:latin typeface="Tahoma"/>
                <a:cs typeface="Tahoma"/>
              </a:rPr>
              <a:t> </a:t>
            </a:r>
            <a:r>
              <a:rPr sz="1100" dirty="0">
                <a:solidFill>
                  <a:srgbClr val="D6CBD6"/>
                </a:solidFill>
                <a:latin typeface="Tahoma"/>
                <a:cs typeface="Tahoma"/>
              </a:rPr>
              <a:t>Logic</a:t>
            </a:r>
            <a:r>
              <a:rPr sz="1100" spc="-30" dirty="0">
                <a:solidFill>
                  <a:srgbClr val="D6CBD6"/>
                </a:solidFill>
                <a:latin typeface="Tahoma"/>
                <a:cs typeface="Tahoma"/>
              </a:rPr>
              <a:t> </a:t>
            </a:r>
            <a:r>
              <a:rPr sz="1100" spc="-10" dirty="0">
                <a:solidFill>
                  <a:srgbClr val="D6CBD6"/>
                </a:solidFill>
                <a:latin typeface="Tahoma"/>
                <a:cs typeface="Tahoma"/>
              </a:rPr>
              <a:t>Programming</a:t>
            </a:r>
            <a:endParaRPr sz="1100">
              <a:latin typeface="Tahoma"/>
              <a:cs typeface="Tahoma"/>
            </a:endParaRPr>
          </a:p>
        </p:txBody>
      </p:sp>
      <p:pic>
        <p:nvPicPr>
          <p:cNvPr id="20" name="object 20"/>
          <p:cNvPicPr/>
          <p:nvPr/>
        </p:nvPicPr>
        <p:blipFill>
          <a:blip r:embed="rId9" cstate="print"/>
          <a:stretch>
            <a:fillRect/>
          </a:stretch>
        </p:blipFill>
        <p:spPr>
          <a:xfrm>
            <a:off x="89293" y="2053844"/>
            <a:ext cx="160083" cy="160019"/>
          </a:xfrm>
          <a:prstGeom prst="rect">
            <a:avLst/>
          </a:prstGeom>
        </p:spPr>
      </p:pic>
      <p:pic>
        <p:nvPicPr>
          <p:cNvPr id="21" name="object 21"/>
          <p:cNvPicPr/>
          <p:nvPr/>
        </p:nvPicPr>
        <p:blipFill>
          <a:blip r:embed="rId10" cstate="print"/>
          <a:stretch>
            <a:fillRect/>
          </a:stretch>
        </p:blipFill>
        <p:spPr>
          <a:xfrm>
            <a:off x="319582" y="2277579"/>
            <a:ext cx="65239" cy="65278"/>
          </a:xfrm>
          <a:prstGeom prst="rect">
            <a:avLst/>
          </a:prstGeom>
        </p:spPr>
      </p:pic>
      <p:pic>
        <p:nvPicPr>
          <p:cNvPr id="22" name="object 22"/>
          <p:cNvPicPr/>
          <p:nvPr/>
        </p:nvPicPr>
        <p:blipFill>
          <a:blip r:embed="rId11" cstate="print"/>
          <a:stretch>
            <a:fillRect/>
          </a:stretch>
        </p:blipFill>
        <p:spPr>
          <a:xfrm>
            <a:off x="89293" y="2422639"/>
            <a:ext cx="160083" cy="160019"/>
          </a:xfrm>
          <a:prstGeom prst="rect">
            <a:avLst/>
          </a:prstGeom>
        </p:spPr>
      </p:pic>
      <p:pic>
        <p:nvPicPr>
          <p:cNvPr id="23" name="object 23"/>
          <p:cNvPicPr/>
          <p:nvPr/>
        </p:nvPicPr>
        <p:blipFill>
          <a:blip r:embed="rId12" cstate="print"/>
          <a:stretch>
            <a:fillRect/>
          </a:stretch>
        </p:blipFill>
        <p:spPr>
          <a:xfrm>
            <a:off x="319582" y="2646502"/>
            <a:ext cx="65239" cy="65151"/>
          </a:xfrm>
          <a:prstGeom prst="rect">
            <a:avLst/>
          </a:prstGeom>
        </p:spPr>
      </p:pic>
      <p:pic>
        <p:nvPicPr>
          <p:cNvPr id="24" name="object 24"/>
          <p:cNvPicPr/>
          <p:nvPr/>
        </p:nvPicPr>
        <p:blipFill>
          <a:blip r:embed="rId13" cstate="print"/>
          <a:stretch>
            <a:fillRect/>
          </a:stretch>
        </p:blipFill>
        <p:spPr>
          <a:xfrm>
            <a:off x="319582" y="2818460"/>
            <a:ext cx="65239" cy="65278"/>
          </a:xfrm>
          <a:prstGeom prst="rect">
            <a:avLst/>
          </a:prstGeom>
        </p:spPr>
      </p:pic>
      <p:pic>
        <p:nvPicPr>
          <p:cNvPr id="25" name="object 25"/>
          <p:cNvPicPr/>
          <p:nvPr/>
        </p:nvPicPr>
        <p:blipFill>
          <a:blip r:embed="rId14" cstate="print"/>
          <a:stretch>
            <a:fillRect/>
          </a:stretch>
        </p:blipFill>
        <p:spPr>
          <a:xfrm>
            <a:off x="319582" y="2990634"/>
            <a:ext cx="65239" cy="65151"/>
          </a:xfrm>
          <a:prstGeom prst="rect">
            <a:avLst/>
          </a:prstGeom>
        </p:spPr>
      </p:pic>
      <p:sp>
        <p:nvSpPr>
          <p:cNvPr id="26" name="object 26"/>
          <p:cNvSpPr txBox="1"/>
          <p:nvPr/>
        </p:nvSpPr>
        <p:spPr>
          <a:xfrm>
            <a:off x="129743" y="2025674"/>
            <a:ext cx="2700020" cy="1076960"/>
          </a:xfrm>
          <a:prstGeom prst="rect">
            <a:avLst/>
          </a:prstGeom>
        </p:spPr>
        <p:txBody>
          <a:bodyPr vert="horz" wrap="square" lIns="0" tIns="11430" rIns="0" bIns="0" rtlCol="0">
            <a:spAutoFit/>
          </a:bodyPr>
          <a:lstStyle/>
          <a:p>
            <a:pPr marL="177800" indent="-165735">
              <a:lnSpc>
                <a:spcPct val="100000"/>
              </a:lnSpc>
              <a:spcBef>
                <a:spcPts val="90"/>
              </a:spcBef>
              <a:buClr>
                <a:srgbClr val="FEFDFB"/>
              </a:buClr>
              <a:buSzPct val="72727"/>
              <a:buFont typeface="Arial"/>
              <a:buAutoNum type="arabicPlain" startAt="6"/>
              <a:tabLst>
                <a:tab pos="178435" algn="l"/>
              </a:tabLst>
            </a:pPr>
            <a:r>
              <a:rPr sz="1100" spc="-10" dirty="0">
                <a:solidFill>
                  <a:srgbClr val="D4CBD4"/>
                </a:solidFill>
                <a:latin typeface="Tahoma"/>
                <a:cs typeface="Tahoma"/>
              </a:rPr>
              <a:t>Architecture</a:t>
            </a:r>
            <a:endParaRPr sz="1100">
              <a:latin typeface="Tahoma"/>
              <a:cs typeface="Tahoma"/>
            </a:endParaRPr>
          </a:p>
          <a:p>
            <a:pPr marL="316230">
              <a:lnSpc>
                <a:spcPct val="100000"/>
              </a:lnSpc>
              <a:spcBef>
                <a:spcPts val="35"/>
              </a:spcBef>
            </a:pPr>
            <a:r>
              <a:rPr sz="1100" spc="-30" dirty="0">
                <a:solidFill>
                  <a:srgbClr val="D6CBD6"/>
                </a:solidFill>
                <a:latin typeface="Tahoma"/>
                <a:cs typeface="Tahoma"/>
              </a:rPr>
              <a:t>Possible </a:t>
            </a:r>
            <a:r>
              <a:rPr sz="1100" spc="-10" dirty="0">
                <a:solidFill>
                  <a:srgbClr val="D6CBD6"/>
                </a:solidFill>
                <a:latin typeface="Tahoma"/>
                <a:cs typeface="Tahoma"/>
              </a:rPr>
              <a:t>architecture</a:t>
            </a:r>
            <a:endParaRPr sz="1100">
              <a:latin typeface="Tahoma"/>
              <a:cs typeface="Tahoma"/>
            </a:endParaRPr>
          </a:p>
          <a:p>
            <a:pPr marL="177800" indent="-165735">
              <a:lnSpc>
                <a:spcPct val="100000"/>
              </a:lnSpc>
              <a:spcBef>
                <a:spcPts val="229"/>
              </a:spcBef>
              <a:buClr>
                <a:srgbClr val="FEFDFB"/>
              </a:buClr>
              <a:buSzPct val="72727"/>
              <a:buFont typeface="Arial"/>
              <a:buAutoNum type="arabicPlain" startAt="7"/>
              <a:tabLst>
                <a:tab pos="178435" algn="l"/>
              </a:tabLst>
            </a:pPr>
            <a:r>
              <a:rPr sz="1100" spc="-10" dirty="0">
                <a:solidFill>
                  <a:srgbClr val="D4CBD4"/>
                </a:solidFill>
                <a:latin typeface="Tahoma"/>
                <a:cs typeface="Tahoma"/>
              </a:rPr>
              <a:t>Discussion</a:t>
            </a:r>
            <a:endParaRPr sz="1100">
              <a:latin typeface="Tahoma"/>
              <a:cs typeface="Tahoma"/>
            </a:endParaRPr>
          </a:p>
          <a:p>
            <a:pPr marL="316230">
              <a:lnSpc>
                <a:spcPct val="100000"/>
              </a:lnSpc>
              <a:spcBef>
                <a:spcPts val="35"/>
              </a:spcBef>
            </a:pPr>
            <a:r>
              <a:rPr sz="1100" dirty="0">
                <a:solidFill>
                  <a:srgbClr val="D6CBD6"/>
                </a:solidFill>
                <a:latin typeface="Tahoma"/>
                <a:cs typeface="Tahoma"/>
              </a:rPr>
              <a:t>About</a:t>
            </a:r>
            <a:r>
              <a:rPr sz="1100" spc="-20" dirty="0">
                <a:solidFill>
                  <a:srgbClr val="D6CBD6"/>
                </a:solidFill>
                <a:latin typeface="Tahoma"/>
                <a:cs typeface="Tahoma"/>
              </a:rPr>
              <a:t> </a:t>
            </a:r>
            <a:r>
              <a:rPr sz="1100" spc="-10" dirty="0">
                <a:solidFill>
                  <a:srgbClr val="D6CBD6"/>
                </a:solidFill>
                <a:latin typeface="Tahoma"/>
                <a:cs typeface="Tahoma"/>
              </a:rPr>
              <a:t>Interaction</a:t>
            </a:r>
            <a:endParaRPr sz="1100">
              <a:latin typeface="Tahoma"/>
              <a:cs typeface="Tahoma"/>
            </a:endParaRPr>
          </a:p>
          <a:p>
            <a:pPr marL="316230" marR="5080">
              <a:lnSpc>
                <a:spcPct val="102600"/>
              </a:lnSpc>
            </a:pPr>
            <a:r>
              <a:rPr sz="1100" spc="-10" dirty="0">
                <a:solidFill>
                  <a:srgbClr val="D6CBD6"/>
                </a:solidFill>
                <a:latin typeface="Tahoma"/>
                <a:cs typeface="Tahoma"/>
              </a:rPr>
              <a:t>Missing</a:t>
            </a:r>
            <a:r>
              <a:rPr sz="1100" spc="-35" dirty="0">
                <a:solidFill>
                  <a:srgbClr val="D6CBD6"/>
                </a:solidFill>
                <a:latin typeface="Tahoma"/>
                <a:cs typeface="Tahoma"/>
              </a:rPr>
              <a:t> </a:t>
            </a:r>
            <a:r>
              <a:rPr sz="1100" spc="-10" dirty="0">
                <a:solidFill>
                  <a:srgbClr val="D6CBD6"/>
                </a:solidFill>
                <a:latin typeface="Tahoma"/>
                <a:cs typeface="Tahoma"/>
              </a:rPr>
              <a:t>Parts</a:t>
            </a:r>
            <a:r>
              <a:rPr sz="1100" spc="-25" dirty="0">
                <a:solidFill>
                  <a:srgbClr val="D6CBD6"/>
                </a:solidFill>
                <a:latin typeface="Tahoma"/>
                <a:cs typeface="Tahoma"/>
              </a:rPr>
              <a:t> </a:t>
            </a:r>
            <a:r>
              <a:rPr sz="1100" dirty="0">
                <a:solidFill>
                  <a:srgbClr val="D6CBD6"/>
                </a:solidFill>
                <a:latin typeface="Tahoma"/>
                <a:cs typeface="Tahoma"/>
              </a:rPr>
              <a:t>in</a:t>
            </a:r>
            <a:r>
              <a:rPr sz="1100" spc="-25" dirty="0">
                <a:solidFill>
                  <a:srgbClr val="D6CBD6"/>
                </a:solidFill>
                <a:latin typeface="Tahoma"/>
                <a:cs typeface="Tahoma"/>
              </a:rPr>
              <a:t> </a:t>
            </a:r>
            <a:r>
              <a:rPr sz="1100" spc="-10" dirty="0">
                <a:solidFill>
                  <a:srgbClr val="D6CBD6"/>
                </a:solidFill>
                <a:latin typeface="Tahoma"/>
                <a:cs typeface="Tahoma"/>
              </a:rPr>
              <a:t>tuProlog</a:t>
            </a:r>
            <a:r>
              <a:rPr sz="1100" spc="-30" dirty="0">
                <a:solidFill>
                  <a:srgbClr val="D6CBD6"/>
                </a:solidFill>
                <a:latin typeface="Tahoma"/>
                <a:cs typeface="Tahoma"/>
              </a:rPr>
              <a:t> </a:t>
            </a:r>
            <a:r>
              <a:rPr sz="1100" spc="-25" dirty="0">
                <a:solidFill>
                  <a:srgbClr val="D6CBD6"/>
                </a:solidFill>
                <a:latin typeface="Tahoma"/>
                <a:cs typeface="Tahoma"/>
              </a:rPr>
              <a:t>Agents </a:t>
            </a:r>
            <a:r>
              <a:rPr sz="1100" spc="120" dirty="0">
                <a:solidFill>
                  <a:srgbClr val="D6CBD6"/>
                </a:solidFill>
                <a:latin typeface="Tahoma"/>
                <a:cs typeface="Tahoma"/>
              </a:rPr>
              <a:t>/</a:t>
            </a:r>
            <a:r>
              <a:rPr sz="1100" spc="-30" dirty="0">
                <a:solidFill>
                  <a:srgbClr val="D6CBD6"/>
                </a:solidFill>
                <a:latin typeface="Tahoma"/>
                <a:cs typeface="Tahoma"/>
              </a:rPr>
              <a:t> </a:t>
            </a:r>
            <a:r>
              <a:rPr sz="1100" spc="-25" dirty="0">
                <a:solidFill>
                  <a:srgbClr val="D6CBD6"/>
                </a:solidFill>
                <a:latin typeface="Tahoma"/>
                <a:cs typeface="Tahoma"/>
              </a:rPr>
              <a:t>MAS </a:t>
            </a:r>
            <a:r>
              <a:rPr sz="1100" spc="-30" dirty="0">
                <a:solidFill>
                  <a:srgbClr val="D6CBD6"/>
                </a:solidFill>
                <a:latin typeface="Tahoma"/>
                <a:cs typeface="Tahoma"/>
              </a:rPr>
              <a:t>Conceptual</a:t>
            </a:r>
            <a:r>
              <a:rPr sz="1100" spc="-5" dirty="0">
                <a:solidFill>
                  <a:srgbClr val="D6CBD6"/>
                </a:solidFill>
                <a:latin typeface="Tahoma"/>
                <a:cs typeface="Tahoma"/>
              </a:rPr>
              <a:t> </a:t>
            </a:r>
            <a:r>
              <a:rPr sz="1100" spc="-10" dirty="0">
                <a:solidFill>
                  <a:srgbClr val="D6CBD6"/>
                </a:solidFill>
                <a:latin typeface="Tahoma"/>
                <a:cs typeface="Tahoma"/>
              </a:rPr>
              <a:t>Integrity</a:t>
            </a:r>
            <a:endParaRPr sz="1100">
              <a:latin typeface="Tahoma"/>
              <a:cs typeface="Tahoma"/>
            </a:endParaRPr>
          </a:p>
        </p:txBody>
      </p:sp>
      <p:grpSp>
        <p:nvGrpSpPr>
          <p:cNvPr id="27" name="object 27"/>
          <p:cNvGrpSpPr/>
          <p:nvPr/>
        </p:nvGrpSpPr>
        <p:grpSpPr>
          <a:xfrm>
            <a:off x="0" y="3346348"/>
            <a:ext cx="4597400" cy="109855"/>
            <a:chOff x="0" y="3346348"/>
            <a:chExt cx="4597400" cy="109855"/>
          </a:xfrm>
        </p:grpSpPr>
        <p:sp>
          <p:nvSpPr>
            <p:cNvPr id="28" name="object 28"/>
            <p:cNvSpPr/>
            <p:nvPr/>
          </p:nvSpPr>
          <p:spPr>
            <a:xfrm>
              <a:off x="0" y="3346348"/>
              <a:ext cx="1536065" cy="109855"/>
            </a:xfrm>
            <a:custGeom>
              <a:avLst/>
              <a:gdLst/>
              <a:ahLst/>
              <a:cxnLst/>
              <a:rect l="l" t="t" r="r" b="b"/>
              <a:pathLst>
                <a:path w="1536065" h="109854">
                  <a:moveTo>
                    <a:pt x="1535950" y="109639"/>
                  </a:moveTo>
                  <a:lnTo>
                    <a:pt x="0" y="109639"/>
                  </a:lnTo>
                  <a:lnTo>
                    <a:pt x="0" y="0"/>
                  </a:lnTo>
                  <a:lnTo>
                    <a:pt x="1535950" y="0"/>
                  </a:lnTo>
                  <a:lnTo>
                    <a:pt x="1535950" y="109639"/>
                  </a:lnTo>
                  <a:close/>
                </a:path>
              </a:pathLst>
            </a:custGeom>
            <a:solidFill>
              <a:srgbClr val="510051"/>
            </a:solidFill>
          </p:spPr>
          <p:txBody>
            <a:bodyPr wrap="square" lIns="0" tIns="0" rIns="0" bIns="0" rtlCol="0"/>
            <a:lstStyle/>
            <a:p>
              <a:endParaRPr/>
            </a:p>
          </p:txBody>
        </p:sp>
        <p:sp>
          <p:nvSpPr>
            <p:cNvPr id="29" name="object 29"/>
            <p:cNvSpPr/>
            <p:nvPr/>
          </p:nvSpPr>
          <p:spPr>
            <a:xfrm>
              <a:off x="1535950" y="3346348"/>
              <a:ext cx="1536065" cy="109855"/>
            </a:xfrm>
            <a:custGeom>
              <a:avLst/>
              <a:gdLst/>
              <a:ahLst/>
              <a:cxnLst/>
              <a:rect l="l" t="t" r="r" b="b"/>
              <a:pathLst>
                <a:path w="1536064" h="109854">
                  <a:moveTo>
                    <a:pt x="1536001" y="109639"/>
                  </a:moveTo>
                  <a:lnTo>
                    <a:pt x="0" y="109639"/>
                  </a:lnTo>
                  <a:lnTo>
                    <a:pt x="0" y="0"/>
                  </a:lnTo>
                  <a:lnTo>
                    <a:pt x="1536001" y="0"/>
                  </a:lnTo>
                  <a:lnTo>
                    <a:pt x="1536001" y="109639"/>
                  </a:lnTo>
                  <a:close/>
                </a:path>
              </a:pathLst>
            </a:custGeom>
            <a:solidFill>
              <a:srgbClr val="EBEBEB"/>
            </a:solidFill>
          </p:spPr>
          <p:txBody>
            <a:bodyPr wrap="square" lIns="0" tIns="0" rIns="0" bIns="0" rtlCol="0"/>
            <a:lstStyle/>
            <a:p>
              <a:endParaRPr/>
            </a:p>
          </p:txBody>
        </p:sp>
        <p:sp>
          <p:nvSpPr>
            <p:cNvPr id="30" name="object 30"/>
            <p:cNvSpPr/>
            <p:nvPr/>
          </p:nvSpPr>
          <p:spPr>
            <a:xfrm>
              <a:off x="3071964" y="3346348"/>
              <a:ext cx="1525905" cy="108585"/>
            </a:xfrm>
            <a:custGeom>
              <a:avLst/>
              <a:gdLst/>
              <a:ahLst/>
              <a:cxnLst/>
              <a:rect l="l" t="t" r="r" b="b"/>
              <a:pathLst>
                <a:path w="1525904" h="108585">
                  <a:moveTo>
                    <a:pt x="0" y="0"/>
                  </a:moveTo>
                  <a:lnTo>
                    <a:pt x="1525435" y="0"/>
                  </a:lnTo>
                  <a:lnTo>
                    <a:pt x="1525435" y="108051"/>
                  </a:lnTo>
                  <a:lnTo>
                    <a:pt x="0" y="108051"/>
                  </a:lnTo>
                  <a:lnTo>
                    <a:pt x="0" y="0"/>
                  </a:lnTo>
                  <a:close/>
                </a:path>
              </a:pathLst>
            </a:custGeom>
            <a:solidFill>
              <a:srgbClr val="D8D8D8"/>
            </a:solidFill>
          </p:spPr>
          <p:txBody>
            <a:bodyPr wrap="square" lIns="0" tIns="0" rIns="0" bIns="0" rtlCol="0"/>
            <a:lstStyle/>
            <a:p>
              <a:endParaRPr/>
            </a:p>
          </p:txBody>
        </p:sp>
      </p:grpSp>
      <p:sp>
        <p:nvSpPr>
          <p:cNvPr id="31" name="object 31"/>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dirty="0"/>
              <a:t>Calegari</a:t>
            </a:r>
            <a:r>
              <a:rPr spc="170" dirty="0"/>
              <a:t> </a:t>
            </a:r>
            <a:r>
              <a:rPr spc="-20" dirty="0"/>
              <a:t>(Universit`a</a:t>
            </a:r>
            <a:r>
              <a:rPr spc="5" dirty="0"/>
              <a:t> </a:t>
            </a:r>
            <a:r>
              <a:rPr spc="-10" dirty="0"/>
              <a:t>Bologna)</a:t>
            </a:r>
          </a:p>
        </p:txBody>
      </p:sp>
      <p:sp>
        <p:nvSpPr>
          <p:cNvPr id="32" name="object 32"/>
          <p:cNvSpPr txBox="1"/>
          <p:nvPr/>
        </p:nvSpPr>
        <p:spPr>
          <a:xfrm>
            <a:off x="2053069" y="3351784"/>
            <a:ext cx="502284" cy="102235"/>
          </a:xfrm>
          <a:prstGeom prst="rect">
            <a:avLst/>
          </a:prstGeom>
        </p:spPr>
        <p:txBody>
          <a:bodyPr vert="horz" wrap="square" lIns="0" tIns="0" rIns="0" bIns="0" rtlCol="0">
            <a:spAutoFit/>
          </a:bodyPr>
          <a:lstStyle/>
          <a:p>
            <a:pPr marL="12700">
              <a:lnSpc>
                <a:spcPts val="675"/>
              </a:lnSpc>
            </a:pPr>
            <a:r>
              <a:rPr sz="600" dirty="0">
                <a:solidFill>
                  <a:srgbClr val="470047"/>
                </a:solidFill>
                <a:latin typeface="Arial"/>
                <a:cs typeface="Arial"/>
              </a:rPr>
              <a:t>Ethics and</a:t>
            </a:r>
            <a:r>
              <a:rPr sz="600" spc="5" dirty="0">
                <a:solidFill>
                  <a:srgbClr val="470047"/>
                </a:solidFill>
                <a:latin typeface="Arial"/>
                <a:cs typeface="Arial"/>
              </a:rPr>
              <a:t> </a:t>
            </a:r>
            <a:r>
              <a:rPr sz="600" spc="-25" dirty="0">
                <a:solidFill>
                  <a:srgbClr val="470047"/>
                </a:solidFill>
                <a:latin typeface="Arial"/>
                <a:cs typeface="Arial"/>
              </a:rPr>
              <a:t>LP</a:t>
            </a:r>
            <a:endParaRPr sz="600">
              <a:latin typeface="Arial"/>
              <a:cs typeface="Arial"/>
            </a:endParaRPr>
          </a:p>
        </p:txBody>
      </p:sp>
      <p:sp>
        <p:nvSpPr>
          <p:cNvPr id="33" name="object 33"/>
          <p:cNvSpPr txBox="1">
            <a:spLocks noGrp="1"/>
          </p:cNvSpPr>
          <p:nvPr>
            <p:ph type="ftr" sz="quarter" idx="5"/>
          </p:nvPr>
        </p:nvSpPr>
        <p:spPr>
          <a:prstGeom prst="rect">
            <a:avLst/>
          </a:prstGeom>
        </p:spPr>
        <p:txBody>
          <a:bodyPr vert="horz" wrap="square" lIns="0" tIns="0" rIns="0" bIns="0" rtlCol="0">
            <a:spAutoFit/>
          </a:bodyPr>
          <a:lstStyle/>
          <a:p>
            <a:pPr marL="12700">
              <a:lnSpc>
                <a:spcPts val="675"/>
              </a:lnSpc>
            </a:pPr>
            <a:r>
              <a:rPr dirty="0"/>
              <a:t>A.Y.</a:t>
            </a:r>
            <a:r>
              <a:rPr spc="100" dirty="0"/>
              <a:t> </a:t>
            </a:r>
            <a:r>
              <a:rPr spc="-10" dirty="0"/>
              <a:t>2020/2021</a:t>
            </a:r>
          </a:p>
        </p:txBody>
      </p:sp>
      <p:sp>
        <p:nvSpPr>
          <p:cNvPr id="34" name="object 34"/>
          <p:cNvSpPr txBox="1">
            <a:spLocks noGrp="1"/>
          </p:cNvSpPr>
          <p:nvPr>
            <p:ph type="sldNum" sz="quarter" idx="7"/>
          </p:nvPr>
        </p:nvSpPr>
        <p:spPr>
          <a:prstGeom prst="rect">
            <a:avLst/>
          </a:prstGeom>
        </p:spPr>
        <p:txBody>
          <a:bodyPr vert="horz" wrap="square" lIns="0" tIns="0" rIns="0" bIns="0" rtlCol="0">
            <a:spAutoFit/>
          </a:bodyPr>
          <a:lstStyle/>
          <a:p>
            <a:pPr marL="38100">
              <a:lnSpc>
                <a:spcPts val="675"/>
              </a:lnSpc>
            </a:pPr>
            <a:fld id="{81D60167-4931-47E6-BA6A-407CBD079E47}" type="slidenum">
              <a:rPr spc="-25" dirty="0"/>
              <a:t>20</a:t>
            </a:fld>
            <a:r>
              <a:rPr spc="-60" dirty="0"/>
              <a:t> </a:t>
            </a:r>
            <a:r>
              <a:rPr spc="150" dirty="0"/>
              <a:t>/</a:t>
            </a:r>
            <a:r>
              <a:rPr spc="-55" dirty="0"/>
              <a:t> </a:t>
            </a:r>
            <a:r>
              <a:rPr spc="-25" dirty="0"/>
              <a:t>69</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04008" y="0"/>
            <a:ext cx="2293620" cy="140335"/>
          </a:xfrm>
          <a:custGeom>
            <a:avLst/>
            <a:gdLst/>
            <a:ahLst/>
            <a:cxnLst/>
            <a:rect l="l" t="t" r="r" b="b"/>
            <a:pathLst>
              <a:path w="2293620" h="140335">
                <a:moveTo>
                  <a:pt x="2293391" y="139992"/>
                </a:moveTo>
                <a:lnTo>
                  <a:pt x="0" y="139992"/>
                </a:lnTo>
                <a:lnTo>
                  <a:pt x="0" y="0"/>
                </a:lnTo>
                <a:lnTo>
                  <a:pt x="2293391" y="0"/>
                </a:lnTo>
                <a:lnTo>
                  <a:pt x="2293391" y="139992"/>
                </a:lnTo>
                <a:close/>
              </a:path>
            </a:pathLst>
          </a:custGeom>
          <a:solidFill>
            <a:srgbClr val="D8D8D8"/>
          </a:solidFill>
        </p:spPr>
        <p:txBody>
          <a:bodyPr wrap="square" lIns="0" tIns="0" rIns="0" bIns="0" rtlCol="0"/>
          <a:lstStyle/>
          <a:p>
            <a:endParaRPr/>
          </a:p>
        </p:txBody>
      </p:sp>
      <p:sp>
        <p:nvSpPr>
          <p:cNvPr id="3" name="object 3"/>
          <p:cNvSpPr txBox="1"/>
          <p:nvPr/>
        </p:nvSpPr>
        <p:spPr>
          <a:xfrm>
            <a:off x="1795398" y="792"/>
            <a:ext cx="1326515" cy="116839"/>
          </a:xfrm>
          <a:prstGeom prst="rect">
            <a:avLst/>
          </a:prstGeom>
        </p:spPr>
        <p:txBody>
          <a:bodyPr vert="horz" wrap="square" lIns="0" tIns="12065" rIns="0" bIns="0" rtlCol="0">
            <a:spAutoFit/>
          </a:bodyPr>
          <a:lstStyle/>
          <a:p>
            <a:pPr marL="12700">
              <a:lnSpc>
                <a:spcPct val="100000"/>
              </a:lnSpc>
              <a:spcBef>
                <a:spcPts val="95"/>
              </a:spcBef>
              <a:tabLst>
                <a:tab pos="575945" algn="l"/>
              </a:tabLst>
            </a:pPr>
            <a:r>
              <a:rPr sz="600" spc="-10" dirty="0">
                <a:solidFill>
                  <a:srgbClr val="F2F2F2"/>
                </a:solidFill>
                <a:latin typeface="Arial"/>
                <a:cs typeface="Arial"/>
              </a:rPr>
              <a:t>Preliminaries</a:t>
            </a:r>
            <a:r>
              <a:rPr sz="600" dirty="0">
                <a:solidFill>
                  <a:srgbClr val="F2F2F2"/>
                </a:solidFill>
                <a:latin typeface="Arial"/>
                <a:cs typeface="Arial"/>
              </a:rPr>
              <a:t>	</a:t>
            </a:r>
            <a:r>
              <a:rPr sz="600" dirty="0">
                <a:solidFill>
                  <a:srgbClr val="3D003D"/>
                </a:solidFill>
                <a:latin typeface="Arial"/>
                <a:cs typeface="Arial"/>
              </a:rPr>
              <a:t>Prolog</a:t>
            </a:r>
            <a:r>
              <a:rPr sz="600" spc="20" dirty="0">
                <a:solidFill>
                  <a:srgbClr val="3D003D"/>
                </a:solidFill>
                <a:latin typeface="Arial"/>
                <a:cs typeface="Arial"/>
              </a:rPr>
              <a:t> </a:t>
            </a:r>
            <a:r>
              <a:rPr sz="600" dirty="0">
                <a:solidFill>
                  <a:srgbClr val="3D003D"/>
                </a:solidFill>
                <a:latin typeface="Arial"/>
                <a:cs typeface="Arial"/>
              </a:rPr>
              <a:t>Syntax:</a:t>
            </a:r>
            <a:r>
              <a:rPr sz="600" spc="85" dirty="0">
                <a:solidFill>
                  <a:srgbClr val="3D003D"/>
                </a:solidFill>
                <a:latin typeface="Arial"/>
                <a:cs typeface="Arial"/>
              </a:rPr>
              <a:t> </a:t>
            </a:r>
            <a:r>
              <a:rPr sz="600" spc="-20" dirty="0">
                <a:solidFill>
                  <a:srgbClr val="3D003D"/>
                </a:solidFill>
                <a:latin typeface="Arial"/>
                <a:cs typeface="Arial"/>
              </a:rPr>
              <a:t>Recap</a:t>
            </a:r>
            <a:endParaRPr sz="600">
              <a:latin typeface="Arial"/>
              <a:cs typeface="Arial"/>
            </a:endParaRPr>
          </a:p>
        </p:txBody>
      </p:sp>
      <p:sp>
        <p:nvSpPr>
          <p:cNvPr id="4" name="object 4"/>
          <p:cNvSpPr/>
          <p:nvPr/>
        </p:nvSpPr>
        <p:spPr>
          <a:xfrm>
            <a:off x="0" y="139992"/>
            <a:ext cx="4597400" cy="350520"/>
          </a:xfrm>
          <a:custGeom>
            <a:avLst/>
            <a:gdLst/>
            <a:ahLst/>
            <a:cxnLst/>
            <a:rect l="l" t="t" r="r" b="b"/>
            <a:pathLst>
              <a:path w="4597400" h="350520">
                <a:moveTo>
                  <a:pt x="0" y="0"/>
                </a:moveTo>
                <a:lnTo>
                  <a:pt x="4597400" y="0"/>
                </a:lnTo>
                <a:lnTo>
                  <a:pt x="4597400" y="350138"/>
                </a:lnTo>
                <a:lnTo>
                  <a:pt x="0" y="350138"/>
                </a:lnTo>
                <a:lnTo>
                  <a:pt x="0" y="0"/>
                </a:lnTo>
                <a:close/>
              </a:path>
            </a:pathLst>
          </a:custGeom>
          <a:solidFill>
            <a:srgbClr val="F2F2F2"/>
          </a:solidFill>
        </p:spPr>
        <p:txBody>
          <a:bodyPr wrap="square" lIns="0" tIns="0" rIns="0" bIns="0" rtlCol="0"/>
          <a:lstStyle/>
          <a:p>
            <a:endParaRPr/>
          </a:p>
        </p:txBody>
      </p:sp>
      <p:sp>
        <p:nvSpPr>
          <p:cNvPr id="5" name="object 5"/>
          <p:cNvSpPr txBox="1">
            <a:spLocks noGrp="1"/>
          </p:cNvSpPr>
          <p:nvPr>
            <p:ph type="title"/>
          </p:nvPr>
        </p:nvSpPr>
        <p:spPr>
          <a:xfrm>
            <a:off x="95300" y="199895"/>
            <a:ext cx="1600150" cy="232756"/>
          </a:xfrm>
          <a:prstGeom prst="rect">
            <a:avLst/>
          </a:prstGeom>
        </p:spPr>
        <p:txBody>
          <a:bodyPr vert="horz" wrap="square" lIns="0" tIns="17145" rIns="0" bIns="0" rtlCol="0">
            <a:spAutoFit/>
          </a:bodyPr>
          <a:lstStyle/>
          <a:p>
            <a:pPr marL="12700">
              <a:lnSpc>
                <a:spcPct val="100000"/>
              </a:lnSpc>
              <a:spcBef>
                <a:spcPts val="135"/>
              </a:spcBef>
            </a:pPr>
            <a:r>
              <a:rPr lang="el-GR" dirty="0"/>
              <a:t>Συντακτική </a:t>
            </a:r>
            <a:r>
              <a:rPr dirty="0"/>
              <a:t>Prolog</a:t>
            </a:r>
            <a:r>
              <a:rPr spc="-80" dirty="0"/>
              <a:t> </a:t>
            </a:r>
            <a:r>
              <a:rPr spc="-50" dirty="0"/>
              <a:t>I</a:t>
            </a:r>
          </a:p>
        </p:txBody>
      </p:sp>
      <p:sp>
        <p:nvSpPr>
          <p:cNvPr id="6" name="object 6"/>
          <p:cNvSpPr/>
          <p:nvPr/>
        </p:nvSpPr>
        <p:spPr>
          <a:xfrm>
            <a:off x="87756" y="713727"/>
            <a:ext cx="4432935" cy="198755"/>
          </a:xfrm>
          <a:custGeom>
            <a:avLst/>
            <a:gdLst/>
            <a:ahLst/>
            <a:cxnLst/>
            <a:rect l="l" t="t" r="r" b="b"/>
            <a:pathLst>
              <a:path w="4432935" h="198755">
                <a:moveTo>
                  <a:pt x="4432554" y="198386"/>
                </a:moveTo>
                <a:lnTo>
                  <a:pt x="0" y="198386"/>
                </a:lnTo>
                <a:lnTo>
                  <a:pt x="0" y="50799"/>
                </a:lnTo>
                <a:lnTo>
                  <a:pt x="4010" y="31080"/>
                </a:lnTo>
                <a:lnTo>
                  <a:pt x="14927" y="14927"/>
                </a:lnTo>
                <a:lnTo>
                  <a:pt x="31080" y="4010"/>
                </a:lnTo>
                <a:lnTo>
                  <a:pt x="50800" y="0"/>
                </a:lnTo>
                <a:lnTo>
                  <a:pt x="4381754" y="0"/>
                </a:lnTo>
                <a:lnTo>
                  <a:pt x="4401473" y="4010"/>
                </a:lnTo>
                <a:lnTo>
                  <a:pt x="4417626" y="14927"/>
                </a:lnTo>
                <a:lnTo>
                  <a:pt x="4428543" y="31080"/>
                </a:lnTo>
                <a:lnTo>
                  <a:pt x="4432554" y="50799"/>
                </a:lnTo>
                <a:lnTo>
                  <a:pt x="4432554" y="198386"/>
                </a:lnTo>
                <a:close/>
              </a:path>
            </a:pathLst>
          </a:custGeom>
          <a:solidFill>
            <a:srgbClr val="380038"/>
          </a:solidFill>
        </p:spPr>
        <p:txBody>
          <a:bodyPr wrap="square" lIns="0" tIns="0" rIns="0" bIns="0" rtlCol="0"/>
          <a:lstStyle/>
          <a:p>
            <a:endParaRPr/>
          </a:p>
        </p:txBody>
      </p:sp>
      <p:sp>
        <p:nvSpPr>
          <p:cNvPr id="7" name="object 7"/>
          <p:cNvSpPr txBox="1"/>
          <p:nvPr/>
        </p:nvSpPr>
        <p:spPr>
          <a:xfrm>
            <a:off x="138544" y="742187"/>
            <a:ext cx="797560" cy="153670"/>
          </a:xfrm>
          <a:prstGeom prst="rect">
            <a:avLst/>
          </a:prstGeom>
        </p:spPr>
        <p:txBody>
          <a:bodyPr vert="horz" wrap="square" lIns="0" tIns="0" rIns="0" bIns="0" rtlCol="0">
            <a:spAutoFit/>
          </a:bodyPr>
          <a:lstStyle/>
          <a:p>
            <a:pPr>
              <a:lnSpc>
                <a:spcPts val="1145"/>
              </a:lnSpc>
            </a:pPr>
            <a:r>
              <a:rPr sz="1200" spc="-20" dirty="0">
                <a:solidFill>
                  <a:srgbClr val="EEEAB3"/>
                </a:solidFill>
                <a:latin typeface="Tahoma"/>
                <a:cs typeface="Tahoma"/>
              </a:rPr>
              <a:t>Prolog</a:t>
            </a:r>
            <a:r>
              <a:rPr sz="1200" spc="-55" dirty="0">
                <a:solidFill>
                  <a:srgbClr val="EEEAB3"/>
                </a:solidFill>
                <a:latin typeface="Tahoma"/>
                <a:cs typeface="Tahoma"/>
              </a:rPr>
              <a:t> </a:t>
            </a:r>
            <a:r>
              <a:rPr sz="1200" spc="-70" dirty="0">
                <a:solidFill>
                  <a:srgbClr val="EEEAB3"/>
                </a:solidFill>
                <a:latin typeface="Tahoma"/>
                <a:cs typeface="Tahoma"/>
              </a:rPr>
              <a:t>terms</a:t>
            </a:r>
            <a:endParaRPr sz="1200">
              <a:latin typeface="Tahoma"/>
              <a:cs typeface="Tahoma"/>
            </a:endParaRPr>
          </a:p>
        </p:txBody>
      </p:sp>
      <p:sp>
        <p:nvSpPr>
          <p:cNvPr id="15" name="object 15"/>
          <p:cNvSpPr txBox="1"/>
          <p:nvPr/>
        </p:nvSpPr>
        <p:spPr>
          <a:xfrm>
            <a:off x="395630" y="917681"/>
            <a:ext cx="4055110" cy="1822450"/>
          </a:xfrm>
          <a:prstGeom prst="rect">
            <a:avLst/>
          </a:prstGeom>
        </p:spPr>
        <p:txBody>
          <a:bodyPr vert="horz" wrap="square" lIns="0" tIns="12065" rIns="0" bIns="0" rtlCol="0">
            <a:spAutoFit/>
          </a:bodyPr>
          <a:lstStyle/>
          <a:p>
            <a:pPr marL="12700">
              <a:lnSpc>
                <a:spcPts val="1200"/>
              </a:lnSpc>
              <a:spcBef>
                <a:spcPts val="95"/>
              </a:spcBef>
            </a:pPr>
            <a:r>
              <a:rPr sz="1000" spc="-25" dirty="0">
                <a:solidFill>
                  <a:srgbClr val="D3AF38"/>
                </a:solidFill>
                <a:latin typeface="Tahoma"/>
                <a:cs typeface="Tahoma"/>
              </a:rPr>
              <a:t>variables</a:t>
            </a:r>
            <a:r>
              <a:rPr sz="1000" spc="125" dirty="0">
                <a:solidFill>
                  <a:srgbClr val="D3AF38"/>
                </a:solidFill>
                <a:latin typeface="Tahoma"/>
                <a:cs typeface="Tahoma"/>
              </a:rPr>
              <a:t> </a:t>
            </a:r>
            <a:r>
              <a:rPr sz="1000" spc="-40" dirty="0">
                <a:solidFill>
                  <a:srgbClr val="0A000A"/>
                </a:solidFill>
                <a:latin typeface="Tahoma"/>
                <a:cs typeface="Tahoma"/>
              </a:rPr>
              <a:t>alphanumeric </a:t>
            </a:r>
            <a:r>
              <a:rPr sz="1000" spc="-25" dirty="0">
                <a:solidFill>
                  <a:srgbClr val="0A000A"/>
                </a:solidFill>
                <a:latin typeface="Tahoma"/>
                <a:cs typeface="Tahoma"/>
              </a:rPr>
              <a:t>strings</a:t>
            </a:r>
            <a:r>
              <a:rPr sz="1000" spc="-40" dirty="0">
                <a:solidFill>
                  <a:srgbClr val="0A000A"/>
                </a:solidFill>
                <a:latin typeface="Tahoma"/>
                <a:cs typeface="Tahoma"/>
              </a:rPr>
              <a:t> </a:t>
            </a:r>
            <a:r>
              <a:rPr sz="1000" spc="-25" dirty="0">
                <a:solidFill>
                  <a:srgbClr val="0A000A"/>
                </a:solidFill>
                <a:latin typeface="Tahoma"/>
                <a:cs typeface="Tahoma"/>
              </a:rPr>
              <a:t>starting</a:t>
            </a:r>
            <a:r>
              <a:rPr sz="1000" spc="-45" dirty="0">
                <a:solidFill>
                  <a:srgbClr val="0A000A"/>
                </a:solidFill>
                <a:latin typeface="Tahoma"/>
                <a:cs typeface="Tahoma"/>
              </a:rPr>
              <a:t> </a:t>
            </a:r>
            <a:r>
              <a:rPr sz="1000" dirty="0">
                <a:solidFill>
                  <a:srgbClr val="0A000A"/>
                </a:solidFill>
                <a:latin typeface="Tahoma"/>
                <a:cs typeface="Tahoma"/>
              </a:rPr>
              <a:t>with</a:t>
            </a:r>
            <a:r>
              <a:rPr sz="1000" spc="-40" dirty="0">
                <a:solidFill>
                  <a:srgbClr val="0A000A"/>
                </a:solidFill>
                <a:latin typeface="Tahoma"/>
                <a:cs typeface="Tahoma"/>
              </a:rPr>
              <a:t> </a:t>
            </a:r>
            <a:r>
              <a:rPr sz="1000" spc="-30" dirty="0">
                <a:solidFill>
                  <a:srgbClr val="0A000A"/>
                </a:solidFill>
                <a:latin typeface="Tahoma"/>
                <a:cs typeface="Tahoma"/>
              </a:rPr>
              <a:t>either</a:t>
            </a:r>
            <a:r>
              <a:rPr sz="1000" spc="-45" dirty="0">
                <a:solidFill>
                  <a:srgbClr val="0A000A"/>
                </a:solidFill>
                <a:latin typeface="Tahoma"/>
                <a:cs typeface="Tahoma"/>
              </a:rPr>
              <a:t> </a:t>
            </a:r>
            <a:r>
              <a:rPr sz="1000" dirty="0">
                <a:solidFill>
                  <a:srgbClr val="0A000A"/>
                </a:solidFill>
                <a:latin typeface="Tahoma"/>
                <a:cs typeface="Tahoma"/>
              </a:rPr>
              <a:t>an</a:t>
            </a:r>
            <a:r>
              <a:rPr sz="1000" spc="-40" dirty="0">
                <a:solidFill>
                  <a:srgbClr val="0A000A"/>
                </a:solidFill>
                <a:latin typeface="Tahoma"/>
                <a:cs typeface="Tahoma"/>
              </a:rPr>
              <a:t> </a:t>
            </a:r>
            <a:r>
              <a:rPr sz="1000" i="1" spc="-55" dirty="0">
                <a:solidFill>
                  <a:srgbClr val="320032"/>
                </a:solidFill>
                <a:latin typeface="Arial"/>
                <a:cs typeface="Arial"/>
              </a:rPr>
              <a:t>uppercase</a:t>
            </a:r>
            <a:r>
              <a:rPr sz="1000" i="1" spc="45" dirty="0">
                <a:solidFill>
                  <a:srgbClr val="320032"/>
                </a:solidFill>
                <a:latin typeface="Arial"/>
                <a:cs typeface="Arial"/>
              </a:rPr>
              <a:t> </a:t>
            </a:r>
            <a:r>
              <a:rPr sz="1000" spc="-10" dirty="0">
                <a:solidFill>
                  <a:srgbClr val="0A000A"/>
                </a:solidFill>
                <a:latin typeface="Tahoma"/>
                <a:cs typeface="Tahoma"/>
              </a:rPr>
              <a:t>letter</a:t>
            </a:r>
            <a:r>
              <a:rPr sz="1000" spc="-40" dirty="0">
                <a:solidFill>
                  <a:srgbClr val="0A000A"/>
                </a:solidFill>
                <a:latin typeface="Tahoma"/>
                <a:cs typeface="Tahoma"/>
              </a:rPr>
              <a:t> </a:t>
            </a:r>
            <a:r>
              <a:rPr sz="1000" spc="-10" dirty="0">
                <a:solidFill>
                  <a:srgbClr val="0A000A"/>
                </a:solidFill>
                <a:latin typeface="Tahoma"/>
                <a:cs typeface="Tahoma"/>
              </a:rPr>
              <a:t>or</a:t>
            </a:r>
            <a:r>
              <a:rPr sz="1000" spc="-50" dirty="0">
                <a:solidFill>
                  <a:srgbClr val="0A000A"/>
                </a:solidFill>
                <a:latin typeface="Tahoma"/>
                <a:cs typeface="Tahoma"/>
              </a:rPr>
              <a:t> </a:t>
            </a:r>
            <a:r>
              <a:rPr sz="1000" spc="-25" dirty="0">
                <a:solidFill>
                  <a:srgbClr val="0A000A"/>
                </a:solidFill>
                <a:latin typeface="Tahoma"/>
                <a:cs typeface="Tahoma"/>
              </a:rPr>
              <a:t>an</a:t>
            </a:r>
            <a:endParaRPr sz="1000">
              <a:latin typeface="Tahoma"/>
              <a:cs typeface="Tahoma"/>
            </a:endParaRPr>
          </a:p>
          <a:p>
            <a:pPr marL="532130">
              <a:lnSpc>
                <a:spcPts val="1200"/>
              </a:lnSpc>
            </a:pPr>
            <a:r>
              <a:rPr sz="1000" i="1" spc="-10" dirty="0">
                <a:solidFill>
                  <a:srgbClr val="320032"/>
                </a:solidFill>
                <a:latin typeface="Arial"/>
                <a:cs typeface="Arial"/>
              </a:rPr>
              <a:t>underscore</a:t>
            </a:r>
            <a:endParaRPr sz="1000">
              <a:latin typeface="Arial"/>
              <a:cs typeface="Arial"/>
            </a:endParaRPr>
          </a:p>
          <a:p>
            <a:pPr marL="808990" marR="160020">
              <a:lnSpc>
                <a:spcPct val="100000"/>
              </a:lnSpc>
              <a:spcBef>
                <a:spcPts val="195"/>
              </a:spcBef>
            </a:pPr>
            <a:r>
              <a:rPr sz="1000" spc="-50" dirty="0">
                <a:solidFill>
                  <a:srgbClr val="0A000A"/>
                </a:solidFill>
                <a:latin typeface="Tahoma"/>
                <a:cs typeface="Tahoma"/>
              </a:rPr>
              <a:t>underscore</a:t>
            </a:r>
            <a:r>
              <a:rPr sz="1000" spc="-25" dirty="0">
                <a:solidFill>
                  <a:srgbClr val="0A000A"/>
                </a:solidFill>
                <a:latin typeface="Tahoma"/>
                <a:cs typeface="Tahoma"/>
              </a:rPr>
              <a:t> </a:t>
            </a:r>
            <a:r>
              <a:rPr sz="1000" spc="-30" dirty="0">
                <a:solidFill>
                  <a:srgbClr val="0A000A"/>
                </a:solidFill>
                <a:latin typeface="Tahoma"/>
                <a:cs typeface="Tahoma"/>
              </a:rPr>
              <a:t>alone</a:t>
            </a:r>
            <a:r>
              <a:rPr sz="1000" spc="-25" dirty="0">
                <a:solidFill>
                  <a:srgbClr val="0A000A"/>
                </a:solidFill>
                <a:latin typeface="Tahoma"/>
                <a:cs typeface="Tahoma"/>
              </a:rPr>
              <a:t> </a:t>
            </a:r>
            <a:r>
              <a:rPr sz="1000" dirty="0">
                <a:solidFill>
                  <a:srgbClr val="0A000A"/>
                </a:solidFill>
                <a:latin typeface="Tahoma"/>
                <a:cs typeface="Tahoma"/>
              </a:rPr>
              <a:t>is</a:t>
            </a:r>
            <a:r>
              <a:rPr sz="1000" spc="-25" dirty="0">
                <a:solidFill>
                  <a:srgbClr val="0A000A"/>
                </a:solidFill>
                <a:latin typeface="Tahoma"/>
                <a:cs typeface="Tahoma"/>
              </a:rPr>
              <a:t> </a:t>
            </a:r>
            <a:r>
              <a:rPr sz="1000" spc="-10" dirty="0">
                <a:solidFill>
                  <a:srgbClr val="0A000A"/>
                </a:solidFill>
                <a:latin typeface="Tahoma"/>
                <a:cs typeface="Tahoma"/>
              </a:rPr>
              <a:t>the</a:t>
            </a:r>
            <a:r>
              <a:rPr sz="1000" spc="-25" dirty="0">
                <a:solidFill>
                  <a:srgbClr val="0A000A"/>
                </a:solidFill>
                <a:latin typeface="Tahoma"/>
                <a:cs typeface="Tahoma"/>
              </a:rPr>
              <a:t> </a:t>
            </a:r>
            <a:r>
              <a:rPr sz="1000" i="1" spc="-55" dirty="0">
                <a:solidFill>
                  <a:srgbClr val="320032"/>
                </a:solidFill>
                <a:latin typeface="Arial"/>
                <a:cs typeface="Arial"/>
              </a:rPr>
              <a:t>anonymous</a:t>
            </a:r>
            <a:r>
              <a:rPr sz="1000" i="1" spc="5" dirty="0">
                <a:solidFill>
                  <a:srgbClr val="320032"/>
                </a:solidFill>
                <a:latin typeface="Arial"/>
                <a:cs typeface="Arial"/>
              </a:rPr>
              <a:t> </a:t>
            </a:r>
            <a:r>
              <a:rPr sz="1000" i="1" spc="-45" dirty="0">
                <a:solidFill>
                  <a:srgbClr val="320032"/>
                </a:solidFill>
                <a:latin typeface="Arial"/>
                <a:cs typeface="Arial"/>
              </a:rPr>
              <a:t>variable</a:t>
            </a:r>
            <a:r>
              <a:rPr sz="1000" spc="-45" dirty="0">
                <a:solidFill>
                  <a:srgbClr val="0A000A"/>
                </a:solidFill>
                <a:latin typeface="Tahoma"/>
                <a:cs typeface="Tahoma"/>
              </a:rPr>
              <a:t>—</a:t>
            </a:r>
            <a:r>
              <a:rPr sz="1000" dirty="0">
                <a:solidFill>
                  <a:srgbClr val="0A000A"/>
                </a:solidFill>
                <a:latin typeface="Tahoma"/>
                <a:cs typeface="Tahoma"/>
              </a:rPr>
              <a:t>sort</a:t>
            </a:r>
            <a:r>
              <a:rPr sz="1000" spc="-20" dirty="0">
                <a:solidFill>
                  <a:srgbClr val="0A000A"/>
                </a:solidFill>
                <a:latin typeface="Tahoma"/>
                <a:cs typeface="Tahoma"/>
              </a:rPr>
              <a:t> </a:t>
            </a:r>
            <a:r>
              <a:rPr sz="1000" dirty="0">
                <a:solidFill>
                  <a:srgbClr val="0A000A"/>
                </a:solidFill>
                <a:latin typeface="Tahoma"/>
                <a:cs typeface="Tahoma"/>
              </a:rPr>
              <a:t>of</a:t>
            </a:r>
            <a:r>
              <a:rPr sz="1000" spc="-30" dirty="0">
                <a:solidFill>
                  <a:srgbClr val="0A000A"/>
                </a:solidFill>
                <a:latin typeface="Tahoma"/>
                <a:cs typeface="Tahoma"/>
              </a:rPr>
              <a:t> </a:t>
            </a:r>
            <a:r>
              <a:rPr sz="1000" i="1" spc="-10" dirty="0">
                <a:solidFill>
                  <a:srgbClr val="320032"/>
                </a:solidFill>
                <a:latin typeface="Arial"/>
                <a:cs typeface="Arial"/>
              </a:rPr>
              <a:t>don’t </a:t>
            </a:r>
            <a:r>
              <a:rPr sz="1000" i="1" spc="-45" dirty="0">
                <a:solidFill>
                  <a:srgbClr val="320032"/>
                </a:solidFill>
                <a:latin typeface="Arial"/>
                <a:cs typeface="Arial"/>
              </a:rPr>
              <a:t>care</a:t>
            </a:r>
            <a:r>
              <a:rPr sz="1000" i="1" spc="15" dirty="0">
                <a:solidFill>
                  <a:srgbClr val="320032"/>
                </a:solidFill>
                <a:latin typeface="Arial"/>
                <a:cs typeface="Arial"/>
              </a:rPr>
              <a:t> </a:t>
            </a:r>
            <a:r>
              <a:rPr sz="1000" spc="-10" dirty="0">
                <a:solidFill>
                  <a:srgbClr val="0A000A"/>
                </a:solidFill>
                <a:latin typeface="Tahoma"/>
                <a:cs typeface="Tahoma"/>
              </a:rPr>
              <a:t>variable</a:t>
            </a:r>
            <a:endParaRPr sz="1000">
              <a:latin typeface="Tahoma"/>
              <a:cs typeface="Tahoma"/>
            </a:endParaRPr>
          </a:p>
          <a:p>
            <a:pPr marL="808990" marR="160655">
              <a:lnSpc>
                <a:spcPts val="1200"/>
              </a:lnSpc>
              <a:spcBef>
                <a:spcPts val="30"/>
              </a:spcBef>
            </a:pPr>
            <a:r>
              <a:rPr sz="1000" spc="-50" dirty="0">
                <a:solidFill>
                  <a:srgbClr val="0A000A"/>
                </a:solidFill>
                <a:latin typeface="Tahoma"/>
                <a:cs typeface="Tahoma"/>
              </a:rPr>
              <a:t>underscore</a:t>
            </a:r>
            <a:r>
              <a:rPr sz="1000" spc="-30" dirty="0">
                <a:solidFill>
                  <a:srgbClr val="0A000A"/>
                </a:solidFill>
                <a:latin typeface="Tahoma"/>
                <a:cs typeface="Tahoma"/>
              </a:rPr>
              <a:t> </a:t>
            </a:r>
            <a:r>
              <a:rPr sz="1000" spc="-40" dirty="0">
                <a:solidFill>
                  <a:srgbClr val="0A000A"/>
                </a:solidFill>
                <a:latin typeface="Tahoma"/>
                <a:cs typeface="Tahoma"/>
              </a:rPr>
              <a:t>followed</a:t>
            </a:r>
            <a:r>
              <a:rPr sz="1000" spc="-30" dirty="0">
                <a:solidFill>
                  <a:srgbClr val="0A000A"/>
                </a:solidFill>
                <a:latin typeface="Tahoma"/>
                <a:cs typeface="Tahoma"/>
              </a:rPr>
              <a:t> </a:t>
            </a:r>
            <a:r>
              <a:rPr sz="1000" spc="-20" dirty="0">
                <a:solidFill>
                  <a:srgbClr val="0A000A"/>
                </a:solidFill>
                <a:latin typeface="Tahoma"/>
                <a:cs typeface="Tahoma"/>
              </a:rPr>
              <a:t>by</a:t>
            </a:r>
            <a:r>
              <a:rPr sz="1000" spc="-30" dirty="0">
                <a:solidFill>
                  <a:srgbClr val="0A000A"/>
                </a:solidFill>
                <a:latin typeface="Tahoma"/>
                <a:cs typeface="Tahoma"/>
              </a:rPr>
              <a:t> </a:t>
            </a:r>
            <a:r>
              <a:rPr sz="1000" dirty="0">
                <a:solidFill>
                  <a:srgbClr val="0A000A"/>
                </a:solidFill>
                <a:latin typeface="Tahoma"/>
                <a:cs typeface="Tahoma"/>
              </a:rPr>
              <a:t>a</a:t>
            </a:r>
            <a:r>
              <a:rPr sz="1000" spc="-35" dirty="0">
                <a:solidFill>
                  <a:srgbClr val="0A000A"/>
                </a:solidFill>
                <a:latin typeface="Tahoma"/>
                <a:cs typeface="Tahoma"/>
              </a:rPr>
              <a:t> </a:t>
            </a:r>
            <a:r>
              <a:rPr sz="1000" spc="-20" dirty="0">
                <a:solidFill>
                  <a:srgbClr val="0A000A"/>
                </a:solidFill>
                <a:latin typeface="Tahoma"/>
                <a:cs typeface="Tahoma"/>
              </a:rPr>
              <a:t>string</a:t>
            </a:r>
            <a:r>
              <a:rPr sz="1000" spc="-30" dirty="0">
                <a:solidFill>
                  <a:srgbClr val="0A000A"/>
                </a:solidFill>
                <a:latin typeface="Tahoma"/>
                <a:cs typeface="Tahoma"/>
              </a:rPr>
              <a:t> </a:t>
            </a:r>
            <a:r>
              <a:rPr sz="1000" dirty="0">
                <a:solidFill>
                  <a:srgbClr val="0A000A"/>
                </a:solidFill>
                <a:latin typeface="Tahoma"/>
                <a:cs typeface="Tahoma"/>
              </a:rPr>
              <a:t>is</a:t>
            </a:r>
            <a:r>
              <a:rPr sz="1000" spc="-30" dirty="0">
                <a:solidFill>
                  <a:srgbClr val="0A000A"/>
                </a:solidFill>
                <a:latin typeface="Tahoma"/>
                <a:cs typeface="Tahoma"/>
              </a:rPr>
              <a:t> </a:t>
            </a:r>
            <a:r>
              <a:rPr sz="1000" dirty="0">
                <a:solidFill>
                  <a:srgbClr val="0A000A"/>
                </a:solidFill>
                <a:latin typeface="Tahoma"/>
                <a:cs typeface="Tahoma"/>
              </a:rPr>
              <a:t>a</a:t>
            </a:r>
            <a:r>
              <a:rPr sz="1000" spc="-25" dirty="0">
                <a:solidFill>
                  <a:srgbClr val="0A000A"/>
                </a:solidFill>
                <a:latin typeface="Tahoma"/>
                <a:cs typeface="Tahoma"/>
              </a:rPr>
              <a:t> </a:t>
            </a:r>
            <a:r>
              <a:rPr sz="1000" spc="-30" dirty="0">
                <a:solidFill>
                  <a:srgbClr val="0A000A"/>
                </a:solidFill>
                <a:latin typeface="Tahoma"/>
                <a:cs typeface="Tahoma"/>
              </a:rPr>
              <a:t>normal variable </a:t>
            </a:r>
            <a:r>
              <a:rPr sz="1000" spc="-20" dirty="0">
                <a:solidFill>
                  <a:srgbClr val="0A000A"/>
                </a:solidFill>
                <a:latin typeface="Tahoma"/>
                <a:cs typeface="Tahoma"/>
              </a:rPr>
              <a:t>during </a:t>
            </a:r>
            <a:r>
              <a:rPr sz="1000" spc="-30" dirty="0">
                <a:solidFill>
                  <a:srgbClr val="0A000A"/>
                </a:solidFill>
                <a:latin typeface="Tahoma"/>
                <a:cs typeface="Tahoma"/>
              </a:rPr>
              <a:t>resolution,</a:t>
            </a:r>
            <a:r>
              <a:rPr sz="1000" spc="-20" dirty="0">
                <a:solidFill>
                  <a:srgbClr val="0A000A"/>
                </a:solidFill>
                <a:latin typeface="Tahoma"/>
                <a:cs typeface="Tahoma"/>
              </a:rPr>
              <a:t> </a:t>
            </a:r>
            <a:r>
              <a:rPr sz="1000" dirty="0">
                <a:solidFill>
                  <a:srgbClr val="0A000A"/>
                </a:solidFill>
                <a:latin typeface="Tahoma"/>
                <a:cs typeface="Tahoma"/>
              </a:rPr>
              <a:t>but</a:t>
            </a:r>
            <a:r>
              <a:rPr sz="1000" spc="-20" dirty="0">
                <a:solidFill>
                  <a:srgbClr val="0A000A"/>
                </a:solidFill>
                <a:latin typeface="Tahoma"/>
                <a:cs typeface="Tahoma"/>
              </a:rPr>
              <a:t> </a:t>
            </a:r>
            <a:r>
              <a:rPr sz="1000" dirty="0">
                <a:solidFill>
                  <a:srgbClr val="0A000A"/>
                </a:solidFill>
                <a:latin typeface="Tahoma"/>
                <a:cs typeface="Tahoma"/>
              </a:rPr>
              <a:t>it</a:t>
            </a:r>
            <a:r>
              <a:rPr sz="1000" spc="-20" dirty="0">
                <a:solidFill>
                  <a:srgbClr val="0A000A"/>
                </a:solidFill>
                <a:latin typeface="Tahoma"/>
                <a:cs typeface="Tahoma"/>
              </a:rPr>
              <a:t> </a:t>
            </a:r>
            <a:r>
              <a:rPr sz="1000" spc="-50" dirty="0">
                <a:solidFill>
                  <a:srgbClr val="0A000A"/>
                </a:solidFill>
                <a:latin typeface="Tahoma"/>
                <a:cs typeface="Tahoma"/>
              </a:rPr>
              <a:t>does</a:t>
            </a:r>
            <a:r>
              <a:rPr sz="1000" spc="-20" dirty="0">
                <a:solidFill>
                  <a:srgbClr val="0A000A"/>
                </a:solidFill>
                <a:latin typeface="Tahoma"/>
                <a:cs typeface="Tahoma"/>
              </a:rPr>
              <a:t> </a:t>
            </a:r>
            <a:r>
              <a:rPr sz="1000" dirty="0">
                <a:solidFill>
                  <a:srgbClr val="0A000A"/>
                </a:solidFill>
                <a:latin typeface="Tahoma"/>
                <a:cs typeface="Tahoma"/>
              </a:rPr>
              <a:t>not</a:t>
            </a:r>
            <a:r>
              <a:rPr sz="1000" spc="-20" dirty="0">
                <a:solidFill>
                  <a:srgbClr val="0A000A"/>
                </a:solidFill>
                <a:latin typeface="Tahoma"/>
                <a:cs typeface="Tahoma"/>
              </a:rPr>
              <a:t> </a:t>
            </a:r>
            <a:r>
              <a:rPr sz="1000" spc="-60" dirty="0">
                <a:solidFill>
                  <a:srgbClr val="0A000A"/>
                </a:solidFill>
                <a:latin typeface="Tahoma"/>
                <a:cs typeface="Tahoma"/>
              </a:rPr>
              <a:t>need</a:t>
            </a:r>
            <a:r>
              <a:rPr sz="1000" spc="-15" dirty="0">
                <a:solidFill>
                  <a:srgbClr val="0A000A"/>
                </a:solidFill>
                <a:latin typeface="Tahoma"/>
                <a:cs typeface="Tahoma"/>
              </a:rPr>
              <a:t> </a:t>
            </a:r>
            <a:r>
              <a:rPr sz="1000" dirty="0">
                <a:solidFill>
                  <a:srgbClr val="0A000A"/>
                </a:solidFill>
                <a:latin typeface="Tahoma"/>
                <a:cs typeface="Tahoma"/>
              </a:rPr>
              <a:t>to</a:t>
            </a:r>
            <a:r>
              <a:rPr sz="1000" spc="-20" dirty="0">
                <a:solidFill>
                  <a:srgbClr val="0A000A"/>
                </a:solidFill>
                <a:latin typeface="Tahoma"/>
                <a:cs typeface="Tahoma"/>
              </a:rPr>
              <a:t> </a:t>
            </a:r>
            <a:r>
              <a:rPr sz="1000" dirty="0">
                <a:solidFill>
                  <a:srgbClr val="0A000A"/>
                </a:solidFill>
                <a:latin typeface="Tahoma"/>
                <a:cs typeface="Tahoma"/>
              </a:rPr>
              <a:t>be</a:t>
            </a:r>
            <a:r>
              <a:rPr sz="1000" spc="-20" dirty="0">
                <a:solidFill>
                  <a:srgbClr val="0A000A"/>
                </a:solidFill>
                <a:latin typeface="Tahoma"/>
                <a:cs typeface="Tahoma"/>
              </a:rPr>
              <a:t> </a:t>
            </a:r>
            <a:r>
              <a:rPr sz="1000" spc="-50" dirty="0">
                <a:solidFill>
                  <a:srgbClr val="0A000A"/>
                </a:solidFill>
                <a:latin typeface="Tahoma"/>
                <a:cs typeface="Tahoma"/>
              </a:rPr>
              <a:t>exposed</a:t>
            </a:r>
            <a:r>
              <a:rPr sz="1000" spc="-20" dirty="0">
                <a:solidFill>
                  <a:srgbClr val="0A000A"/>
                </a:solidFill>
                <a:latin typeface="Tahoma"/>
                <a:cs typeface="Tahoma"/>
              </a:rPr>
              <a:t> </a:t>
            </a:r>
            <a:r>
              <a:rPr sz="1000" dirty="0">
                <a:solidFill>
                  <a:srgbClr val="0A000A"/>
                </a:solidFill>
                <a:latin typeface="Tahoma"/>
                <a:cs typeface="Tahoma"/>
              </a:rPr>
              <a:t>in</a:t>
            </a:r>
            <a:r>
              <a:rPr sz="1000" spc="-15" dirty="0">
                <a:solidFill>
                  <a:srgbClr val="0A000A"/>
                </a:solidFill>
                <a:latin typeface="Tahoma"/>
                <a:cs typeface="Tahoma"/>
              </a:rPr>
              <a:t> </a:t>
            </a:r>
            <a:r>
              <a:rPr sz="1000" spc="-25" dirty="0">
                <a:solidFill>
                  <a:srgbClr val="0A000A"/>
                </a:solidFill>
                <a:latin typeface="Tahoma"/>
                <a:cs typeface="Tahoma"/>
              </a:rPr>
              <a:t>the </a:t>
            </a:r>
            <a:r>
              <a:rPr sz="1000" spc="-35" dirty="0">
                <a:solidFill>
                  <a:srgbClr val="0A000A"/>
                </a:solidFill>
                <a:latin typeface="Tahoma"/>
                <a:cs typeface="Tahoma"/>
              </a:rPr>
              <a:t>computed</a:t>
            </a:r>
            <a:r>
              <a:rPr sz="1000" spc="-15" dirty="0">
                <a:solidFill>
                  <a:srgbClr val="0A000A"/>
                </a:solidFill>
                <a:latin typeface="Tahoma"/>
                <a:cs typeface="Tahoma"/>
              </a:rPr>
              <a:t> </a:t>
            </a:r>
            <a:r>
              <a:rPr sz="1000" spc="-10" dirty="0">
                <a:solidFill>
                  <a:srgbClr val="0A000A"/>
                </a:solidFill>
                <a:latin typeface="Tahoma"/>
                <a:cs typeface="Tahoma"/>
              </a:rPr>
              <a:t>substitution</a:t>
            </a:r>
            <a:endParaRPr sz="1000">
              <a:latin typeface="Tahoma"/>
              <a:cs typeface="Tahoma"/>
            </a:endParaRPr>
          </a:p>
          <a:p>
            <a:pPr marL="808990" marR="749935" indent="-769620">
              <a:lnSpc>
                <a:spcPct val="116199"/>
              </a:lnSpc>
              <a:spcBef>
                <a:spcPts val="50"/>
              </a:spcBef>
            </a:pPr>
            <a:r>
              <a:rPr sz="1000" spc="-20" dirty="0">
                <a:solidFill>
                  <a:srgbClr val="D3AF38"/>
                </a:solidFill>
                <a:latin typeface="Tahoma"/>
                <a:cs typeface="Tahoma"/>
              </a:rPr>
              <a:t>functors</a:t>
            </a:r>
            <a:r>
              <a:rPr sz="1000" spc="145" dirty="0">
                <a:solidFill>
                  <a:srgbClr val="D3AF38"/>
                </a:solidFill>
                <a:latin typeface="Tahoma"/>
                <a:cs typeface="Tahoma"/>
              </a:rPr>
              <a:t> </a:t>
            </a:r>
            <a:r>
              <a:rPr sz="1000" spc="-35" dirty="0">
                <a:solidFill>
                  <a:srgbClr val="0A000A"/>
                </a:solidFill>
                <a:latin typeface="Tahoma"/>
                <a:cs typeface="Tahoma"/>
              </a:rPr>
              <a:t>alphanumeric</a:t>
            </a:r>
            <a:r>
              <a:rPr sz="1000" spc="-30" dirty="0">
                <a:solidFill>
                  <a:srgbClr val="0A000A"/>
                </a:solidFill>
                <a:latin typeface="Tahoma"/>
                <a:cs typeface="Tahoma"/>
              </a:rPr>
              <a:t> </a:t>
            </a:r>
            <a:r>
              <a:rPr sz="1000" spc="-25" dirty="0">
                <a:solidFill>
                  <a:srgbClr val="0A000A"/>
                </a:solidFill>
                <a:latin typeface="Tahoma"/>
                <a:cs typeface="Tahoma"/>
              </a:rPr>
              <a:t>strings</a:t>
            </a:r>
            <a:r>
              <a:rPr sz="1000" spc="-30" dirty="0">
                <a:solidFill>
                  <a:srgbClr val="0A000A"/>
                </a:solidFill>
                <a:latin typeface="Tahoma"/>
                <a:cs typeface="Tahoma"/>
              </a:rPr>
              <a:t> </a:t>
            </a:r>
            <a:r>
              <a:rPr sz="1000" spc="-25" dirty="0">
                <a:solidFill>
                  <a:srgbClr val="0A000A"/>
                </a:solidFill>
                <a:latin typeface="Tahoma"/>
                <a:cs typeface="Tahoma"/>
              </a:rPr>
              <a:t>starting</a:t>
            </a:r>
            <a:r>
              <a:rPr sz="1000" spc="-30" dirty="0">
                <a:solidFill>
                  <a:srgbClr val="0A000A"/>
                </a:solidFill>
                <a:latin typeface="Tahoma"/>
                <a:cs typeface="Tahoma"/>
              </a:rPr>
              <a:t> </a:t>
            </a:r>
            <a:r>
              <a:rPr sz="1000" dirty="0">
                <a:solidFill>
                  <a:srgbClr val="0A000A"/>
                </a:solidFill>
                <a:latin typeface="Tahoma"/>
                <a:cs typeface="Tahoma"/>
              </a:rPr>
              <a:t>with</a:t>
            </a:r>
            <a:r>
              <a:rPr sz="1000" spc="-30" dirty="0">
                <a:solidFill>
                  <a:srgbClr val="0A000A"/>
                </a:solidFill>
                <a:latin typeface="Tahoma"/>
                <a:cs typeface="Tahoma"/>
              </a:rPr>
              <a:t> </a:t>
            </a:r>
            <a:r>
              <a:rPr sz="1000" dirty="0">
                <a:solidFill>
                  <a:srgbClr val="0A000A"/>
                </a:solidFill>
                <a:latin typeface="Tahoma"/>
                <a:cs typeface="Tahoma"/>
              </a:rPr>
              <a:t>a</a:t>
            </a:r>
            <a:r>
              <a:rPr sz="1000" spc="-30" dirty="0">
                <a:solidFill>
                  <a:srgbClr val="0A000A"/>
                </a:solidFill>
                <a:latin typeface="Tahoma"/>
                <a:cs typeface="Tahoma"/>
              </a:rPr>
              <a:t> </a:t>
            </a:r>
            <a:r>
              <a:rPr sz="1000" i="1" spc="-65" dirty="0">
                <a:solidFill>
                  <a:srgbClr val="320032"/>
                </a:solidFill>
                <a:latin typeface="Arial"/>
                <a:cs typeface="Arial"/>
              </a:rPr>
              <a:t>lowercase</a:t>
            </a:r>
            <a:r>
              <a:rPr sz="1000" i="1" spc="65" dirty="0">
                <a:solidFill>
                  <a:srgbClr val="320032"/>
                </a:solidFill>
                <a:latin typeface="Arial"/>
                <a:cs typeface="Arial"/>
              </a:rPr>
              <a:t> </a:t>
            </a:r>
            <a:r>
              <a:rPr sz="1000" spc="-10" dirty="0">
                <a:solidFill>
                  <a:srgbClr val="0A000A"/>
                </a:solidFill>
                <a:latin typeface="Tahoma"/>
                <a:cs typeface="Tahoma"/>
              </a:rPr>
              <a:t>letter </a:t>
            </a:r>
            <a:r>
              <a:rPr sz="1000" spc="-25" dirty="0">
                <a:solidFill>
                  <a:srgbClr val="0A000A"/>
                </a:solidFill>
                <a:latin typeface="Tahoma"/>
                <a:cs typeface="Tahoma"/>
              </a:rPr>
              <a:t>holds</a:t>
            </a:r>
            <a:r>
              <a:rPr sz="1000" spc="-55" dirty="0">
                <a:solidFill>
                  <a:srgbClr val="0A000A"/>
                </a:solidFill>
                <a:latin typeface="Tahoma"/>
                <a:cs typeface="Tahoma"/>
              </a:rPr>
              <a:t> </a:t>
            </a:r>
            <a:r>
              <a:rPr sz="1000" spc="-10" dirty="0">
                <a:solidFill>
                  <a:srgbClr val="0A000A"/>
                </a:solidFill>
                <a:latin typeface="Tahoma"/>
                <a:cs typeface="Tahoma"/>
              </a:rPr>
              <a:t>for</a:t>
            </a:r>
            <a:r>
              <a:rPr sz="1000" spc="-45" dirty="0">
                <a:solidFill>
                  <a:srgbClr val="0A000A"/>
                </a:solidFill>
                <a:latin typeface="Tahoma"/>
                <a:cs typeface="Tahoma"/>
              </a:rPr>
              <a:t> </a:t>
            </a:r>
            <a:r>
              <a:rPr sz="1000" dirty="0">
                <a:solidFill>
                  <a:srgbClr val="0A000A"/>
                </a:solidFill>
                <a:latin typeface="Tahoma"/>
                <a:cs typeface="Tahoma"/>
              </a:rPr>
              <a:t>both</a:t>
            </a:r>
            <a:r>
              <a:rPr sz="1000" spc="-50" dirty="0">
                <a:solidFill>
                  <a:srgbClr val="0A000A"/>
                </a:solidFill>
                <a:latin typeface="Tahoma"/>
                <a:cs typeface="Tahoma"/>
              </a:rPr>
              <a:t> </a:t>
            </a:r>
            <a:r>
              <a:rPr sz="1000" spc="-35" dirty="0">
                <a:solidFill>
                  <a:srgbClr val="0A000A"/>
                </a:solidFill>
                <a:latin typeface="Tahoma"/>
                <a:cs typeface="Tahoma"/>
              </a:rPr>
              <a:t>proper</a:t>
            </a:r>
            <a:r>
              <a:rPr sz="1000" spc="-45" dirty="0">
                <a:solidFill>
                  <a:srgbClr val="0A000A"/>
                </a:solidFill>
                <a:latin typeface="Tahoma"/>
                <a:cs typeface="Tahoma"/>
              </a:rPr>
              <a:t> </a:t>
            </a:r>
            <a:r>
              <a:rPr sz="1000" spc="-30" dirty="0">
                <a:solidFill>
                  <a:srgbClr val="0A000A"/>
                </a:solidFill>
                <a:latin typeface="Tahoma"/>
                <a:cs typeface="Tahoma"/>
              </a:rPr>
              <a:t>functors</a:t>
            </a:r>
            <a:r>
              <a:rPr sz="1000" spc="-45" dirty="0">
                <a:solidFill>
                  <a:srgbClr val="0A000A"/>
                </a:solidFill>
                <a:latin typeface="Tahoma"/>
                <a:cs typeface="Tahoma"/>
              </a:rPr>
              <a:t> </a:t>
            </a:r>
            <a:r>
              <a:rPr sz="1000" spc="-20" dirty="0">
                <a:solidFill>
                  <a:srgbClr val="0A000A"/>
                </a:solidFill>
                <a:latin typeface="Tahoma"/>
                <a:cs typeface="Tahoma"/>
              </a:rPr>
              <a:t>and</a:t>
            </a:r>
            <a:r>
              <a:rPr sz="1000" spc="-50" dirty="0">
                <a:solidFill>
                  <a:srgbClr val="0A000A"/>
                </a:solidFill>
                <a:latin typeface="Tahoma"/>
                <a:cs typeface="Tahoma"/>
              </a:rPr>
              <a:t> </a:t>
            </a:r>
            <a:r>
              <a:rPr sz="1000" spc="-10" dirty="0">
                <a:solidFill>
                  <a:srgbClr val="0A000A"/>
                </a:solidFill>
                <a:latin typeface="Tahoma"/>
                <a:cs typeface="Tahoma"/>
              </a:rPr>
              <a:t>constants</a:t>
            </a:r>
            <a:endParaRPr sz="1000">
              <a:latin typeface="Tahoma"/>
              <a:cs typeface="Tahoma"/>
            </a:endParaRPr>
          </a:p>
          <a:p>
            <a:pPr marL="532130" marR="364490" indent="-363855">
              <a:lnSpc>
                <a:spcPct val="100000"/>
              </a:lnSpc>
              <a:spcBef>
                <a:spcPts val="295"/>
              </a:spcBef>
            </a:pPr>
            <a:r>
              <a:rPr sz="1000" spc="-10" dirty="0">
                <a:solidFill>
                  <a:srgbClr val="D3AF38"/>
                </a:solidFill>
                <a:latin typeface="Tahoma"/>
                <a:cs typeface="Tahoma"/>
              </a:rPr>
              <a:t>terms</a:t>
            </a:r>
            <a:r>
              <a:rPr sz="1000" spc="120" dirty="0">
                <a:solidFill>
                  <a:srgbClr val="D3AF38"/>
                </a:solidFill>
                <a:latin typeface="Tahoma"/>
                <a:cs typeface="Tahoma"/>
              </a:rPr>
              <a:t> </a:t>
            </a:r>
            <a:r>
              <a:rPr sz="1000" spc="-45" dirty="0">
                <a:solidFill>
                  <a:srgbClr val="0A000A"/>
                </a:solidFill>
                <a:latin typeface="Tahoma"/>
                <a:cs typeface="Tahoma"/>
              </a:rPr>
              <a:t>are</a:t>
            </a:r>
            <a:r>
              <a:rPr sz="1000" spc="-30" dirty="0">
                <a:solidFill>
                  <a:srgbClr val="0A000A"/>
                </a:solidFill>
                <a:latin typeface="Tahoma"/>
                <a:cs typeface="Tahoma"/>
              </a:rPr>
              <a:t> </a:t>
            </a:r>
            <a:r>
              <a:rPr sz="1000" dirty="0">
                <a:solidFill>
                  <a:srgbClr val="0A000A"/>
                </a:solidFill>
                <a:latin typeface="Tahoma"/>
                <a:cs typeface="Tahoma"/>
              </a:rPr>
              <a:t>built</a:t>
            </a:r>
            <a:r>
              <a:rPr sz="1000" spc="-45" dirty="0">
                <a:solidFill>
                  <a:srgbClr val="0A000A"/>
                </a:solidFill>
                <a:latin typeface="Tahoma"/>
                <a:cs typeface="Tahoma"/>
              </a:rPr>
              <a:t> </a:t>
            </a:r>
            <a:r>
              <a:rPr sz="1000" spc="-35" dirty="0">
                <a:solidFill>
                  <a:srgbClr val="0A000A"/>
                </a:solidFill>
                <a:latin typeface="Tahoma"/>
                <a:cs typeface="Tahoma"/>
              </a:rPr>
              <a:t>recursively</a:t>
            </a:r>
            <a:r>
              <a:rPr sz="1000" spc="-40" dirty="0">
                <a:solidFill>
                  <a:srgbClr val="0A000A"/>
                </a:solidFill>
                <a:latin typeface="Tahoma"/>
                <a:cs typeface="Tahoma"/>
              </a:rPr>
              <a:t> </a:t>
            </a:r>
            <a:r>
              <a:rPr sz="1000" dirty="0">
                <a:solidFill>
                  <a:srgbClr val="0A000A"/>
                </a:solidFill>
                <a:latin typeface="Tahoma"/>
                <a:cs typeface="Tahoma"/>
              </a:rPr>
              <a:t>out</a:t>
            </a:r>
            <a:r>
              <a:rPr sz="1000" spc="-45" dirty="0">
                <a:solidFill>
                  <a:srgbClr val="0A000A"/>
                </a:solidFill>
                <a:latin typeface="Tahoma"/>
                <a:cs typeface="Tahoma"/>
              </a:rPr>
              <a:t> </a:t>
            </a:r>
            <a:r>
              <a:rPr sz="1000" dirty="0">
                <a:solidFill>
                  <a:srgbClr val="0A000A"/>
                </a:solidFill>
                <a:latin typeface="Tahoma"/>
                <a:cs typeface="Tahoma"/>
              </a:rPr>
              <a:t>of</a:t>
            </a:r>
            <a:r>
              <a:rPr sz="1000" spc="-40" dirty="0">
                <a:solidFill>
                  <a:srgbClr val="0A000A"/>
                </a:solidFill>
                <a:latin typeface="Tahoma"/>
                <a:cs typeface="Tahoma"/>
              </a:rPr>
              <a:t> </a:t>
            </a:r>
            <a:r>
              <a:rPr sz="1000" spc="-30" dirty="0">
                <a:solidFill>
                  <a:srgbClr val="0A000A"/>
                </a:solidFill>
                <a:latin typeface="Tahoma"/>
                <a:cs typeface="Tahoma"/>
              </a:rPr>
              <a:t>functors</a:t>
            </a:r>
            <a:r>
              <a:rPr sz="1000" spc="-40" dirty="0">
                <a:solidFill>
                  <a:srgbClr val="0A000A"/>
                </a:solidFill>
                <a:latin typeface="Tahoma"/>
                <a:cs typeface="Tahoma"/>
              </a:rPr>
              <a:t> </a:t>
            </a:r>
            <a:r>
              <a:rPr sz="1000" spc="-20" dirty="0">
                <a:solidFill>
                  <a:srgbClr val="0A000A"/>
                </a:solidFill>
                <a:latin typeface="Tahoma"/>
                <a:cs typeface="Tahoma"/>
              </a:rPr>
              <a:t>and</a:t>
            </a:r>
            <a:r>
              <a:rPr sz="1000" spc="-40" dirty="0">
                <a:solidFill>
                  <a:srgbClr val="0A000A"/>
                </a:solidFill>
                <a:latin typeface="Tahoma"/>
                <a:cs typeface="Tahoma"/>
              </a:rPr>
              <a:t> </a:t>
            </a:r>
            <a:r>
              <a:rPr sz="1000" spc="-35" dirty="0">
                <a:solidFill>
                  <a:srgbClr val="0A000A"/>
                </a:solidFill>
                <a:latin typeface="Tahoma"/>
                <a:cs typeface="Tahoma"/>
              </a:rPr>
              <a:t>variables</a:t>
            </a:r>
            <a:r>
              <a:rPr sz="1000" spc="-40" dirty="0">
                <a:solidFill>
                  <a:srgbClr val="0A000A"/>
                </a:solidFill>
                <a:latin typeface="Tahoma"/>
                <a:cs typeface="Tahoma"/>
              </a:rPr>
              <a:t> </a:t>
            </a:r>
            <a:r>
              <a:rPr sz="1000" spc="-20" dirty="0">
                <a:solidFill>
                  <a:srgbClr val="0A000A"/>
                </a:solidFill>
                <a:latin typeface="Tahoma"/>
                <a:cs typeface="Tahoma"/>
              </a:rPr>
              <a:t>as</a:t>
            </a:r>
            <a:r>
              <a:rPr sz="1000" spc="-45" dirty="0">
                <a:solidFill>
                  <a:srgbClr val="0A000A"/>
                </a:solidFill>
                <a:latin typeface="Tahoma"/>
                <a:cs typeface="Tahoma"/>
              </a:rPr>
              <a:t> </a:t>
            </a:r>
            <a:r>
              <a:rPr sz="1000" dirty="0">
                <a:solidFill>
                  <a:srgbClr val="0A000A"/>
                </a:solidFill>
                <a:latin typeface="Tahoma"/>
                <a:cs typeface="Tahoma"/>
              </a:rPr>
              <a:t>in</a:t>
            </a:r>
            <a:r>
              <a:rPr sz="1000" spc="-40" dirty="0">
                <a:solidFill>
                  <a:srgbClr val="0A000A"/>
                </a:solidFill>
                <a:latin typeface="Tahoma"/>
                <a:cs typeface="Tahoma"/>
              </a:rPr>
              <a:t> </a:t>
            </a:r>
            <a:r>
              <a:rPr sz="1000" spc="-20" dirty="0">
                <a:solidFill>
                  <a:srgbClr val="0A000A"/>
                </a:solidFill>
                <a:latin typeface="Tahoma"/>
                <a:cs typeface="Tahoma"/>
              </a:rPr>
              <a:t>logic </a:t>
            </a:r>
            <a:r>
              <a:rPr sz="1000" spc="-10" dirty="0">
                <a:solidFill>
                  <a:srgbClr val="0A000A"/>
                </a:solidFill>
                <a:latin typeface="Tahoma"/>
                <a:cs typeface="Tahoma"/>
              </a:rPr>
              <a:t>programming</a:t>
            </a:r>
            <a:endParaRPr sz="1000">
              <a:latin typeface="Tahoma"/>
              <a:cs typeface="Tahoma"/>
            </a:endParaRPr>
          </a:p>
        </p:txBody>
      </p:sp>
      <p:sp>
        <p:nvSpPr>
          <p:cNvPr id="16" name="object 16"/>
          <p:cNvSpPr txBox="1"/>
          <p:nvPr/>
        </p:nvSpPr>
        <p:spPr>
          <a:xfrm>
            <a:off x="719315" y="2714339"/>
            <a:ext cx="2036445" cy="405130"/>
          </a:xfrm>
          <a:prstGeom prst="rect">
            <a:avLst/>
          </a:prstGeom>
        </p:spPr>
        <p:txBody>
          <a:bodyPr vert="horz" wrap="square" lIns="0" tIns="50165" rIns="0" bIns="0" rtlCol="0">
            <a:spAutoFit/>
          </a:bodyPr>
          <a:lstStyle/>
          <a:p>
            <a:pPr marL="12700">
              <a:lnSpc>
                <a:spcPct val="100000"/>
              </a:lnSpc>
              <a:spcBef>
                <a:spcPts val="395"/>
              </a:spcBef>
            </a:pPr>
            <a:r>
              <a:rPr sz="1000" i="1" dirty="0">
                <a:solidFill>
                  <a:srgbClr val="D3AF38"/>
                </a:solidFill>
                <a:latin typeface="Arial"/>
                <a:cs typeface="Arial"/>
              </a:rPr>
              <a:t>→</a:t>
            </a:r>
            <a:r>
              <a:rPr sz="1000" i="1" spc="200" dirty="0">
                <a:solidFill>
                  <a:srgbClr val="D3AF38"/>
                </a:solidFill>
                <a:latin typeface="Arial"/>
                <a:cs typeface="Arial"/>
              </a:rPr>
              <a:t>  </a:t>
            </a:r>
            <a:r>
              <a:rPr sz="1000" spc="-10" dirty="0">
                <a:solidFill>
                  <a:srgbClr val="0A000A"/>
                </a:solidFill>
                <a:latin typeface="Tahoma"/>
                <a:cs typeface="Tahoma"/>
              </a:rPr>
              <a:t>e.g.,</a:t>
            </a:r>
            <a:r>
              <a:rPr sz="1000" spc="-10" dirty="0">
                <a:solidFill>
                  <a:srgbClr val="0A000A"/>
                </a:solidFill>
                <a:latin typeface="Cambria"/>
                <a:cs typeface="Cambria"/>
              </a:rPr>
              <a:t>term</a:t>
            </a:r>
            <a:r>
              <a:rPr sz="1000" spc="-10" dirty="0">
                <a:solidFill>
                  <a:srgbClr val="0A000A"/>
                </a:solidFill>
                <a:latin typeface="Tahoma"/>
                <a:cs typeface="Tahoma"/>
              </a:rPr>
              <a:t>,</a:t>
            </a:r>
            <a:r>
              <a:rPr sz="1000" spc="-10" dirty="0">
                <a:solidFill>
                  <a:srgbClr val="0A000A"/>
                </a:solidFill>
                <a:latin typeface="Cambria"/>
                <a:cs typeface="Cambria"/>
              </a:rPr>
              <a:t>Var</a:t>
            </a:r>
            <a:r>
              <a:rPr sz="1000" spc="-10" dirty="0">
                <a:solidFill>
                  <a:srgbClr val="0A000A"/>
                </a:solidFill>
                <a:latin typeface="Tahoma"/>
                <a:cs typeface="Tahoma"/>
              </a:rPr>
              <a:t>,</a:t>
            </a:r>
            <a:r>
              <a:rPr sz="1000" spc="-10" dirty="0">
                <a:solidFill>
                  <a:srgbClr val="0A000A"/>
                </a:solidFill>
                <a:latin typeface="Cambria"/>
                <a:cs typeface="Cambria"/>
              </a:rPr>
              <a:t>f(X)</a:t>
            </a:r>
            <a:r>
              <a:rPr sz="1000" spc="-10" dirty="0">
                <a:solidFill>
                  <a:srgbClr val="0A000A"/>
                </a:solidFill>
                <a:latin typeface="Tahoma"/>
                <a:cs typeface="Tahoma"/>
              </a:rPr>
              <a:t>,</a:t>
            </a:r>
            <a:r>
              <a:rPr sz="1000" spc="-10" dirty="0">
                <a:solidFill>
                  <a:srgbClr val="0A000A"/>
                </a:solidFill>
                <a:latin typeface="Cambria"/>
                <a:cs typeface="Cambria"/>
              </a:rPr>
              <a:t>p(Y,f(a))</a:t>
            </a:r>
            <a:r>
              <a:rPr sz="1000" spc="-10" dirty="0">
                <a:solidFill>
                  <a:srgbClr val="0A000A"/>
                </a:solidFill>
                <a:latin typeface="Tahoma"/>
                <a:cs typeface="Tahoma"/>
              </a:rPr>
              <a:t>are</a:t>
            </a:r>
            <a:endParaRPr sz="1000">
              <a:latin typeface="Tahoma"/>
              <a:cs typeface="Tahoma"/>
            </a:endParaRPr>
          </a:p>
          <a:p>
            <a:pPr marL="12700">
              <a:lnSpc>
                <a:spcPct val="100000"/>
              </a:lnSpc>
              <a:spcBef>
                <a:spcPts val="295"/>
              </a:spcBef>
            </a:pPr>
            <a:r>
              <a:rPr sz="1000" i="1" dirty="0">
                <a:solidFill>
                  <a:srgbClr val="D3AF38"/>
                </a:solidFill>
                <a:latin typeface="Arial"/>
                <a:cs typeface="Arial"/>
              </a:rPr>
              <a:t>→</a:t>
            </a:r>
            <a:r>
              <a:rPr sz="1000" i="1" spc="405" dirty="0">
                <a:solidFill>
                  <a:srgbClr val="D3AF38"/>
                </a:solidFill>
                <a:latin typeface="Arial"/>
                <a:cs typeface="Arial"/>
              </a:rPr>
              <a:t> </a:t>
            </a:r>
            <a:r>
              <a:rPr sz="1000" spc="-10" dirty="0">
                <a:solidFill>
                  <a:srgbClr val="0A000A"/>
                </a:solidFill>
                <a:latin typeface="Tahoma"/>
                <a:cs typeface="Tahoma"/>
              </a:rPr>
              <a:t>e.g.,</a:t>
            </a:r>
            <a:r>
              <a:rPr sz="1000" spc="-10" dirty="0">
                <a:solidFill>
                  <a:srgbClr val="0A000A"/>
                </a:solidFill>
                <a:latin typeface="Cambria"/>
                <a:cs typeface="Cambria"/>
              </a:rPr>
              <a:t>term</a:t>
            </a:r>
            <a:r>
              <a:rPr sz="1000" spc="-10" dirty="0">
                <a:solidFill>
                  <a:srgbClr val="0A000A"/>
                </a:solidFill>
                <a:latin typeface="Tahoma"/>
                <a:cs typeface="Tahoma"/>
              </a:rPr>
              <a:t>,</a:t>
            </a:r>
            <a:r>
              <a:rPr sz="1000" spc="-10" dirty="0">
                <a:solidFill>
                  <a:srgbClr val="0A000A"/>
                </a:solidFill>
                <a:latin typeface="Cambria"/>
                <a:cs typeface="Cambria"/>
              </a:rPr>
              <a:t>var</a:t>
            </a:r>
            <a:r>
              <a:rPr sz="1000" spc="-10" dirty="0">
                <a:solidFill>
                  <a:srgbClr val="0A000A"/>
                </a:solidFill>
                <a:latin typeface="Tahoma"/>
                <a:cs typeface="Tahoma"/>
              </a:rPr>
              <a:t>,</a:t>
            </a:r>
            <a:r>
              <a:rPr sz="1000" spc="-10" dirty="0">
                <a:solidFill>
                  <a:srgbClr val="0A000A"/>
                </a:solidFill>
                <a:latin typeface="Cambria"/>
                <a:cs typeface="Cambria"/>
              </a:rPr>
              <a:t>f(a)</a:t>
            </a:r>
            <a:r>
              <a:rPr sz="1000" spc="-10" dirty="0">
                <a:solidFill>
                  <a:srgbClr val="0A000A"/>
                </a:solidFill>
                <a:latin typeface="Tahoma"/>
                <a:cs typeface="Tahoma"/>
              </a:rPr>
              <a:t>,</a:t>
            </a:r>
            <a:r>
              <a:rPr sz="1000" spc="-10" dirty="0">
                <a:solidFill>
                  <a:srgbClr val="0A000A"/>
                </a:solidFill>
                <a:latin typeface="Cambria"/>
                <a:cs typeface="Cambria"/>
              </a:rPr>
              <a:t>p(x,y)</a:t>
            </a:r>
            <a:r>
              <a:rPr sz="1000" spc="-10" dirty="0">
                <a:solidFill>
                  <a:srgbClr val="0A000A"/>
                </a:solidFill>
                <a:latin typeface="Tahoma"/>
                <a:cs typeface="Tahoma"/>
              </a:rPr>
              <a:t>are</a:t>
            </a:r>
            <a:endParaRPr sz="1000">
              <a:latin typeface="Tahoma"/>
              <a:cs typeface="Tahoma"/>
            </a:endParaRPr>
          </a:p>
        </p:txBody>
      </p:sp>
      <p:sp>
        <p:nvSpPr>
          <p:cNvPr id="17" name="object 17"/>
          <p:cNvSpPr txBox="1"/>
          <p:nvPr/>
        </p:nvSpPr>
        <p:spPr>
          <a:xfrm>
            <a:off x="2784525" y="2714339"/>
            <a:ext cx="1114425" cy="405130"/>
          </a:xfrm>
          <a:prstGeom prst="rect">
            <a:avLst/>
          </a:prstGeom>
        </p:spPr>
        <p:txBody>
          <a:bodyPr vert="horz" wrap="square" lIns="0" tIns="12700" rIns="0" bIns="0" rtlCol="0">
            <a:spAutoFit/>
          </a:bodyPr>
          <a:lstStyle/>
          <a:p>
            <a:pPr marL="12700" marR="5080" indent="198755">
              <a:lnSpc>
                <a:spcPct val="124500"/>
              </a:lnSpc>
              <a:spcBef>
                <a:spcPts val="100"/>
              </a:spcBef>
            </a:pPr>
            <a:r>
              <a:rPr sz="1000" i="1" spc="-20" dirty="0">
                <a:solidFill>
                  <a:srgbClr val="320032"/>
                </a:solidFill>
                <a:latin typeface="Arial"/>
                <a:cs typeface="Arial"/>
              </a:rPr>
              <a:t>Prolog</a:t>
            </a:r>
            <a:r>
              <a:rPr sz="1000" i="1" spc="-30" dirty="0">
                <a:solidFill>
                  <a:srgbClr val="320032"/>
                </a:solidFill>
                <a:latin typeface="Arial"/>
                <a:cs typeface="Arial"/>
              </a:rPr>
              <a:t> </a:t>
            </a:r>
            <a:r>
              <a:rPr sz="1000" i="1" spc="-10" dirty="0">
                <a:solidFill>
                  <a:srgbClr val="320032"/>
                </a:solidFill>
                <a:latin typeface="Arial"/>
                <a:cs typeface="Arial"/>
              </a:rPr>
              <a:t>terms </a:t>
            </a:r>
            <a:r>
              <a:rPr sz="1000" i="1" spc="-20" dirty="0">
                <a:solidFill>
                  <a:srgbClr val="320032"/>
                </a:solidFill>
                <a:latin typeface="Arial"/>
                <a:cs typeface="Arial"/>
              </a:rPr>
              <a:t>Prolog</a:t>
            </a:r>
            <a:r>
              <a:rPr sz="1000" i="1" spc="-25" dirty="0">
                <a:solidFill>
                  <a:srgbClr val="320032"/>
                </a:solidFill>
                <a:latin typeface="Arial"/>
                <a:cs typeface="Arial"/>
              </a:rPr>
              <a:t> </a:t>
            </a:r>
            <a:r>
              <a:rPr sz="1000" i="1" spc="-30" dirty="0">
                <a:solidFill>
                  <a:srgbClr val="320032"/>
                </a:solidFill>
                <a:latin typeface="Arial"/>
                <a:cs typeface="Arial"/>
              </a:rPr>
              <a:t>ground</a:t>
            </a:r>
            <a:r>
              <a:rPr sz="1000" i="1" spc="-20" dirty="0">
                <a:solidFill>
                  <a:srgbClr val="320032"/>
                </a:solidFill>
                <a:latin typeface="Arial"/>
                <a:cs typeface="Arial"/>
              </a:rPr>
              <a:t> </a:t>
            </a:r>
            <a:r>
              <a:rPr sz="1000" i="1" spc="-45" dirty="0">
                <a:solidFill>
                  <a:srgbClr val="320032"/>
                </a:solidFill>
                <a:latin typeface="Arial"/>
                <a:cs typeface="Arial"/>
              </a:rPr>
              <a:t>terms</a:t>
            </a:r>
            <a:endParaRPr sz="1000">
              <a:latin typeface="Arial"/>
              <a:cs typeface="Arial"/>
            </a:endParaRPr>
          </a:p>
        </p:txBody>
      </p:sp>
      <p:grpSp>
        <p:nvGrpSpPr>
          <p:cNvPr id="18" name="object 18"/>
          <p:cNvGrpSpPr/>
          <p:nvPr/>
        </p:nvGrpSpPr>
        <p:grpSpPr>
          <a:xfrm>
            <a:off x="0" y="3346348"/>
            <a:ext cx="4597400" cy="109855"/>
            <a:chOff x="0" y="3346348"/>
            <a:chExt cx="4597400" cy="109855"/>
          </a:xfrm>
        </p:grpSpPr>
        <p:sp>
          <p:nvSpPr>
            <p:cNvPr id="19" name="object 19"/>
            <p:cNvSpPr/>
            <p:nvPr/>
          </p:nvSpPr>
          <p:spPr>
            <a:xfrm>
              <a:off x="0" y="3346348"/>
              <a:ext cx="1536065" cy="109855"/>
            </a:xfrm>
            <a:custGeom>
              <a:avLst/>
              <a:gdLst/>
              <a:ahLst/>
              <a:cxnLst/>
              <a:rect l="l" t="t" r="r" b="b"/>
              <a:pathLst>
                <a:path w="1536065" h="109854">
                  <a:moveTo>
                    <a:pt x="1535950" y="109639"/>
                  </a:moveTo>
                  <a:lnTo>
                    <a:pt x="0" y="109639"/>
                  </a:lnTo>
                  <a:lnTo>
                    <a:pt x="0" y="0"/>
                  </a:lnTo>
                  <a:lnTo>
                    <a:pt x="1535950" y="0"/>
                  </a:lnTo>
                  <a:lnTo>
                    <a:pt x="1535950" y="109639"/>
                  </a:lnTo>
                  <a:close/>
                </a:path>
              </a:pathLst>
            </a:custGeom>
            <a:solidFill>
              <a:srgbClr val="510051"/>
            </a:solidFill>
          </p:spPr>
          <p:txBody>
            <a:bodyPr wrap="square" lIns="0" tIns="0" rIns="0" bIns="0" rtlCol="0"/>
            <a:lstStyle/>
            <a:p>
              <a:endParaRPr/>
            </a:p>
          </p:txBody>
        </p:sp>
        <p:sp>
          <p:nvSpPr>
            <p:cNvPr id="20" name="object 20"/>
            <p:cNvSpPr/>
            <p:nvPr/>
          </p:nvSpPr>
          <p:spPr>
            <a:xfrm>
              <a:off x="1535950" y="3346348"/>
              <a:ext cx="1536065" cy="109855"/>
            </a:xfrm>
            <a:custGeom>
              <a:avLst/>
              <a:gdLst/>
              <a:ahLst/>
              <a:cxnLst/>
              <a:rect l="l" t="t" r="r" b="b"/>
              <a:pathLst>
                <a:path w="1536064" h="109854">
                  <a:moveTo>
                    <a:pt x="1536001" y="109639"/>
                  </a:moveTo>
                  <a:lnTo>
                    <a:pt x="0" y="109639"/>
                  </a:lnTo>
                  <a:lnTo>
                    <a:pt x="0" y="0"/>
                  </a:lnTo>
                  <a:lnTo>
                    <a:pt x="1536001" y="0"/>
                  </a:lnTo>
                  <a:lnTo>
                    <a:pt x="1536001" y="109639"/>
                  </a:lnTo>
                  <a:close/>
                </a:path>
              </a:pathLst>
            </a:custGeom>
            <a:solidFill>
              <a:srgbClr val="EBEBEB"/>
            </a:solidFill>
          </p:spPr>
          <p:txBody>
            <a:bodyPr wrap="square" lIns="0" tIns="0" rIns="0" bIns="0" rtlCol="0"/>
            <a:lstStyle/>
            <a:p>
              <a:endParaRPr/>
            </a:p>
          </p:txBody>
        </p:sp>
        <p:sp>
          <p:nvSpPr>
            <p:cNvPr id="21" name="object 21"/>
            <p:cNvSpPr/>
            <p:nvPr/>
          </p:nvSpPr>
          <p:spPr>
            <a:xfrm>
              <a:off x="3071964" y="3346348"/>
              <a:ext cx="1525905" cy="108585"/>
            </a:xfrm>
            <a:custGeom>
              <a:avLst/>
              <a:gdLst/>
              <a:ahLst/>
              <a:cxnLst/>
              <a:rect l="l" t="t" r="r" b="b"/>
              <a:pathLst>
                <a:path w="1525904" h="108585">
                  <a:moveTo>
                    <a:pt x="0" y="0"/>
                  </a:moveTo>
                  <a:lnTo>
                    <a:pt x="1525435" y="0"/>
                  </a:lnTo>
                  <a:lnTo>
                    <a:pt x="1525435" y="108051"/>
                  </a:lnTo>
                  <a:lnTo>
                    <a:pt x="0" y="108051"/>
                  </a:lnTo>
                  <a:lnTo>
                    <a:pt x="0" y="0"/>
                  </a:lnTo>
                  <a:close/>
                </a:path>
              </a:pathLst>
            </a:custGeom>
            <a:solidFill>
              <a:srgbClr val="D8D8D8"/>
            </a:solidFill>
          </p:spPr>
          <p:txBody>
            <a:bodyPr wrap="square" lIns="0" tIns="0" rIns="0" bIns="0" rtlCol="0"/>
            <a:lstStyle/>
            <a:p>
              <a:endParaRPr/>
            </a:p>
          </p:txBody>
        </p:sp>
      </p:grpSp>
      <p:sp>
        <p:nvSpPr>
          <p:cNvPr id="22" name="object 22"/>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dirty="0"/>
              <a:t>Calegari</a:t>
            </a:r>
            <a:r>
              <a:rPr spc="170" dirty="0"/>
              <a:t> </a:t>
            </a:r>
            <a:r>
              <a:rPr spc="-20" dirty="0"/>
              <a:t>(Universit`a</a:t>
            </a:r>
            <a:r>
              <a:rPr spc="5" dirty="0"/>
              <a:t> </a:t>
            </a:r>
            <a:r>
              <a:rPr spc="-10" dirty="0"/>
              <a:t>Bologna)</a:t>
            </a:r>
          </a:p>
        </p:txBody>
      </p:sp>
      <p:sp>
        <p:nvSpPr>
          <p:cNvPr id="23" name="object 23"/>
          <p:cNvSpPr txBox="1"/>
          <p:nvPr/>
        </p:nvSpPr>
        <p:spPr>
          <a:xfrm>
            <a:off x="2053069" y="3351784"/>
            <a:ext cx="502284" cy="102235"/>
          </a:xfrm>
          <a:prstGeom prst="rect">
            <a:avLst/>
          </a:prstGeom>
        </p:spPr>
        <p:txBody>
          <a:bodyPr vert="horz" wrap="square" lIns="0" tIns="0" rIns="0" bIns="0" rtlCol="0">
            <a:spAutoFit/>
          </a:bodyPr>
          <a:lstStyle/>
          <a:p>
            <a:pPr marL="12700">
              <a:lnSpc>
                <a:spcPts val="675"/>
              </a:lnSpc>
            </a:pPr>
            <a:r>
              <a:rPr sz="600" dirty="0">
                <a:solidFill>
                  <a:srgbClr val="470047"/>
                </a:solidFill>
                <a:latin typeface="Arial"/>
                <a:cs typeface="Arial"/>
              </a:rPr>
              <a:t>Ethics and</a:t>
            </a:r>
            <a:r>
              <a:rPr sz="600" spc="5" dirty="0">
                <a:solidFill>
                  <a:srgbClr val="470047"/>
                </a:solidFill>
                <a:latin typeface="Arial"/>
                <a:cs typeface="Arial"/>
              </a:rPr>
              <a:t> </a:t>
            </a:r>
            <a:r>
              <a:rPr sz="600" spc="-25" dirty="0">
                <a:solidFill>
                  <a:srgbClr val="470047"/>
                </a:solidFill>
                <a:latin typeface="Arial"/>
                <a:cs typeface="Arial"/>
              </a:rPr>
              <a:t>LP</a:t>
            </a:r>
            <a:endParaRPr sz="600">
              <a:latin typeface="Arial"/>
              <a:cs typeface="Arial"/>
            </a:endParaRPr>
          </a:p>
        </p:txBody>
      </p:sp>
      <p:sp>
        <p:nvSpPr>
          <p:cNvPr id="24" name="object 24"/>
          <p:cNvSpPr txBox="1">
            <a:spLocks noGrp="1"/>
          </p:cNvSpPr>
          <p:nvPr>
            <p:ph type="ftr" sz="quarter" idx="5"/>
          </p:nvPr>
        </p:nvSpPr>
        <p:spPr>
          <a:prstGeom prst="rect">
            <a:avLst/>
          </a:prstGeom>
        </p:spPr>
        <p:txBody>
          <a:bodyPr vert="horz" wrap="square" lIns="0" tIns="0" rIns="0" bIns="0" rtlCol="0">
            <a:spAutoFit/>
          </a:bodyPr>
          <a:lstStyle/>
          <a:p>
            <a:pPr marL="12700">
              <a:lnSpc>
                <a:spcPts val="675"/>
              </a:lnSpc>
            </a:pPr>
            <a:r>
              <a:rPr dirty="0"/>
              <a:t>A.Y.</a:t>
            </a:r>
            <a:r>
              <a:rPr spc="100" dirty="0"/>
              <a:t> </a:t>
            </a:r>
            <a:r>
              <a:rPr spc="-10" dirty="0"/>
              <a:t>2020/2021</a:t>
            </a:r>
          </a:p>
        </p:txBody>
      </p:sp>
      <p:sp>
        <p:nvSpPr>
          <p:cNvPr id="25" name="object 25"/>
          <p:cNvSpPr txBox="1">
            <a:spLocks noGrp="1"/>
          </p:cNvSpPr>
          <p:nvPr>
            <p:ph type="sldNum" sz="quarter" idx="7"/>
          </p:nvPr>
        </p:nvSpPr>
        <p:spPr>
          <a:prstGeom prst="rect">
            <a:avLst/>
          </a:prstGeom>
        </p:spPr>
        <p:txBody>
          <a:bodyPr vert="horz" wrap="square" lIns="0" tIns="0" rIns="0" bIns="0" rtlCol="0">
            <a:spAutoFit/>
          </a:bodyPr>
          <a:lstStyle/>
          <a:p>
            <a:pPr marL="38100">
              <a:lnSpc>
                <a:spcPts val="675"/>
              </a:lnSpc>
            </a:pPr>
            <a:fld id="{81D60167-4931-47E6-BA6A-407CBD079E47}" type="slidenum">
              <a:rPr spc="-25" dirty="0"/>
              <a:t>21</a:t>
            </a:fld>
            <a:r>
              <a:rPr spc="-60" dirty="0"/>
              <a:t> </a:t>
            </a:r>
            <a:r>
              <a:rPr spc="150" dirty="0"/>
              <a:t>/</a:t>
            </a:r>
            <a:r>
              <a:rPr spc="-55" dirty="0"/>
              <a:t> </a:t>
            </a:r>
            <a:r>
              <a:rPr spc="-25" dirty="0"/>
              <a:t>69</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95398" y="792"/>
            <a:ext cx="454025" cy="116839"/>
          </a:xfrm>
          <a:prstGeom prst="rect">
            <a:avLst/>
          </a:prstGeom>
        </p:spPr>
        <p:txBody>
          <a:bodyPr vert="horz" wrap="square" lIns="0" tIns="12065" rIns="0" bIns="0" rtlCol="0">
            <a:spAutoFit/>
          </a:bodyPr>
          <a:lstStyle/>
          <a:p>
            <a:pPr marL="12700">
              <a:lnSpc>
                <a:spcPct val="100000"/>
              </a:lnSpc>
              <a:spcBef>
                <a:spcPts val="95"/>
              </a:spcBef>
            </a:pPr>
            <a:r>
              <a:rPr sz="600" spc="-10" dirty="0">
                <a:solidFill>
                  <a:srgbClr val="F2F2F2"/>
                </a:solidFill>
                <a:latin typeface="Arial"/>
                <a:cs typeface="Arial"/>
              </a:rPr>
              <a:t>Preliminaries</a:t>
            </a:r>
            <a:endParaRPr sz="600">
              <a:latin typeface="Arial"/>
              <a:cs typeface="Arial"/>
            </a:endParaRPr>
          </a:p>
        </p:txBody>
      </p:sp>
      <p:sp>
        <p:nvSpPr>
          <p:cNvPr id="3" name="object 3"/>
          <p:cNvSpPr/>
          <p:nvPr/>
        </p:nvSpPr>
        <p:spPr>
          <a:xfrm>
            <a:off x="2304008" y="0"/>
            <a:ext cx="2293620" cy="140335"/>
          </a:xfrm>
          <a:custGeom>
            <a:avLst/>
            <a:gdLst/>
            <a:ahLst/>
            <a:cxnLst/>
            <a:rect l="l" t="t" r="r" b="b"/>
            <a:pathLst>
              <a:path w="2293620" h="140335">
                <a:moveTo>
                  <a:pt x="2293391" y="139992"/>
                </a:moveTo>
                <a:lnTo>
                  <a:pt x="0" y="139992"/>
                </a:lnTo>
                <a:lnTo>
                  <a:pt x="0" y="0"/>
                </a:lnTo>
                <a:lnTo>
                  <a:pt x="2293391" y="0"/>
                </a:lnTo>
                <a:lnTo>
                  <a:pt x="2293391" y="139992"/>
                </a:lnTo>
                <a:close/>
              </a:path>
            </a:pathLst>
          </a:custGeom>
          <a:solidFill>
            <a:srgbClr val="D8D8D8"/>
          </a:solidFill>
        </p:spPr>
        <p:txBody>
          <a:bodyPr wrap="square" lIns="0" tIns="0" rIns="0" bIns="0" rtlCol="0"/>
          <a:lstStyle/>
          <a:p>
            <a:endParaRPr/>
          </a:p>
        </p:txBody>
      </p:sp>
      <p:sp>
        <p:nvSpPr>
          <p:cNvPr id="4" name="object 4"/>
          <p:cNvSpPr txBox="1"/>
          <p:nvPr/>
        </p:nvSpPr>
        <p:spPr>
          <a:xfrm>
            <a:off x="2358783" y="792"/>
            <a:ext cx="762635" cy="116839"/>
          </a:xfrm>
          <a:prstGeom prst="rect">
            <a:avLst/>
          </a:prstGeom>
        </p:spPr>
        <p:txBody>
          <a:bodyPr vert="horz" wrap="square" lIns="0" tIns="12065" rIns="0" bIns="0" rtlCol="0">
            <a:spAutoFit/>
          </a:bodyPr>
          <a:lstStyle/>
          <a:p>
            <a:pPr marL="12700">
              <a:lnSpc>
                <a:spcPct val="100000"/>
              </a:lnSpc>
              <a:spcBef>
                <a:spcPts val="95"/>
              </a:spcBef>
            </a:pPr>
            <a:r>
              <a:rPr sz="600" dirty="0">
                <a:solidFill>
                  <a:srgbClr val="3D003D"/>
                </a:solidFill>
                <a:latin typeface="Arial"/>
                <a:cs typeface="Arial"/>
              </a:rPr>
              <a:t>Prolog</a:t>
            </a:r>
            <a:r>
              <a:rPr sz="600" spc="20" dirty="0">
                <a:solidFill>
                  <a:srgbClr val="3D003D"/>
                </a:solidFill>
                <a:latin typeface="Arial"/>
                <a:cs typeface="Arial"/>
              </a:rPr>
              <a:t> </a:t>
            </a:r>
            <a:r>
              <a:rPr sz="600" dirty="0">
                <a:solidFill>
                  <a:srgbClr val="3D003D"/>
                </a:solidFill>
                <a:latin typeface="Arial"/>
                <a:cs typeface="Arial"/>
              </a:rPr>
              <a:t>Syntax:</a:t>
            </a:r>
            <a:r>
              <a:rPr sz="600" spc="85" dirty="0">
                <a:solidFill>
                  <a:srgbClr val="3D003D"/>
                </a:solidFill>
                <a:latin typeface="Arial"/>
                <a:cs typeface="Arial"/>
              </a:rPr>
              <a:t> </a:t>
            </a:r>
            <a:r>
              <a:rPr sz="600" spc="-20" dirty="0">
                <a:solidFill>
                  <a:srgbClr val="3D003D"/>
                </a:solidFill>
                <a:latin typeface="Arial"/>
                <a:cs typeface="Arial"/>
              </a:rPr>
              <a:t>Recap</a:t>
            </a:r>
            <a:endParaRPr sz="600">
              <a:latin typeface="Arial"/>
              <a:cs typeface="Arial"/>
            </a:endParaRPr>
          </a:p>
        </p:txBody>
      </p:sp>
      <p:sp>
        <p:nvSpPr>
          <p:cNvPr id="5" name="object 5"/>
          <p:cNvSpPr/>
          <p:nvPr/>
        </p:nvSpPr>
        <p:spPr>
          <a:xfrm>
            <a:off x="0" y="139992"/>
            <a:ext cx="4597400" cy="350520"/>
          </a:xfrm>
          <a:custGeom>
            <a:avLst/>
            <a:gdLst/>
            <a:ahLst/>
            <a:cxnLst/>
            <a:rect l="l" t="t" r="r" b="b"/>
            <a:pathLst>
              <a:path w="4597400" h="350520">
                <a:moveTo>
                  <a:pt x="0" y="0"/>
                </a:moveTo>
                <a:lnTo>
                  <a:pt x="4597400" y="0"/>
                </a:lnTo>
                <a:lnTo>
                  <a:pt x="4597400" y="350138"/>
                </a:lnTo>
                <a:lnTo>
                  <a:pt x="0" y="350138"/>
                </a:lnTo>
                <a:lnTo>
                  <a:pt x="0" y="0"/>
                </a:lnTo>
                <a:close/>
              </a:path>
            </a:pathLst>
          </a:custGeom>
          <a:solidFill>
            <a:srgbClr val="F2F2F2"/>
          </a:solidFill>
        </p:spPr>
        <p:txBody>
          <a:bodyPr wrap="square" lIns="0" tIns="0" rIns="0" bIns="0" rtlCol="0"/>
          <a:lstStyle/>
          <a:p>
            <a:endParaRPr/>
          </a:p>
        </p:txBody>
      </p:sp>
      <p:sp>
        <p:nvSpPr>
          <p:cNvPr id="6" name="object 6"/>
          <p:cNvSpPr txBox="1"/>
          <p:nvPr/>
        </p:nvSpPr>
        <p:spPr>
          <a:xfrm>
            <a:off x="95300" y="199895"/>
            <a:ext cx="1600150" cy="232756"/>
          </a:xfrm>
          <a:prstGeom prst="rect">
            <a:avLst/>
          </a:prstGeom>
        </p:spPr>
        <p:txBody>
          <a:bodyPr vert="horz" wrap="square" lIns="0" tIns="17145" rIns="0" bIns="0" rtlCol="0">
            <a:spAutoFit/>
          </a:bodyPr>
          <a:lstStyle/>
          <a:p>
            <a:pPr marL="12700">
              <a:lnSpc>
                <a:spcPct val="100000"/>
              </a:lnSpc>
              <a:spcBef>
                <a:spcPts val="135"/>
              </a:spcBef>
            </a:pPr>
            <a:r>
              <a:rPr kumimoji="0" lang="el-GR" sz="1400" b="0" i="0" u="none" strike="noStrike" kern="0" cap="none" spc="0" normalizeH="0" baseline="0" noProof="0" dirty="0">
                <a:ln>
                  <a:noFill/>
                </a:ln>
                <a:solidFill>
                  <a:srgbClr val="650065"/>
                </a:solidFill>
                <a:effectLst/>
                <a:uLnTx/>
                <a:uFillTx/>
                <a:latin typeface="Tahoma"/>
                <a:ea typeface="+mj-ea"/>
                <a:cs typeface="Tahoma"/>
              </a:rPr>
              <a:t>Συντακτική</a:t>
            </a:r>
            <a:r>
              <a:rPr lang="el-GR" sz="1400" spc="-70" dirty="0">
                <a:solidFill>
                  <a:srgbClr val="650065"/>
                </a:solidFill>
                <a:latin typeface="Tahoma"/>
                <a:cs typeface="Tahoma"/>
              </a:rPr>
              <a:t> </a:t>
            </a:r>
            <a:r>
              <a:rPr lang="en-GB" sz="1400" dirty="0" err="1">
                <a:solidFill>
                  <a:srgbClr val="650065"/>
                </a:solidFill>
                <a:latin typeface="Tahoma"/>
                <a:cs typeface="Tahoma"/>
              </a:rPr>
              <a:t>Prolog</a:t>
            </a:r>
            <a:r>
              <a:rPr lang="en-GB" sz="1400" spc="-80" dirty="0">
                <a:solidFill>
                  <a:srgbClr val="650065"/>
                </a:solidFill>
                <a:latin typeface="Tahoma"/>
                <a:cs typeface="Tahoma"/>
              </a:rPr>
              <a:t> </a:t>
            </a:r>
            <a:r>
              <a:rPr sz="1400" spc="-70" dirty="0">
                <a:solidFill>
                  <a:srgbClr val="650065"/>
                </a:solidFill>
                <a:latin typeface="Tahoma"/>
                <a:cs typeface="Tahoma"/>
              </a:rPr>
              <a:t>II</a:t>
            </a:r>
            <a:endParaRPr sz="1400" dirty="0">
              <a:latin typeface="Tahoma"/>
              <a:cs typeface="Tahoma"/>
            </a:endParaRPr>
          </a:p>
        </p:txBody>
      </p:sp>
      <p:sp>
        <p:nvSpPr>
          <p:cNvPr id="7" name="object 7"/>
          <p:cNvSpPr/>
          <p:nvPr/>
        </p:nvSpPr>
        <p:spPr>
          <a:xfrm>
            <a:off x="87756" y="1065161"/>
            <a:ext cx="4432935" cy="198755"/>
          </a:xfrm>
          <a:custGeom>
            <a:avLst/>
            <a:gdLst/>
            <a:ahLst/>
            <a:cxnLst/>
            <a:rect l="l" t="t" r="r" b="b"/>
            <a:pathLst>
              <a:path w="4432935" h="198755">
                <a:moveTo>
                  <a:pt x="4432554" y="198386"/>
                </a:moveTo>
                <a:lnTo>
                  <a:pt x="0" y="198386"/>
                </a:lnTo>
                <a:lnTo>
                  <a:pt x="0" y="50800"/>
                </a:lnTo>
                <a:lnTo>
                  <a:pt x="4010" y="31080"/>
                </a:lnTo>
                <a:lnTo>
                  <a:pt x="14927" y="14927"/>
                </a:lnTo>
                <a:lnTo>
                  <a:pt x="31080" y="4010"/>
                </a:lnTo>
                <a:lnTo>
                  <a:pt x="50800" y="0"/>
                </a:lnTo>
                <a:lnTo>
                  <a:pt x="4381754" y="0"/>
                </a:lnTo>
                <a:lnTo>
                  <a:pt x="4401473" y="4010"/>
                </a:lnTo>
                <a:lnTo>
                  <a:pt x="4417626" y="14927"/>
                </a:lnTo>
                <a:lnTo>
                  <a:pt x="4428543" y="31080"/>
                </a:lnTo>
                <a:lnTo>
                  <a:pt x="4432554" y="50800"/>
                </a:lnTo>
                <a:lnTo>
                  <a:pt x="4432554" y="198386"/>
                </a:lnTo>
                <a:close/>
              </a:path>
            </a:pathLst>
          </a:custGeom>
          <a:solidFill>
            <a:srgbClr val="380038"/>
          </a:solidFill>
        </p:spPr>
        <p:txBody>
          <a:bodyPr wrap="square" lIns="0" tIns="0" rIns="0" bIns="0" rtlCol="0"/>
          <a:lstStyle/>
          <a:p>
            <a:endParaRPr/>
          </a:p>
        </p:txBody>
      </p:sp>
      <p:sp>
        <p:nvSpPr>
          <p:cNvPr id="8" name="object 8"/>
          <p:cNvSpPr txBox="1"/>
          <p:nvPr/>
        </p:nvSpPr>
        <p:spPr>
          <a:xfrm>
            <a:off x="138544" y="1093634"/>
            <a:ext cx="826135" cy="153670"/>
          </a:xfrm>
          <a:prstGeom prst="rect">
            <a:avLst/>
          </a:prstGeom>
        </p:spPr>
        <p:txBody>
          <a:bodyPr vert="horz" wrap="square" lIns="0" tIns="0" rIns="0" bIns="0" rtlCol="0">
            <a:spAutoFit/>
          </a:bodyPr>
          <a:lstStyle/>
          <a:p>
            <a:pPr>
              <a:lnSpc>
                <a:spcPts val="1145"/>
              </a:lnSpc>
            </a:pPr>
            <a:r>
              <a:rPr sz="1200" spc="-20" dirty="0">
                <a:solidFill>
                  <a:srgbClr val="EEEAB3"/>
                </a:solidFill>
                <a:latin typeface="Tahoma"/>
                <a:cs typeface="Tahoma"/>
              </a:rPr>
              <a:t>Prolog</a:t>
            </a:r>
            <a:r>
              <a:rPr sz="1200" spc="-55" dirty="0">
                <a:solidFill>
                  <a:srgbClr val="EEEAB3"/>
                </a:solidFill>
                <a:latin typeface="Tahoma"/>
                <a:cs typeface="Tahoma"/>
              </a:rPr>
              <a:t> </a:t>
            </a:r>
            <a:r>
              <a:rPr sz="1200" spc="-70" dirty="0">
                <a:solidFill>
                  <a:srgbClr val="EEEAB3"/>
                </a:solidFill>
                <a:latin typeface="Tahoma"/>
                <a:cs typeface="Tahoma"/>
              </a:rPr>
              <a:t>atoms</a:t>
            </a:r>
            <a:endParaRPr sz="1200">
              <a:latin typeface="Tahoma"/>
              <a:cs typeface="Tahoma"/>
            </a:endParaRPr>
          </a:p>
        </p:txBody>
      </p:sp>
      <p:grpSp>
        <p:nvGrpSpPr>
          <p:cNvPr id="9" name="object 9"/>
          <p:cNvGrpSpPr/>
          <p:nvPr/>
        </p:nvGrpSpPr>
        <p:grpSpPr>
          <a:xfrm>
            <a:off x="87756" y="1250899"/>
            <a:ext cx="4432935" cy="1240587"/>
            <a:chOff x="87756" y="1250899"/>
            <a:chExt cx="4432935" cy="1240587"/>
          </a:xfrm>
        </p:grpSpPr>
        <p:pic>
          <p:nvPicPr>
            <p:cNvPr id="10" name="object 10"/>
            <p:cNvPicPr/>
            <p:nvPr/>
          </p:nvPicPr>
          <p:blipFill>
            <a:blip r:embed="rId2" cstate="print"/>
            <a:stretch>
              <a:fillRect/>
            </a:stretch>
          </p:blipFill>
          <p:spPr>
            <a:xfrm>
              <a:off x="87756" y="1250899"/>
              <a:ext cx="4432554" cy="44500"/>
            </a:xfrm>
            <a:prstGeom prst="rect">
              <a:avLst/>
            </a:prstGeom>
          </p:spPr>
        </p:pic>
        <p:sp>
          <p:nvSpPr>
            <p:cNvPr id="12" name="object 12"/>
            <p:cNvSpPr/>
            <p:nvPr/>
          </p:nvSpPr>
          <p:spPr>
            <a:xfrm>
              <a:off x="87756" y="1295146"/>
              <a:ext cx="4432935" cy="1196340"/>
            </a:xfrm>
            <a:custGeom>
              <a:avLst/>
              <a:gdLst/>
              <a:ahLst/>
              <a:cxnLst/>
              <a:rect l="l" t="t" r="r" b="b"/>
              <a:pathLst>
                <a:path w="4432935" h="1196339">
                  <a:moveTo>
                    <a:pt x="4381754" y="1196339"/>
                  </a:moveTo>
                  <a:lnTo>
                    <a:pt x="50800" y="1196339"/>
                  </a:lnTo>
                  <a:lnTo>
                    <a:pt x="31080" y="1192329"/>
                  </a:lnTo>
                  <a:lnTo>
                    <a:pt x="14927" y="1181412"/>
                  </a:lnTo>
                  <a:lnTo>
                    <a:pt x="4010" y="1165259"/>
                  </a:lnTo>
                  <a:lnTo>
                    <a:pt x="0" y="1145539"/>
                  </a:lnTo>
                  <a:lnTo>
                    <a:pt x="0" y="0"/>
                  </a:lnTo>
                  <a:lnTo>
                    <a:pt x="4432554" y="0"/>
                  </a:lnTo>
                  <a:lnTo>
                    <a:pt x="4432554" y="1145539"/>
                  </a:lnTo>
                  <a:lnTo>
                    <a:pt x="4428543" y="1165259"/>
                  </a:lnTo>
                  <a:lnTo>
                    <a:pt x="4417626" y="1181412"/>
                  </a:lnTo>
                  <a:lnTo>
                    <a:pt x="4401473" y="1192329"/>
                  </a:lnTo>
                  <a:lnTo>
                    <a:pt x="4381754" y="1196339"/>
                  </a:lnTo>
                  <a:close/>
                </a:path>
              </a:pathLst>
            </a:custGeom>
            <a:solidFill>
              <a:srgbClr val="FBF9FB"/>
            </a:solidFill>
          </p:spPr>
          <p:txBody>
            <a:bodyPr wrap="square" lIns="0" tIns="0" rIns="0" bIns="0" rtlCol="0"/>
            <a:lstStyle/>
            <a:p>
              <a:endParaRPr/>
            </a:p>
          </p:txBody>
        </p:sp>
        <p:pic>
          <p:nvPicPr>
            <p:cNvPr id="13" name="object 13"/>
            <p:cNvPicPr/>
            <p:nvPr/>
          </p:nvPicPr>
          <p:blipFill>
            <a:blip r:embed="rId3" cstate="print"/>
            <a:stretch>
              <a:fillRect/>
            </a:stretch>
          </p:blipFill>
          <p:spPr>
            <a:xfrm>
              <a:off x="1070368" y="1546288"/>
              <a:ext cx="65290" cy="65278"/>
            </a:xfrm>
            <a:prstGeom prst="rect">
              <a:avLst/>
            </a:prstGeom>
          </p:spPr>
        </p:pic>
      </p:grpSp>
      <p:sp>
        <p:nvSpPr>
          <p:cNvPr id="14" name="object 14"/>
          <p:cNvSpPr txBox="1"/>
          <p:nvPr/>
        </p:nvSpPr>
        <p:spPr>
          <a:xfrm>
            <a:off x="271652" y="1234336"/>
            <a:ext cx="3696970" cy="802640"/>
          </a:xfrm>
          <a:prstGeom prst="rect">
            <a:avLst/>
          </a:prstGeom>
        </p:spPr>
        <p:txBody>
          <a:bodyPr vert="horz" wrap="square" lIns="0" tIns="12700" rIns="0" bIns="0" rtlCol="0">
            <a:spAutoFit/>
          </a:bodyPr>
          <a:lstStyle/>
          <a:p>
            <a:pPr marL="932815" marR="5080" indent="-920750">
              <a:lnSpc>
                <a:spcPct val="117700"/>
              </a:lnSpc>
              <a:spcBef>
                <a:spcPts val="100"/>
              </a:spcBef>
            </a:pPr>
            <a:r>
              <a:rPr sz="1100" spc="-35" dirty="0">
                <a:solidFill>
                  <a:srgbClr val="D3AF38"/>
                </a:solidFill>
                <a:latin typeface="Tahoma"/>
                <a:cs typeface="Tahoma"/>
              </a:rPr>
              <a:t>predicates</a:t>
            </a:r>
            <a:r>
              <a:rPr sz="1100" spc="90" dirty="0">
                <a:solidFill>
                  <a:srgbClr val="D3AF38"/>
                </a:solidFill>
                <a:latin typeface="Tahoma"/>
                <a:cs typeface="Tahoma"/>
              </a:rPr>
              <a:t> </a:t>
            </a:r>
            <a:r>
              <a:rPr sz="1100" spc="-40" dirty="0">
                <a:solidFill>
                  <a:srgbClr val="0A000A"/>
                </a:solidFill>
                <a:latin typeface="Tahoma"/>
                <a:cs typeface="Tahoma"/>
              </a:rPr>
              <a:t>alphanumeric</a:t>
            </a:r>
            <a:r>
              <a:rPr sz="1100" spc="-45" dirty="0">
                <a:solidFill>
                  <a:srgbClr val="0A000A"/>
                </a:solidFill>
                <a:latin typeface="Tahoma"/>
                <a:cs typeface="Tahoma"/>
              </a:rPr>
              <a:t> </a:t>
            </a:r>
            <a:r>
              <a:rPr sz="1100" spc="-30" dirty="0">
                <a:solidFill>
                  <a:srgbClr val="0A000A"/>
                </a:solidFill>
                <a:latin typeface="Tahoma"/>
                <a:cs typeface="Tahoma"/>
              </a:rPr>
              <a:t>strings</a:t>
            </a:r>
            <a:r>
              <a:rPr sz="1100" spc="-45" dirty="0">
                <a:solidFill>
                  <a:srgbClr val="0A000A"/>
                </a:solidFill>
                <a:latin typeface="Tahoma"/>
                <a:cs typeface="Tahoma"/>
              </a:rPr>
              <a:t> </a:t>
            </a:r>
            <a:r>
              <a:rPr sz="1100" spc="-25" dirty="0">
                <a:solidFill>
                  <a:srgbClr val="0A000A"/>
                </a:solidFill>
                <a:latin typeface="Tahoma"/>
                <a:cs typeface="Tahoma"/>
              </a:rPr>
              <a:t>starting</a:t>
            </a:r>
            <a:r>
              <a:rPr sz="1100" spc="-50" dirty="0">
                <a:solidFill>
                  <a:srgbClr val="0A000A"/>
                </a:solidFill>
                <a:latin typeface="Tahoma"/>
                <a:cs typeface="Tahoma"/>
              </a:rPr>
              <a:t> </a:t>
            </a:r>
            <a:r>
              <a:rPr sz="1100" dirty="0">
                <a:solidFill>
                  <a:srgbClr val="0A000A"/>
                </a:solidFill>
                <a:latin typeface="Tahoma"/>
                <a:cs typeface="Tahoma"/>
              </a:rPr>
              <a:t>with</a:t>
            </a:r>
            <a:r>
              <a:rPr sz="1100" spc="-45" dirty="0">
                <a:solidFill>
                  <a:srgbClr val="0A000A"/>
                </a:solidFill>
                <a:latin typeface="Tahoma"/>
                <a:cs typeface="Tahoma"/>
              </a:rPr>
              <a:t> </a:t>
            </a:r>
            <a:r>
              <a:rPr sz="1100" dirty="0">
                <a:solidFill>
                  <a:srgbClr val="0A000A"/>
                </a:solidFill>
                <a:latin typeface="Tahoma"/>
                <a:cs typeface="Tahoma"/>
              </a:rPr>
              <a:t>a</a:t>
            </a:r>
            <a:r>
              <a:rPr sz="1100" spc="-50" dirty="0">
                <a:solidFill>
                  <a:srgbClr val="0A000A"/>
                </a:solidFill>
                <a:latin typeface="Tahoma"/>
                <a:cs typeface="Tahoma"/>
              </a:rPr>
              <a:t> </a:t>
            </a:r>
            <a:r>
              <a:rPr sz="1100" i="1" spc="-70" dirty="0">
                <a:solidFill>
                  <a:srgbClr val="320032"/>
                </a:solidFill>
                <a:latin typeface="Arial"/>
                <a:cs typeface="Arial"/>
              </a:rPr>
              <a:t>lowercase</a:t>
            </a:r>
            <a:r>
              <a:rPr sz="1100" i="1" spc="50" dirty="0">
                <a:solidFill>
                  <a:srgbClr val="320032"/>
                </a:solidFill>
                <a:latin typeface="Arial"/>
                <a:cs typeface="Arial"/>
              </a:rPr>
              <a:t> </a:t>
            </a:r>
            <a:r>
              <a:rPr sz="1100" spc="-10" dirty="0">
                <a:solidFill>
                  <a:srgbClr val="0A000A"/>
                </a:solidFill>
                <a:latin typeface="Tahoma"/>
                <a:cs typeface="Tahoma"/>
              </a:rPr>
              <a:t>letter the</a:t>
            </a:r>
            <a:r>
              <a:rPr sz="1100" spc="-75" dirty="0">
                <a:solidFill>
                  <a:srgbClr val="0A000A"/>
                </a:solidFill>
                <a:latin typeface="Tahoma"/>
                <a:cs typeface="Tahoma"/>
              </a:rPr>
              <a:t> </a:t>
            </a:r>
            <a:r>
              <a:rPr sz="1100" spc="-60" dirty="0">
                <a:solidFill>
                  <a:srgbClr val="0A000A"/>
                </a:solidFill>
                <a:latin typeface="Tahoma"/>
                <a:cs typeface="Tahoma"/>
              </a:rPr>
              <a:t>same</a:t>
            </a:r>
            <a:r>
              <a:rPr sz="1100" spc="-25" dirty="0">
                <a:solidFill>
                  <a:srgbClr val="0A000A"/>
                </a:solidFill>
                <a:latin typeface="Tahoma"/>
                <a:cs typeface="Tahoma"/>
              </a:rPr>
              <a:t> </a:t>
            </a:r>
            <a:r>
              <a:rPr sz="1100" spc="-30" dirty="0">
                <a:solidFill>
                  <a:srgbClr val="0A000A"/>
                </a:solidFill>
                <a:latin typeface="Tahoma"/>
                <a:cs typeface="Tahoma"/>
              </a:rPr>
              <a:t>as</a:t>
            </a:r>
            <a:r>
              <a:rPr sz="1100" spc="-50" dirty="0">
                <a:solidFill>
                  <a:srgbClr val="0A000A"/>
                </a:solidFill>
                <a:latin typeface="Tahoma"/>
                <a:cs typeface="Tahoma"/>
              </a:rPr>
              <a:t> </a:t>
            </a:r>
            <a:r>
              <a:rPr sz="1100" spc="-10" dirty="0">
                <a:solidFill>
                  <a:srgbClr val="0A000A"/>
                </a:solidFill>
                <a:latin typeface="Tahoma"/>
                <a:cs typeface="Tahoma"/>
              </a:rPr>
              <a:t>functors</a:t>
            </a:r>
            <a:endParaRPr sz="1100">
              <a:latin typeface="Tahoma"/>
              <a:cs typeface="Tahoma"/>
            </a:endParaRPr>
          </a:p>
          <a:p>
            <a:pPr marL="655955" marR="246379" indent="-418465">
              <a:lnSpc>
                <a:spcPct val="102699"/>
              </a:lnSpc>
              <a:spcBef>
                <a:spcPts val="300"/>
              </a:spcBef>
            </a:pPr>
            <a:r>
              <a:rPr sz="1100" spc="-10" dirty="0">
                <a:solidFill>
                  <a:srgbClr val="D3AF38"/>
                </a:solidFill>
                <a:latin typeface="Tahoma"/>
                <a:cs typeface="Tahoma"/>
              </a:rPr>
              <a:t>atoms</a:t>
            </a:r>
            <a:r>
              <a:rPr sz="1100" spc="100" dirty="0">
                <a:solidFill>
                  <a:srgbClr val="D3AF38"/>
                </a:solidFill>
                <a:latin typeface="Tahoma"/>
                <a:cs typeface="Tahoma"/>
              </a:rPr>
              <a:t> </a:t>
            </a:r>
            <a:r>
              <a:rPr sz="1100" spc="-55" dirty="0">
                <a:solidFill>
                  <a:srgbClr val="0A000A"/>
                </a:solidFill>
                <a:latin typeface="Tahoma"/>
                <a:cs typeface="Tahoma"/>
              </a:rPr>
              <a:t>are</a:t>
            </a:r>
            <a:r>
              <a:rPr sz="1100" spc="-30" dirty="0">
                <a:solidFill>
                  <a:srgbClr val="0A000A"/>
                </a:solidFill>
                <a:latin typeface="Tahoma"/>
                <a:cs typeface="Tahoma"/>
              </a:rPr>
              <a:t> </a:t>
            </a:r>
            <a:r>
              <a:rPr sz="1100" dirty="0">
                <a:solidFill>
                  <a:srgbClr val="0A000A"/>
                </a:solidFill>
                <a:latin typeface="Tahoma"/>
                <a:cs typeface="Tahoma"/>
              </a:rPr>
              <a:t>built</a:t>
            </a:r>
            <a:r>
              <a:rPr sz="1100" spc="-40" dirty="0">
                <a:solidFill>
                  <a:srgbClr val="0A000A"/>
                </a:solidFill>
                <a:latin typeface="Tahoma"/>
                <a:cs typeface="Tahoma"/>
              </a:rPr>
              <a:t> </a:t>
            </a:r>
            <a:r>
              <a:rPr sz="1100" spc="-30" dirty="0">
                <a:solidFill>
                  <a:srgbClr val="0A000A"/>
                </a:solidFill>
                <a:latin typeface="Tahoma"/>
                <a:cs typeface="Tahoma"/>
              </a:rPr>
              <a:t>applying</a:t>
            </a:r>
            <a:r>
              <a:rPr sz="1100" spc="-40" dirty="0">
                <a:solidFill>
                  <a:srgbClr val="0A000A"/>
                </a:solidFill>
                <a:latin typeface="Tahoma"/>
                <a:cs typeface="Tahoma"/>
              </a:rPr>
              <a:t> </a:t>
            </a:r>
            <a:r>
              <a:rPr sz="1100" spc="-45" dirty="0">
                <a:solidFill>
                  <a:srgbClr val="0A000A"/>
                </a:solidFill>
                <a:latin typeface="Tahoma"/>
                <a:cs typeface="Tahoma"/>
              </a:rPr>
              <a:t>predicates</a:t>
            </a:r>
            <a:r>
              <a:rPr sz="1100" spc="-40" dirty="0">
                <a:solidFill>
                  <a:srgbClr val="0A000A"/>
                </a:solidFill>
                <a:latin typeface="Tahoma"/>
                <a:cs typeface="Tahoma"/>
              </a:rPr>
              <a:t> </a:t>
            </a:r>
            <a:r>
              <a:rPr sz="1100" dirty="0">
                <a:solidFill>
                  <a:srgbClr val="0A000A"/>
                </a:solidFill>
                <a:latin typeface="Tahoma"/>
                <a:cs typeface="Tahoma"/>
              </a:rPr>
              <a:t>to</a:t>
            </a:r>
            <a:r>
              <a:rPr sz="1100" spc="-40" dirty="0">
                <a:solidFill>
                  <a:srgbClr val="0A000A"/>
                </a:solidFill>
                <a:latin typeface="Tahoma"/>
                <a:cs typeface="Tahoma"/>
              </a:rPr>
              <a:t> </a:t>
            </a:r>
            <a:r>
              <a:rPr sz="1100" spc="-45" dirty="0">
                <a:solidFill>
                  <a:srgbClr val="0A000A"/>
                </a:solidFill>
                <a:latin typeface="Tahoma"/>
                <a:cs typeface="Tahoma"/>
              </a:rPr>
              <a:t>terms</a:t>
            </a:r>
            <a:r>
              <a:rPr sz="1100" spc="-40" dirty="0">
                <a:solidFill>
                  <a:srgbClr val="0A000A"/>
                </a:solidFill>
                <a:latin typeface="Tahoma"/>
                <a:cs typeface="Tahoma"/>
              </a:rPr>
              <a:t> </a:t>
            </a:r>
            <a:r>
              <a:rPr sz="1100" spc="-30" dirty="0">
                <a:solidFill>
                  <a:srgbClr val="0A000A"/>
                </a:solidFill>
                <a:latin typeface="Tahoma"/>
                <a:cs typeface="Tahoma"/>
              </a:rPr>
              <a:t>as</a:t>
            </a:r>
            <a:r>
              <a:rPr sz="1100" spc="-35" dirty="0">
                <a:solidFill>
                  <a:srgbClr val="0A000A"/>
                </a:solidFill>
                <a:latin typeface="Tahoma"/>
                <a:cs typeface="Tahoma"/>
              </a:rPr>
              <a:t> </a:t>
            </a:r>
            <a:r>
              <a:rPr sz="1100" dirty="0">
                <a:solidFill>
                  <a:srgbClr val="0A000A"/>
                </a:solidFill>
                <a:latin typeface="Tahoma"/>
                <a:cs typeface="Tahoma"/>
              </a:rPr>
              <a:t>in</a:t>
            </a:r>
            <a:r>
              <a:rPr sz="1100" spc="-40" dirty="0">
                <a:solidFill>
                  <a:srgbClr val="0A000A"/>
                </a:solidFill>
                <a:latin typeface="Tahoma"/>
                <a:cs typeface="Tahoma"/>
              </a:rPr>
              <a:t> </a:t>
            </a:r>
            <a:r>
              <a:rPr sz="1100" spc="-10" dirty="0">
                <a:solidFill>
                  <a:srgbClr val="0A000A"/>
                </a:solidFill>
                <a:latin typeface="Tahoma"/>
                <a:cs typeface="Tahoma"/>
              </a:rPr>
              <a:t>logic programming</a:t>
            </a:r>
            <a:endParaRPr sz="1100">
              <a:latin typeface="Tahoma"/>
              <a:cs typeface="Tahoma"/>
            </a:endParaRPr>
          </a:p>
        </p:txBody>
      </p:sp>
      <p:sp>
        <p:nvSpPr>
          <p:cNvPr id="15" name="object 15"/>
          <p:cNvSpPr txBox="1"/>
          <p:nvPr/>
        </p:nvSpPr>
        <p:spPr>
          <a:xfrm>
            <a:off x="707301" y="2011195"/>
            <a:ext cx="2327910" cy="445770"/>
          </a:xfrm>
          <a:prstGeom prst="rect">
            <a:avLst/>
          </a:prstGeom>
        </p:spPr>
        <p:txBody>
          <a:bodyPr vert="horz" wrap="square" lIns="0" tIns="55244" rIns="0" bIns="0" rtlCol="0">
            <a:spAutoFit/>
          </a:bodyPr>
          <a:lstStyle/>
          <a:p>
            <a:pPr marL="12700">
              <a:lnSpc>
                <a:spcPct val="100000"/>
              </a:lnSpc>
              <a:spcBef>
                <a:spcPts val="434"/>
              </a:spcBef>
            </a:pPr>
            <a:r>
              <a:rPr sz="1100" i="1" dirty="0">
                <a:solidFill>
                  <a:srgbClr val="D3AF38"/>
                </a:solidFill>
                <a:latin typeface="Arial"/>
                <a:cs typeface="Arial"/>
              </a:rPr>
              <a:t>→</a:t>
            </a:r>
            <a:r>
              <a:rPr sz="1100" i="1" spc="220" dirty="0">
                <a:solidFill>
                  <a:srgbClr val="D3AF38"/>
                </a:solidFill>
                <a:latin typeface="Arial"/>
                <a:cs typeface="Arial"/>
              </a:rPr>
              <a:t> </a:t>
            </a:r>
            <a:r>
              <a:rPr sz="1100" spc="40" dirty="0">
                <a:solidFill>
                  <a:srgbClr val="0A000A"/>
                </a:solidFill>
                <a:latin typeface="Tahoma"/>
                <a:cs typeface="Tahoma"/>
              </a:rPr>
              <a:t>e.g.,</a:t>
            </a:r>
            <a:r>
              <a:rPr sz="1100" spc="40" dirty="0">
                <a:solidFill>
                  <a:srgbClr val="0A000A"/>
                </a:solidFill>
                <a:latin typeface="Cambria"/>
                <a:cs typeface="Cambria"/>
              </a:rPr>
              <a:t>predicate</a:t>
            </a:r>
            <a:r>
              <a:rPr sz="1100" spc="40" dirty="0">
                <a:solidFill>
                  <a:srgbClr val="0A000A"/>
                </a:solidFill>
                <a:latin typeface="Tahoma"/>
                <a:cs typeface="Tahoma"/>
              </a:rPr>
              <a:t>,</a:t>
            </a:r>
            <a:r>
              <a:rPr sz="1100" spc="40" dirty="0">
                <a:solidFill>
                  <a:srgbClr val="0A000A"/>
                </a:solidFill>
                <a:latin typeface="Cambria"/>
                <a:cs typeface="Cambria"/>
              </a:rPr>
              <a:t>f(X)</a:t>
            </a:r>
            <a:r>
              <a:rPr sz="1100" spc="40" dirty="0">
                <a:solidFill>
                  <a:srgbClr val="0A000A"/>
                </a:solidFill>
                <a:latin typeface="Tahoma"/>
                <a:cs typeface="Tahoma"/>
              </a:rPr>
              <a:t>,</a:t>
            </a:r>
            <a:r>
              <a:rPr sz="1100" spc="40" dirty="0">
                <a:solidFill>
                  <a:srgbClr val="0A000A"/>
                </a:solidFill>
                <a:latin typeface="Cambria"/>
                <a:cs typeface="Cambria"/>
              </a:rPr>
              <a:t>p(Y,f(a))</a:t>
            </a:r>
            <a:r>
              <a:rPr sz="1100" spc="40" dirty="0">
                <a:solidFill>
                  <a:srgbClr val="0A000A"/>
                </a:solidFill>
                <a:latin typeface="Tahoma"/>
                <a:cs typeface="Tahoma"/>
              </a:rPr>
              <a:t>are</a:t>
            </a:r>
            <a:endParaRPr sz="1100">
              <a:latin typeface="Tahoma"/>
              <a:cs typeface="Tahoma"/>
            </a:endParaRPr>
          </a:p>
          <a:p>
            <a:pPr marL="12700">
              <a:lnSpc>
                <a:spcPct val="100000"/>
              </a:lnSpc>
              <a:spcBef>
                <a:spcPts val="334"/>
              </a:spcBef>
            </a:pPr>
            <a:r>
              <a:rPr sz="1100" i="1" dirty="0">
                <a:solidFill>
                  <a:srgbClr val="D3AF38"/>
                </a:solidFill>
                <a:latin typeface="Arial"/>
                <a:cs typeface="Arial"/>
              </a:rPr>
              <a:t>→</a:t>
            </a:r>
            <a:r>
              <a:rPr sz="1100" i="1" spc="325" dirty="0">
                <a:solidFill>
                  <a:srgbClr val="D3AF38"/>
                </a:solidFill>
                <a:latin typeface="Arial"/>
                <a:cs typeface="Arial"/>
              </a:rPr>
              <a:t>  </a:t>
            </a:r>
            <a:r>
              <a:rPr sz="1100" spc="-10" dirty="0">
                <a:solidFill>
                  <a:srgbClr val="0A000A"/>
                </a:solidFill>
                <a:latin typeface="Tahoma"/>
                <a:cs typeface="Tahoma"/>
              </a:rPr>
              <a:t>e.g.,</a:t>
            </a:r>
            <a:r>
              <a:rPr sz="1100" spc="-10" dirty="0">
                <a:solidFill>
                  <a:srgbClr val="0A000A"/>
                </a:solidFill>
                <a:latin typeface="Cambria"/>
                <a:cs typeface="Cambria"/>
              </a:rPr>
              <a:t>predicate</a:t>
            </a:r>
            <a:r>
              <a:rPr sz="1100" spc="-10" dirty="0">
                <a:solidFill>
                  <a:srgbClr val="0A000A"/>
                </a:solidFill>
                <a:latin typeface="Tahoma"/>
                <a:cs typeface="Tahoma"/>
              </a:rPr>
              <a:t>,</a:t>
            </a:r>
            <a:r>
              <a:rPr sz="1100" spc="-10" dirty="0">
                <a:solidFill>
                  <a:srgbClr val="0A000A"/>
                </a:solidFill>
                <a:latin typeface="Cambria"/>
                <a:cs typeface="Cambria"/>
              </a:rPr>
              <a:t>f(a)</a:t>
            </a:r>
            <a:r>
              <a:rPr sz="1100" spc="-10" dirty="0">
                <a:solidFill>
                  <a:srgbClr val="0A000A"/>
                </a:solidFill>
                <a:latin typeface="Tahoma"/>
                <a:cs typeface="Tahoma"/>
              </a:rPr>
              <a:t>,</a:t>
            </a:r>
            <a:r>
              <a:rPr sz="1100" spc="-10" dirty="0">
                <a:solidFill>
                  <a:srgbClr val="0A000A"/>
                </a:solidFill>
                <a:latin typeface="Cambria"/>
                <a:cs typeface="Cambria"/>
              </a:rPr>
              <a:t>p(x,y)</a:t>
            </a:r>
            <a:r>
              <a:rPr sz="1100" spc="-10" dirty="0">
                <a:solidFill>
                  <a:srgbClr val="0A000A"/>
                </a:solidFill>
                <a:latin typeface="Tahoma"/>
                <a:cs typeface="Tahoma"/>
              </a:rPr>
              <a:t>are</a:t>
            </a:r>
            <a:endParaRPr sz="1100">
              <a:latin typeface="Tahoma"/>
              <a:cs typeface="Tahoma"/>
            </a:endParaRPr>
          </a:p>
        </p:txBody>
      </p:sp>
      <p:sp>
        <p:nvSpPr>
          <p:cNvPr id="16" name="object 16"/>
          <p:cNvSpPr txBox="1"/>
          <p:nvPr/>
        </p:nvSpPr>
        <p:spPr>
          <a:xfrm>
            <a:off x="3022917" y="2011195"/>
            <a:ext cx="1244600" cy="445770"/>
          </a:xfrm>
          <a:prstGeom prst="rect">
            <a:avLst/>
          </a:prstGeom>
        </p:spPr>
        <p:txBody>
          <a:bodyPr vert="horz" wrap="square" lIns="0" tIns="12700" rIns="0" bIns="0" rtlCol="0">
            <a:spAutoFit/>
          </a:bodyPr>
          <a:lstStyle/>
          <a:p>
            <a:pPr marL="12700" marR="5080" indent="217804">
              <a:lnSpc>
                <a:spcPct val="125299"/>
              </a:lnSpc>
              <a:spcBef>
                <a:spcPts val="100"/>
              </a:spcBef>
            </a:pPr>
            <a:r>
              <a:rPr sz="1100" i="1" spc="-25" dirty="0">
                <a:solidFill>
                  <a:srgbClr val="320032"/>
                </a:solidFill>
                <a:latin typeface="Arial"/>
                <a:cs typeface="Arial"/>
              </a:rPr>
              <a:t>Prolog</a:t>
            </a:r>
            <a:r>
              <a:rPr sz="1100" i="1" spc="-20" dirty="0">
                <a:solidFill>
                  <a:srgbClr val="320032"/>
                </a:solidFill>
                <a:latin typeface="Arial"/>
                <a:cs typeface="Arial"/>
              </a:rPr>
              <a:t> </a:t>
            </a:r>
            <a:r>
              <a:rPr sz="1100" i="1" spc="-10" dirty="0">
                <a:solidFill>
                  <a:srgbClr val="320032"/>
                </a:solidFill>
                <a:latin typeface="Arial"/>
                <a:cs typeface="Arial"/>
              </a:rPr>
              <a:t>atoms </a:t>
            </a:r>
            <a:r>
              <a:rPr sz="1100" i="1" spc="-25" dirty="0">
                <a:solidFill>
                  <a:srgbClr val="320032"/>
                </a:solidFill>
                <a:latin typeface="Arial"/>
                <a:cs typeface="Arial"/>
              </a:rPr>
              <a:t>Prolog</a:t>
            </a:r>
            <a:r>
              <a:rPr sz="1100" i="1" spc="-35" dirty="0">
                <a:solidFill>
                  <a:srgbClr val="320032"/>
                </a:solidFill>
                <a:latin typeface="Arial"/>
                <a:cs typeface="Arial"/>
              </a:rPr>
              <a:t> </a:t>
            </a:r>
            <a:r>
              <a:rPr sz="1100" i="1" spc="-30" dirty="0">
                <a:solidFill>
                  <a:srgbClr val="320032"/>
                </a:solidFill>
                <a:latin typeface="Arial"/>
                <a:cs typeface="Arial"/>
              </a:rPr>
              <a:t>ground</a:t>
            </a:r>
            <a:r>
              <a:rPr sz="1100" i="1" spc="-35" dirty="0">
                <a:solidFill>
                  <a:srgbClr val="320032"/>
                </a:solidFill>
                <a:latin typeface="Arial"/>
                <a:cs typeface="Arial"/>
              </a:rPr>
              <a:t> </a:t>
            </a:r>
            <a:r>
              <a:rPr sz="1100" i="1" spc="-60" dirty="0">
                <a:solidFill>
                  <a:srgbClr val="320032"/>
                </a:solidFill>
                <a:latin typeface="Arial"/>
                <a:cs typeface="Arial"/>
              </a:rPr>
              <a:t>atoms</a:t>
            </a:r>
            <a:endParaRPr sz="1100">
              <a:latin typeface="Arial"/>
              <a:cs typeface="Arial"/>
            </a:endParaRPr>
          </a:p>
        </p:txBody>
      </p:sp>
      <p:grpSp>
        <p:nvGrpSpPr>
          <p:cNvPr id="17" name="object 17"/>
          <p:cNvGrpSpPr/>
          <p:nvPr/>
        </p:nvGrpSpPr>
        <p:grpSpPr>
          <a:xfrm>
            <a:off x="0" y="3346348"/>
            <a:ext cx="4597400" cy="109855"/>
            <a:chOff x="0" y="3346348"/>
            <a:chExt cx="4597400" cy="109855"/>
          </a:xfrm>
        </p:grpSpPr>
        <p:sp>
          <p:nvSpPr>
            <p:cNvPr id="18" name="object 18"/>
            <p:cNvSpPr/>
            <p:nvPr/>
          </p:nvSpPr>
          <p:spPr>
            <a:xfrm>
              <a:off x="0" y="3346348"/>
              <a:ext cx="1536065" cy="109855"/>
            </a:xfrm>
            <a:custGeom>
              <a:avLst/>
              <a:gdLst/>
              <a:ahLst/>
              <a:cxnLst/>
              <a:rect l="l" t="t" r="r" b="b"/>
              <a:pathLst>
                <a:path w="1536065" h="109854">
                  <a:moveTo>
                    <a:pt x="1535950" y="109639"/>
                  </a:moveTo>
                  <a:lnTo>
                    <a:pt x="0" y="109639"/>
                  </a:lnTo>
                  <a:lnTo>
                    <a:pt x="0" y="0"/>
                  </a:lnTo>
                  <a:lnTo>
                    <a:pt x="1535950" y="0"/>
                  </a:lnTo>
                  <a:lnTo>
                    <a:pt x="1535950" y="109639"/>
                  </a:lnTo>
                  <a:close/>
                </a:path>
              </a:pathLst>
            </a:custGeom>
            <a:solidFill>
              <a:srgbClr val="510051"/>
            </a:solidFill>
          </p:spPr>
          <p:txBody>
            <a:bodyPr wrap="square" lIns="0" tIns="0" rIns="0" bIns="0" rtlCol="0"/>
            <a:lstStyle/>
            <a:p>
              <a:endParaRPr/>
            </a:p>
          </p:txBody>
        </p:sp>
        <p:sp>
          <p:nvSpPr>
            <p:cNvPr id="19" name="object 19"/>
            <p:cNvSpPr/>
            <p:nvPr/>
          </p:nvSpPr>
          <p:spPr>
            <a:xfrm>
              <a:off x="1535950" y="3346348"/>
              <a:ext cx="1536065" cy="109855"/>
            </a:xfrm>
            <a:custGeom>
              <a:avLst/>
              <a:gdLst/>
              <a:ahLst/>
              <a:cxnLst/>
              <a:rect l="l" t="t" r="r" b="b"/>
              <a:pathLst>
                <a:path w="1536064" h="109854">
                  <a:moveTo>
                    <a:pt x="1536001" y="109639"/>
                  </a:moveTo>
                  <a:lnTo>
                    <a:pt x="0" y="109639"/>
                  </a:lnTo>
                  <a:lnTo>
                    <a:pt x="0" y="0"/>
                  </a:lnTo>
                  <a:lnTo>
                    <a:pt x="1536001" y="0"/>
                  </a:lnTo>
                  <a:lnTo>
                    <a:pt x="1536001" y="109639"/>
                  </a:lnTo>
                  <a:close/>
                </a:path>
              </a:pathLst>
            </a:custGeom>
            <a:solidFill>
              <a:srgbClr val="EBEBEB"/>
            </a:solidFill>
          </p:spPr>
          <p:txBody>
            <a:bodyPr wrap="square" lIns="0" tIns="0" rIns="0" bIns="0" rtlCol="0"/>
            <a:lstStyle/>
            <a:p>
              <a:endParaRPr/>
            </a:p>
          </p:txBody>
        </p:sp>
        <p:sp>
          <p:nvSpPr>
            <p:cNvPr id="20" name="object 20"/>
            <p:cNvSpPr/>
            <p:nvPr/>
          </p:nvSpPr>
          <p:spPr>
            <a:xfrm>
              <a:off x="3071964" y="3346348"/>
              <a:ext cx="1525905" cy="108585"/>
            </a:xfrm>
            <a:custGeom>
              <a:avLst/>
              <a:gdLst/>
              <a:ahLst/>
              <a:cxnLst/>
              <a:rect l="l" t="t" r="r" b="b"/>
              <a:pathLst>
                <a:path w="1525904" h="108585">
                  <a:moveTo>
                    <a:pt x="0" y="0"/>
                  </a:moveTo>
                  <a:lnTo>
                    <a:pt x="1525435" y="0"/>
                  </a:lnTo>
                  <a:lnTo>
                    <a:pt x="1525435" y="108051"/>
                  </a:lnTo>
                  <a:lnTo>
                    <a:pt x="0" y="108051"/>
                  </a:lnTo>
                  <a:lnTo>
                    <a:pt x="0" y="0"/>
                  </a:lnTo>
                  <a:close/>
                </a:path>
              </a:pathLst>
            </a:custGeom>
            <a:solidFill>
              <a:srgbClr val="D8D8D8"/>
            </a:solidFill>
          </p:spPr>
          <p:txBody>
            <a:bodyPr wrap="square" lIns="0" tIns="0" rIns="0" bIns="0" rtlCol="0"/>
            <a:lstStyle/>
            <a:p>
              <a:endParaRPr/>
            </a:p>
          </p:txBody>
        </p:sp>
      </p:grpSp>
      <p:sp>
        <p:nvSpPr>
          <p:cNvPr id="21" name="object 21"/>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dirty="0"/>
              <a:t>Calegari</a:t>
            </a:r>
            <a:r>
              <a:rPr spc="170" dirty="0"/>
              <a:t> </a:t>
            </a:r>
            <a:r>
              <a:rPr spc="-20" dirty="0"/>
              <a:t>(Universit`a</a:t>
            </a:r>
            <a:r>
              <a:rPr spc="5" dirty="0"/>
              <a:t> </a:t>
            </a:r>
            <a:r>
              <a:rPr spc="-10" dirty="0"/>
              <a:t>Bologna)</a:t>
            </a:r>
          </a:p>
        </p:txBody>
      </p:sp>
      <p:sp>
        <p:nvSpPr>
          <p:cNvPr id="22" name="object 22"/>
          <p:cNvSpPr txBox="1"/>
          <p:nvPr/>
        </p:nvSpPr>
        <p:spPr>
          <a:xfrm>
            <a:off x="2053069" y="3351784"/>
            <a:ext cx="502284" cy="102235"/>
          </a:xfrm>
          <a:prstGeom prst="rect">
            <a:avLst/>
          </a:prstGeom>
        </p:spPr>
        <p:txBody>
          <a:bodyPr vert="horz" wrap="square" lIns="0" tIns="0" rIns="0" bIns="0" rtlCol="0">
            <a:spAutoFit/>
          </a:bodyPr>
          <a:lstStyle/>
          <a:p>
            <a:pPr marL="12700">
              <a:lnSpc>
                <a:spcPts val="675"/>
              </a:lnSpc>
            </a:pPr>
            <a:r>
              <a:rPr sz="600" dirty="0">
                <a:solidFill>
                  <a:srgbClr val="470047"/>
                </a:solidFill>
                <a:latin typeface="Arial"/>
                <a:cs typeface="Arial"/>
              </a:rPr>
              <a:t>Ethics and</a:t>
            </a:r>
            <a:r>
              <a:rPr sz="600" spc="5" dirty="0">
                <a:solidFill>
                  <a:srgbClr val="470047"/>
                </a:solidFill>
                <a:latin typeface="Arial"/>
                <a:cs typeface="Arial"/>
              </a:rPr>
              <a:t> </a:t>
            </a:r>
            <a:r>
              <a:rPr sz="600" spc="-25" dirty="0">
                <a:solidFill>
                  <a:srgbClr val="470047"/>
                </a:solidFill>
                <a:latin typeface="Arial"/>
                <a:cs typeface="Arial"/>
              </a:rPr>
              <a:t>LP</a:t>
            </a:r>
            <a:endParaRPr sz="600">
              <a:latin typeface="Arial"/>
              <a:cs typeface="Arial"/>
            </a:endParaRPr>
          </a:p>
        </p:txBody>
      </p:sp>
      <p:sp>
        <p:nvSpPr>
          <p:cNvPr id="23" name="object 23"/>
          <p:cNvSpPr txBox="1">
            <a:spLocks noGrp="1"/>
          </p:cNvSpPr>
          <p:nvPr>
            <p:ph type="ftr" sz="quarter" idx="5"/>
          </p:nvPr>
        </p:nvSpPr>
        <p:spPr>
          <a:prstGeom prst="rect">
            <a:avLst/>
          </a:prstGeom>
        </p:spPr>
        <p:txBody>
          <a:bodyPr vert="horz" wrap="square" lIns="0" tIns="0" rIns="0" bIns="0" rtlCol="0">
            <a:spAutoFit/>
          </a:bodyPr>
          <a:lstStyle/>
          <a:p>
            <a:pPr marL="12700">
              <a:lnSpc>
                <a:spcPts val="675"/>
              </a:lnSpc>
            </a:pPr>
            <a:r>
              <a:rPr dirty="0"/>
              <a:t>A.Y.</a:t>
            </a:r>
            <a:r>
              <a:rPr spc="100" dirty="0"/>
              <a:t> </a:t>
            </a:r>
            <a:r>
              <a:rPr spc="-10" dirty="0"/>
              <a:t>2020/2021</a:t>
            </a:r>
          </a:p>
        </p:txBody>
      </p:sp>
      <p:sp>
        <p:nvSpPr>
          <p:cNvPr id="24" name="object 24"/>
          <p:cNvSpPr txBox="1">
            <a:spLocks noGrp="1"/>
          </p:cNvSpPr>
          <p:nvPr>
            <p:ph type="sldNum" sz="quarter" idx="7"/>
          </p:nvPr>
        </p:nvSpPr>
        <p:spPr>
          <a:prstGeom prst="rect">
            <a:avLst/>
          </a:prstGeom>
        </p:spPr>
        <p:txBody>
          <a:bodyPr vert="horz" wrap="square" lIns="0" tIns="0" rIns="0" bIns="0" rtlCol="0">
            <a:spAutoFit/>
          </a:bodyPr>
          <a:lstStyle/>
          <a:p>
            <a:pPr marL="38100">
              <a:lnSpc>
                <a:spcPts val="675"/>
              </a:lnSpc>
            </a:pPr>
            <a:fld id="{81D60167-4931-47E6-BA6A-407CBD079E47}" type="slidenum">
              <a:rPr spc="-25" dirty="0"/>
              <a:t>22</a:t>
            </a:fld>
            <a:r>
              <a:rPr spc="-60" dirty="0"/>
              <a:t> </a:t>
            </a:r>
            <a:r>
              <a:rPr spc="150" dirty="0"/>
              <a:t>/</a:t>
            </a:r>
            <a:r>
              <a:rPr spc="-55" dirty="0"/>
              <a:t> </a:t>
            </a:r>
            <a:r>
              <a:rPr spc="-25" dirty="0"/>
              <a:t>69</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04008" y="0"/>
            <a:ext cx="2293620" cy="140335"/>
          </a:xfrm>
          <a:custGeom>
            <a:avLst/>
            <a:gdLst/>
            <a:ahLst/>
            <a:cxnLst/>
            <a:rect l="l" t="t" r="r" b="b"/>
            <a:pathLst>
              <a:path w="2293620" h="140335">
                <a:moveTo>
                  <a:pt x="2293391" y="139992"/>
                </a:moveTo>
                <a:lnTo>
                  <a:pt x="0" y="139992"/>
                </a:lnTo>
                <a:lnTo>
                  <a:pt x="0" y="0"/>
                </a:lnTo>
                <a:lnTo>
                  <a:pt x="2293391" y="0"/>
                </a:lnTo>
                <a:lnTo>
                  <a:pt x="2293391" y="139992"/>
                </a:lnTo>
                <a:close/>
              </a:path>
            </a:pathLst>
          </a:custGeom>
          <a:solidFill>
            <a:srgbClr val="D8D8D8"/>
          </a:solidFill>
        </p:spPr>
        <p:txBody>
          <a:bodyPr wrap="square" lIns="0" tIns="0" rIns="0" bIns="0" rtlCol="0"/>
          <a:lstStyle/>
          <a:p>
            <a:endParaRPr/>
          </a:p>
        </p:txBody>
      </p:sp>
      <p:sp>
        <p:nvSpPr>
          <p:cNvPr id="3" name="object 3"/>
          <p:cNvSpPr txBox="1"/>
          <p:nvPr/>
        </p:nvSpPr>
        <p:spPr>
          <a:xfrm>
            <a:off x="1795398" y="792"/>
            <a:ext cx="1326515" cy="116839"/>
          </a:xfrm>
          <a:prstGeom prst="rect">
            <a:avLst/>
          </a:prstGeom>
        </p:spPr>
        <p:txBody>
          <a:bodyPr vert="horz" wrap="square" lIns="0" tIns="12065" rIns="0" bIns="0" rtlCol="0">
            <a:spAutoFit/>
          </a:bodyPr>
          <a:lstStyle/>
          <a:p>
            <a:pPr marL="12700">
              <a:lnSpc>
                <a:spcPct val="100000"/>
              </a:lnSpc>
              <a:spcBef>
                <a:spcPts val="95"/>
              </a:spcBef>
              <a:tabLst>
                <a:tab pos="575945" algn="l"/>
              </a:tabLst>
            </a:pPr>
            <a:r>
              <a:rPr sz="600" spc="-10" dirty="0">
                <a:solidFill>
                  <a:srgbClr val="F2F2F2"/>
                </a:solidFill>
                <a:latin typeface="Arial"/>
                <a:cs typeface="Arial"/>
              </a:rPr>
              <a:t>Preliminaries</a:t>
            </a:r>
            <a:r>
              <a:rPr sz="600" dirty="0">
                <a:solidFill>
                  <a:srgbClr val="F2F2F2"/>
                </a:solidFill>
                <a:latin typeface="Arial"/>
                <a:cs typeface="Arial"/>
              </a:rPr>
              <a:t>	</a:t>
            </a:r>
            <a:r>
              <a:rPr sz="600" dirty="0">
                <a:solidFill>
                  <a:srgbClr val="3D003D"/>
                </a:solidFill>
                <a:latin typeface="Arial"/>
                <a:cs typeface="Arial"/>
              </a:rPr>
              <a:t>Prolog</a:t>
            </a:r>
            <a:r>
              <a:rPr sz="600" spc="20" dirty="0">
                <a:solidFill>
                  <a:srgbClr val="3D003D"/>
                </a:solidFill>
                <a:latin typeface="Arial"/>
                <a:cs typeface="Arial"/>
              </a:rPr>
              <a:t> </a:t>
            </a:r>
            <a:r>
              <a:rPr sz="600" dirty="0">
                <a:solidFill>
                  <a:srgbClr val="3D003D"/>
                </a:solidFill>
                <a:latin typeface="Arial"/>
                <a:cs typeface="Arial"/>
              </a:rPr>
              <a:t>Syntax:</a:t>
            </a:r>
            <a:r>
              <a:rPr sz="600" spc="85" dirty="0">
                <a:solidFill>
                  <a:srgbClr val="3D003D"/>
                </a:solidFill>
                <a:latin typeface="Arial"/>
                <a:cs typeface="Arial"/>
              </a:rPr>
              <a:t> </a:t>
            </a:r>
            <a:r>
              <a:rPr sz="600" spc="-20" dirty="0">
                <a:solidFill>
                  <a:srgbClr val="3D003D"/>
                </a:solidFill>
                <a:latin typeface="Arial"/>
                <a:cs typeface="Arial"/>
              </a:rPr>
              <a:t>Recap</a:t>
            </a:r>
            <a:endParaRPr sz="600">
              <a:latin typeface="Arial"/>
              <a:cs typeface="Arial"/>
            </a:endParaRPr>
          </a:p>
        </p:txBody>
      </p:sp>
      <p:sp>
        <p:nvSpPr>
          <p:cNvPr id="4" name="object 4"/>
          <p:cNvSpPr/>
          <p:nvPr/>
        </p:nvSpPr>
        <p:spPr>
          <a:xfrm>
            <a:off x="0" y="139992"/>
            <a:ext cx="4597400" cy="350520"/>
          </a:xfrm>
          <a:custGeom>
            <a:avLst/>
            <a:gdLst/>
            <a:ahLst/>
            <a:cxnLst/>
            <a:rect l="l" t="t" r="r" b="b"/>
            <a:pathLst>
              <a:path w="4597400" h="350520">
                <a:moveTo>
                  <a:pt x="0" y="0"/>
                </a:moveTo>
                <a:lnTo>
                  <a:pt x="4597400" y="0"/>
                </a:lnTo>
                <a:lnTo>
                  <a:pt x="4597400" y="350138"/>
                </a:lnTo>
                <a:lnTo>
                  <a:pt x="0" y="350138"/>
                </a:lnTo>
                <a:lnTo>
                  <a:pt x="0" y="0"/>
                </a:lnTo>
                <a:close/>
              </a:path>
            </a:pathLst>
          </a:custGeom>
          <a:solidFill>
            <a:srgbClr val="F2F2F2"/>
          </a:solidFill>
        </p:spPr>
        <p:txBody>
          <a:bodyPr wrap="square" lIns="0" tIns="0" rIns="0" bIns="0" rtlCol="0"/>
          <a:lstStyle/>
          <a:p>
            <a:endParaRPr/>
          </a:p>
        </p:txBody>
      </p:sp>
      <p:sp>
        <p:nvSpPr>
          <p:cNvPr id="5" name="object 5"/>
          <p:cNvSpPr txBox="1">
            <a:spLocks noGrp="1"/>
          </p:cNvSpPr>
          <p:nvPr>
            <p:ph type="title"/>
          </p:nvPr>
        </p:nvSpPr>
        <p:spPr>
          <a:xfrm>
            <a:off x="95300" y="199895"/>
            <a:ext cx="1828750" cy="232756"/>
          </a:xfrm>
          <a:prstGeom prst="rect">
            <a:avLst/>
          </a:prstGeom>
        </p:spPr>
        <p:txBody>
          <a:bodyPr vert="horz" wrap="square" lIns="0" tIns="17145" rIns="0" bIns="0" rtlCol="0">
            <a:spAutoFit/>
          </a:bodyPr>
          <a:lstStyle/>
          <a:p>
            <a:pPr marL="12700">
              <a:lnSpc>
                <a:spcPct val="100000"/>
              </a:lnSpc>
              <a:spcBef>
                <a:spcPts val="135"/>
              </a:spcBef>
            </a:pPr>
            <a:r>
              <a:rPr lang="el-GR" dirty="0"/>
              <a:t>Συντακτική </a:t>
            </a:r>
            <a:r>
              <a:rPr lang="en-GB" dirty="0" err="1"/>
              <a:t>Prolog</a:t>
            </a:r>
            <a:r>
              <a:rPr lang="en-GB" spc="-80" dirty="0"/>
              <a:t> </a:t>
            </a:r>
            <a:r>
              <a:rPr spc="-80" dirty="0"/>
              <a:t>III</a:t>
            </a:r>
          </a:p>
        </p:txBody>
      </p:sp>
      <p:sp>
        <p:nvSpPr>
          <p:cNvPr id="6" name="object 6"/>
          <p:cNvSpPr/>
          <p:nvPr/>
        </p:nvSpPr>
        <p:spPr>
          <a:xfrm>
            <a:off x="87756" y="646709"/>
            <a:ext cx="4432935" cy="198755"/>
          </a:xfrm>
          <a:custGeom>
            <a:avLst/>
            <a:gdLst/>
            <a:ahLst/>
            <a:cxnLst/>
            <a:rect l="l" t="t" r="r" b="b"/>
            <a:pathLst>
              <a:path w="4432935" h="198755">
                <a:moveTo>
                  <a:pt x="4432554" y="198335"/>
                </a:moveTo>
                <a:lnTo>
                  <a:pt x="0" y="198335"/>
                </a:lnTo>
                <a:lnTo>
                  <a:pt x="0" y="50800"/>
                </a:lnTo>
                <a:lnTo>
                  <a:pt x="4010" y="31080"/>
                </a:lnTo>
                <a:lnTo>
                  <a:pt x="14927" y="14927"/>
                </a:lnTo>
                <a:lnTo>
                  <a:pt x="31080" y="4010"/>
                </a:lnTo>
                <a:lnTo>
                  <a:pt x="50800" y="0"/>
                </a:lnTo>
                <a:lnTo>
                  <a:pt x="4381754" y="0"/>
                </a:lnTo>
                <a:lnTo>
                  <a:pt x="4401473" y="4010"/>
                </a:lnTo>
                <a:lnTo>
                  <a:pt x="4417626" y="14927"/>
                </a:lnTo>
                <a:lnTo>
                  <a:pt x="4428543" y="31080"/>
                </a:lnTo>
                <a:lnTo>
                  <a:pt x="4432554" y="50800"/>
                </a:lnTo>
                <a:lnTo>
                  <a:pt x="4432554" y="198335"/>
                </a:lnTo>
                <a:close/>
              </a:path>
            </a:pathLst>
          </a:custGeom>
          <a:solidFill>
            <a:srgbClr val="380038"/>
          </a:solidFill>
        </p:spPr>
        <p:txBody>
          <a:bodyPr wrap="square" lIns="0" tIns="0" rIns="0" bIns="0" rtlCol="0"/>
          <a:lstStyle/>
          <a:p>
            <a:endParaRPr/>
          </a:p>
        </p:txBody>
      </p:sp>
      <p:sp>
        <p:nvSpPr>
          <p:cNvPr id="7" name="object 7"/>
          <p:cNvSpPr txBox="1"/>
          <p:nvPr/>
        </p:nvSpPr>
        <p:spPr>
          <a:xfrm>
            <a:off x="138544" y="675156"/>
            <a:ext cx="881380" cy="153670"/>
          </a:xfrm>
          <a:prstGeom prst="rect">
            <a:avLst/>
          </a:prstGeom>
        </p:spPr>
        <p:txBody>
          <a:bodyPr vert="horz" wrap="square" lIns="0" tIns="0" rIns="0" bIns="0" rtlCol="0">
            <a:spAutoFit/>
          </a:bodyPr>
          <a:lstStyle/>
          <a:p>
            <a:pPr>
              <a:lnSpc>
                <a:spcPts val="1145"/>
              </a:lnSpc>
            </a:pPr>
            <a:r>
              <a:rPr sz="1200" spc="-20" dirty="0">
                <a:solidFill>
                  <a:srgbClr val="EEEAB3"/>
                </a:solidFill>
                <a:latin typeface="Tahoma"/>
                <a:cs typeface="Tahoma"/>
              </a:rPr>
              <a:t>Prolog</a:t>
            </a:r>
            <a:r>
              <a:rPr sz="1200" spc="-55" dirty="0">
                <a:solidFill>
                  <a:srgbClr val="EEEAB3"/>
                </a:solidFill>
                <a:latin typeface="Tahoma"/>
                <a:cs typeface="Tahoma"/>
              </a:rPr>
              <a:t> </a:t>
            </a:r>
            <a:r>
              <a:rPr sz="1200" spc="-75" dirty="0">
                <a:solidFill>
                  <a:srgbClr val="EEEAB3"/>
                </a:solidFill>
                <a:latin typeface="Tahoma"/>
                <a:cs typeface="Tahoma"/>
              </a:rPr>
              <a:t>clauses</a:t>
            </a:r>
            <a:endParaRPr sz="1200">
              <a:latin typeface="Tahoma"/>
              <a:cs typeface="Tahoma"/>
            </a:endParaRPr>
          </a:p>
        </p:txBody>
      </p:sp>
      <p:grpSp>
        <p:nvGrpSpPr>
          <p:cNvPr id="8" name="object 8"/>
          <p:cNvGrpSpPr/>
          <p:nvPr/>
        </p:nvGrpSpPr>
        <p:grpSpPr>
          <a:xfrm>
            <a:off x="87756" y="838200"/>
            <a:ext cx="4432935" cy="2281313"/>
            <a:chOff x="87756" y="838200"/>
            <a:chExt cx="4432935" cy="2281313"/>
          </a:xfrm>
        </p:grpSpPr>
        <p:pic>
          <p:nvPicPr>
            <p:cNvPr id="9" name="object 9"/>
            <p:cNvPicPr/>
            <p:nvPr/>
          </p:nvPicPr>
          <p:blipFill>
            <a:blip r:embed="rId2" cstate="print"/>
            <a:stretch>
              <a:fillRect/>
            </a:stretch>
          </p:blipFill>
          <p:spPr>
            <a:xfrm>
              <a:off x="87756" y="838200"/>
              <a:ext cx="4432554" cy="44843"/>
            </a:xfrm>
            <a:prstGeom prst="rect">
              <a:avLst/>
            </a:prstGeom>
          </p:spPr>
        </p:pic>
        <p:sp>
          <p:nvSpPr>
            <p:cNvPr id="11" name="object 11"/>
            <p:cNvSpPr/>
            <p:nvPr/>
          </p:nvSpPr>
          <p:spPr>
            <a:xfrm>
              <a:off x="87756" y="876693"/>
              <a:ext cx="4432935" cy="2242820"/>
            </a:xfrm>
            <a:custGeom>
              <a:avLst/>
              <a:gdLst/>
              <a:ahLst/>
              <a:cxnLst/>
              <a:rect l="l" t="t" r="r" b="b"/>
              <a:pathLst>
                <a:path w="4432935" h="2242820">
                  <a:moveTo>
                    <a:pt x="4381754" y="2242489"/>
                  </a:moveTo>
                  <a:lnTo>
                    <a:pt x="50800" y="2242489"/>
                  </a:lnTo>
                  <a:lnTo>
                    <a:pt x="31080" y="2238481"/>
                  </a:lnTo>
                  <a:lnTo>
                    <a:pt x="14927" y="2227567"/>
                  </a:lnTo>
                  <a:lnTo>
                    <a:pt x="4010" y="2211414"/>
                  </a:lnTo>
                  <a:lnTo>
                    <a:pt x="0" y="2191689"/>
                  </a:lnTo>
                  <a:lnTo>
                    <a:pt x="0" y="0"/>
                  </a:lnTo>
                  <a:lnTo>
                    <a:pt x="4432554" y="0"/>
                  </a:lnTo>
                  <a:lnTo>
                    <a:pt x="4432554" y="2191689"/>
                  </a:lnTo>
                  <a:lnTo>
                    <a:pt x="4428543" y="2211414"/>
                  </a:lnTo>
                  <a:lnTo>
                    <a:pt x="4417626" y="2227567"/>
                  </a:lnTo>
                  <a:lnTo>
                    <a:pt x="4401473" y="2238481"/>
                  </a:lnTo>
                  <a:lnTo>
                    <a:pt x="4381754" y="2242489"/>
                  </a:lnTo>
                  <a:close/>
                </a:path>
              </a:pathLst>
            </a:custGeom>
            <a:solidFill>
              <a:srgbClr val="FBF9FB"/>
            </a:solidFill>
          </p:spPr>
          <p:txBody>
            <a:bodyPr wrap="square" lIns="0" tIns="0" rIns="0" bIns="0" rtlCol="0"/>
            <a:lstStyle/>
            <a:p>
              <a:endParaRPr/>
            </a:p>
          </p:txBody>
        </p:sp>
        <p:pic>
          <p:nvPicPr>
            <p:cNvPr id="12" name="object 12"/>
            <p:cNvPicPr/>
            <p:nvPr/>
          </p:nvPicPr>
          <p:blipFill>
            <a:blip r:embed="rId3" cstate="print"/>
            <a:stretch>
              <a:fillRect/>
            </a:stretch>
          </p:blipFill>
          <p:spPr>
            <a:xfrm>
              <a:off x="1070368" y="1127899"/>
              <a:ext cx="65290" cy="65150"/>
            </a:xfrm>
            <a:prstGeom prst="rect">
              <a:avLst/>
            </a:prstGeom>
          </p:spPr>
        </p:pic>
        <p:pic>
          <p:nvPicPr>
            <p:cNvPr id="13" name="object 13"/>
            <p:cNvPicPr/>
            <p:nvPr/>
          </p:nvPicPr>
          <p:blipFill>
            <a:blip r:embed="rId4" cstate="print"/>
            <a:stretch>
              <a:fillRect/>
            </a:stretch>
          </p:blipFill>
          <p:spPr>
            <a:xfrm>
              <a:off x="1070368" y="1299870"/>
              <a:ext cx="65290" cy="65278"/>
            </a:xfrm>
            <a:prstGeom prst="rect">
              <a:avLst/>
            </a:prstGeom>
          </p:spPr>
        </p:pic>
        <p:pic>
          <p:nvPicPr>
            <p:cNvPr id="14" name="object 14"/>
            <p:cNvPicPr/>
            <p:nvPr/>
          </p:nvPicPr>
          <p:blipFill>
            <a:blip r:embed="rId5" cstate="print"/>
            <a:stretch>
              <a:fillRect/>
            </a:stretch>
          </p:blipFill>
          <p:spPr>
            <a:xfrm>
              <a:off x="1070368" y="1472044"/>
              <a:ext cx="65290" cy="65150"/>
            </a:xfrm>
            <a:prstGeom prst="rect">
              <a:avLst/>
            </a:prstGeom>
          </p:spPr>
        </p:pic>
        <p:pic>
          <p:nvPicPr>
            <p:cNvPr id="15" name="object 15"/>
            <p:cNvPicPr/>
            <p:nvPr/>
          </p:nvPicPr>
          <p:blipFill>
            <a:blip r:embed="rId6" cstate="print"/>
            <a:stretch>
              <a:fillRect/>
            </a:stretch>
          </p:blipFill>
          <p:spPr>
            <a:xfrm>
              <a:off x="1070368" y="1644015"/>
              <a:ext cx="65290" cy="65277"/>
            </a:xfrm>
            <a:prstGeom prst="rect">
              <a:avLst/>
            </a:prstGeom>
          </p:spPr>
        </p:pic>
        <p:pic>
          <p:nvPicPr>
            <p:cNvPr id="16" name="object 16"/>
            <p:cNvPicPr/>
            <p:nvPr/>
          </p:nvPicPr>
          <p:blipFill>
            <a:blip r:embed="rId7" cstate="print"/>
            <a:stretch>
              <a:fillRect/>
            </a:stretch>
          </p:blipFill>
          <p:spPr>
            <a:xfrm>
              <a:off x="1070368" y="1816112"/>
              <a:ext cx="65290" cy="65277"/>
            </a:xfrm>
            <a:prstGeom prst="rect">
              <a:avLst/>
            </a:prstGeom>
          </p:spPr>
        </p:pic>
        <p:pic>
          <p:nvPicPr>
            <p:cNvPr id="17" name="object 17"/>
            <p:cNvPicPr/>
            <p:nvPr/>
          </p:nvPicPr>
          <p:blipFill>
            <a:blip r:embed="rId8" cstate="print"/>
            <a:stretch>
              <a:fillRect/>
            </a:stretch>
          </p:blipFill>
          <p:spPr>
            <a:xfrm>
              <a:off x="1070368" y="2987738"/>
              <a:ext cx="65290" cy="65278"/>
            </a:xfrm>
            <a:prstGeom prst="rect">
              <a:avLst/>
            </a:prstGeom>
          </p:spPr>
        </p:pic>
      </p:grpSp>
      <p:sp>
        <p:nvSpPr>
          <p:cNvPr id="18" name="object 18"/>
          <p:cNvSpPr txBox="1"/>
          <p:nvPr/>
        </p:nvSpPr>
        <p:spPr>
          <a:xfrm>
            <a:off x="498322" y="815858"/>
            <a:ext cx="3733165" cy="2280285"/>
          </a:xfrm>
          <a:prstGeom prst="rect">
            <a:avLst/>
          </a:prstGeom>
        </p:spPr>
        <p:txBody>
          <a:bodyPr vert="horz" wrap="square" lIns="0" tIns="25400" rIns="0" bIns="0" rtlCol="0">
            <a:spAutoFit/>
          </a:bodyPr>
          <a:lstStyle/>
          <a:p>
            <a:pPr marL="706120" marR="571500" indent="-694055">
              <a:lnSpc>
                <a:spcPct val="110200"/>
              </a:lnSpc>
              <a:spcBef>
                <a:spcPts val="200"/>
              </a:spcBef>
            </a:pPr>
            <a:r>
              <a:rPr sz="1100" spc="-25" dirty="0">
                <a:solidFill>
                  <a:srgbClr val="D3AF38"/>
                </a:solidFill>
                <a:latin typeface="Tahoma"/>
                <a:cs typeface="Tahoma"/>
              </a:rPr>
              <a:t>clause</a:t>
            </a:r>
            <a:r>
              <a:rPr sz="1100" spc="120" dirty="0">
                <a:solidFill>
                  <a:srgbClr val="D3AF38"/>
                </a:solidFill>
                <a:latin typeface="Tahoma"/>
                <a:cs typeface="Tahoma"/>
              </a:rPr>
              <a:t> </a:t>
            </a:r>
            <a:r>
              <a:rPr sz="1100" dirty="0">
                <a:solidFill>
                  <a:srgbClr val="0A000A"/>
                </a:solidFill>
                <a:latin typeface="Tahoma"/>
                <a:cs typeface="Tahoma"/>
              </a:rPr>
              <a:t>a</a:t>
            </a:r>
            <a:r>
              <a:rPr sz="1100" spc="-25" dirty="0">
                <a:solidFill>
                  <a:srgbClr val="0A000A"/>
                </a:solidFill>
                <a:latin typeface="Tahoma"/>
                <a:cs typeface="Tahoma"/>
              </a:rPr>
              <a:t> </a:t>
            </a:r>
            <a:r>
              <a:rPr sz="1100" spc="-20" dirty="0">
                <a:solidFill>
                  <a:srgbClr val="0A000A"/>
                </a:solidFill>
                <a:latin typeface="Tahoma"/>
                <a:cs typeface="Tahoma"/>
              </a:rPr>
              <a:t>Horn</a:t>
            </a:r>
            <a:r>
              <a:rPr sz="1100" spc="-30" dirty="0">
                <a:solidFill>
                  <a:srgbClr val="0A000A"/>
                </a:solidFill>
                <a:latin typeface="Tahoma"/>
                <a:cs typeface="Tahoma"/>
              </a:rPr>
              <a:t> </a:t>
            </a:r>
            <a:r>
              <a:rPr sz="1100" spc="-50" dirty="0">
                <a:solidFill>
                  <a:srgbClr val="0A000A"/>
                </a:solidFill>
                <a:latin typeface="Tahoma"/>
                <a:cs typeface="Tahoma"/>
              </a:rPr>
              <a:t>clause</a:t>
            </a:r>
            <a:r>
              <a:rPr sz="1100" spc="-25" dirty="0">
                <a:solidFill>
                  <a:srgbClr val="0A000A"/>
                </a:solidFill>
                <a:latin typeface="Tahoma"/>
                <a:cs typeface="Tahoma"/>
              </a:rPr>
              <a:t> </a:t>
            </a:r>
            <a:r>
              <a:rPr sz="1100" dirty="0">
                <a:solidFill>
                  <a:srgbClr val="0A000A"/>
                </a:solidFill>
                <a:latin typeface="Tahoma"/>
                <a:cs typeface="Tahoma"/>
              </a:rPr>
              <a:t>of</a:t>
            </a:r>
            <a:r>
              <a:rPr sz="1100" spc="-30" dirty="0">
                <a:solidFill>
                  <a:srgbClr val="0A000A"/>
                </a:solidFill>
                <a:latin typeface="Tahoma"/>
                <a:cs typeface="Tahoma"/>
              </a:rPr>
              <a:t> </a:t>
            </a:r>
            <a:r>
              <a:rPr sz="1100" spc="-10" dirty="0">
                <a:solidFill>
                  <a:srgbClr val="0A000A"/>
                </a:solidFill>
                <a:latin typeface="Tahoma"/>
                <a:cs typeface="Tahoma"/>
              </a:rPr>
              <a:t>the</a:t>
            </a:r>
            <a:r>
              <a:rPr sz="1100" spc="-30" dirty="0">
                <a:solidFill>
                  <a:srgbClr val="0A000A"/>
                </a:solidFill>
                <a:latin typeface="Tahoma"/>
                <a:cs typeface="Tahoma"/>
              </a:rPr>
              <a:t> form</a:t>
            </a:r>
            <a:r>
              <a:rPr sz="1100" spc="-30" dirty="0">
                <a:solidFill>
                  <a:srgbClr val="0A000A"/>
                </a:solidFill>
                <a:latin typeface="Cambria"/>
                <a:cs typeface="Cambria"/>
              </a:rPr>
              <a:t>A</a:t>
            </a:r>
            <a:r>
              <a:rPr sz="1100" spc="250" dirty="0">
                <a:solidFill>
                  <a:srgbClr val="0A000A"/>
                </a:solidFill>
                <a:latin typeface="Cambria"/>
                <a:cs typeface="Cambria"/>
              </a:rPr>
              <a:t> </a:t>
            </a:r>
            <a:r>
              <a:rPr sz="1100" spc="240" dirty="0">
                <a:solidFill>
                  <a:srgbClr val="0A000A"/>
                </a:solidFill>
                <a:latin typeface="Cambria"/>
                <a:cs typeface="Cambria"/>
              </a:rPr>
              <a:t>:-</a:t>
            </a:r>
            <a:r>
              <a:rPr sz="1100" spc="250" dirty="0">
                <a:solidFill>
                  <a:srgbClr val="0A000A"/>
                </a:solidFill>
                <a:latin typeface="Cambria"/>
                <a:cs typeface="Cambria"/>
              </a:rPr>
              <a:t> </a:t>
            </a:r>
            <a:r>
              <a:rPr sz="1100" spc="70" dirty="0">
                <a:solidFill>
                  <a:srgbClr val="0A000A"/>
                </a:solidFill>
                <a:latin typeface="Cambria"/>
                <a:cs typeface="Cambria"/>
              </a:rPr>
              <a:t>B1,</a:t>
            </a:r>
            <a:r>
              <a:rPr sz="1100" spc="254" dirty="0">
                <a:solidFill>
                  <a:srgbClr val="0A000A"/>
                </a:solidFill>
                <a:latin typeface="Cambria"/>
                <a:cs typeface="Cambria"/>
              </a:rPr>
              <a:t> </a:t>
            </a:r>
            <a:r>
              <a:rPr sz="1100" spc="345" dirty="0">
                <a:solidFill>
                  <a:srgbClr val="0A000A"/>
                </a:solidFill>
                <a:latin typeface="Cambria"/>
                <a:cs typeface="Cambria"/>
              </a:rPr>
              <a:t>...,</a:t>
            </a:r>
            <a:r>
              <a:rPr sz="1100" spc="250" dirty="0">
                <a:solidFill>
                  <a:srgbClr val="0A000A"/>
                </a:solidFill>
                <a:latin typeface="Cambria"/>
                <a:cs typeface="Cambria"/>
              </a:rPr>
              <a:t> </a:t>
            </a:r>
            <a:r>
              <a:rPr sz="1100" spc="40" dirty="0">
                <a:solidFill>
                  <a:srgbClr val="0A000A"/>
                </a:solidFill>
                <a:latin typeface="Cambria"/>
                <a:cs typeface="Cambria"/>
              </a:rPr>
              <a:t>Bn. </a:t>
            </a:r>
            <a:r>
              <a:rPr sz="1100" dirty="0">
                <a:solidFill>
                  <a:srgbClr val="0A000A"/>
                </a:solidFill>
                <a:latin typeface="Tahoma"/>
                <a:cs typeface="Tahoma"/>
              </a:rPr>
              <a:t>where</a:t>
            </a:r>
            <a:r>
              <a:rPr sz="1100" dirty="0">
                <a:solidFill>
                  <a:srgbClr val="0A000A"/>
                </a:solidFill>
                <a:latin typeface="Cambria"/>
                <a:cs typeface="Cambria"/>
              </a:rPr>
              <a:t>A,</a:t>
            </a:r>
            <a:r>
              <a:rPr sz="1100" spc="275" dirty="0">
                <a:solidFill>
                  <a:srgbClr val="0A000A"/>
                </a:solidFill>
                <a:latin typeface="Cambria"/>
                <a:cs typeface="Cambria"/>
              </a:rPr>
              <a:t> </a:t>
            </a:r>
            <a:r>
              <a:rPr sz="1100" spc="70" dirty="0">
                <a:solidFill>
                  <a:srgbClr val="0A000A"/>
                </a:solidFill>
                <a:latin typeface="Cambria"/>
                <a:cs typeface="Cambria"/>
              </a:rPr>
              <a:t>B1,</a:t>
            </a:r>
            <a:r>
              <a:rPr sz="1100" spc="280" dirty="0">
                <a:solidFill>
                  <a:srgbClr val="0A000A"/>
                </a:solidFill>
                <a:latin typeface="Cambria"/>
                <a:cs typeface="Cambria"/>
              </a:rPr>
              <a:t> </a:t>
            </a:r>
            <a:r>
              <a:rPr sz="1100" spc="345" dirty="0">
                <a:solidFill>
                  <a:srgbClr val="0A000A"/>
                </a:solidFill>
                <a:latin typeface="Cambria"/>
                <a:cs typeface="Cambria"/>
              </a:rPr>
              <a:t>...,</a:t>
            </a:r>
            <a:r>
              <a:rPr sz="1100" spc="280" dirty="0">
                <a:solidFill>
                  <a:srgbClr val="0A000A"/>
                </a:solidFill>
                <a:latin typeface="Cambria"/>
                <a:cs typeface="Cambria"/>
              </a:rPr>
              <a:t> </a:t>
            </a:r>
            <a:r>
              <a:rPr sz="1100" spc="-70" dirty="0">
                <a:solidFill>
                  <a:srgbClr val="0A000A"/>
                </a:solidFill>
                <a:latin typeface="Cambria"/>
                <a:cs typeface="Cambria"/>
              </a:rPr>
              <a:t>Bn</a:t>
            </a:r>
            <a:r>
              <a:rPr sz="1100" spc="-70" dirty="0">
                <a:solidFill>
                  <a:srgbClr val="0A000A"/>
                </a:solidFill>
                <a:latin typeface="Tahoma"/>
                <a:cs typeface="Tahoma"/>
              </a:rPr>
              <a:t>are</a:t>
            </a:r>
            <a:r>
              <a:rPr sz="1100" spc="-10" dirty="0">
                <a:solidFill>
                  <a:srgbClr val="0A000A"/>
                </a:solidFill>
                <a:latin typeface="Tahoma"/>
                <a:cs typeface="Tahoma"/>
              </a:rPr>
              <a:t> Prolog atoms </a:t>
            </a:r>
            <a:r>
              <a:rPr sz="1100" spc="-45" dirty="0">
                <a:solidFill>
                  <a:srgbClr val="0A000A"/>
                </a:solidFill>
                <a:latin typeface="Cambria"/>
                <a:cs typeface="Cambria"/>
              </a:rPr>
              <a:t>A</a:t>
            </a:r>
            <a:r>
              <a:rPr sz="1100" spc="-45" dirty="0">
                <a:solidFill>
                  <a:srgbClr val="0A000A"/>
                </a:solidFill>
                <a:latin typeface="Tahoma"/>
                <a:cs typeface="Tahoma"/>
              </a:rPr>
              <a:t>is </a:t>
            </a:r>
            <a:r>
              <a:rPr sz="1100" dirty="0">
                <a:solidFill>
                  <a:srgbClr val="0A000A"/>
                </a:solidFill>
                <a:latin typeface="Tahoma"/>
                <a:cs typeface="Tahoma"/>
              </a:rPr>
              <a:t>the</a:t>
            </a:r>
            <a:r>
              <a:rPr sz="1100" spc="235" dirty="0">
                <a:solidFill>
                  <a:srgbClr val="0A000A"/>
                </a:solidFill>
                <a:latin typeface="Tahoma"/>
                <a:cs typeface="Tahoma"/>
              </a:rPr>
              <a:t> </a:t>
            </a:r>
            <a:r>
              <a:rPr sz="1100" spc="-55" dirty="0">
                <a:solidFill>
                  <a:srgbClr val="5B005B"/>
                </a:solidFill>
                <a:latin typeface="Tahoma"/>
                <a:cs typeface="Tahoma"/>
              </a:rPr>
              <a:t>head</a:t>
            </a:r>
            <a:r>
              <a:rPr sz="1100" spc="-30" dirty="0">
                <a:solidFill>
                  <a:srgbClr val="5B005B"/>
                </a:solidFill>
                <a:latin typeface="Tahoma"/>
                <a:cs typeface="Tahoma"/>
              </a:rPr>
              <a:t> </a:t>
            </a:r>
            <a:r>
              <a:rPr sz="1100" dirty="0">
                <a:solidFill>
                  <a:srgbClr val="0A000A"/>
                </a:solidFill>
                <a:latin typeface="Tahoma"/>
                <a:cs typeface="Tahoma"/>
              </a:rPr>
              <a:t>of</a:t>
            </a:r>
            <a:r>
              <a:rPr sz="1100" spc="-45" dirty="0">
                <a:solidFill>
                  <a:srgbClr val="0A000A"/>
                </a:solidFill>
                <a:latin typeface="Tahoma"/>
                <a:cs typeface="Tahoma"/>
              </a:rPr>
              <a:t> </a:t>
            </a:r>
            <a:r>
              <a:rPr sz="1100" spc="-10" dirty="0">
                <a:solidFill>
                  <a:srgbClr val="0A000A"/>
                </a:solidFill>
                <a:latin typeface="Tahoma"/>
                <a:cs typeface="Tahoma"/>
              </a:rPr>
              <a:t>the</a:t>
            </a:r>
            <a:r>
              <a:rPr sz="1100" spc="-45" dirty="0">
                <a:solidFill>
                  <a:srgbClr val="0A000A"/>
                </a:solidFill>
                <a:latin typeface="Tahoma"/>
                <a:cs typeface="Tahoma"/>
              </a:rPr>
              <a:t> </a:t>
            </a:r>
            <a:r>
              <a:rPr sz="1100" spc="-10" dirty="0">
                <a:solidFill>
                  <a:srgbClr val="0A000A"/>
                </a:solidFill>
                <a:latin typeface="Tahoma"/>
                <a:cs typeface="Tahoma"/>
              </a:rPr>
              <a:t>clause</a:t>
            </a:r>
            <a:endParaRPr sz="1100">
              <a:latin typeface="Tahoma"/>
              <a:cs typeface="Tahoma"/>
            </a:endParaRPr>
          </a:p>
          <a:p>
            <a:pPr marL="706120">
              <a:lnSpc>
                <a:spcPct val="100000"/>
              </a:lnSpc>
              <a:spcBef>
                <a:spcPts val="35"/>
              </a:spcBef>
            </a:pPr>
            <a:r>
              <a:rPr sz="1100" spc="70" dirty="0">
                <a:solidFill>
                  <a:srgbClr val="0A000A"/>
                </a:solidFill>
                <a:latin typeface="Cambria"/>
                <a:cs typeface="Cambria"/>
              </a:rPr>
              <a:t>B1,</a:t>
            </a:r>
            <a:r>
              <a:rPr sz="1100" spc="250" dirty="0">
                <a:solidFill>
                  <a:srgbClr val="0A000A"/>
                </a:solidFill>
                <a:latin typeface="Cambria"/>
                <a:cs typeface="Cambria"/>
              </a:rPr>
              <a:t> </a:t>
            </a:r>
            <a:r>
              <a:rPr sz="1100" spc="345" dirty="0">
                <a:solidFill>
                  <a:srgbClr val="0A000A"/>
                </a:solidFill>
                <a:latin typeface="Cambria"/>
                <a:cs typeface="Cambria"/>
              </a:rPr>
              <a:t>...,</a:t>
            </a:r>
            <a:r>
              <a:rPr sz="1100" spc="254" dirty="0">
                <a:solidFill>
                  <a:srgbClr val="0A000A"/>
                </a:solidFill>
                <a:latin typeface="Cambria"/>
                <a:cs typeface="Cambria"/>
              </a:rPr>
              <a:t> </a:t>
            </a:r>
            <a:r>
              <a:rPr sz="1100" spc="-35" dirty="0">
                <a:solidFill>
                  <a:srgbClr val="0A000A"/>
                </a:solidFill>
                <a:latin typeface="Cambria"/>
                <a:cs typeface="Cambria"/>
              </a:rPr>
              <a:t>Bn</a:t>
            </a:r>
            <a:r>
              <a:rPr sz="1100" spc="-35" dirty="0">
                <a:solidFill>
                  <a:srgbClr val="0A000A"/>
                </a:solidFill>
                <a:latin typeface="Tahoma"/>
                <a:cs typeface="Tahoma"/>
              </a:rPr>
              <a:t>is</a:t>
            </a:r>
            <a:r>
              <a:rPr sz="1100" spc="-30" dirty="0">
                <a:solidFill>
                  <a:srgbClr val="0A000A"/>
                </a:solidFill>
                <a:latin typeface="Tahoma"/>
                <a:cs typeface="Tahoma"/>
              </a:rPr>
              <a:t> </a:t>
            </a:r>
            <a:r>
              <a:rPr sz="1100" dirty="0">
                <a:solidFill>
                  <a:srgbClr val="0A000A"/>
                </a:solidFill>
                <a:latin typeface="Tahoma"/>
                <a:cs typeface="Tahoma"/>
              </a:rPr>
              <a:t>the</a:t>
            </a:r>
            <a:r>
              <a:rPr sz="1100" spc="290" dirty="0">
                <a:solidFill>
                  <a:srgbClr val="0A000A"/>
                </a:solidFill>
                <a:latin typeface="Tahoma"/>
                <a:cs typeface="Tahoma"/>
              </a:rPr>
              <a:t> </a:t>
            </a:r>
            <a:r>
              <a:rPr sz="1100" spc="-20" dirty="0">
                <a:solidFill>
                  <a:srgbClr val="5B005B"/>
                </a:solidFill>
                <a:latin typeface="Tahoma"/>
                <a:cs typeface="Tahoma"/>
              </a:rPr>
              <a:t>body</a:t>
            </a:r>
            <a:r>
              <a:rPr sz="1100" spc="-25" dirty="0">
                <a:solidFill>
                  <a:srgbClr val="5B005B"/>
                </a:solidFill>
                <a:latin typeface="Tahoma"/>
                <a:cs typeface="Tahoma"/>
              </a:rPr>
              <a:t> </a:t>
            </a:r>
            <a:r>
              <a:rPr sz="1100" dirty="0">
                <a:solidFill>
                  <a:srgbClr val="0A000A"/>
                </a:solidFill>
                <a:latin typeface="Tahoma"/>
                <a:cs typeface="Tahoma"/>
              </a:rPr>
              <a:t>of</a:t>
            </a:r>
            <a:r>
              <a:rPr sz="1100" spc="-30" dirty="0">
                <a:solidFill>
                  <a:srgbClr val="0A000A"/>
                </a:solidFill>
                <a:latin typeface="Tahoma"/>
                <a:cs typeface="Tahoma"/>
              </a:rPr>
              <a:t> </a:t>
            </a:r>
            <a:r>
              <a:rPr sz="1100" spc="-10" dirty="0">
                <a:solidFill>
                  <a:srgbClr val="0A000A"/>
                </a:solidFill>
                <a:latin typeface="Tahoma"/>
                <a:cs typeface="Tahoma"/>
              </a:rPr>
              <a:t>the</a:t>
            </a:r>
            <a:r>
              <a:rPr sz="1100" spc="-25" dirty="0">
                <a:solidFill>
                  <a:srgbClr val="0A000A"/>
                </a:solidFill>
                <a:latin typeface="Tahoma"/>
                <a:cs typeface="Tahoma"/>
              </a:rPr>
              <a:t> </a:t>
            </a:r>
            <a:r>
              <a:rPr sz="1100" spc="-10" dirty="0">
                <a:solidFill>
                  <a:srgbClr val="0A000A"/>
                </a:solidFill>
                <a:latin typeface="Tahoma"/>
                <a:cs typeface="Tahoma"/>
              </a:rPr>
              <a:t>clause</a:t>
            </a:r>
            <a:endParaRPr sz="1100">
              <a:latin typeface="Tahoma"/>
              <a:cs typeface="Tahoma"/>
            </a:endParaRPr>
          </a:p>
          <a:p>
            <a:pPr marL="706120">
              <a:lnSpc>
                <a:spcPct val="100000"/>
              </a:lnSpc>
              <a:spcBef>
                <a:spcPts val="35"/>
              </a:spcBef>
            </a:pPr>
            <a:r>
              <a:rPr sz="1100" spc="240" dirty="0">
                <a:solidFill>
                  <a:srgbClr val="0A000A"/>
                </a:solidFill>
                <a:latin typeface="Cambria"/>
                <a:cs typeface="Cambria"/>
              </a:rPr>
              <a:t>:-</a:t>
            </a:r>
            <a:r>
              <a:rPr sz="1100" spc="-60" dirty="0">
                <a:solidFill>
                  <a:srgbClr val="0A000A"/>
                </a:solidFill>
                <a:latin typeface="Tahoma"/>
                <a:cs typeface="Tahoma"/>
              </a:rPr>
              <a:t>denotes</a:t>
            </a:r>
            <a:r>
              <a:rPr sz="1100" spc="-20" dirty="0">
                <a:solidFill>
                  <a:srgbClr val="0A000A"/>
                </a:solidFill>
                <a:latin typeface="Tahoma"/>
                <a:cs typeface="Tahoma"/>
              </a:rPr>
              <a:t> </a:t>
            </a:r>
            <a:r>
              <a:rPr sz="1100" spc="-10" dirty="0">
                <a:solidFill>
                  <a:srgbClr val="0A000A"/>
                </a:solidFill>
                <a:latin typeface="Tahoma"/>
                <a:cs typeface="Tahoma"/>
              </a:rPr>
              <a:t>logic</a:t>
            </a:r>
            <a:r>
              <a:rPr sz="1100" spc="-15" dirty="0">
                <a:solidFill>
                  <a:srgbClr val="0A000A"/>
                </a:solidFill>
                <a:latin typeface="Tahoma"/>
                <a:cs typeface="Tahoma"/>
              </a:rPr>
              <a:t> </a:t>
            </a:r>
            <a:r>
              <a:rPr sz="1100" spc="-10" dirty="0">
                <a:solidFill>
                  <a:srgbClr val="0A000A"/>
                </a:solidFill>
                <a:latin typeface="Tahoma"/>
                <a:cs typeface="Tahoma"/>
              </a:rPr>
              <a:t>implication</a:t>
            </a:r>
            <a:endParaRPr sz="1100">
              <a:latin typeface="Tahoma"/>
              <a:cs typeface="Tahoma"/>
            </a:endParaRPr>
          </a:p>
          <a:p>
            <a:pPr marL="706120">
              <a:lnSpc>
                <a:spcPct val="100000"/>
              </a:lnSpc>
              <a:spcBef>
                <a:spcPts val="35"/>
              </a:spcBef>
            </a:pPr>
            <a:r>
              <a:rPr sz="1100" spc="90" dirty="0">
                <a:solidFill>
                  <a:srgbClr val="0A000A"/>
                </a:solidFill>
                <a:latin typeface="Cambria"/>
                <a:cs typeface="Cambria"/>
              </a:rPr>
              <a:t>.</a:t>
            </a:r>
            <a:r>
              <a:rPr sz="1100" spc="90" dirty="0">
                <a:solidFill>
                  <a:srgbClr val="0A000A"/>
                </a:solidFill>
                <a:latin typeface="Tahoma"/>
                <a:cs typeface="Tahoma"/>
              </a:rPr>
              <a:t>is</a:t>
            </a:r>
            <a:r>
              <a:rPr sz="1100" spc="-25" dirty="0">
                <a:solidFill>
                  <a:srgbClr val="0A000A"/>
                </a:solidFill>
                <a:latin typeface="Tahoma"/>
                <a:cs typeface="Tahoma"/>
              </a:rPr>
              <a:t> </a:t>
            </a:r>
            <a:r>
              <a:rPr sz="1100" spc="-10" dirty="0">
                <a:solidFill>
                  <a:srgbClr val="0A000A"/>
                </a:solidFill>
                <a:latin typeface="Tahoma"/>
                <a:cs typeface="Tahoma"/>
              </a:rPr>
              <a:t>the</a:t>
            </a:r>
            <a:r>
              <a:rPr sz="1100" spc="-25" dirty="0">
                <a:solidFill>
                  <a:srgbClr val="0A000A"/>
                </a:solidFill>
                <a:latin typeface="Tahoma"/>
                <a:cs typeface="Tahoma"/>
              </a:rPr>
              <a:t> </a:t>
            </a:r>
            <a:r>
              <a:rPr sz="1100" spc="-10" dirty="0">
                <a:solidFill>
                  <a:srgbClr val="0A000A"/>
                </a:solidFill>
                <a:latin typeface="Tahoma"/>
                <a:cs typeface="Tahoma"/>
              </a:rPr>
              <a:t>terminator</a:t>
            </a:r>
            <a:endParaRPr sz="1100">
              <a:latin typeface="Tahoma"/>
              <a:cs typeface="Tahoma"/>
            </a:endParaRPr>
          </a:p>
          <a:p>
            <a:pPr marL="139700">
              <a:lnSpc>
                <a:spcPct val="100000"/>
              </a:lnSpc>
              <a:spcBef>
                <a:spcPts val="334"/>
              </a:spcBef>
            </a:pPr>
            <a:r>
              <a:rPr sz="1100" dirty="0">
                <a:solidFill>
                  <a:srgbClr val="D3AF38"/>
                </a:solidFill>
                <a:latin typeface="Tahoma"/>
                <a:cs typeface="Tahoma"/>
              </a:rPr>
              <a:t>fact</a:t>
            </a:r>
            <a:r>
              <a:rPr sz="1100" spc="125" dirty="0">
                <a:solidFill>
                  <a:srgbClr val="D3AF38"/>
                </a:solidFill>
                <a:latin typeface="Tahoma"/>
                <a:cs typeface="Tahoma"/>
              </a:rPr>
              <a:t> </a:t>
            </a:r>
            <a:r>
              <a:rPr sz="1100" dirty="0">
                <a:solidFill>
                  <a:srgbClr val="0A000A"/>
                </a:solidFill>
                <a:latin typeface="Tahoma"/>
                <a:cs typeface="Tahoma"/>
              </a:rPr>
              <a:t>a</a:t>
            </a:r>
            <a:r>
              <a:rPr sz="1100" spc="-25" dirty="0">
                <a:solidFill>
                  <a:srgbClr val="0A000A"/>
                </a:solidFill>
                <a:latin typeface="Tahoma"/>
                <a:cs typeface="Tahoma"/>
              </a:rPr>
              <a:t> </a:t>
            </a:r>
            <a:r>
              <a:rPr sz="1100" spc="-40" dirty="0">
                <a:solidFill>
                  <a:srgbClr val="0A000A"/>
                </a:solidFill>
                <a:latin typeface="Tahoma"/>
                <a:cs typeface="Tahoma"/>
              </a:rPr>
              <a:t>clause</a:t>
            </a:r>
            <a:r>
              <a:rPr sz="1100" spc="-30" dirty="0">
                <a:solidFill>
                  <a:srgbClr val="0A000A"/>
                </a:solidFill>
                <a:latin typeface="Tahoma"/>
                <a:cs typeface="Tahoma"/>
              </a:rPr>
              <a:t> </a:t>
            </a:r>
            <a:r>
              <a:rPr sz="1100" dirty="0">
                <a:solidFill>
                  <a:srgbClr val="0A000A"/>
                </a:solidFill>
                <a:latin typeface="Tahoma"/>
                <a:cs typeface="Tahoma"/>
              </a:rPr>
              <a:t>with</a:t>
            </a:r>
            <a:r>
              <a:rPr sz="1100" spc="-25" dirty="0">
                <a:solidFill>
                  <a:srgbClr val="0A000A"/>
                </a:solidFill>
                <a:latin typeface="Tahoma"/>
                <a:cs typeface="Tahoma"/>
              </a:rPr>
              <a:t> </a:t>
            </a:r>
            <a:r>
              <a:rPr sz="1100" spc="-10" dirty="0">
                <a:solidFill>
                  <a:srgbClr val="0A000A"/>
                </a:solidFill>
                <a:latin typeface="Tahoma"/>
                <a:cs typeface="Tahoma"/>
              </a:rPr>
              <a:t>no</a:t>
            </a:r>
            <a:r>
              <a:rPr sz="1100" spc="-25" dirty="0">
                <a:solidFill>
                  <a:srgbClr val="0A000A"/>
                </a:solidFill>
                <a:latin typeface="Tahoma"/>
                <a:cs typeface="Tahoma"/>
              </a:rPr>
              <a:t> </a:t>
            </a:r>
            <a:r>
              <a:rPr sz="1100" dirty="0">
                <a:solidFill>
                  <a:srgbClr val="0A000A"/>
                </a:solidFill>
                <a:latin typeface="Tahoma"/>
                <a:cs typeface="Tahoma"/>
              </a:rPr>
              <a:t>body</a:t>
            </a:r>
            <a:r>
              <a:rPr sz="1100" dirty="0">
                <a:solidFill>
                  <a:srgbClr val="0A000A"/>
                </a:solidFill>
                <a:latin typeface="Cambria"/>
                <a:cs typeface="Cambria"/>
              </a:rPr>
              <a:t>A.</a:t>
            </a:r>
            <a:r>
              <a:rPr sz="1100" dirty="0">
                <a:solidFill>
                  <a:srgbClr val="0A000A"/>
                </a:solidFill>
                <a:latin typeface="Tahoma"/>
                <a:cs typeface="Tahoma"/>
              </a:rPr>
              <a:t>(</a:t>
            </a:r>
            <a:r>
              <a:rPr sz="1100" i="1" dirty="0">
                <a:solidFill>
                  <a:srgbClr val="0A000A"/>
                </a:solidFill>
                <a:latin typeface="Arial"/>
                <a:cs typeface="Arial"/>
              </a:rPr>
              <a:t>n</a:t>
            </a:r>
            <a:r>
              <a:rPr sz="1100" dirty="0">
                <a:solidFill>
                  <a:srgbClr val="0A000A"/>
                </a:solidFill>
                <a:latin typeface="Tahoma"/>
                <a:cs typeface="Tahoma"/>
              </a:rPr>
              <a:t>=</a:t>
            </a:r>
            <a:r>
              <a:rPr sz="1100" spc="-85" dirty="0">
                <a:solidFill>
                  <a:srgbClr val="0A000A"/>
                </a:solidFill>
                <a:latin typeface="Tahoma"/>
                <a:cs typeface="Tahoma"/>
              </a:rPr>
              <a:t> </a:t>
            </a:r>
            <a:r>
              <a:rPr sz="1100" spc="-25" dirty="0">
                <a:solidFill>
                  <a:srgbClr val="0A000A"/>
                </a:solidFill>
                <a:latin typeface="Tahoma"/>
                <a:cs typeface="Tahoma"/>
              </a:rPr>
              <a:t>0)</a:t>
            </a:r>
            <a:endParaRPr sz="1100">
              <a:latin typeface="Tahoma"/>
              <a:cs typeface="Tahoma"/>
            </a:endParaRPr>
          </a:p>
          <a:p>
            <a:pPr marL="146050">
              <a:lnSpc>
                <a:spcPct val="100000"/>
              </a:lnSpc>
              <a:spcBef>
                <a:spcPts val="330"/>
              </a:spcBef>
            </a:pPr>
            <a:r>
              <a:rPr sz="1100" dirty="0">
                <a:solidFill>
                  <a:srgbClr val="D3AF38"/>
                </a:solidFill>
                <a:latin typeface="Tahoma"/>
                <a:cs typeface="Tahoma"/>
              </a:rPr>
              <a:t>rule</a:t>
            </a:r>
            <a:r>
              <a:rPr sz="1100" spc="65" dirty="0">
                <a:solidFill>
                  <a:srgbClr val="D3AF38"/>
                </a:solidFill>
                <a:latin typeface="Tahoma"/>
                <a:cs typeface="Tahoma"/>
              </a:rPr>
              <a:t> </a:t>
            </a:r>
            <a:r>
              <a:rPr sz="1100" dirty="0">
                <a:solidFill>
                  <a:srgbClr val="0A000A"/>
                </a:solidFill>
                <a:latin typeface="Tahoma"/>
                <a:cs typeface="Tahoma"/>
              </a:rPr>
              <a:t>a</a:t>
            </a:r>
            <a:r>
              <a:rPr sz="1100" spc="-50" dirty="0">
                <a:solidFill>
                  <a:srgbClr val="0A000A"/>
                </a:solidFill>
                <a:latin typeface="Tahoma"/>
                <a:cs typeface="Tahoma"/>
              </a:rPr>
              <a:t> </a:t>
            </a:r>
            <a:r>
              <a:rPr sz="1100" spc="-40" dirty="0">
                <a:solidFill>
                  <a:srgbClr val="0A000A"/>
                </a:solidFill>
                <a:latin typeface="Tahoma"/>
                <a:cs typeface="Tahoma"/>
              </a:rPr>
              <a:t>clause</a:t>
            </a:r>
            <a:r>
              <a:rPr sz="1100" spc="-45" dirty="0">
                <a:solidFill>
                  <a:srgbClr val="0A000A"/>
                </a:solidFill>
                <a:latin typeface="Tahoma"/>
                <a:cs typeface="Tahoma"/>
              </a:rPr>
              <a:t> </a:t>
            </a:r>
            <a:r>
              <a:rPr sz="1100" dirty="0">
                <a:solidFill>
                  <a:srgbClr val="0A000A"/>
                </a:solidFill>
                <a:latin typeface="Tahoma"/>
                <a:cs typeface="Tahoma"/>
              </a:rPr>
              <a:t>with</a:t>
            </a:r>
            <a:r>
              <a:rPr sz="1100" spc="-50" dirty="0">
                <a:solidFill>
                  <a:srgbClr val="0A000A"/>
                </a:solidFill>
                <a:latin typeface="Tahoma"/>
                <a:cs typeface="Tahoma"/>
              </a:rPr>
              <a:t> </a:t>
            </a:r>
            <a:r>
              <a:rPr sz="1100" dirty="0">
                <a:solidFill>
                  <a:srgbClr val="0A000A"/>
                </a:solidFill>
                <a:latin typeface="Tahoma"/>
                <a:cs typeface="Tahoma"/>
              </a:rPr>
              <a:t>at</a:t>
            </a:r>
            <a:r>
              <a:rPr sz="1100" spc="-50" dirty="0">
                <a:solidFill>
                  <a:srgbClr val="0A000A"/>
                </a:solidFill>
                <a:latin typeface="Tahoma"/>
                <a:cs typeface="Tahoma"/>
              </a:rPr>
              <a:t> </a:t>
            </a:r>
            <a:r>
              <a:rPr sz="1100" spc="-25" dirty="0">
                <a:solidFill>
                  <a:srgbClr val="0A000A"/>
                </a:solidFill>
                <a:latin typeface="Tahoma"/>
                <a:cs typeface="Tahoma"/>
              </a:rPr>
              <a:t>least</a:t>
            </a:r>
            <a:r>
              <a:rPr sz="1100" spc="-50" dirty="0">
                <a:solidFill>
                  <a:srgbClr val="0A000A"/>
                </a:solidFill>
                <a:latin typeface="Tahoma"/>
                <a:cs typeface="Tahoma"/>
              </a:rPr>
              <a:t> </a:t>
            </a:r>
            <a:r>
              <a:rPr sz="1100" spc="-55" dirty="0">
                <a:solidFill>
                  <a:srgbClr val="0A000A"/>
                </a:solidFill>
                <a:latin typeface="Tahoma"/>
                <a:cs typeface="Tahoma"/>
              </a:rPr>
              <a:t>one</a:t>
            </a:r>
            <a:r>
              <a:rPr sz="1100" spc="-35" dirty="0">
                <a:solidFill>
                  <a:srgbClr val="0A000A"/>
                </a:solidFill>
                <a:latin typeface="Tahoma"/>
                <a:cs typeface="Tahoma"/>
              </a:rPr>
              <a:t> </a:t>
            </a:r>
            <a:r>
              <a:rPr sz="1100" spc="-20" dirty="0">
                <a:solidFill>
                  <a:srgbClr val="0A000A"/>
                </a:solidFill>
                <a:latin typeface="Tahoma"/>
                <a:cs typeface="Tahoma"/>
              </a:rPr>
              <a:t>atom</a:t>
            </a:r>
            <a:r>
              <a:rPr sz="1100" spc="-50" dirty="0">
                <a:solidFill>
                  <a:srgbClr val="0A000A"/>
                </a:solidFill>
                <a:latin typeface="Tahoma"/>
                <a:cs typeface="Tahoma"/>
              </a:rPr>
              <a:t> </a:t>
            </a:r>
            <a:r>
              <a:rPr sz="1100" dirty="0">
                <a:solidFill>
                  <a:srgbClr val="0A000A"/>
                </a:solidFill>
                <a:latin typeface="Tahoma"/>
                <a:cs typeface="Tahoma"/>
              </a:rPr>
              <a:t>in</a:t>
            </a:r>
            <a:r>
              <a:rPr sz="1100" spc="-50" dirty="0">
                <a:solidFill>
                  <a:srgbClr val="0A000A"/>
                </a:solidFill>
                <a:latin typeface="Tahoma"/>
                <a:cs typeface="Tahoma"/>
              </a:rPr>
              <a:t> </a:t>
            </a:r>
            <a:r>
              <a:rPr sz="1100" spc="-10" dirty="0">
                <a:solidFill>
                  <a:srgbClr val="0A000A"/>
                </a:solidFill>
                <a:latin typeface="Tahoma"/>
                <a:cs typeface="Tahoma"/>
              </a:rPr>
              <a:t>the</a:t>
            </a:r>
            <a:r>
              <a:rPr sz="1100" spc="-50" dirty="0">
                <a:solidFill>
                  <a:srgbClr val="0A000A"/>
                </a:solidFill>
                <a:latin typeface="Tahoma"/>
                <a:cs typeface="Tahoma"/>
              </a:rPr>
              <a:t> </a:t>
            </a:r>
            <a:r>
              <a:rPr sz="1100" spc="-20" dirty="0">
                <a:solidFill>
                  <a:srgbClr val="0A000A"/>
                </a:solidFill>
                <a:latin typeface="Tahoma"/>
                <a:cs typeface="Tahoma"/>
              </a:rPr>
              <a:t>body</a:t>
            </a:r>
            <a:endParaRPr sz="1100">
              <a:latin typeface="Tahoma"/>
              <a:cs typeface="Tahoma"/>
            </a:endParaRPr>
          </a:p>
          <a:p>
            <a:pPr marL="429259">
              <a:lnSpc>
                <a:spcPct val="100000"/>
              </a:lnSpc>
              <a:spcBef>
                <a:spcPts val="35"/>
              </a:spcBef>
            </a:pPr>
            <a:r>
              <a:rPr sz="1100" dirty="0">
                <a:solidFill>
                  <a:srgbClr val="0A000A"/>
                </a:solidFill>
                <a:latin typeface="Cambria"/>
                <a:cs typeface="Cambria"/>
              </a:rPr>
              <a:t>A</a:t>
            </a:r>
            <a:r>
              <a:rPr sz="1100" spc="285" dirty="0">
                <a:solidFill>
                  <a:srgbClr val="0A000A"/>
                </a:solidFill>
                <a:latin typeface="Cambria"/>
                <a:cs typeface="Cambria"/>
              </a:rPr>
              <a:t> </a:t>
            </a:r>
            <a:r>
              <a:rPr sz="1100" spc="240" dirty="0">
                <a:solidFill>
                  <a:srgbClr val="0A000A"/>
                </a:solidFill>
                <a:latin typeface="Cambria"/>
                <a:cs typeface="Cambria"/>
              </a:rPr>
              <a:t>:-</a:t>
            </a:r>
            <a:r>
              <a:rPr sz="1100" spc="300" dirty="0">
                <a:solidFill>
                  <a:srgbClr val="0A000A"/>
                </a:solidFill>
                <a:latin typeface="Cambria"/>
                <a:cs typeface="Cambria"/>
              </a:rPr>
              <a:t> </a:t>
            </a:r>
            <a:r>
              <a:rPr sz="1100" spc="70" dirty="0">
                <a:solidFill>
                  <a:srgbClr val="0A000A"/>
                </a:solidFill>
                <a:latin typeface="Cambria"/>
                <a:cs typeface="Cambria"/>
              </a:rPr>
              <a:t>B1,</a:t>
            </a:r>
            <a:r>
              <a:rPr sz="1100" spc="295" dirty="0">
                <a:solidFill>
                  <a:srgbClr val="0A000A"/>
                </a:solidFill>
                <a:latin typeface="Cambria"/>
                <a:cs typeface="Cambria"/>
              </a:rPr>
              <a:t> </a:t>
            </a:r>
            <a:r>
              <a:rPr sz="1100" spc="345" dirty="0">
                <a:solidFill>
                  <a:srgbClr val="0A000A"/>
                </a:solidFill>
                <a:latin typeface="Cambria"/>
                <a:cs typeface="Cambria"/>
              </a:rPr>
              <a:t>...,</a:t>
            </a:r>
            <a:r>
              <a:rPr sz="1100" spc="300" dirty="0">
                <a:solidFill>
                  <a:srgbClr val="0A000A"/>
                </a:solidFill>
                <a:latin typeface="Cambria"/>
                <a:cs typeface="Cambria"/>
              </a:rPr>
              <a:t> </a:t>
            </a:r>
            <a:r>
              <a:rPr sz="1100" spc="-10" dirty="0">
                <a:solidFill>
                  <a:srgbClr val="0A000A"/>
                </a:solidFill>
                <a:latin typeface="Cambria"/>
                <a:cs typeface="Cambria"/>
              </a:rPr>
              <a:t>Bn.</a:t>
            </a:r>
            <a:r>
              <a:rPr sz="1100" spc="-10" dirty="0">
                <a:solidFill>
                  <a:srgbClr val="0A000A"/>
                </a:solidFill>
                <a:latin typeface="Tahoma"/>
                <a:cs typeface="Tahoma"/>
              </a:rPr>
              <a:t>(</a:t>
            </a:r>
            <a:r>
              <a:rPr sz="1100" i="1" spc="-10" dirty="0">
                <a:solidFill>
                  <a:srgbClr val="0A000A"/>
                </a:solidFill>
                <a:latin typeface="Arial"/>
                <a:cs typeface="Arial"/>
              </a:rPr>
              <a:t>n</a:t>
            </a:r>
            <a:r>
              <a:rPr sz="1100" i="1" spc="-10" dirty="0">
                <a:solidFill>
                  <a:srgbClr val="0A000A"/>
                </a:solidFill>
                <a:latin typeface="Verdana"/>
                <a:cs typeface="Verdana"/>
              </a:rPr>
              <a:t>&gt;</a:t>
            </a:r>
            <a:r>
              <a:rPr sz="1100" spc="-10" dirty="0">
                <a:solidFill>
                  <a:srgbClr val="0A000A"/>
                </a:solidFill>
                <a:latin typeface="Tahoma"/>
                <a:cs typeface="Tahoma"/>
              </a:rPr>
              <a:t>0)</a:t>
            </a:r>
            <a:endParaRPr sz="1100">
              <a:latin typeface="Tahoma"/>
              <a:cs typeface="Tahoma"/>
            </a:endParaRPr>
          </a:p>
          <a:p>
            <a:pPr marL="121920">
              <a:lnSpc>
                <a:spcPct val="100000"/>
              </a:lnSpc>
              <a:spcBef>
                <a:spcPts val="335"/>
              </a:spcBef>
            </a:pPr>
            <a:r>
              <a:rPr sz="1100" dirty="0">
                <a:solidFill>
                  <a:srgbClr val="D3AF38"/>
                </a:solidFill>
                <a:latin typeface="Tahoma"/>
                <a:cs typeface="Tahoma"/>
              </a:rPr>
              <a:t>goal</a:t>
            </a:r>
            <a:r>
              <a:rPr sz="1100" spc="50" dirty="0">
                <a:solidFill>
                  <a:srgbClr val="D3AF38"/>
                </a:solidFill>
                <a:latin typeface="Tahoma"/>
                <a:cs typeface="Tahoma"/>
              </a:rPr>
              <a:t> </a:t>
            </a:r>
            <a:r>
              <a:rPr sz="1100" dirty="0">
                <a:solidFill>
                  <a:srgbClr val="0A000A"/>
                </a:solidFill>
                <a:latin typeface="Tahoma"/>
                <a:cs typeface="Tahoma"/>
              </a:rPr>
              <a:t>a</a:t>
            </a:r>
            <a:r>
              <a:rPr sz="1100" spc="-45" dirty="0">
                <a:solidFill>
                  <a:srgbClr val="0A000A"/>
                </a:solidFill>
                <a:latin typeface="Tahoma"/>
                <a:cs typeface="Tahoma"/>
              </a:rPr>
              <a:t> </a:t>
            </a:r>
            <a:r>
              <a:rPr sz="1100" spc="-40" dirty="0">
                <a:solidFill>
                  <a:srgbClr val="0A000A"/>
                </a:solidFill>
                <a:latin typeface="Tahoma"/>
                <a:cs typeface="Tahoma"/>
              </a:rPr>
              <a:t>clause</a:t>
            </a:r>
            <a:r>
              <a:rPr sz="1100" spc="-50" dirty="0">
                <a:solidFill>
                  <a:srgbClr val="0A000A"/>
                </a:solidFill>
                <a:latin typeface="Tahoma"/>
                <a:cs typeface="Tahoma"/>
              </a:rPr>
              <a:t> </a:t>
            </a:r>
            <a:r>
              <a:rPr sz="1100" dirty="0">
                <a:solidFill>
                  <a:srgbClr val="0A000A"/>
                </a:solidFill>
                <a:latin typeface="Tahoma"/>
                <a:cs typeface="Tahoma"/>
              </a:rPr>
              <a:t>with</a:t>
            </a:r>
            <a:r>
              <a:rPr sz="1100" spc="-45" dirty="0">
                <a:solidFill>
                  <a:srgbClr val="0A000A"/>
                </a:solidFill>
                <a:latin typeface="Tahoma"/>
                <a:cs typeface="Tahoma"/>
              </a:rPr>
              <a:t> </a:t>
            </a:r>
            <a:r>
              <a:rPr sz="1100" spc="-10" dirty="0">
                <a:solidFill>
                  <a:srgbClr val="0A000A"/>
                </a:solidFill>
                <a:latin typeface="Tahoma"/>
                <a:cs typeface="Tahoma"/>
              </a:rPr>
              <a:t>no</a:t>
            </a:r>
            <a:r>
              <a:rPr sz="1100" spc="-50" dirty="0">
                <a:solidFill>
                  <a:srgbClr val="0A000A"/>
                </a:solidFill>
                <a:latin typeface="Tahoma"/>
                <a:cs typeface="Tahoma"/>
              </a:rPr>
              <a:t> </a:t>
            </a:r>
            <a:r>
              <a:rPr sz="1100" spc="-55" dirty="0">
                <a:solidFill>
                  <a:srgbClr val="0A000A"/>
                </a:solidFill>
                <a:latin typeface="Tahoma"/>
                <a:cs typeface="Tahoma"/>
              </a:rPr>
              <a:t>head</a:t>
            </a:r>
            <a:r>
              <a:rPr sz="1100" spc="-30" dirty="0">
                <a:solidFill>
                  <a:srgbClr val="0A000A"/>
                </a:solidFill>
                <a:latin typeface="Tahoma"/>
                <a:cs typeface="Tahoma"/>
              </a:rPr>
              <a:t> </a:t>
            </a:r>
            <a:r>
              <a:rPr sz="1100" spc="-35" dirty="0">
                <a:solidFill>
                  <a:srgbClr val="0A000A"/>
                </a:solidFill>
                <a:latin typeface="Tahoma"/>
                <a:cs typeface="Tahoma"/>
              </a:rPr>
              <a:t>and</a:t>
            </a:r>
            <a:r>
              <a:rPr sz="1100" spc="-50" dirty="0">
                <a:solidFill>
                  <a:srgbClr val="0A000A"/>
                </a:solidFill>
                <a:latin typeface="Tahoma"/>
                <a:cs typeface="Tahoma"/>
              </a:rPr>
              <a:t> </a:t>
            </a:r>
            <a:r>
              <a:rPr sz="1100" dirty="0">
                <a:solidFill>
                  <a:srgbClr val="0A000A"/>
                </a:solidFill>
                <a:latin typeface="Tahoma"/>
                <a:cs typeface="Tahoma"/>
              </a:rPr>
              <a:t>at</a:t>
            </a:r>
            <a:r>
              <a:rPr sz="1100" spc="-50" dirty="0">
                <a:solidFill>
                  <a:srgbClr val="0A000A"/>
                </a:solidFill>
                <a:latin typeface="Tahoma"/>
                <a:cs typeface="Tahoma"/>
              </a:rPr>
              <a:t> </a:t>
            </a:r>
            <a:r>
              <a:rPr sz="1100" spc="-25" dirty="0">
                <a:solidFill>
                  <a:srgbClr val="0A000A"/>
                </a:solidFill>
                <a:latin typeface="Tahoma"/>
                <a:cs typeface="Tahoma"/>
              </a:rPr>
              <a:t>least</a:t>
            </a:r>
            <a:r>
              <a:rPr sz="1100" spc="-45" dirty="0">
                <a:solidFill>
                  <a:srgbClr val="0A000A"/>
                </a:solidFill>
                <a:latin typeface="Tahoma"/>
                <a:cs typeface="Tahoma"/>
              </a:rPr>
              <a:t> </a:t>
            </a:r>
            <a:r>
              <a:rPr sz="1100" spc="-55" dirty="0">
                <a:solidFill>
                  <a:srgbClr val="0A000A"/>
                </a:solidFill>
                <a:latin typeface="Tahoma"/>
                <a:cs typeface="Tahoma"/>
              </a:rPr>
              <a:t>one</a:t>
            </a:r>
            <a:r>
              <a:rPr sz="1100" spc="-35" dirty="0">
                <a:solidFill>
                  <a:srgbClr val="0A000A"/>
                </a:solidFill>
                <a:latin typeface="Tahoma"/>
                <a:cs typeface="Tahoma"/>
              </a:rPr>
              <a:t> </a:t>
            </a:r>
            <a:r>
              <a:rPr sz="1100" spc="-20" dirty="0">
                <a:solidFill>
                  <a:srgbClr val="0A000A"/>
                </a:solidFill>
                <a:latin typeface="Tahoma"/>
                <a:cs typeface="Tahoma"/>
              </a:rPr>
              <a:t>atom</a:t>
            </a:r>
            <a:r>
              <a:rPr sz="1100" spc="-45" dirty="0">
                <a:solidFill>
                  <a:srgbClr val="0A000A"/>
                </a:solidFill>
                <a:latin typeface="Tahoma"/>
                <a:cs typeface="Tahoma"/>
              </a:rPr>
              <a:t> </a:t>
            </a:r>
            <a:r>
              <a:rPr sz="1100" dirty="0">
                <a:solidFill>
                  <a:srgbClr val="0A000A"/>
                </a:solidFill>
                <a:latin typeface="Tahoma"/>
                <a:cs typeface="Tahoma"/>
              </a:rPr>
              <a:t>in</a:t>
            </a:r>
            <a:r>
              <a:rPr sz="1100" spc="-50" dirty="0">
                <a:solidFill>
                  <a:srgbClr val="0A000A"/>
                </a:solidFill>
                <a:latin typeface="Tahoma"/>
                <a:cs typeface="Tahoma"/>
              </a:rPr>
              <a:t> </a:t>
            </a:r>
            <a:r>
              <a:rPr sz="1100" spc="-10" dirty="0">
                <a:solidFill>
                  <a:srgbClr val="0A000A"/>
                </a:solidFill>
                <a:latin typeface="Tahoma"/>
                <a:cs typeface="Tahoma"/>
              </a:rPr>
              <a:t>the</a:t>
            </a:r>
            <a:r>
              <a:rPr sz="1100" spc="-50" dirty="0">
                <a:solidFill>
                  <a:srgbClr val="0A000A"/>
                </a:solidFill>
                <a:latin typeface="Tahoma"/>
                <a:cs typeface="Tahoma"/>
              </a:rPr>
              <a:t> </a:t>
            </a:r>
            <a:r>
              <a:rPr sz="1100" spc="-20" dirty="0">
                <a:solidFill>
                  <a:srgbClr val="0A000A"/>
                </a:solidFill>
                <a:latin typeface="Tahoma"/>
                <a:cs typeface="Tahoma"/>
              </a:rPr>
              <a:t>body</a:t>
            </a:r>
            <a:endParaRPr sz="1100">
              <a:latin typeface="Tahoma"/>
              <a:cs typeface="Tahoma"/>
            </a:endParaRPr>
          </a:p>
          <a:p>
            <a:pPr marL="429259">
              <a:lnSpc>
                <a:spcPct val="100000"/>
              </a:lnSpc>
              <a:spcBef>
                <a:spcPts val="35"/>
              </a:spcBef>
            </a:pPr>
            <a:r>
              <a:rPr sz="1100" spc="240" dirty="0">
                <a:solidFill>
                  <a:srgbClr val="0A000A"/>
                </a:solidFill>
                <a:latin typeface="Cambria"/>
                <a:cs typeface="Cambria"/>
              </a:rPr>
              <a:t>:-</a:t>
            </a:r>
            <a:r>
              <a:rPr sz="1100" spc="325" dirty="0">
                <a:solidFill>
                  <a:srgbClr val="0A000A"/>
                </a:solidFill>
                <a:latin typeface="Cambria"/>
                <a:cs typeface="Cambria"/>
              </a:rPr>
              <a:t> </a:t>
            </a:r>
            <a:r>
              <a:rPr sz="1100" spc="70" dirty="0">
                <a:solidFill>
                  <a:srgbClr val="0A000A"/>
                </a:solidFill>
                <a:latin typeface="Cambria"/>
                <a:cs typeface="Cambria"/>
              </a:rPr>
              <a:t>B1,</a:t>
            </a:r>
            <a:r>
              <a:rPr sz="1100" spc="325" dirty="0">
                <a:solidFill>
                  <a:srgbClr val="0A000A"/>
                </a:solidFill>
                <a:latin typeface="Cambria"/>
                <a:cs typeface="Cambria"/>
              </a:rPr>
              <a:t> </a:t>
            </a:r>
            <a:r>
              <a:rPr sz="1100" spc="345" dirty="0">
                <a:solidFill>
                  <a:srgbClr val="0A000A"/>
                </a:solidFill>
                <a:latin typeface="Cambria"/>
                <a:cs typeface="Cambria"/>
              </a:rPr>
              <a:t>...,</a:t>
            </a:r>
            <a:r>
              <a:rPr sz="1100" spc="330" dirty="0">
                <a:solidFill>
                  <a:srgbClr val="0A000A"/>
                </a:solidFill>
                <a:latin typeface="Cambria"/>
                <a:cs typeface="Cambria"/>
              </a:rPr>
              <a:t> </a:t>
            </a:r>
            <a:r>
              <a:rPr sz="1100" spc="-10" dirty="0">
                <a:solidFill>
                  <a:srgbClr val="0A000A"/>
                </a:solidFill>
                <a:latin typeface="Cambria"/>
                <a:cs typeface="Cambria"/>
              </a:rPr>
              <a:t>Bn.</a:t>
            </a:r>
            <a:r>
              <a:rPr sz="1100" spc="-10" dirty="0">
                <a:solidFill>
                  <a:srgbClr val="0A000A"/>
                </a:solidFill>
                <a:latin typeface="Tahoma"/>
                <a:cs typeface="Tahoma"/>
              </a:rPr>
              <a:t>(</a:t>
            </a:r>
            <a:r>
              <a:rPr sz="1100" i="1" spc="-10" dirty="0">
                <a:solidFill>
                  <a:srgbClr val="0A000A"/>
                </a:solidFill>
                <a:latin typeface="Arial"/>
                <a:cs typeface="Arial"/>
              </a:rPr>
              <a:t>n</a:t>
            </a:r>
            <a:r>
              <a:rPr sz="1100" i="1" spc="-10" dirty="0">
                <a:solidFill>
                  <a:srgbClr val="0A000A"/>
                </a:solidFill>
                <a:latin typeface="Verdana"/>
                <a:cs typeface="Verdana"/>
              </a:rPr>
              <a:t>&gt;</a:t>
            </a:r>
            <a:r>
              <a:rPr sz="1100" spc="-10" dirty="0">
                <a:solidFill>
                  <a:srgbClr val="0A000A"/>
                </a:solidFill>
                <a:latin typeface="Tahoma"/>
                <a:cs typeface="Tahoma"/>
              </a:rPr>
              <a:t>0)</a:t>
            </a:r>
            <a:endParaRPr sz="1100">
              <a:latin typeface="Tahoma"/>
              <a:cs typeface="Tahoma"/>
            </a:endParaRPr>
          </a:p>
          <a:p>
            <a:pPr marL="706120">
              <a:lnSpc>
                <a:spcPct val="100000"/>
              </a:lnSpc>
              <a:spcBef>
                <a:spcPts val="235"/>
              </a:spcBef>
            </a:pPr>
            <a:r>
              <a:rPr sz="1100" spc="-25" dirty="0">
                <a:solidFill>
                  <a:srgbClr val="0A000A"/>
                </a:solidFill>
                <a:latin typeface="Tahoma"/>
                <a:cs typeface="Tahoma"/>
              </a:rPr>
              <a:t>often</a:t>
            </a:r>
            <a:r>
              <a:rPr sz="1100" spc="25" dirty="0">
                <a:solidFill>
                  <a:srgbClr val="0A000A"/>
                </a:solidFill>
                <a:latin typeface="Tahoma"/>
                <a:cs typeface="Tahoma"/>
              </a:rPr>
              <a:t> </a:t>
            </a:r>
            <a:r>
              <a:rPr sz="1100" spc="-20" dirty="0">
                <a:solidFill>
                  <a:srgbClr val="0A000A"/>
                </a:solidFill>
                <a:latin typeface="Tahoma"/>
                <a:cs typeface="Tahoma"/>
              </a:rPr>
              <a:t>written</a:t>
            </a:r>
            <a:r>
              <a:rPr sz="1100" spc="25" dirty="0">
                <a:solidFill>
                  <a:srgbClr val="0A000A"/>
                </a:solidFill>
                <a:latin typeface="Tahoma"/>
                <a:cs typeface="Tahoma"/>
              </a:rPr>
              <a:t> </a:t>
            </a:r>
            <a:r>
              <a:rPr sz="1100" dirty="0">
                <a:solidFill>
                  <a:srgbClr val="0A000A"/>
                </a:solidFill>
                <a:latin typeface="Tahoma"/>
                <a:cs typeface="Tahoma"/>
              </a:rPr>
              <a:t>as</a:t>
            </a:r>
            <a:r>
              <a:rPr sz="1100" dirty="0">
                <a:solidFill>
                  <a:srgbClr val="0A000A"/>
                </a:solidFill>
                <a:latin typeface="Cambria"/>
                <a:cs typeface="Cambria"/>
              </a:rPr>
              <a:t>?-</a:t>
            </a:r>
            <a:r>
              <a:rPr sz="1100" spc="340" dirty="0">
                <a:solidFill>
                  <a:srgbClr val="0A000A"/>
                </a:solidFill>
                <a:latin typeface="Cambria"/>
                <a:cs typeface="Cambria"/>
              </a:rPr>
              <a:t> </a:t>
            </a:r>
            <a:r>
              <a:rPr sz="1100" spc="70" dirty="0">
                <a:solidFill>
                  <a:srgbClr val="0A000A"/>
                </a:solidFill>
                <a:latin typeface="Cambria"/>
                <a:cs typeface="Cambria"/>
              </a:rPr>
              <a:t>B1,</a:t>
            </a:r>
            <a:r>
              <a:rPr sz="1100" spc="335" dirty="0">
                <a:solidFill>
                  <a:srgbClr val="0A000A"/>
                </a:solidFill>
                <a:latin typeface="Cambria"/>
                <a:cs typeface="Cambria"/>
              </a:rPr>
              <a:t> </a:t>
            </a:r>
            <a:r>
              <a:rPr sz="1100" spc="345" dirty="0">
                <a:solidFill>
                  <a:srgbClr val="0A000A"/>
                </a:solidFill>
                <a:latin typeface="Cambria"/>
                <a:cs typeface="Cambria"/>
              </a:rPr>
              <a:t>...,</a:t>
            </a:r>
            <a:r>
              <a:rPr sz="1100" spc="335" dirty="0">
                <a:solidFill>
                  <a:srgbClr val="0A000A"/>
                </a:solidFill>
                <a:latin typeface="Cambria"/>
                <a:cs typeface="Cambria"/>
              </a:rPr>
              <a:t> </a:t>
            </a:r>
            <a:r>
              <a:rPr sz="1100" spc="40" dirty="0">
                <a:solidFill>
                  <a:srgbClr val="0A000A"/>
                </a:solidFill>
                <a:latin typeface="Cambria"/>
                <a:cs typeface="Cambria"/>
              </a:rPr>
              <a:t>Bn.</a:t>
            </a:r>
            <a:endParaRPr sz="1100">
              <a:latin typeface="Cambria"/>
              <a:cs typeface="Cambria"/>
            </a:endParaRPr>
          </a:p>
        </p:txBody>
      </p:sp>
      <p:grpSp>
        <p:nvGrpSpPr>
          <p:cNvPr id="19" name="object 19"/>
          <p:cNvGrpSpPr/>
          <p:nvPr/>
        </p:nvGrpSpPr>
        <p:grpSpPr>
          <a:xfrm>
            <a:off x="0" y="3346348"/>
            <a:ext cx="4597400" cy="109855"/>
            <a:chOff x="0" y="3346348"/>
            <a:chExt cx="4597400" cy="109855"/>
          </a:xfrm>
        </p:grpSpPr>
        <p:sp>
          <p:nvSpPr>
            <p:cNvPr id="20" name="object 20"/>
            <p:cNvSpPr/>
            <p:nvPr/>
          </p:nvSpPr>
          <p:spPr>
            <a:xfrm>
              <a:off x="0" y="3346348"/>
              <a:ext cx="1536065" cy="109855"/>
            </a:xfrm>
            <a:custGeom>
              <a:avLst/>
              <a:gdLst/>
              <a:ahLst/>
              <a:cxnLst/>
              <a:rect l="l" t="t" r="r" b="b"/>
              <a:pathLst>
                <a:path w="1536065" h="109854">
                  <a:moveTo>
                    <a:pt x="1535950" y="109639"/>
                  </a:moveTo>
                  <a:lnTo>
                    <a:pt x="0" y="109639"/>
                  </a:lnTo>
                  <a:lnTo>
                    <a:pt x="0" y="0"/>
                  </a:lnTo>
                  <a:lnTo>
                    <a:pt x="1535950" y="0"/>
                  </a:lnTo>
                  <a:lnTo>
                    <a:pt x="1535950" y="109639"/>
                  </a:lnTo>
                  <a:close/>
                </a:path>
              </a:pathLst>
            </a:custGeom>
            <a:solidFill>
              <a:srgbClr val="510051"/>
            </a:solidFill>
          </p:spPr>
          <p:txBody>
            <a:bodyPr wrap="square" lIns="0" tIns="0" rIns="0" bIns="0" rtlCol="0"/>
            <a:lstStyle/>
            <a:p>
              <a:endParaRPr/>
            </a:p>
          </p:txBody>
        </p:sp>
        <p:sp>
          <p:nvSpPr>
            <p:cNvPr id="21" name="object 21"/>
            <p:cNvSpPr/>
            <p:nvPr/>
          </p:nvSpPr>
          <p:spPr>
            <a:xfrm>
              <a:off x="1535950" y="3346348"/>
              <a:ext cx="1536065" cy="109855"/>
            </a:xfrm>
            <a:custGeom>
              <a:avLst/>
              <a:gdLst/>
              <a:ahLst/>
              <a:cxnLst/>
              <a:rect l="l" t="t" r="r" b="b"/>
              <a:pathLst>
                <a:path w="1536064" h="109854">
                  <a:moveTo>
                    <a:pt x="1536001" y="109639"/>
                  </a:moveTo>
                  <a:lnTo>
                    <a:pt x="0" y="109639"/>
                  </a:lnTo>
                  <a:lnTo>
                    <a:pt x="0" y="0"/>
                  </a:lnTo>
                  <a:lnTo>
                    <a:pt x="1536001" y="0"/>
                  </a:lnTo>
                  <a:lnTo>
                    <a:pt x="1536001" y="109639"/>
                  </a:lnTo>
                  <a:close/>
                </a:path>
              </a:pathLst>
            </a:custGeom>
            <a:solidFill>
              <a:srgbClr val="EBEBEB"/>
            </a:solidFill>
          </p:spPr>
          <p:txBody>
            <a:bodyPr wrap="square" lIns="0" tIns="0" rIns="0" bIns="0" rtlCol="0"/>
            <a:lstStyle/>
            <a:p>
              <a:endParaRPr/>
            </a:p>
          </p:txBody>
        </p:sp>
        <p:sp>
          <p:nvSpPr>
            <p:cNvPr id="22" name="object 22"/>
            <p:cNvSpPr/>
            <p:nvPr/>
          </p:nvSpPr>
          <p:spPr>
            <a:xfrm>
              <a:off x="3071964" y="3346348"/>
              <a:ext cx="1525905" cy="108585"/>
            </a:xfrm>
            <a:custGeom>
              <a:avLst/>
              <a:gdLst/>
              <a:ahLst/>
              <a:cxnLst/>
              <a:rect l="l" t="t" r="r" b="b"/>
              <a:pathLst>
                <a:path w="1525904" h="108585">
                  <a:moveTo>
                    <a:pt x="0" y="0"/>
                  </a:moveTo>
                  <a:lnTo>
                    <a:pt x="1525435" y="0"/>
                  </a:lnTo>
                  <a:lnTo>
                    <a:pt x="1525435" y="108051"/>
                  </a:lnTo>
                  <a:lnTo>
                    <a:pt x="0" y="108051"/>
                  </a:lnTo>
                  <a:lnTo>
                    <a:pt x="0" y="0"/>
                  </a:lnTo>
                  <a:close/>
                </a:path>
              </a:pathLst>
            </a:custGeom>
            <a:solidFill>
              <a:srgbClr val="D8D8D8"/>
            </a:solidFill>
          </p:spPr>
          <p:txBody>
            <a:bodyPr wrap="square" lIns="0" tIns="0" rIns="0" bIns="0" rtlCol="0"/>
            <a:lstStyle/>
            <a:p>
              <a:endParaRPr/>
            </a:p>
          </p:txBody>
        </p:sp>
      </p:grpSp>
      <p:sp>
        <p:nvSpPr>
          <p:cNvPr id="23" name="object 23"/>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dirty="0"/>
              <a:t>Calegari</a:t>
            </a:r>
            <a:r>
              <a:rPr spc="170" dirty="0"/>
              <a:t> </a:t>
            </a:r>
            <a:r>
              <a:rPr spc="-20" dirty="0"/>
              <a:t>(Universit`a</a:t>
            </a:r>
            <a:r>
              <a:rPr spc="5" dirty="0"/>
              <a:t> </a:t>
            </a:r>
            <a:r>
              <a:rPr spc="-10" dirty="0"/>
              <a:t>Bologna)</a:t>
            </a:r>
          </a:p>
        </p:txBody>
      </p:sp>
      <p:sp>
        <p:nvSpPr>
          <p:cNvPr id="24" name="object 24"/>
          <p:cNvSpPr txBox="1"/>
          <p:nvPr/>
        </p:nvSpPr>
        <p:spPr>
          <a:xfrm>
            <a:off x="2053069" y="3351784"/>
            <a:ext cx="502284" cy="102235"/>
          </a:xfrm>
          <a:prstGeom prst="rect">
            <a:avLst/>
          </a:prstGeom>
        </p:spPr>
        <p:txBody>
          <a:bodyPr vert="horz" wrap="square" lIns="0" tIns="0" rIns="0" bIns="0" rtlCol="0">
            <a:spAutoFit/>
          </a:bodyPr>
          <a:lstStyle/>
          <a:p>
            <a:pPr marL="12700">
              <a:lnSpc>
                <a:spcPts val="675"/>
              </a:lnSpc>
            </a:pPr>
            <a:r>
              <a:rPr sz="600" dirty="0">
                <a:solidFill>
                  <a:srgbClr val="470047"/>
                </a:solidFill>
                <a:latin typeface="Arial"/>
                <a:cs typeface="Arial"/>
              </a:rPr>
              <a:t>Ethics and</a:t>
            </a:r>
            <a:r>
              <a:rPr sz="600" spc="5" dirty="0">
                <a:solidFill>
                  <a:srgbClr val="470047"/>
                </a:solidFill>
                <a:latin typeface="Arial"/>
                <a:cs typeface="Arial"/>
              </a:rPr>
              <a:t> </a:t>
            </a:r>
            <a:r>
              <a:rPr sz="600" spc="-25" dirty="0">
                <a:solidFill>
                  <a:srgbClr val="470047"/>
                </a:solidFill>
                <a:latin typeface="Arial"/>
                <a:cs typeface="Arial"/>
              </a:rPr>
              <a:t>LP</a:t>
            </a:r>
            <a:endParaRPr sz="600">
              <a:latin typeface="Arial"/>
              <a:cs typeface="Arial"/>
            </a:endParaRPr>
          </a:p>
        </p:txBody>
      </p:sp>
      <p:sp>
        <p:nvSpPr>
          <p:cNvPr id="25" name="object 25"/>
          <p:cNvSpPr txBox="1">
            <a:spLocks noGrp="1"/>
          </p:cNvSpPr>
          <p:nvPr>
            <p:ph type="ftr" sz="quarter" idx="5"/>
          </p:nvPr>
        </p:nvSpPr>
        <p:spPr>
          <a:prstGeom prst="rect">
            <a:avLst/>
          </a:prstGeom>
        </p:spPr>
        <p:txBody>
          <a:bodyPr vert="horz" wrap="square" lIns="0" tIns="0" rIns="0" bIns="0" rtlCol="0">
            <a:spAutoFit/>
          </a:bodyPr>
          <a:lstStyle/>
          <a:p>
            <a:pPr marL="12700">
              <a:lnSpc>
                <a:spcPts val="675"/>
              </a:lnSpc>
            </a:pPr>
            <a:r>
              <a:rPr dirty="0"/>
              <a:t>A.Y.</a:t>
            </a:r>
            <a:r>
              <a:rPr spc="100" dirty="0"/>
              <a:t> </a:t>
            </a:r>
            <a:r>
              <a:rPr spc="-10" dirty="0"/>
              <a:t>2020/2021</a:t>
            </a:r>
          </a:p>
        </p:txBody>
      </p:sp>
      <p:sp>
        <p:nvSpPr>
          <p:cNvPr id="26" name="object 26"/>
          <p:cNvSpPr txBox="1">
            <a:spLocks noGrp="1"/>
          </p:cNvSpPr>
          <p:nvPr>
            <p:ph type="sldNum" sz="quarter" idx="7"/>
          </p:nvPr>
        </p:nvSpPr>
        <p:spPr>
          <a:prstGeom prst="rect">
            <a:avLst/>
          </a:prstGeom>
        </p:spPr>
        <p:txBody>
          <a:bodyPr vert="horz" wrap="square" lIns="0" tIns="0" rIns="0" bIns="0" rtlCol="0">
            <a:spAutoFit/>
          </a:bodyPr>
          <a:lstStyle/>
          <a:p>
            <a:pPr marL="38100">
              <a:lnSpc>
                <a:spcPts val="675"/>
              </a:lnSpc>
            </a:pPr>
            <a:fld id="{81D60167-4931-47E6-BA6A-407CBD079E47}" type="slidenum">
              <a:rPr spc="-25" dirty="0"/>
              <a:t>23</a:t>
            </a:fld>
            <a:r>
              <a:rPr spc="-60" dirty="0"/>
              <a:t> </a:t>
            </a:r>
            <a:r>
              <a:rPr spc="150" dirty="0"/>
              <a:t>/</a:t>
            </a:r>
            <a:r>
              <a:rPr spc="-55" dirty="0"/>
              <a:t> </a:t>
            </a:r>
            <a:r>
              <a:rPr spc="-25" dirty="0"/>
              <a:t>69</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04008" y="0"/>
            <a:ext cx="2293620" cy="140335"/>
          </a:xfrm>
          <a:custGeom>
            <a:avLst/>
            <a:gdLst/>
            <a:ahLst/>
            <a:cxnLst/>
            <a:rect l="l" t="t" r="r" b="b"/>
            <a:pathLst>
              <a:path w="2293620" h="140335">
                <a:moveTo>
                  <a:pt x="2293391" y="139992"/>
                </a:moveTo>
                <a:lnTo>
                  <a:pt x="0" y="139992"/>
                </a:lnTo>
                <a:lnTo>
                  <a:pt x="0" y="0"/>
                </a:lnTo>
                <a:lnTo>
                  <a:pt x="2293391" y="0"/>
                </a:lnTo>
                <a:lnTo>
                  <a:pt x="2293391" y="139992"/>
                </a:lnTo>
                <a:close/>
              </a:path>
            </a:pathLst>
          </a:custGeom>
          <a:solidFill>
            <a:srgbClr val="D8D8D8"/>
          </a:solidFill>
        </p:spPr>
        <p:txBody>
          <a:bodyPr wrap="square" lIns="0" tIns="0" rIns="0" bIns="0" rtlCol="0"/>
          <a:lstStyle/>
          <a:p>
            <a:endParaRPr/>
          </a:p>
        </p:txBody>
      </p:sp>
      <p:sp>
        <p:nvSpPr>
          <p:cNvPr id="3" name="object 3"/>
          <p:cNvSpPr txBox="1"/>
          <p:nvPr/>
        </p:nvSpPr>
        <p:spPr>
          <a:xfrm>
            <a:off x="1795398" y="792"/>
            <a:ext cx="1326515" cy="116839"/>
          </a:xfrm>
          <a:prstGeom prst="rect">
            <a:avLst/>
          </a:prstGeom>
        </p:spPr>
        <p:txBody>
          <a:bodyPr vert="horz" wrap="square" lIns="0" tIns="12065" rIns="0" bIns="0" rtlCol="0">
            <a:spAutoFit/>
          </a:bodyPr>
          <a:lstStyle/>
          <a:p>
            <a:pPr marL="12700">
              <a:lnSpc>
                <a:spcPct val="100000"/>
              </a:lnSpc>
              <a:spcBef>
                <a:spcPts val="95"/>
              </a:spcBef>
              <a:tabLst>
                <a:tab pos="575945" algn="l"/>
              </a:tabLst>
            </a:pPr>
            <a:r>
              <a:rPr sz="600" spc="-10" dirty="0">
                <a:solidFill>
                  <a:srgbClr val="F2F2F2"/>
                </a:solidFill>
                <a:latin typeface="Arial"/>
                <a:cs typeface="Arial"/>
              </a:rPr>
              <a:t>Preliminaries</a:t>
            </a:r>
            <a:r>
              <a:rPr sz="600" dirty="0">
                <a:solidFill>
                  <a:srgbClr val="F2F2F2"/>
                </a:solidFill>
                <a:latin typeface="Arial"/>
                <a:cs typeface="Arial"/>
              </a:rPr>
              <a:t>	</a:t>
            </a:r>
            <a:r>
              <a:rPr sz="600" dirty="0">
                <a:solidFill>
                  <a:srgbClr val="3D003D"/>
                </a:solidFill>
                <a:latin typeface="Arial"/>
                <a:cs typeface="Arial"/>
              </a:rPr>
              <a:t>Prolog</a:t>
            </a:r>
            <a:r>
              <a:rPr sz="600" spc="20" dirty="0">
                <a:solidFill>
                  <a:srgbClr val="3D003D"/>
                </a:solidFill>
                <a:latin typeface="Arial"/>
                <a:cs typeface="Arial"/>
              </a:rPr>
              <a:t> </a:t>
            </a:r>
            <a:r>
              <a:rPr sz="600" dirty="0">
                <a:solidFill>
                  <a:srgbClr val="3D003D"/>
                </a:solidFill>
                <a:latin typeface="Arial"/>
                <a:cs typeface="Arial"/>
              </a:rPr>
              <a:t>Syntax:</a:t>
            </a:r>
            <a:r>
              <a:rPr sz="600" spc="85" dirty="0">
                <a:solidFill>
                  <a:srgbClr val="3D003D"/>
                </a:solidFill>
                <a:latin typeface="Arial"/>
                <a:cs typeface="Arial"/>
              </a:rPr>
              <a:t> </a:t>
            </a:r>
            <a:r>
              <a:rPr sz="600" spc="-20" dirty="0">
                <a:solidFill>
                  <a:srgbClr val="3D003D"/>
                </a:solidFill>
                <a:latin typeface="Arial"/>
                <a:cs typeface="Arial"/>
              </a:rPr>
              <a:t>Recap</a:t>
            </a:r>
            <a:endParaRPr sz="600">
              <a:latin typeface="Arial"/>
              <a:cs typeface="Arial"/>
            </a:endParaRPr>
          </a:p>
        </p:txBody>
      </p:sp>
      <p:sp>
        <p:nvSpPr>
          <p:cNvPr id="4" name="object 4"/>
          <p:cNvSpPr/>
          <p:nvPr/>
        </p:nvSpPr>
        <p:spPr>
          <a:xfrm>
            <a:off x="0" y="139992"/>
            <a:ext cx="4597400" cy="350520"/>
          </a:xfrm>
          <a:custGeom>
            <a:avLst/>
            <a:gdLst/>
            <a:ahLst/>
            <a:cxnLst/>
            <a:rect l="l" t="t" r="r" b="b"/>
            <a:pathLst>
              <a:path w="4597400" h="350520">
                <a:moveTo>
                  <a:pt x="0" y="0"/>
                </a:moveTo>
                <a:lnTo>
                  <a:pt x="4597400" y="0"/>
                </a:lnTo>
                <a:lnTo>
                  <a:pt x="4597400" y="350138"/>
                </a:lnTo>
                <a:lnTo>
                  <a:pt x="0" y="350138"/>
                </a:lnTo>
                <a:lnTo>
                  <a:pt x="0" y="0"/>
                </a:lnTo>
                <a:close/>
              </a:path>
            </a:pathLst>
          </a:custGeom>
          <a:solidFill>
            <a:srgbClr val="F2F2F2"/>
          </a:solidFill>
        </p:spPr>
        <p:txBody>
          <a:bodyPr wrap="square" lIns="0" tIns="0" rIns="0" bIns="0" rtlCol="0"/>
          <a:lstStyle/>
          <a:p>
            <a:endParaRPr/>
          </a:p>
        </p:txBody>
      </p:sp>
      <p:sp>
        <p:nvSpPr>
          <p:cNvPr id="5" name="object 5"/>
          <p:cNvSpPr txBox="1">
            <a:spLocks noGrp="1"/>
          </p:cNvSpPr>
          <p:nvPr>
            <p:ph type="title"/>
          </p:nvPr>
        </p:nvSpPr>
        <p:spPr>
          <a:xfrm>
            <a:off x="95300" y="199895"/>
            <a:ext cx="4235450" cy="232756"/>
          </a:xfrm>
          <a:prstGeom prst="rect">
            <a:avLst/>
          </a:prstGeom>
        </p:spPr>
        <p:txBody>
          <a:bodyPr vert="horz" wrap="square" lIns="0" tIns="17145" rIns="0" bIns="0" rtlCol="0">
            <a:spAutoFit/>
          </a:bodyPr>
          <a:lstStyle/>
          <a:p>
            <a:pPr marL="12700">
              <a:lnSpc>
                <a:spcPct val="100000"/>
              </a:lnSpc>
              <a:spcBef>
                <a:spcPts val="135"/>
              </a:spcBef>
            </a:pPr>
            <a:r>
              <a:rPr lang="el-GR" dirty="0"/>
              <a:t>Συντακτική </a:t>
            </a:r>
            <a:r>
              <a:rPr dirty="0"/>
              <a:t>Prolog</a:t>
            </a:r>
            <a:r>
              <a:rPr spc="-80" dirty="0"/>
              <a:t> </a:t>
            </a:r>
            <a:r>
              <a:rPr spc="-25" dirty="0"/>
              <a:t>IV</a:t>
            </a:r>
          </a:p>
        </p:txBody>
      </p:sp>
      <p:sp>
        <p:nvSpPr>
          <p:cNvPr id="6" name="object 6"/>
          <p:cNvSpPr/>
          <p:nvPr/>
        </p:nvSpPr>
        <p:spPr>
          <a:xfrm>
            <a:off x="87756" y="1212011"/>
            <a:ext cx="4432935" cy="198755"/>
          </a:xfrm>
          <a:custGeom>
            <a:avLst/>
            <a:gdLst/>
            <a:ahLst/>
            <a:cxnLst/>
            <a:rect l="l" t="t" r="r" b="b"/>
            <a:pathLst>
              <a:path w="4432935" h="198755">
                <a:moveTo>
                  <a:pt x="4432554" y="198386"/>
                </a:moveTo>
                <a:lnTo>
                  <a:pt x="0" y="198386"/>
                </a:lnTo>
                <a:lnTo>
                  <a:pt x="0" y="50800"/>
                </a:lnTo>
                <a:lnTo>
                  <a:pt x="4010" y="31075"/>
                </a:lnTo>
                <a:lnTo>
                  <a:pt x="14927" y="14922"/>
                </a:lnTo>
                <a:lnTo>
                  <a:pt x="31080" y="4008"/>
                </a:lnTo>
                <a:lnTo>
                  <a:pt x="50800" y="0"/>
                </a:lnTo>
                <a:lnTo>
                  <a:pt x="4381754" y="0"/>
                </a:lnTo>
                <a:lnTo>
                  <a:pt x="4401473" y="4008"/>
                </a:lnTo>
                <a:lnTo>
                  <a:pt x="4417626" y="14922"/>
                </a:lnTo>
                <a:lnTo>
                  <a:pt x="4428543" y="31075"/>
                </a:lnTo>
                <a:lnTo>
                  <a:pt x="4432554" y="50800"/>
                </a:lnTo>
                <a:lnTo>
                  <a:pt x="4432554" y="198386"/>
                </a:lnTo>
                <a:close/>
              </a:path>
            </a:pathLst>
          </a:custGeom>
          <a:solidFill>
            <a:srgbClr val="380038"/>
          </a:solidFill>
        </p:spPr>
        <p:txBody>
          <a:bodyPr wrap="square" lIns="0" tIns="0" rIns="0" bIns="0" rtlCol="0"/>
          <a:lstStyle/>
          <a:p>
            <a:endParaRPr/>
          </a:p>
        </p:txBody>
      </p:sp>
      <p:sp>
        <p:nvSpPr>
          <p:cNvPr id="7" name="object 7"/>
          <p:cNvSpPr txBox="1"/>
          <p:nvPr/>
        </p:nvSpPr>
        <p:spPr>
          <a:xfrm>
            <a:off x="138544" y="1240484"/>
            <a:ext cx="1556906" cy="141064"/>
          </a:xfrm>
          <a:prstGeom prst="rect">
            <a:avLst/>
          </a:prstGeom>
        </p:spPr>
        <p:txBody>
          <a:bodyPr vert="horz" wrap="square" lIns="0" tIns="0" rIns="0" bIns="0" rtlCol="0">
            <a:spAutoFit/>
          </a:bodyPr>
          <a:lstStyle/>
          <a:p>
            <a:pPr>
              <a:lnSpc>
                <a:spcPts val="1145"/>
              </a:lnSpc>
            </a:pPr>
            <a:r>
              <a:rPr lang="el-GR" sz="1200" spc="-20" dirty="0">
                <a:solidFill>
                  <a:srgbClr val="EEEAB3"/>
                </a:solidFill>
                <a:latin typeface="Tahoma"/>
                <a:cs typeface="Tahoma"/>
              </a:rPr>
              <a:t>Πρόγραμμα </a:t>
            </a:r>
            <a:r>
              <a:rPr sz="1200" spc="-20" dirty="0">
                <a:solidFill>
                  <a:srgbClr val="EEEAB3"/>
                </a:solidFill>
                <a:latin typeface="Tahoma"/>
                <a:cs typeface="Tahoma"/>
              </a:rPr>
              <a:t>Prolog</a:t>
            </a:r>
            <a:endParaRPr sz="1200" dirty="0">
              <a:latin typeface="Tahoma"/>
              <a:cs typeface="Tahoma"/>
            </a:endParaRPr>
          </a:p>
        </p:txBody>
      </p:sp>
      <p:grpSp>
        <p:nvGrpSpPr>
          <p:cNvPr id="8" name="object 8"/>
          <p:cNvGrpSpPr/>
          <p:nvPr/>
        </p:nvGrpSpPr>
        <p:grpSpPr>
          <a:xfrm>
            <a:off x="87756" y="1397749"/>
            <a:ext cx="4432935" cy="829742"/>
            <a:chOff x="87756" y="1397749"/>
            <a:chExt cx="4432935" cy="829742"/>
          </a:xfrm>
        </p:grpSpPr>
        <p:pic>
          <p:nvPicPr>
            <p:cNvPr id="9" name="object 9"/>
            <p:cNvPicPr/>
            <p:nvPr/>
          </p:nvPicPr>
          <p:blipFill>
            <a:blip r:embed="rId2" cstate="print"/>
            <a:stretch>
              <a:fillRect/>
            </a:stretch>
          </p:blipFill>
          <p:spPr>
            <a:xfrm>
              <a:off x="87756" y="1397749"/>
              <a:ext cx="4432554" cy="50050"/>
            </a:xfrm>
            <a:prstGeom prst="rect">
              <a:avLst/>
            </a:prstGeom>
          </p:spPr>
        </p:pic>
        <p:sp>
          <p:nvSpPr>
            <p:cNvPr id="11" name="object 11"/>
            <p:cNvSpPr/>
            <p:nvPr/>
          </p:nvSpPr>
          <p:spPr>
            <a:xfrm>
              <a:off x="87756" y="1441996"/>
              <a:ext cx="4432935" cy="785495"/>
            </a:xfrm>
            <a:custGeom>
              <a:avLst/>
              <a:gdLst/>
              <a:ahLst/>
              <a:cxnLst/>
              <a:rect l="l" t="t" r="r" b="b"/>
              <a:pathLst>
                <a:path w="4432935" h="785494">
                  <a:moveTo>
                    <a:pt x="4381754" y="785063"/>
                  </a:moveTo>
                  <a:lnTo>
                    <a:pt x="50800" y="785063"/>
                  </a:lnTo>
                  <a:lnTo>
                    <a:pt x="31080" y="781054"/>
                  </a:lnTo>
                  <a:lnTo>
                    <a:pt x="14927" y="770140"/>
                  </a:lnTo>
                  <a:lnTo>
                    <a:pt x="4010" y="753987"/>
                  </a:lnTo>
                  <a:lnTo>
                    <a:pt x="0" y="734263"/>
                  </a:lnTo>
                  <a:lnTo>
                    <a:pt x="0" y="0"/>
                  </a:lnTo>
                  <a:lnTo>
                    <a:pt x="4432554" y="0"/>
                  </a:lnTo>
                  <a:lnTo>
                    <a:pt x="4432554" y="734263"/>
                  </a:lnTo>
                  <a:lnTo>
                    <a:pt x="4428543" y="753987"/>
                  </a:lnTo>
                  <a:lnTo>
                    <a:pt x="4417626" y="770140"/>
                  </a:lnTo>
                  <a:lnTo>
                    <a:pt x="4401473" y="781054"/>
                  </a:lnTo>
                  <a:lnTo>
                    <a:pt x="4381754" y="785063"/>
                  </a:lnTo>
                  <a:close/>
                </a:path>
              </a:pathLst>
            </a:custGeom>
            <a:solidFill>
              <a:srgbClr val="FBF9FB"/>
            </a:solidFill>
          </p:spPr>
          <p:txBody>
            <a:bodyPr wrap="square" lIns="0" tIns="0" rIns="0" bIns="0" rtlCol="0"/>
            <a:lstStyle/>
            <a:p>
              <a:endParaRPr/>
            </a:p>
          </p:txBody>
        </p:sp>
      </p:grpSp>
      <p:sp>
        <p:nvSpPr>
          <p:cNvPr id="12" name="object 12"/>
          <p:cNvSpPr txBox="1"/>
          <p:nvPr/>
        </p:nvSpPr>
        <p:spPr>
          <a:xfrm>
            <a:off x="138544" y="1441996"/>
            <a:ext cx="4432935" cy="982898"/>
          </a:xfrm>
          <a:prstGeom prst="rect">
            <a:avLst/>
          </a:prstGeom>
        </p:spPr>
        <p:txBody>
          <a:bodyPr vert="horz" wrap="square" lIns="0" tIns="12700" rIns="0" bIns="0" rtlCol="0">
            <a:spAutoFit/>
          </a:bodyPr>
          <a:lstStyle/>
          <a:p>
            <a:pPr marL="788670" marR="1412240" indent="-547370">
              <a:lnSpc>
                <a:spcPct val="125299"/>
              </a:lnSpc>
              <a:spcBef>
                <a:spcPts val="100"/>
              </a:spcBef>
            </a:pPr>
            <a:r>
              <a:rPr sz="1100" spc="-30" dirty="0">
                <a:solidFill>
                  <a:srgbClr val="D3AF38"/>
                </a:solidFill>
                <a:latin typeface="Tahoma"/>
                <a:cs typeface="Tahoma"/>
              </a:rPr>
              <a:t>program</a:t>
            </a:r>
            <a:r>
              <a:rPr sz="1100" spc="95" dirty="0">
                <a:solidFill>
                  <a:srgbClr val="D3AF38"/>
                </a:solidFill>
                <a:latin typeface="Tahoma"/>
                <a:cs typeface="Tahoma"/>
              </a:rPr>
              <a:t> </a:t>
            </a:r>
            <a:r>
              <a:rPr lang="el-GR" sz="1100" dirty="0">
                <a:solidFill>
                  <a:srgbClr val="0A000A"/>
                </a:solidFill>
                <a:latin typeface="Tahoma"/>
                <a:cs typeface="Tahoma"/>
              </a:rPr>
              <a:t>μια ακολουθία προτάσεων </a:t>
            </a:r>
            <a:r>
              <a:rPr lang="en-GB" sz="1100" dirty="0" err="1">
                <a:solidFill>
                  <a:srgbClr val="0A000A"/>
                </a:solidFill>
                <a:latin typeface="Tahoma"/>
                <a:cs typeface="Tahoma"/>
              </a:rPr>
              <a:t>Prolog</a:t>
            </a:r>
            <a:r>
              <a:rPr lang="en-GB" sz="1100" dirty="0">
                <a:solidFill>
                  <a:srgbClr val="0A000A"/>
                </a:solidFill>
                <a:latin typeface="Tahoma"/>
                <a:cs typeface="Tahoma"/>
              </a:rPr>
              <a:t> </a:t>
            </a:r>
            <a:r>
              <a:rPr lang="el-GR" sz="1100" spc="-40" dirty="0">
                <a:solidFill>
                  <a:srgbClr val="0A000A"/>
                </a:solidFill>
                <a:latin typeface="Tahoma"/>
                <a:cs typeface="Tahoma"/>
              </a:rPr>
              <a:t>ερμηνεύεται ως </a:t>
            </a:r>
            <a:r>
              <a:rPr lang="el-GR" sz="1100" i="1" spc="-40" dirty="0">
                <a:solidFill>
                  <a:srgbClr val="0A000A"/>
                </a:solidFill>
                <a:latin typeface="Tahoma"/>
                <a:cs typeface="Tahoma"/>
              </a:rPr>
              <a:t>σύνδεσμος</a:t>
            </a:r>
            <a:r>
              <a:rPr lang="el-GR" sz="1100" spc="-40" dirty="0">
                <a:solidFill>
                  <a:srgbClr val="0A000A"/>
                </a:solidFill>
                <a:latin typeface="Tahoma"/>
                <a:cs typeface="Tahoma"/>
              </a:rPr>
              <a:t> ρητρών</a:t>
            </a:r>
            <a:endParaRPr sz="1100" dirty="0">
              <a:latin typeface="Tahoma"/>
              <a:cs typeface="Tahoma"/>
            </a:endParaRPr>
          </a:p>
          <a:p>
            <a:pPr marL="788670" marR="361315" indent="-741680">
              <a:lnSpc>
                <a:spcPct val="102600"/>
              </a:lnSpc>
              <a:spcBef>
                <a:spcPts val="300"/>
              </a:spcBef>
            </a:pPr>
            <a:r>
              <a:rPr sz="1100" spc="-10" dirty="0">
                <a:solidFill>
                  <a:srgbClr val="D3AF38"/>
                </a:solidFill>
                <a:latin typeface="Tahoma"/>
                <a:cs typeface="Tahoma"/>
              </a:rPr>
              <a:t>logic</a:t>
            </a:r>
            <a:r>
              <a:rPr sz="1100" spc="-80" dirty="0">
                <a:solidFill>
                  <a:srgbClr val="D3AF38"/>
                </a:solidFill>
                <a:latin typeface="Tahoma"/>
                <a:cs typeface="Tahoma"/>
              </a:rPr>
              <a:t> </a:t>
            </a:r>
            <a:r>
              <a:rPr sz="1100" spc="-20" dirty="0">
                <a:solidFill>
                  <a:srgbClr val="D3AF38"/>
                </a:solidFill>
                <a:latin typeface="Tahoma"/>
                <a:cs typeface="Tahoma"/>
              </a:rPr>
              <a:t>theory</a:t>
            </a:r>
            <a:r>
              <a:rPr sz="1100" spc="95" dirty="0">
                <a:solidFill>
                  <a:srgbClr val="D3AF38"/>
                </a:solidFill>
                <a:latin typeface="Tahoma"/>
                <a:cs typeface="Tahoma"/>
              </a:rPr>
              <a:t> </a:t>
            </a:r>
            <a:r>
              <a:rPr lang="el-GR" sz="1100" spc="-25" dirty="0">
                <a:solidFill>
                  <a:srgbClr val="0A000A"/>
                </a:solidFill>
                <a:latin typeface="Tahoma"/>
                <a:cs typeface="Tahoma"/>
              </a:rPr>
              <a:t>αποτελώντας μια </a:t>
            </a:r>
            <a:r>
              <a:rPr lang="el-GR" sz="1100" i="1" spc="-25" dirty="0">
                <a:solidFill>
                  <a:srgbClr val="0A000A"/>
                </a:solidFill>
                <a:latin typeface="Tahoma"/>
                <a:cs typeface="Tahoma"/>
              </a:rPr>
              <a:t>λογική θεωρία </a:t>
            </a:r>
            <a:r>
              <a:rPr lang="el-GR" sz="1100" spc="-25" dirty="0">
                <a:solidFill>
                  <a:srgbClr val="0A000A"/>
                </a:solidFill>
                <a:latin typeface="Tahoma"/>
                <a:cs typeface="Tahoma"/>
              </a:rPr>
              <a:t>που αποτελείται από προτάσεις </a:t>
            </a:r>
            <a:r>
              <a:rPr lang="el-GR" sz="1100" spc="-25" dirty="0" err="1">
                <a:solidFill>
                  <a:srgbClr val="0A000A"/>
                </a:solidFill>
                <a:latin typeface="Tahoma"/>
                <a:cs typeface="Tahoma"/>
              </a:rPr>
              <a:t>Horn</a:t>
            </a:r>
            <a:r>
              <a:rPr lang="el-GR" sz="1100" spc="-25" dirty="0">
                <a:solidFill>
                  <a:srgbClr val="0A000A"/>
                </a:solidFill>
                <a:latin typeface="Tahoma"/>
                <a:cs typeface="Tahoma"/>
              </a:rPr>
              <a:t> γραμμένες σύμφωνα με το συντακτικό της </a:t>
            </a:r>
            <a:r>
              <a:rPr lang="el-GR" sz="1100" spc="-25" dirty="0" err="1">
                <a:solidFill>
                  <a:srgbClr val="0A000A"/>
                </a:solidFill>
                <a:latin typeface="Tahoma"/>
                <a:cs typeface="Tahoma"/>
              </a:rPr>
              <a:t>Prolog</a:t>
            </a:r>
            <a:endParaRPr sz="1100" dirty="0">
              <a:latin typeface="Tahoma"/>
              <a:cs typeface="Tahoma"/>
            </a:endParaRPr>
          </a:p>
        </p:txBody>
      </p:sp>
      <p:grpSp>
        <p:nvGrpSpPr>
          <p:cNvPr id="13" name="object 13"/>
          <p:cNvGrpSpPr/>
          <p:nvPr/>
        </p:nvGrpSpPr>
        <p:grpSpPr>
          <a:xfrm>
            <a:off x="0" y="3346348"/>
            <a:ext cx="4597400" cy="109855"/>
            <a:chOff x="0" y="3346348"/>
            <a:chExt cx="4597400" cy="109855"/>
          </a:xfrm>
        </p:grpSpPr>
        <p:sp>
          <p:nvSpPr>
            <p:cNvPr id="14" name="object 14"/>
            <p:cNvSpPr/>
            <p:nvPr/>
          </p:nvSpPr>
          <p:spPr>
            <a:xfrm>
              <a:off x="0" y="3346348"/>
              <a:ext cx="1536065" cy="109855"/>
            </a:xfrm>
            <a:custGeom>
              <a:avLst/>
              <a:gdLst/>
              <a:ahLst/>
              <a:cxnLst/>
              <a:rect l="l" t="t" r="r" b="b"/>
              <a:pathLst>
                <a:path w="1536065" h="109854">
                  <a:moveTo>
                    <a:pt x="1535950" y="109639"/>
                  </a:moveTo>
                  <a:lnTo>
                    <a:pt x="0" y="109639"/>
                  </a:lnTo>
                  <a:lnTo>
                    <a:pt x="0" y="0"/>
                  </a:lnTo>
                  <a:lnTo>
                    <a:pt x="1535950" y="0"/>
                  </a:lnTo>
                  <a:lnTo>
                    <a:pt x="1535950" y="109639"/>
                  </a:lnTo>
                  <a:close/>
                </a:path>
              </a:pathLst>
            </a:custGeom>
            <a:solidFill>
              <a:srgbClr val="510051"/>
            </a:solidFill>
          </p:spPr>
          <p:txBody>
            <a:bodyPr wrap="square" lIns="0" tIns="0" rIns="0" bIns="0" rtlCol="0"/>
            <a:lstStyle/>
            <a:p>
              <a:endParaRPr/>
            </a:p>
          </p:txBody>
        </p:sp>
        <p:sp>
          <p:nvSpPr>
            <p:cNvPr id="15" name="object 15"/>
            <p:cNvSpPr/>
            <p:nvPr/>
          </p:nvSpPr>
          <p:spPr>
            <a:xfrm>
              <a:off x="1535950" y="3346348"/>
              <a:ext cx="1536065" cy="109855"/>
            </a:xfrm>
            <a:custGeom>
              <a:avLst/>
              <a:gdLst/>
              <a:ahLst/>
              <a:cxnLst/>
              <a:rect l="l" t="t" r="r" b="b"/>
              <a:pathLst>
                <a:path w="1536064" h="109854">
                  <a:moveTo>
                    <a:pt x="1536001" y="109639"/>
                  </a:moveTo>
                  <a:lnTo>
                    <a:pt x="0" y="109639"/>
                  </a:lnTo>
                  <a:lnTo>
                    <a:pt x="0" y="0"/>
                  </a:lnTo>
                  <a:lnTo>
                    <a:pt x="1536001" y="0"/>
                  </a:lnTo>
                  <a:lnTo>
                    <a:pt x="1536001" y="109639"/>
                  </a:lnTo>
                  <a:close/>
                </a:path>
              </a:pathLst>
            </a:custGeom>
            <a:solidFill>
              <a:srgbClr val="EBEBEB"/>
            </a:solidFill>
          </p:spPr>
          <p:txBody>
            <a:bodyPr wrap="square" lIns="0" tIns="0" rIns="0" bIns="0" rtlCol="0"/>
            <a:lstStyle/>
            <a:p>
              <a:endParaRPr/>
            </a:p>
          </p:txBody>
        </p:sp>
        <p:sp>
          <p:nvSpPr>
            <p:cNvPr id="16" name="object 16"/>
            <p:cNvSpPr/>
            <p:nvPr/>
          </p:nvSpPr>
          <p:spPr>
            <a:xfrm>
              <a:off x="3071964" y="3346348"/>
              <a:ext cx="1525905" cy="108585"/>
            </a:xfrm>
            <a:custGeom>
              <a:avLst/>
              <a:gdLst/>
              <a:ahLst/>
              <a:cxnLst/>
              <a:rect l="l" t="t" r="r" b="b"/>
              <a:pathLst>
                <a:path w="1525904" h="108585">
                  <a:moveTo>
                    <a:pt x="0" y="0"/>
                  </a:moveTo>
                  <a:lnTo>
                    <a:pt x="1525435" y="0"/>
                  </a:lnTo>
                  <a:lnTo>
                    <a:pt x="1525435" y="108051"/>
                  </a:lnTo>
                  <a:lnTo>
                    <a:pt x="0" y="108051"/>
                  </a:lnTo>
                  <a:lnTo>
                    <a:pt x="0" y="0"/>
                  </a:lnTo>
                  <a:close/>
                </a:path>
              </a:pathLst>
            </a:custGeom>
            <a:solidFill>
              <a:srgbClr val="D8D8D8"/>
            </a:solidFill>
          </p:spPr>
          <p:txBody>
            <a:bodyPr wrap="square" lIns="0" tIns="0" rIns="0" bIns="0" rtlCol="0"/>
            <a:lstStyle/>
            <a:p>
              <a:endParaRPr/>
            </a:p>
          </p:txBody>
        </p:sp>
      </p:grpSp>
      <p:sp>
        <p:nvSpPr>
          <p:cNvPr id="17" name="object 17"/>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dirty="0"/>
              <a:t>Calegari</a:t>
            </a:r>
            <a:r>
              <a:rPr spc="170" dirty="0"/>
              <a:t> </a:t>
            </a:r>
            <a:r>
              <a:rPr spc="-20" dirty="0"/>
              <a:t>(Universit`a</a:t>
            </a:r>
            <a:r>
              <a:rPr spc="5" dirty="0"/>
              <a:t> </a:t>
            </a:r>
            <a:r>
              <a:rPr spc="-10" dirty="0"/>
              <a:t>Bologna)</a:t>
            </a:r>
          </a:p>
        </p:txBody>
      </p:sp>
      <p:sp>
        <p:nvSpPr>
          <p:cNvPr id="18" name="object 18"/>
          <p:cNvSpPr txBox="1"/>
          <p:nvPr/>
        </p:nvSpPr>
        <p:spPr>
          <a:xfrm>
            <a:off x="2053069" y="3351784"/>
            <a:ext cx="502284" cy="102235"/>
          </a:xfrm>
          <a:prstGeom prst="rect">
            <a:avLst/>
          </a:prstGeom>
        </p:spPr>
        <p:txBody>
          <a:bodyPr vert="horz" wrap="square" lIns="0" tIns="0" rIns="0" bIns="0" rtlCol="0">
            <a:spAutoFit/>
          </a:bodyPr>
          <a:lstStyle/>
          <a:p>
            <a:pPr marL="12700">
              <a:lnSpc>
                <a:spcPts val="675"/>
              </a:lnSpc>
            </a:pPr>
            <a:r>
              <a:rPr sz="600" dirty="0">
                <a:solidFill>
                  <a:srgbClr val="470047"/>
                </a:solidFill>
                <a:latin typeface="Arial"/>
                <a:cs typeface="Arial"/>
              </a:rPr>
              <a:t>Ethics and</a:t>
            </a:r>
            <a:r>
              <a:rPr sz="600" spc="5" dirty="0">
                <a:solidFill>
                  <a:srgbClr val="470047"/>
                </a:solidFill>
                <a:latin typeface="Arial"/>
                <a:cs typeface="Arial"/>
              </a:rPr>
              <a:t> </a:t>
            </a:r>
            <a:r>
              <a:rPr sz="600" spc="-25" dirty="0">
                <a:solidFill>
                  <a:srgbClr val="470047"/>
                </a:solidFill>
                <a:latin typeface="Arial"/>
                <a:cs typeface="Arial"/>
              </a:rPr>
              <a:t>LP</a:t>
            </a:r>
            <a:endParaRPr sz="600">
              <a:latin typeface="Arial"/>
              <a:cs typeface="Arial"/>
            </a:endParaRPr>
          </a:p>
        </p:txBody>
      </p:sp>
      <p:sp>
        <p:nvSpPr>
          <p:cNvPr id="19" name="object 19"/>
          <p:cNvSpPr txBox="1">
            <a:spLocks noGrp="1"/>
          </p:cNvSpPr>
          <p:nvPr>
            <p:ph type="ftr" sz="quarter" idx="5"/>
          </p:nvPr>
        </p:nvSpPr>
        <p:spPr>
          <a:prstGeom prst="rect">
            <a:avLst/>
          </a:prstGeom>
        </p:spPr>
        <p:txBody>
          <a:bodyPr vert="horz" wrap="square" lIns="0" tIns="0" rIns="0" bIns="0" rtlCol="0">
            <a:spAutoFit/>
          </a:bodyPr>
          <a:lstStyle/>
          <a:p>
            <a:pPr marL="12700">
              <a:lnSpc>
                <a:spcPts val="675"/>
              </a:lnSpc>
            </a:pPr>
            <a:r>
              <a:rPr dirty="0"/>
              <a:t>A.Y.</a:t>
            </a:r>
            <a:r>
              <a:rPr spc="100" dirty="0"/>
              <a:t> </a:t>
            </a:r>
            <a:r>
              <a:rPr spc="-10" dirty="0"/>
              <a:t>2020/2021</a:t>
            </a:r>
          </a:p>
        </p:txBody>
      </p:sp>
      <p:sp>
        <p:nvSpPr>
          <p:cNvPr id="20" name="object 20"/>
          <p:cNvSpPr txBox="1">
            <a:spLocks noGrp="1"/>
          </p:cNvSpPr>
          <p:nvPr>
            <p:ph type="sldNum" sz="quarter" idx="7"/>
          </p:nvPr>
        </p:nvSpPr>
        <p:spPr>
          <a:prstGeom prst="rect">
            <a:avLst/>
          </a:prstGeom>
        </p:spPr>
        <p:txBody>
          <a:bodyPr vert="horz" wrap="square" lIns="0" tIns="0" rIns="0" bIns="0" rtlCol="0">
            <a:spAutoFit/>
          </a:bodyPr>
          <a:lstStyle/>
          <a:p>
            <a:pPr marL="38100">
              <a:lnSpc>
                <a:spcPts val="675"/>
              </a:lnSpc>
            </a:pPr>
            <a:fld id="{81D60167-4931-47E6-BA6A-407CBD079E47}" type="slidenum">
              <a:rPr spc="-25" dirty="0"/>
              <a:t>24</a:t>
            </a:fld>
            <a:r>
              <a:rPr spc="-60" dirty="0"/>
              <a:t> </a:t>
            </a:r>
            <a:r>
              <a:rPr spc="150" dirty="0"/>
              <a:t>/</a:t>
            </a:r>
            <a:r>
              <a:rPr spc="-55" dirty="0"/>
              <a:t> </a:t>
            </a:r>
            <a:r>
              <a:rPr spc="-25" dirty="0"/>
              <a:t>69</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95398" y="792"/>
            <a:ext cx="454025" cy="116839"/>
          </a:xfrm>
          <a:prstGeom prst="rect">
            <a:avLst/>
          </a:prstGeom>
        </p:spPr>
        <p:txBody>
          <a:bodyPr vert="horz" wrap="square" lIns="0" tIns="12065" rIns="0" bIns="0" rtlCol="0">
            <a:spAutoFit/>
          </a:bodyPr>
          <a:lstStyle/>
          <a:p>
            <a:pPr marL="12700">
              <a:lnSpc>
                <a:spcPct val="100000"/>
              </a:lnSpc>
              <a:spcBef>
                <a:spcPts val="95"/>
              </a:spcBef>
            </a:pPr>
            <a:r>
              <a:rPr sz="600" spc="-10" dirty="0">
                <a:solidFill>
                  <a:srgbClr val="F2F2F2"/>
                </a:solidFill>
                <a:latin typeface="Arial"/>
                <a:cs typeface="Arial"/>
              </a:rPr>
              <a:t>Preliminaries</a:t>
            </a:r>
            <a:endParaRPr sz="600">
              <a:latin typeface="Arial"/>
              <a:cs typeface="Arial"/>
            </a:endParaRPr>
          </a:p>
        </p:txBody>
      </p:sp>
      <p:sp>
        <p:nvSpPr>
          <p:cNvPr id="3" name="object 3"/>
          <p:cNvSpPr/>
          <p:nvPr/>
        </p:nvSpPr>
        <p:spPr>
          <a:xfrm>
            <a:off x="2304008" y="0"/>
            <a:ext cx="2293620" cy="140335"/>
          </a:xfrm>
          <a:custGeom>
            <a:avLst/>
            <a:gdLst/>
            <a:ahLst/>
            <a:cxnLst/>
            <a:rect l="l" t="t" r="r" b="b"/>
            <a:pathLst>
              <a:path w="2293620" h="140335">
                <a:moveTo>
                  <a:pt x="2293391" y="139992"/>
                </a:moveTo>
                <a:lnTo>
                  <a:pt x="0" y="139992"/>
                </a:lnTo>
                <a:lnTo>
                  <a:pt x="0" y="0"/>
                </a:lnTo>
                <a:lnTo>
                  <a:pt x="2293391" y="0"/>
                </a:lnTo>
                <a:lnTo>
                  <a:pt x="2293391" y="139992"/>
                </a:lnTo>
                <a:close/>
              </a:path>
            </a:pathLst>
          </a:custGeom>
          <a:solidFill>
            <a:srgbClr val="D8D8D8"/>
          </a:solidFill>
        </p:spPr>
        <p:txBody>
          <a:bodyPr wrap="square" lIns="0" tIns="0" rIns="0" bIns="0" rtlCol="0"/>
          <a:lstStyle/>
          <a:p>
            <a:endParaRPr/>
          </a:p>
        </p:txBody>
      </p:sp>
      <p:sp>
        <p:nvSpPr>
          <p:cNvPr id="4" name="object 4"/>
          <p:cNvSpPr txBox="1"/>
          <p:nvPr/>
        </p:nvSpPr>
        <p:spPr>
          <a:xfrm>
            <a:off x="2358783" y="792"/>
            <a:ext cx="762635" cy="116839"/>
          </a:xfrm>
          <a:prstGeom prst="rect">
            <a:avLst/>
          </a:prstGeom>
        </p:spPr>
        <p:txBody>
          <a:bodyPr vert="horz" wrap="square" lIns="0" tIns="12065" rIns="0" bIns="0" rtlCol="0">
            <a:spAutoFit/>
          </a:bodyPr>
          <a:lstStyle/>
          <a:p>
            <a:pPr marL="12700">
              <a:lnSpc>
                <a:spcPct val="100000"/>
              </a:lnSpc>
              <a:spcBef>
                <a:spcPts val="95"/>
              </a:spcBef>
            </a:pPr>
            <a:r>
              <a:rPr sz="600" dirty="0">
                <a:solidFill>
                  <a:srgbClr val="3D003D"/>
                </a:solidFill>
                <a:latin typeface="Arial"/>
                <a:cs typeface="Arial"/>
              </a:rPr>
              <a:t>Prolog</a:t>
            </a:r>
            <a:r>
              <a:rPr sz="600" spc="20" dirty="0">
                <a:solidFill>
                  <a:srgbClr val="3D003D"/>
                </a:solidFill>
                <a:latin typeface="Arial"/>
                <a:cs typeface="Arial"/>
              </a:rPr>
              <a:t> </a:t>
            </a:r>
            <a:r>
              <a:rPr sz="600" dirty="0">
                <a:solidFill>
                  <a:srgbClr val="3D003D"/>
                </a:solidFill>
                <a:latin typeface="Arial"/>
                <a:cs typeface="Arial"/>
              </a:rPr>
              <a:t>Syntax:</a:t>
            </a:r>
            <a:r>
              <a:rPr sz="600" spc="85" dirty="0">
                <a:solidFill>
                  <a:srgbClr val="3D003D"/>
                </a:solidFill>
                <a:latin typeface="Arial"/>
                <a:cs typeface="Arial"/>
              </a:rPr>
              <a:t> </a:t>
            </a:r>
            <a:r>
              <a:rPr sz="600" spc="-20" dirty="0">
                <a:solidFill>
                  <a:srgbClr val="3D003D"/>
                </a:solidFill>
                <a:latin typeface="Arial"/>
                <a:cs typeface="Arial"/>
              </a:rPr>
              <a:t>Recap</a:t>
            </a:r>
            <a:endParaRPr sz="600">
              <a:latin typeface="Arial"/>
              <a:cs typeface="Arial"/>
            </a:endParaRPr>
          </a:p>
        </p:txBody>
      </p:sp>
      <p:sp>
        <p:nvSpPr>
          <p:cNvPr id="5" name="object 5"/>
          <p:cNvSpPr/>
          <p:nvPr/>
        </p:nvSpPr>
        <p:spPr>
          <a:xfrm>
            <a:off x="0" y="139992"/>
            <a:ext cx="4597400" cy="350520"/>
          </a:xfrm>
          <a:custGeom>
            <a:avLst/>
            <a:gdLst/>
            <a:ahLst/>
            <a:cxnLst/>
            <a:rect l="l" t="t" r="r" b="b"/>
            <a:pathLst>
              <a:path w="4597400" h="350520">
                <a:moveTo>
                  <a:pt x="0" y="0"/>
                </a:moveTo>
                <a:lnTo>
                  <a:pt x="4597400" y="0"/>
                </a:lnTo>
                <a:lnTo>
                  <a:pt x="4597400" y="350138"/>
                </a:lnTo>
                <a:lnTo>
                  <a:pt x="0" y="350138"/>
                </a:lnTo>
                <a:lnTo>
                  <a:pt x="0" y="0"/>
                </a:lnTo>
                <a:close/>
              </a:path>
            </a:pathLst>
          </a:custGeom>
          <a:solidFill>
            <a:srgbClr val="F2F2F2"/>
          </a:solidFill>
        </p:spPr>
        <p:txBody>
          <a:bodyPr wrap="square" lIns="0" tIns="0" rIns="0" bIns="0" rtlCol="0"/>
          <a:lstStyle/>
          <a:p>
            <a:endParaRPr/>
          </a:p>
        </p:txBody>
      </p:sp>
      <p:sp>
        <p:nvSpPr>
          <p:cNvPr id="6" name="object 6"/>
          <p:cNvSpPr txBox="1"/>
          <p:nvPr/>
        </p:nvSpPr>
        <p:spPr>
          <a:xfrm>
            <a:off x="95300" y="199895"/>
            <a:ext cx="1402080" cy="232756"/>
          </a:xfrm>
          <a:prstGeom prst="rect">
            <a:avLst/>
          </a:prstGeom>
        </p:spPr>
        <p:txBody>
          <a:bodyPr vert="horz" wrap="square" lIns="0" tIns="17145" rIns="0" bIns="0" rtlCol="0">
            <a:spAutoFit/>
          </a:bodyPr>
          <a:lstStyle/>
          <a:p>
            <a:pPr marL="12700">
              <a:lnSpc>
                <a:spcPct val="100000"/>
              </a:lnSpc>
              <a:spcBef>
                <a:spcPts val="135"/>
              </a:spcBef>
            </a:pPr>
            <a:r>
              <a:rPr lang="el-GR" sz="1400" spc="-20" dirty="0">
                <a:solidFill>
                  <a:srgbClr val="650065"/>
                </a:solidFill>
                <a:latin typeface="Tahoma"/>
                <a:cs typeface="Tahoma"/>
              </a:rPr>
              <a:t>Εκτέλεση </a:t>
            </a:r>
            <a:r>
              <a:rPr sz="1400" dirty="0">
                <a:solidFill>
                  <a:srgbClr val="650065"/>
                </a:solidFill>
                <a:latin typeface="Tahoma"/>
                <a:cs typeface="Tahoma"/>
              </a:rPr>
              <a:t>Prolog</a:t>
            </a:r>
            <a:r>
              <a:rPr sz="1400" spc="-70" dirty="0">
                <a:solidFill>
                  <a:srgbClr val="650065"/>
                </a:solidFill>
                <a:latin typeface="Tahoma"/>
                <a:cs typeface="Tahoma"/>
              </a:rPr>
              <a:t> </a:t>
            </a:r>
            <a:r>
              <a:rPr sz="1400" spc="-60" dirty="0">
                <a:solidFill>
                  <a:srgbClr val="650065"/>
                </a:solidFill>
                <a:latin typeface="Tahoma"/>
                <a:cs typeface="Tahoma"/>
              </a:rPr>
              <a:t>I</a:t>
            </a:r>
            <a:endParaRPr sz="1400" dirty="0">
              <a:latin typeface="Tahoma"/>
              <a:cs typeface="Tahoma"/>
            </a:endParaRPr>
          </a:p>
        </p:txBody>
      </p:sp>
      <p:sp>
        <p:nvSpPr>
          <p:cNvPr id="7" name="object 7"/>
          <p:cNvSpPr/>
          <p:nvPr/>
        </p:nvSpPr>
        <p:spPr>
          <a:xfrm>
            <a:off x="87756" y="1059662"/>
            <a:ext cx="4432935" cy="198755"/>
          </a:xfrm>
          <a:custGeom>
            <a:avLst/>
            <a:gdLst/>
            <a:ahLst/>
            <a:cxnLst/>
            <a:rect l="l" t="t" r="r" b="b"/>
            <a:pathLst>
              <a:path w="4432935" h="198755">
                <a:moveTo>
                  <a:pt x="4432554" y="198386"/>
                </a:moveTo>
                <a:lnTo>
                  <a:pt x="0" y="198386"/>
                </a:lnTo>
                <a:lnTo>
                  <a:pt x="0" y="50800"/>
                </a:lnTo>
                <a:lnTo>
                  <a:pt x="4010" y="31075"/>
                </a:lnTo>
                <a:lnTo>
                  <a:pt x="14927" y="14922"/>
                </a:lnTo>
                <a:lnTo>
                  <a:pt x="31080" y="4008"/>
                </a:lnTo>
                <a:lnTo>
                  <a:pt x="50800" y="0"/>
                </a:lnTo>
                <a:lnTo>
                  <a:pt x="4381754" y="0"/>
                </a:lnTo>
                <a:lnTo>
                  <a:pt x="4401473" y="4008"/>
                </a:lnTo>
                <a:lnTo>
                  <a:pt x="4417626" y="14922"/>
                </a:lnTo>
                <a:lnTo>
                  <a:pt x="4428543" y="31075"/>
                </a:lnTo>
                <a:lnTo>
                  <a:pt x="4432554" y="50800"/>
                </a:lnTo>
                <a:lnTo>
                  <a:pt x="4432554" y="198386"/>
                </a:lnTo>
                <a:close/>
              </a:path>
            </a:pathLst>
          </a:custGeom>
          <a:solidFill>
            <a:srgbClr val="380038"/>
          </a:solidFill>
        </p:spPr>
        <p:txBody>
          <a:bodyPr wrap="square" lIns="0" tIns="0" rIns="0" bIns="0" rtlCol="0"/>
          <a:lstStyle/>
          <a:p>
            <a:endParaRPr/>
          </a:p>
        </p:txBody>
      </p:sp>
      <p:sp>
        <p:nvSpPr>
          <p:cNvPr id="8" name="object 8"/>
          <p:cNvSpPr txBox="1"/>
          <p:nvPr/>
        </p:nvSpPr>
        <p:spPr>
          <a:xfrm>
            <a:off x="138544" y="1088122"/>
            <a:ext cx="2318906" cy="141064"/>
          </a:xfrm>
          <a:prstGeom prst="rect">
            <a:avLst/>
          </a:prstGeom>
        </p:spPr>
        <p:txBody>
          <a:bodyPr vert="horz" wrap="square" lIns="0" tIns="0" rIns="0" bIns="0" rtlCol="0">
            <a:spAutoFit/>
          </a:bodyPr>
          <a:lstStyle/>
          <a:p>
            <a:pPr>
              <a:lnSpc>
                <a:spcPts val="1145"/>
              </a:lnSpc>
            </a:pPr>
            <a:r>
              <a:rPr lang="el-GR" sz="1200" dirty="0">
                <a:solidFill>
                  <a:srgbClr val="EEEAB3"/>
                </a:solidFill>
                <a:latin typeface="Tahoma"/>
                <a:cs typeface="Tahoma"/>
              </a:rPr>
              <a:t>Στόχος ενός υπολογισμού </a:t>
            </a:r>
            <a:r>
              <a:rPr lang="en-GB" sz="1200" dirty="0" err="1">
                <a:solidFill>
                  <a:srgbClr val="EEEAB3"/>
                </a:solidFill>
                <a:latin typeface="Tahoma"/>
                <a:cs typeface="Tahoma"/>
              </a:rPr>
              <a:t>Prolog</a:t>
            </a:r>
            <a:endParaRPr lang="en-GB" sz="1200" dirty="0">
              <a:solidFill>
                <a:srgbClr val="EEEAB3"/>
              </a:solidFill>
              <a:latin typeface="Tahoma"/>
              <a:cs typeface="Tahoma"/>
            </a:endParaRPr>
          </a:p>
        </p:txBody>
      </p:sp>
      <p:grpSp>
        <p:nvGrpSpPr>
          <p:cNvPr id="9" name="object 9"/>
          <p:cNvGrpSpPr/>
          <p:nvPr/>
        </p:nvGrpSpPr>
        <p:grpSpPr>
          <a:xfrm>
            <a:off x="87756" y="1245387"/>
            <a:ext cx="4432935" cy="1399349"/>
            <a:chOff x="87756" y="1245387"/>
            <a:chExt cx="4432935" cy="1399349"/>
          </a:xfrm>
        </p:grpSpPr>
        <p:pic>
          <p:nvPicPr>
            <p:cNvPr id="10" name="object 10"/>
            <p:cNvPicPr/>
            <p:nvPr/>
          </p:nvPicPr>
          <p:blipFill>
            <a:blip r:embed="rId2" cstate="print"/>
            <a:stretch>
              <a:fillRect/>
            </a:stretch>
          </p:blipFill>
          <p:spPr>
            <a:xfrm>
              <a:off x="87756" y="1245387"/>
              <a:ext cx="4432554" cy="50012"/>
            </a:xfrm>
            <a:prstGeom prst="rect">
              <a:avLst/>
            </a:prstGeom>
          </p:spPr>
        </p:pic>
        <p:sp>
          <p:nvSpPr>
            <p:cNvPr id="12" name="object 12"/>
            <p:cNvSpPr/>
            <p:nvPr/>
          </p:nvSpPr>
          <p:spPr>
            <a:xfrm>
              <a:off x="87756" y="1289646"/>
              <a:ext cx="4432935" cy="1355090"/>
            </a:xfrm>
            <a:custGeom>
              <a:avLst/>
              <a:gdLst/>
              <a:ahLst/>
              <a:cxnLst/>
              <a:rect l="l" t="t" r="r" b="b"/>
              <a:pathLst>
                <a:path w="4432935" h="1355089">
                  <a:moveTo>
                    <a:pt x="4381754" y="1354632"/>
                  </a:moveTo>
                  <a:lnTo>
                    <a:pt x="50800" y="1354632"/>
                  </a:lnTo>
                  <a:lnTo>
                    <a:pt x="31080" y="1350622"/>
                  </a:lnTo>
                  <a:lnTo>
                    <a:pt x="14927" y="1339705"/>
                  </a:lnTo>
                  <a:lnTo>
                    <a:pt x="4010" y="1323552"/>
                  </a:lnTo>
                  <a:lnTo>
                    <a:pt x="0" y="1303832"/>
                  </a:lnTo>
                  <a:lnTo>
                    <a:pt x="0" y="0"/>
                  </a:lnTo>
                  <a:lnTo>
                    <a:pt x="4432554" y="0"/>
                  </a:lnTo>
                  <a:lnTo>
                    <a:pt x="4432554" y="1303832"/>
                  </a:lnTo>
                  <a:lnTo>
                    <a:pt x="4428543" y="1323552"/>
                  </a:lnTo>
                  <a:lnTo>
                    <a:pt x="4417626" y="1339705"/>
                  </a:lnTo>
                  <a:lnTo>
                    <a:pt x="4401473" y="1350622"/>
                  </a:lnTo>
                  <a:lnTo>
                    <a:pt x="4381754" y="1354632"/>
                  </a:lnTo>
                  <a:close/>
                </a:path>
              </a:pathLst>
            </a:custGeom>
            <a:solidFill>
              <a:srgbClr val="FBF9FB"/>
            </a:solidFill>
          </p:spPr>
          <p:txBody>
            <a:bodyPr wrap="square" lIns="0" tIns="0" rIns="0" bIns="0" rtlCol="0"/>
            <a:lstStyle/>
            <a:p>
              <a:endParaRPr/>
            </a:p>
          </p:txBody>
        </p:sp>
        <p:pic>
          <p:nvPicPr>
            <p:cNvPr id="13" name="object 13"/>
            <p:cNvPicPr/>
            <p:nvPr/>
          </p:nvPicPr>
          <p:blipFill>
            <a:blip r:embed="rId3" cstate="print"/>
            <a:stretch>
              <a:fillRect/>
            </a:stretch>
          </p:blipFill>
          <p:spPr>
            <a:xfrm>
              <a:off x="281089" y="1351191"/>
              <a:ext cx="65278" cy="65150"/>
            </a:xfrm>
            <a:prstGeom prst="rect">
              <a:avLst/>
            </a:prstGeom>
          </p:spPr>
        </p:pic>
        <p:pic>
          <p:nvPicPr>
            <p:cNvPr id="14" name="object 14"/>
            <p:cNvPicPr/>
            <p:nvPr/>
          </p:nvPicPr>
          <p:blipFill>
            <a:blip r:embed="rId4" cstate="print"/>
            <a:stretch>
              <a:fillRect/>
            </a:stretch>
          </p:blipFill>
          <p:spPr>
            <a:xfrm>
              <a:off x="281089" y="1733283"/>
              <a:ext cx="65278" cy="65150"/>
            </a:xfrm>
            <a:prstGeom prst="rect">
              <a:avLst/>
            </a:prstGeom>
          </p:spPr>
        </p:pic>
        <p:pic>
          <p:nvPicPr>
            <p:cNvPr id="15" name="object 15"/>
            <p:cNvPicPr/>
            <p:nvPr/>
          </p:nvPicPr>
          <p:blipFill>
            <a:blip r:embed="rId5" cstate="print"/>
            <a:stretch>
              <a:fillRect/>
            </a:stretch>
          </p:blipFill>
          <p:spPr>
            <a:xfrm>
              <a:off x="281089" y="1943328"/>
              <a:ext cx="65278" cy="65150"/>
            </a:xfrm>
            <a:prstGeom prst="rect">
              <a:avLst/>
            </a:prstGeom>
          </p:spPr>
        </p:pic>
      </p:grpSp>
      <p:sp>
        <p:nvSpPr>
          <p:cNvPr id="16" name="object 16"/>
          <p:cNvSpPr txBox="1"/>
          <p:nvPr/>
        </p:nvSpPr>
        <p:spPr>
          <a:xfrm>
            <a:off x="195122" y="1267636"/>
            <a:ext cx="3988435" cy="1338580"/>
          </a:xfrm>
          <a:prstGeom prst="rect">
            <a:avLst/>
          </a:prstGeom>
        </p:spPr>
        <p:txBody>
          <a:bodyPr vert="horz" wrap="square" lIns="0" tIns="6985" rIns="0" bIns="0" rtlCol="0">
            <a:spAutoFit/>
          </a:bodyPr>
          <a:lstStyle/>
          <a:p>
            <a:pPr marL="220345" marR="5080">
              <a:lnSpc>
                <a:spcPct val="102600"/>
              </a:lnSpc>
              <a:spcBef>
                <a:spcPts val="55"/>
              </a:spcBef>
            </a:pPr>
            <a:r>
              <a:rPr sz="1100" spc="-40" dirty="0">
                <a:solidFill>
                  <a:srgbClr val="0A000A"/>
                </a:solidFill>
                <a:latin typeface="Tahoma"/>
                <a:cs typeface="Tahoma"/>
              </a:rPr>
              <a:t>given</a:t>
            </a:r>
            <a:r>
              <a:rPr sz="1100" spc="-5" dirty="0">
                <a:solidFill>
                  <a:srgbClr val="0A000A"/>
                </a:solidFill>
                <a:latin typeface="Tahoma"/>
                <a:cs typeface="Tahoma"/>
              </a:rPr>
              <a:t> </a:t>
            </a:r>
            <a:r>
              <a:rPr sz="1100" dirty="0">
                <a:solidFill>
                  <a:srgbClr val="0A000A"/>
                </a:solidFill>
                <a:latin typeface="Tahoma"/>
                <a:cs typeface="Tahoma"/>
              </a:rPr>
              <a:t>a </a:t>
            </a:r>
            <a:r>
              <a:rPr sz="1100" spc="-10" dirty="0">
                <a:solidFill>
                  <a:srgbClr val="0A000A"/>
                </a:solidFill>
                <a:latin typeface="Tahoma"/>
                <a:cs typeface="Tahoma"/>
              </a:rPr>
              <a:t>Prolog</a:t>
            </a:r>
            <a:r>
              <a:rPr sz="1100" dirty="0">
                <a:solidFill>
                  <a:srgbClr val="0A000A"/>
                </a:solidFill>
                <a:latin typeface="Tahoma"/>
                <a:cs typeface="Tahoma"/>
              </a:rPr>
              <a:t> </a:t>
            </a:r>
            <a:r>
              <a:rPr sz="1100" spc="-50" dirty="0">
                <a:solidFill>
                  <a:srgbClr val="0A000A"/>
                </a:solidFill>
                <a:latin typeface="Tahoma"/>
                <a:cs typeface="Tahoma"/>
              </a:rPr>
              <a:t>program</a:t>
            </a:r>
            <a:r>
              <a:rPr sz="1100" i="1" spc="-50" dirty="0">
                <a:solidFill>
                  <a:srgbClr val="0A000A"/>
                </a:solidFill>
                <a:latin typeface="Arial"/>
                <a:cs typeface="Arial"/>
              </a:rPr>
              <a:t>P</a:t>
            </a:r>
            <a:r>
              <a:rPr sz="1100" spc="-50" dirty="0">
                <a:solidFill>
                  <a:srgbClr val="0A000A"/>
                </a:solidFill>
                <a:latin typeface="Tahoma"/>
                <a:cs typeface="Tahoma"/>
              </a:rPr>
              <a:t>and</a:t>
            </a:r>
            <a:r>
              <a:rPr sz="1100" dirty="0">
                <a:solidFill>
                  <a:srgbClr val="0A000A"/>
                </a:solidFill>
                <a:latin typeface="Tahoma"/>
                <a:cs typeface="Tahoma"/>
              </a:rPr>
              <a:t> </a:t>
            </a:r>
            <a:r>
              <a:rPr sz="1100" spc="-10" dirty="0">
                <a:solidFill>
                  <a:srgbClr val="0A000A"/>
                </a:solidFill>
                <a:latin typeface="Tahoma"/>
                <a:cs typeface="Tahoma"/>
              </a:rPr>
              <a:t>the</a:t>
            </a:r>
            <a:r>
              <a:rPr sz="1100" dirty="0">
                <a:solidFill>
                  <a:srgbClr val="0A000A"/>
                </a:solidFill>
                <a:latin typeface="Tahoma"/>
                <a:cs typeface="Tahoma"/>
              </a:rPr>
              <a:t> goal</a:t>
            </a:r>
            <a:r>
              <a:rPr sz="1100" dirty="0">
                <a:solidFill>
                  <a:srgbClr val="0A000A"/>
                </a:solidFill>
                <a:latin typeface="Cambria"/>
                <a:cs typeface="Cambria"/>
              </a:rPr>
              <a:t>?-</a:t>
            </a:r>
            <a:r>
              <a:rPr sz="1100" spc="290" dirty="0">
                <a:solidFill>
                  <a:srgbClr val="0A000A"/>
                </a:solidFill>
                <a:latin typeface="Cambria"/>
                <a:cs typeface="Cambria"/>
              </a:rPr>
              <a:t> </a:t>
            </a:r>
            <a:r>
              <a:rPr sz="1100" spc="100" dirty="0">
                <a:solidFill>
                  <a:srgbClr val="0A000A"/>
                </a:solidFill>
                <a:latin typeface="Cambria"/>
                <a:cs typeface="Cambria"/>
              </a:rPr>
              <a:t>p(t1,t2,...,tm)</a:t>
            </a:r>
            <a:r>
              <a:rPr sz="1100" spc="100" dirty="0">
                <a:solidFill>
                  <a:srgbClr val="0A000A"/>
                </a:solidFill>
                <a:latin typeface="Tahoma"/>
                <a:cs typeface="Tahoma"/>
              </a:rPr>
              <a:t>(also </a:t>
            </a:r>
            <a:r>
              <a:rPr sz="1100" spc="-25" dirty="0">
                <a:solidFill>
                  <a:srgbClr val="0A000A"/>
                </a:solidFill>
                <a:latin typeface="Tahoma"/>
                <a:cs typeface="Tahoma"/>
              </a:rPr>
              <a:t>called</a:t>
            </a:r>
            <a:r>
              <a:rPr sz="1100" spc="10" dirty="0">
                <a:solidFill>
                  <a:srgbClr val="0A000A"/>
                </a:solidFill>
                <a:latin typeface="Tahoma"/>
                <a:cs typeface="Tahoma"/>
              </a:rPr>
              <a:t> </a:t>
            </a:r>
            <a:r>
              <a:rPr sz="1100" i="1" spc="-65" dirty="0">
                <a:solidFill>
                  <a:srgbClr val="320032"/>
                </a:solidFill>
                <a:latin typeface="Arial"/>
                <a:cs typeface="Arial"/>
              </a:rPr>
              <a:t>query</a:t>
            </a:r>
            <a:r>
              <a:rPr sz="1100" i="1" spc="-185" dirty="0">
                <a:solidFill>
                  <a:srgbClr val="320032"/>
                </a:solidFill>
                <a:latin typeface="Arial"/>
                <a:cs typeface="Arial"/>
              </a:rPr>
              <a:t> </a:t>
            </a:r>
            <a:r>
              <a:rPr sz="1100" spc="-50" dirty="0">
                <a:solidFill>
                  <a:srgbClr val="0A000A"/>
                </a:solidFill>
                <a:latin typeface="Tahoma"/>
                <a:cs typeface="Tahoma"/>
              </a:rPr>
              <a:t>)</a:t>
            </a:r>
            <a:endParaRPr sz="1100">
              <a:latin typeface="Tahoma"/>
              <a:cs typeface="Tahoma"/>
            </a:endParaRPr>
          </a:p>
          <a:p>
            <a:pPr marL="220345">
              <a:lnSpc>
                <a:spcPct val="100000"/>
              </a:lnSpc>
              <a:spcBef>
                <a:spcPts val="335"/>
              </a:spcBef>
            </a:pPr>
            <a:r>
              <a:rPr sz="1100" spc="90" dirty="0">
                <a:solidFill>
                  <a:srgbClr val="0A000A"/>
                </a:solidFill>
                <a:latin typeface="Tahoma"/>
                <a:cs typeface="Tahoma"/>
              </a:rPr>
              <a:t>if</a:t>
            </a:r>
            <a:r>
              <a:rPr sz="1100" spc="90" dirty="0">
                <a:solidFill>
                  <a:srgbClr val="0A000A"/>
                </a:solidFill>
                <a:latin typeface="Cambria"/>
                <a:cs typeface="Cambria"/>
              </a:rPr>
              <a:t>X1,X2,...,Xn</a:t>
            </a:r>
            <a:r>
              <a:rPr sz="1100" spc="90" dirty="0">
                <a:solidFill>
                  <a:srgbClr val="0A000A"/>
                </a:solidFill>
                <a:latin typeface="Tahoma"/>
                <a:cs typeface="Tahoma"/>
              </a:rPr>
              <a:t>are</a:t>
            </a:r>
            <a:r>
              <a:rPr sz="1100" spc="-20" dirty="0">
                <a:solidFill>
                  <a:srgbClr val="0A000A"/>
                </a:solidFill>
                <a:latin typeface="Tahoma"/>
                <a:cs typeface="Tahoma"/>
              </a:rPr>
              <a:t> </a:t>
            </a:r>
            <a:r>
              <a:rPr sz="1100" spc="-10" dirty="0">
                <a:solidFill>
                  <a:srgbClr val="0A000A"/>
                </a:solidFill>
                <a:latin typeface="Tahoma"/>
                <a:cs typeface="Tahoma"/>
              </a:rPr>
              <a:t>the</a:t>
            </a:r>
            <a:r>
              <a:rPr sz="1100" spc="-15" dirty="0">
                <a:solidFill>
                  <a:srgbClr val="0A000A"/>
                </a:solidFill>
                <a:latin typeface="Tahoma"/>
                <a:cs typeface="Tahoma"/>
              </a:rPr>
              <a:t> </a:t>
            </a:r>
            <a:r>
              <a:rPr sz="1100" spc="-45" dirty="0">
                <a:solidFill>
                  <a:srgbClr val="0A000A"/>
                </a:solidFill>
                <a:latin typeface="Tahoma"/>
                <a:cs typeface="Tahoma"/>
              </a:rPr>
              <a:t>variables</a:t>
            </a:r>
            <a:r>
              <a:rPr sz="1100" spc="-15" dirty="0">
                <a:solidFill>
                  <a:srgbClr val="0A000A"/>
                </a:solidFill>
                <a:latin typeface="Tahoma"/>
                <a:cs typeface="Tahoma"/>
              </a:rPr>
              <a:t> </a:t>
            </a:r>
            <a:r>
              <a:rPr sz="1100" dirty="0">
                <a:solidFill>
                  <a:srgbClr val="0A000A"/>
                </a:solidFill>
                <a:latin typeface="Tahoma"/>
                <a:cs typeface="Tahoma"/>
              </a:rPr>
              <a:t>in</a:t>
            </a:r>
            <a:r>
              <a:rPr sz="1100" spc="-20" dirty="0">
                <a:solidFill>
                  <a:srgbClr val="0A000A"/>
                </a:solidFill>
                <a:latin typeface="Tahoma"/>
                <a:cs typeface="Tahoma"/>
              </a:rPr>
              <a:t> </a:t>
            </a:r>
            <a:r>
              <a:rPr sz="1100" spc="105" dirty="0">
                <a:solidFill>
                  <a:srgbClr val="0A000A"/>
                </a:solidFill>
                <a:latin typeface="Tahoma"/>
                <a:cs typeface="Tahoma"/>
              </a:rPr>
              <a:t>terms</a:t>
            </a:r>
            <a:r>
              <a:rPr sz="1100" spc="105" dirty="0">
                <a:solidFill>
                  <a:srgbClr val="0A000A"/>
                </a:solidFill>
                <a:latin typeface="Cambria"/>
                <a:cs typeface="Cambria"/>
              </a:rPr>
              <a:t>t1,t2,...,tm</a:t>
            </a:r>
            <a:endParaRPr sz="1100">
              <a:latin typeface="Cambria"/>
              <a:cs typeface="Cambria"/>
            </a:endParaRPr>
          </a:p>
          <a:p>
            <a:pPr marL="220345" marR="88265">
              <a:lnSpc>
                <a:spcPct val="102600"/>
              </a:lnSpc>
              <a:spcBef>
                <a:spcPts val="300"/>
              </a:spcBef>
            </a:pPr>
            <a:r>
              <a:rPr sz="1100" spc="-10" dirty="0">
                <a:solidFill>
                  <a:srgbClr val="0A000A"/>
                </a:solidFill>
                <a:latin typeface="Tahoma"/>
                <a:cs typeface="Tahoma"/>
              </a:rPr>
              <a:t>the</a:t>
            </a:r>
            <a:r>
              <a:rPr sz="1100" spc="-35" dirty="0">
                <a:solidFill>
                  <a:srgbClr val="0A000A"/>
                </a:solidFill>
                <a:latin typeface="Tahoma"/>
                <a:cs typeface="Tahoma"/>
              </a:rPr>
              <a:t> </a:t>
            </a:r>
            <a:r>
              <a:rPr sz="1100" spc="-50" dirty="0">
                <a:solidFill>
                  <a:srgbClr val="0A000A"/>
                </a:solidFill>
                <a:latin typeface="Tahoma"/>
                <a:cs typeface="Tahoma"/>
              </a:rPr>
              <a:t>meaning</a:t>
            </a:r>
            <a:r>
              <a:rPr sz="1100" spc="-30" dirty="0">
                <a:solidFill>
                  <a:srgbClr val="0A000A"/>
                </a:solidFill>
                <a:latin typeface="Tahoma"/>
                <a:cs typeface="Tahoma"/>
              </a:rPr>
              <a:t> </a:t>
            </a:r>
            <a:r>
              <a:rPr sz="1100" dirty="0">
                <a:solidFill>
                  <a:srgbClr val="0A000A"/>
                </a:solidFill>
                <a:latin typeface="Tahoma"/>
                <a:cs typeface="Tahoma"/>
              </a:rPr>
              <a:t>of</a:t>
            </a:r>
            <a:r>
              <a:rPr sz="1100" spc="-35" dirty="0">
                <a:solidFill>
                  <a:srgbClr val="0A000A"/>
                </a:solidFill>
                <a:latin typeface="Tahoma"/>
                <a:cs typeface="Tahoma"/>
              </a:rPr>
              <a:t> </a:t>
            </a:r>
            <a:r>
              <a:rPr sz="1100" spc="-10" dirty="0">
                <a:solidFill>
                  <a:srgbClr val="0A000A"/>
                </a:solidFill>
                <a:latin typeface="Tahoma"/>
                <a:cs typeface="Tahoma"/>
              </a:rPr>
              <a:t>the</a:t>
            </a:r>
            <a:r>
              <a:rPr sz="1100" spc="-30" dirty="0">
                <a:solidFill>
                  <a:srgbClr val="0A000A"/>
                </a:solidFill>
                <a:latin typeface="Tahoma"/>
                <a:cs typeface="Tahoma"/>
              </a:rPr>
              <a:t> </a:t>
            </a:r>
            <a:r>
              <a:rPr sz="1100" spc="-20" dirty="0">
                <a:solidFill>
                  <a:srgbClr val="0A000A"/>
                </a:solidFill>
                <a:latin typeface="Tahoma"/>
                <a:cs typeface="Tahoma"/>
              </a:rPr>
              <a:t>goal</a:t>
            </a:r>
            <a:r>
              <a:rPr sz="1100" spc="-30" dirty="0">
                <a:solidFill>
                  <a:srgbClr val="0A000A"/>
                </a:solidFill>
                <a:latin typeface="Tahoma"/>
                <a:cs typeface="Tahoma"/>
              </a:rPr>
              <a:t> </a:t>
            </a:r>
            <a:r>
              <a:rPr sz="1100" dirty="0">
                <a:solidFill>
                  <a:srgbClr val="0A000A"/>
                </a:solidFill>
                <a:latin typeface="Tahoma"/>
                <a:cs typeface="Tahoma"/>
              </a:rPr>
              <a:t>is</a:t>
            </a:r>
            <a:r>
              <a:rPr sz="1100" spc="-30" dirty="0">
                <a:solidFill>
                  <a:srgbClr val="0A000A"/>
                </a:solidFill>
                <a:latin typeface="Tahoma"/>
                <a:cs typeface="Tahoma"/>
              </a:rPr>
              <a:t> </a:t>
            </a:r>
            <a:r>
              <a:rPr sz="1100" dirty="0">
                <a:solidFill>
                  <a:srgbClr val="0A000A"/>
                </a:solidFill>
                <a:latin typeface="Tahoma"/>
                <a:cs typeface="Tahoma"/>
              </a:rPr>
              <a:t>to</a:t>
            </a:r>
            <a:r>
              <a:rPr sz="1100" spc="-30" dirty="0">
                <a:solidFill>
                  <a:srgbClr val="0A000A"/>
                </a:solidFill>
                <a:latin typeface="Tahoma"/>
                <a:cs typeface="Tahoma"/>
              </a:rPr>
              <a:t> </a:t>
            </a:r>
            <a:r>
              <a:rPr sz="1100" spc="-45" dirty="0">
                <a:solidFill>
                  <a:srgbClr val="0A000A"/>
                </a:solidFill>
                <a:latin typeface="Tahoma"/>
                <a:cs typeface="Tahoma"/>
              </a:rPr>
              <a:t>query</a:t>
            </a:r>
            <a:r>
              <a:rPr sz="1100" i="1" spc="-45" dirty="0">
                <a:solidFill>
                  <a:srgbClr val="0A000A"/>
                </a:solidFill>
                <a:latin typeface="Arial"/>
                <a:cs typeface="Arial"/>
              </a:rPr>
              <a:t>P</a:t>
            </a:r>
            <a:r>
              <a:rPr sz="1100" spc="-45" dirty="0">
                <a:solidFill>
                  <a:srgbClr val="0A000A"/>
                </a:solidFill>
                <a:latin typeface="Tahoma"/>
                <a:cs typeface="Tahoma"/>
              </a:rPr>
              <a:t>and</a:t>
            </a:r>
            <a:r>
              <a:rPr sz="1100" spc="-45" dirty="0">
                <a:solidFill>
                  <a:srgbClr val="0A000A"/>
                </a:solidFill>
                <a:latin typeface="Arial"/>
                <a:cs typeface="Arial"/>
              </a:rPr>
              <a:t>ﬁ</a:t>
            </a:r>
            <a:r>
              <a:rPr sz="1100" spc="-45" dirty="0">
                <a:solidFill>
                  <a:srgbClr val="0A000A"/>
                </a:solidFill>
                <a:latin typeface="Tahoma"/>
                <a:cs typeface="Tahoma"/>
              </a:rPr>
              <a:t>nd</a:t>
            </a:r>
            <a:r>
              <a:rPr sz="1100" spc="-35" dirty="0">
                <a:solidFill>
                  <a:srgbClr val="0A000A"/>
                </a:solidFill>
                <a:latin typeface="Tahoma"/>
                <a:cs typeface="Tahoma"/>
              </a:rPr>
              <a:t> </a:t>
            </a:r>
            <a:r>
              <a:rPr sz="1100" spc="-55" dirty="0">
                <a:solidFill>
                  <a:srgbClr val="0A000A"/>
                </a:solidFill>
                <a:latin typeface="Tahoma"/>
                <a:cs typeface="Tahoma"/>
              </a:rPr>
              <a:t>whether</a:t>
            </a:r>
            <a:r>
              <a:rPr sz="1100" spc="-30" dirty="0">
                <a:solidFill>
                  <a:srgbClr val="0A000A"/>
                </a:solidFill>
                <a:latin typeface="Tahoma"/>
                <a:cs typeface="Tahoma"/>
              </a:rPr>
              <a:t> </a:t>
            </a:r>
            <a:r>
              <a:rPr sz="1100" spc="-45" dirty="0">
                <a:solidFill>
                  <a:srgbClr val="0A000A"/>
                </a:solidFill>
                <a:latin typeface="Tahoma"/>
                <a:cs typeface="Tahoma"/>
              </a:rPr>
              <a:t>there</a:t>
            </a:r>
            <a:r>
              <a:rPr sz="1100" spc="-30" dirty="0">
                <a:solidFill>
                  <a:srgbClr val="0A000A"/>
                </a:solidFill>
                <a:latin typeface="Tahoma"/>
                <a:cs typeface="Tahoma"/>
              </a:rPr>
              <a:t> </a:t>
            </a:r>
            <a:r>
              <a:rPr sz="1100" spc="-25" dirty="0">
                <a:solidFill>
                  <a:srgbClr val="0A000A"/>
                </a:solidFill>
                <a:latin typeface="Tahoma"/>
                <a:cs typeface="Tahoma"/>
              </a:rPr>
              <a:t>are </a:t>
            </a:r>
            <a:r>
              <a:rPr sz="1100" spc="-60" dirty="0">
                <a:solidFill>
                  <a:srgbClr val="0A000A"/>
                </a:solidFill>
                <a:latin typeface="Tahoma"/>
                <a:cs typeface="Tahoma"/>
              </a:rPr>
              <a:t>some</a:t>
            </a:r>
            <a:r>
              <a:rPr sz="1100" spc="5" dirty="0">
                <a:solidFill>
                  <a:srgbClr val="0A000A"/>
                </a:solidFill>
                <a:latin typeface="Tahoma"/>
                <a:cs typeface="Tahoma"/>
              </a:rPr>
              <a:t> </a:t>
            </a:r>
            <a:r>
              <a:rPr sz="1100" spc="-45" dirty="0">
                <a:solidFill>
                  <a:srgbClr val="0A000A"/>
                </a:solidFill>
                <a:latin typeface="Tahoma"/>
                <a:cs typeface="Tahoma"/>
              </a:rPr>
              <a:t>values</a:t>
            </a:r>
            <a:r>
              <a:rPr sz="1100" spc="5" dirty="0">
                <a:solidFill>
                  <a:srgbClr val="0A000A"/>
                </a:solidFill>
                <a:latin typeface="Tahoma"/>
                <a:cs typeface="Tahoma"/>
              </a:rPr>
              <a:t> </a:t>
            </a:r>
            <a:r>
              <a:rPr sz="1100" spc="80" dirty="0">
                <a:solidFill>
                  <a:srgbClr val="0A000A"/>
                </a:solidFill>
                <a:latin typeface="Tahoma"/>
                <a:cs typeface="Tahoma"/>
              </a:rPr>
              <a:t>for</a:t>
            </a:r>
            <a:r>
              <a:rPr sz="1100" spc="80" dirty="0">
                <a:solidFill>
                  <a:srgbClr val="0A000A"/>
                </a:solidFill>
                <a:latin typeface="Cambria"/>
                <a:cs typeface="Cambria"/>
              </a:rPr>
              <a:t>X1,X2,...,Xn</a:t>
            </a:r>
            <a:r>
              <a:rPr sz="1100" spc="80" dirty="0">
                <a:solidFill>
                  <a:srgbClr val="0A000A"/>
                </a:solidFill>
                <a:latin typeface="Tahoma"/>
                <a:cs typeface="Tahoma"/>
              </a:rPr>
              <a:t>that</a:t>
            </a:r>
            <a:r>
              <a:rPr sz="1100" spc="5" dirty="0">
                <a:solidFill>
                  <a:srgbClr val="0A000A"/>
                </a:solidFill>
                <a:latin typeface="Tahoma"/>
                <a:cs typeface="Tahoma"/>
              </a:rPr>
              <a:t> </a:t>
            </a:r>
            <a:r>
              <a:rPr sz="1100" spc="75" dirty="0">
                <a:solidFill>
                  <a:srgbClr val="0A000A"/>
                </a:solidFill>
                <a:latin typeface="Tahoma"/>
                <a:cs typeface="Tahoma"/>
              </a:rPr>
              <a:t>make</a:t>
            </a:r>
            <a:r>
              <a:rPr sz="1100" spc="75" dirty="0">
                <a:solidFill>
                  <a:srgbClr val="0A000A"/>
                </a:solidFill>
                <a:latin typeface="Cambria"/>
                <a:cs typeface="Cambria"/>
              </a:rPr>
              <a:t>p(t1,t2,...,tm)</a:t>
            </a:r>
            <a:r>
              <a:rPr sz="1100" spc="75" dirty="0">
                <a:solidFill>
                  <a:srgbClr val="0A000A"/>
                </a:solidFill>
                <a:latin typeface="Tahoma"/>
                <a:cs typeface="Tahoma"/>
              </a:rPr>
              <a:t>true</a:t>
            </a:r>
            <a:endParaRPr sz="1100">
              <a:latin typeface="Tahoma"/>
              <a:cs typeface="Tahoma"/>
            </a:endParaRPr>
          </a:p>
          <a:p>
            <a:pPr marL="12700">
              <a:lnSpc>
                <a:spcPct val="100000"/>
              </a:lnSpc>
              <a:spcBef>
                <a:spcPts val="330"/>
              </a:spcBef>
            </a:pPr>
            <a:r>
              <a:rPr sz="1100" i="1" dirty="0">
                <a:solidFill>
                  <a:srgbClr val="D3AF38"/>
                </a:solidFill>
                <a:latin typeface="Arial"/>
                <a:cs typeface="Arial"/>
              </a:rPr>
              <a:t>→</a:t>
            </a:r>
            <a:r>
              <a:rPr sz="1100" i="1" spc="135" dirty="0">
                <a:solidFill>
                  <a:srgbClr val="D3AF38"/>
                </a:solidFill>
                <a:latin typeface="Arial"/>
                <a:cs typeface="Arial"/>
              </a:rPr>
              <a:t> </a:t>
            </a:r>
            <a:r>
              <a:rPr sz="1100" spc="-25" dirty="0">
                <a:solidFill>
                  <a:srgbClr val="0A000A"/>
                </a:solidFill>
                <a:latin typeface="Tahoma"/>
                <a:cs typeface="Tahoma"/>
              </a:rPr>
              <a:t>thus,</a:t>
            </a:r>
            <a:r>
              <a:rPr sz="1100" spc="-50" dirty="0">
                <a:solidFill>
                  <a:srgbClr val="0A000A"/>
                </a:solidFill>
                <a:latin typeface="Tahoma"/>
                <a:cs typeface="Tahoma"/>
              </a:rPr>
              <a:t> </a:t>
            </a:r>
            <a:r>
              <a:rPr sz="1100" spc="-10" dirty="0">
                <a:solidFill>
                  <a:srgbClr val="0A000A"/>
                </a:solidFill>
                <a:latin typeface="Tahoma"/>
                <a:cs typeface="Tahoma"/>
              </a:rPr>
              <a:t>the</a:t>
            </a:r>
            <a:r>
              <a:rPr sz="1100" spc="-45" dirty="0">
                <a:solidFill>
                  <a:srgbClr val="0A000A"/>
                </a:solidFill>
                <a:latin typeface="Tahoma"/>
                <a:cs typeface="Tahoma"/>
              </a:rPr>
              <a:t> </a:t>
            </a:r>
            <a:r>
              <a:rPr sz="1100" dirty="0">
                <a:solidFill>
                  <a:srgbClr val="0A000A"/>
                </a:solidFill>
                <a:latin typeface="Tahoma"/>
                <a:cs typeface="Tahoma"/>
              </a:rPr>
              <a:t>aim</a:t>
            </a:r>
            <a:r>
              <a:rPr sz="1100" spc="-50" dirty="0">
                <a:solidFill>
                  <a:srgbClr val="0A000A"/>
                </a:solidFill>
                <a:latin typeface="Tahoma"/>
                <a:cs typeface="Tahoma"/>
              </a:rPr>
              <a:t> </a:t>
            </a:r>
            <a:r>
              <a:rPr sz="1100" dirty="0">
                <a:solidFill>
                  <a:srgbClr val="0A000A"/>
                </a:solidFill>
                <a:latin typeface="Tahoma"/>
                <a:cs typeface="Tahoma"/>
              </a:rPr>
              <a:t>of</a:t>
            </a:r>
            <a:r>
              <a:rPr sz="1100" spc="-50" dirty="0">
                <a:solidFill>
                  <a:srgbClr val="0A000A"/>
                </a:solidFill>
                <a:latin typeface="Tahoma"/>
                <a:cs typeface="Tahoma"/>
              </a:rPr>
              <a:t> </a:t>
            </a:r>
            <a:r>
              <a:rPr sz="1100" spc="-10" dirty="0">
                <a:solidFill>
                  <a:srgbClr val="0A000A"/>
                </a:solidFill>
                <a:latin typeface="Tahoma"/>
                <a:cs typeface="Tahoma"/>
              </a:rPr>
              <a:t>the</a:t>
            </a:r>
            <a:r>
              <a:rPr sz="1100" spc="-45" dirty="0">
                <a:solidFill>
                  <a:srgbClr val="0A000A"/>
                </a:solidFill>
                <a:latin typeface="Tahoma"/>
                <a:cs typeface="Tahoma"/>
              </a:rPr>
              <a:t> </a:t>
            </a:r>
            <a:r>
              <a:rPr sz="1100" spc="-10" dirty="0">
                <a:solidFill>
                  <a:srgbClr val="0A000A"/>
                </a:solidFill>
                <a:latin typeface="Tahoma"/>
                <a:cs typeface="Tahoma"/>
              </a:rPr>
              <a:t>Prolog</a:t>
            </a:r>
            <a:r>
              <a:rPr sz="1100" spc="-45" dirty="0">
                <a:solidFill>
                  <a:srgbClr val="0A000A"/>
                </a:solidFill>
                <a:latin typeface="Tahoma"/>
                <a:cs typeface="Tahoma"/>
              </a:rPr>
              <a:t> </a:t>
            </a:r>
            <a:r>
              <a:rPr sz="1100" spc="-30" dirty="0">
                <a:solidFill>
                  <a:srgbClr val="0A000A"/>
                </a:solidFill>
                <a:latin typeface="Tahoma"/>
                <a:cs typeface="Tahoma"/>
              </a:rPr>
              <a:t>computation</a:t>
            </a:r>
            <a:r>
              <a:rPr sz="1100" spc="-50" dirty="0">
                <a:solidFill>
                  <a:srgbClr val="0A000A"/>
                </a:solidFill>
                <a:latin typeface="Tahoma"/>
                <a:cs typeface="Tahoma"/>
              </a:rPr>
              <a:t> </a:t>
            </a:r>
            <a:r>
              <a:rPr sz="1100" dirty="0">
                <a:solidFill>
                  <a:srgbClr val="0A000A"/>
                </a:solidFill>
                <a:latin typeface="Tahoma"/>
                <a:cs typeface="Tahoma"/>
              </a:rPr>
              <a:t>is</a:t>
            </a:r>
            <a:r>
              <a:rPr sz="1100" spc="-45" dirty="0">
                <a:solidFill>
                  <a:srgbClr val="0A000A"/>
                </a:solidFill>
                <a:latin typeface="Tahoma"/>
                <a:cs typeface="Tahoma"/>
              </a:rPr>
              <a:t> </a:t>
            </a:r>
            <a:r>
              <a:rPr sz="1100" dirty="0">
                <a:solidFill>
                  <a:srgbClr val="0A000A"/>
                </a:solidFill>
                <a:latin typeface="Tahoma"/>
                <a:cs typeface="Tahoma"/>
              </a:rPr>
              <a:t>to</a:t>
            </a:r>
            <a:r>
              <a:rPr sz="1100" dirty="0">
                <a:solidFill>
                  <a:srgbClr val="0A000A"/>
                </a:solidFill>
                <a:latin typeface="Arial"/>
                <a:cs typeface="Arial"/>
              </a:rPr>
              <a:t>ﬁ</a:t>
            </a:r>
            <a:r>
              <a:rPr sz="1100" dirty="0">
                <a:solidFill>
                  <a:srgbClr val="0A000A"/>
                </a:solidFill>
                <a:latin typeface="Tahoma"/>
                <a:cs typeface="Tahoma"/>
              </a:rPr>
              <a:t>nd</a:t>
            </a:r>
            <a:r>
              <a:rPr sz="1100" spc="-50" dirty="0">
                <a:solidFill>
                  <a:srgbClr val="0A000A"/>
                </a:solidFill>
                <a:latin typeface="Tahoma"/>
                <a:cs typeface="Tahoma"/>
              </a:rPr>
              <a:t> </a:t>
            </a:r>
            <a:r>
              <a:rPr sz="1100" dirty="0">
                <a:solidFill>
                  <a:srgbClr val="0A000A"/>
                </a:solidFill>
                <a:latin typeface="Tahoma"/>
                <a:cs typeface="Tahoma"/>
              </a:rPr>
              <a:t>a</a:t>
            </a:r>
            <a:r>
              <a:rPr sz="1100" spc="-45" dirty="0">
                <a:solidFill>
                  <a:srgbClr val="0A000A"/>
                </a:solidFill>
                <a:latin typeface="Tahoma"/>
                <a:cs typeface="Tahoma"/>
              </a:rPr>
              <a:t> </a:t>
            </a:r>
            <a:r>
              <a:rPr sz="1100" spc="-10" dirty="0">
                <a:solidFill>
                  <a:srgbClr val="0A000A"/>
                </a:solidFill>
                <a:latin typeface="Tahoma"/>
                <a:cs typeface="Tahoma"/>
              </a:rPr>
              <a:t>substitution</a:t>
            </a:r>
            <a:endParaRPr sz="1100">
              <a:latin typeface="Tahoma"/>
              <a:cs typeface="Tahoma"/>
            </a:endParaRPr>
          </a:p>
          <a:p>
            <a:pPr marL="220345">
              <a:lnSpc>
                <a:spcPct val="100000"/>
              </a:lnSpc>
              <a:spcBef>
                <a:spcPts val="35"/>
              </a:spcBef>
            </a:pPr>
            <a:r>
              <a:rPr sz="1100" i="1" spc="65" dirty="0">
                <a:solidFill>
                  <a:srgbClr val="0A000A"/>
                </a:solidFill>
                <a:latin typeface="Arial"/>
                <a:cs typeface="Arial"/>
              </a:rPr>
              <a:t>σ</a:t>
            </a:r>
            <a:r>
              <a:rPr sz="1100" spc="65" dirty="0">
                <a:solidFill>
                  <a:srgbClr val="0A000A"/>
                </a:solidFill>
                <a:latin typeface="Tahoma"/>
                <a:cs typeface="Tahoma"/>
              </a:rPr>
              <a:t>=</a:t>
            </a:r>
            <a:r>
              <a:rPr sz="1100" spc="65" dirty="0">
                <a:solidFill>
                  <a:srgbClr val="0A000A"/>
                </a:solidFill>
                <a:latin typeface="Cambria"/>
                <a:cs typeface="Cambria"/>
              </a:rPr>
              <a:t>X1/s1,X2/s2,...,Xn/sn</a:t>
            </a:r>
            <a:r>
              <a:rPr sz="1100" spc="65" dirty="0">
                <a:solidFill>
                  <a:srgbClr val="0A000A"/>
                </a:solidFill>
                <a:latin typeface="Tahoma"/>
                <a:cs typeface="Tahoma"/>
              </a:rPr>
              <a:t>such</a:t>
            </a:r>
            <a:r>
              <a:rPr sz="1100" spc="100" dirty="0">
                <a:solidFill>
                  <a:srgbClr val="0A000A"/>
                </a:solidFill>
                <a:latin typeface="Tahoma"/>
                <a:cs typeface="Tahoma"/>
              </a:rPr>
              <a:t> </a:t>
            </a:r>
            <a:r>
              <a:rPr sz="1100" spc="-25" dirty="0">
                <a:solidFill>
                  <a:srgbClr val="0A000A"/>
                </a:solidFill>
                <a:latin typeface="Tahoma"/>
                <a:cs typeface="Tahoma"/>
              </a:rPr>
              <a:t>that</a:t>
            </a:r>
            <a:r>
              <a:rPr sz="1100" i="1" spc="-25" dirty="0">
                <a:solidFill>
                  <a:srgbClr val="0A000A"/>
                </a:solidFill>
                <a:latin typeface="Arial"/>
                <a:cs typeface="Arial"/>
              </a:rPr>
              <a:t>P</a:t>
            </a:r>
            <a:r>
              <a:rPr sz="1100" spc="-25" dirty="0">
                <a:solidFill>
                  <a:srgbClr val="0A000A"/>
                </a:solidFill>
                <a:latin typeface="Arial"/>
                <a:cs typeface="Arial"/>
              </a:rPr>
              <a:t>�</a:t>
            </a:r>
            <a:r>
              <a:rPr sz="1100" spc="-25" dirty="0">
                <a:solidFill>
                  <a:srgbClr val="0A000A"/>
                </a:solidFill>
                <a:latin typeface="Cambria"/>
                <a:cs typeface="Cambria"/>
              </a:rPr>
              <a:t>p</a:t>
            </a:r>
            <a:r>
              <a:rPr sz="1100" spc="-25" dirty="0">
                <a:solidFill>
                  <a:srgbClr val="0A000A"/>
                </a:solidFill>
                <a:latin typeface="Tahoma"/>
                <a:cs typeface="Tahoma"/>
              </a:rPr>
              <a:t>(</a:t>
            </a:r>
            <a:r>
              <a:rPr sz="1100" spc="-25" dirty="0">
                <a:solidFill>
                  <a:srgbClr val="0A000A"/>
                </a:solidFill>
                <a:latin typeface="Cambria"/>
                <a:cs typeface="Cambria"/>
              </a:rPr>
              <a:t>t1</a:t>
            </a:r>
            <a:r>
              <a:rPr sz="1100" i="1" spc="-25" dirty="0">
                <a:solidFill>
                  <a:srgbClr val="0A000A"/>
                </a:solidFill>
                <a:latin typeface="Verdana"/>
                <a:cs typeface="Verdana"/>
              </a:rPr>
              <a:t>,</a:t>
            </a:r>
            <a:r>
              <a:rPr sz="1100" spc="-25" dirty="0">
                <a:solidFill>
                  <a:srgbClr val="0A000A"/>
                </a:solidFill>
                <a:latin typeface="Cambria"/>
                <a:cs typeface="Cambria"/>
              </a:rPr>
              <a:t>t2</a:t>
            </a:r>
            <a:r>
              <a:rPr sz="1100" i="1" spc="-25" dirty="0">
                <a:solidFill>
                  <a:srgbClr val="0A000A"/>
                </a:solidFill>
                <a:latin typeface="Verdana"/>
                <a:cs typeface="Verdana"/>
              </a:rPr>
              <a:t>,</a:t>
            </a:r>
            <a:r>
              <a:rPr sz="1100" i="1" spc="-160" dirty="0">
                <a:solidFill>
                  <a:srgbClr val="0A000A"/>
                </a:solidFill>
                <a:latin typeface="Verdana"/>
                <a:cs typeface="Verdana"/>
              </a:rPr>
              <a:t> </a:t>
            </a:r>
            <a:r>
              <a:rPr sz="1100" i="1" spc="-110" dirty="0">
                <a:solidFill>
                  <a:srgbClr val="0A000A"/>
                </a:solidFill>
                <a:latin typeface="Verdana"/>
                <a:cs typeface="Verdana"/>
              </a:rPr>
              <a:t>.</a:t>
            </a:r>
            <a:r>
              <a:rPr sz="1100" i="1" spc="-165" dirty="0">
                <a:solidFill>
                  <a:srgbClr val="0A000A"/>
                </a:solidFill>
                <a:latin typeface="Verdana"/>
                <a:cs typeface="Verdana"/>
              </a:rPr>
              <a:t> </a:t>
            </a:r>
            <a:r>
              <a:rPr sz="1100" i="1" spc="-110" dirty="0">
                <a:solidFill>
                  <a:srgbClr val="0A000A"/>
                </a:solidFill>
                <a:latin typeface="Verdana"/>
                <a:cs typeface="Verdana"/>
              </a:rPr>
              <a:t>.</a:t>
            </a:r>
            <a:r>
              <a:rPr sz="1100" i="1" spc="-160" dirty="0">
                <a:solidFill>
                  <a:srgbClr val="0A000A"/>
                </a:solidFill>
                <a:latin typeface="Verdana"/>
                <a:cs typeface="Verdana"/>
              </a:rPr>
              <a:t> </a:t>
            </a:r>
            <a:r>
              <a:rPr sz="1100" i="1" spc="-110" dirty="0">
                <a:solidFill>
                  <a:srgbClr val="0A000A"/>
                </a:solidFill>
                <a:latin typeface="Verdana"/>
                <a:cs typeface="Verdana"/>
              </a:rPr>
              <a:t>.</a:t>
            </a:r>
            <a:r>
              <a:rPr sz="1100" i="1" spc="-165" dirty="0">
                <a:solidFill>
                  <a:srgbClr val="0A000A"/>
                </a:solidFill>
                <a:latin typeface="Verdana"/>
                <a:cs typeface="Verdana"/>
              </a:rPr>
              <a:t> </a:t>
            </a:r>
            <a:r>
              <a:rPr sz="1100" i="1" spc="-10" dirty="0">
                <a:solidFill>
                  <a:srgbClr val="0A000A"/>
                </a:solidFill>
                <a:latin typeface="Verdana"/>
                <a:cs typeface="Verdana"/>
              </a:rPr>
              <a:t>,</a:t>
            </a:r>
            <a:r>
              <a:rPr sz="1100" spc="-10" dirty="0">
                <a:solidFill>
                  <a:srgbClr val="0A000A"/>
                </a:solidFill>
                <a:latin typeface="Cambria"/>
                <a:cs typeface="Cambria"/>
              </a:rPr>
              <a:t>tm</a:t>
            </a:r>
            <a:r>
              <a:rPr sz="1100" spc="-10" dirty="0">
                <a:solidFill>
                  <a:srgbClr val="0A000A"/>
                </a:solidFill>
                <a:latin typeface="Tahoma"/>
                <a:cs typeface="Tahoma"/>
              </a:rPr>
              <a:t>)</a:t>
            </a:r>
            <a:r>
              <a:rPr sz="1100" i="1" spc="-10" dirty="0">
                <a:solidFill>
                  <a:srgbClr val="0A000A"/>
                </a:solidFill>
                <a:latin typeface="Arial"/>
                <a:cs typeface="Arial"/>
              </a:rPr>
              <a:t>σ</a:t>
            </a:r>
            <a:endParaRPr sz="1100">
              <a:latin typeface="Arial"/>
              <a:cs typeface="Arial"/>
            </a:endParaRPr>
          </a:p>
        </p:txBody>
      </p:sp>
      <p:grpSp>
        <p:nvGrpSpPr>
          <p:cNvPr id="17" name="object 17"/>
          <p:cNvGrpSpPr/>
          <p:nvPr/>
        </p:nvGrpSpPr>
        <p:grpSpPr>
          <a:xfrm>
            <a:off x="0" y="3346348"/>
            <a:ext cx="4597400" cy="109855"/>
            <a:chOff x="0" y="3346348"/>
            <a:chExt cx="4597400" cy="109855"/>
          </a:xfrm>
        </p:grpSpPr>
        <p:sp>
          <p:nvSpPr>
            <p:cNvPr id="18" name="object 18"/>
            <p:cNvSpPr/>
            <p:nvPr/>
          </p:nvSpPr>
          <p:spPr>
            <a:xfrm>
              <a:off x="0" y="3346348"/>
              <a:ext cx="1536065" cy="109855"/>
            </a:xfrm>
            <a:custGeom>
              <a:avLst/>
              <a:gdLst/>
              <a:ahLst/>
              <a:cxnLst/>
              <a:rect l="l" t="t" r="r" b="b"/>
              <a:pathLst>
                <a:path w="1536065" h="109854">
                  <a:moveTo>
                    <a:pt x="1535950" y="109639"/>
                  </a:moveTo>
                  <a:lnTo>
                    <a:pt x="0" y="109639"/>
                  </a:lnTo>
                  <a:lnTo>
                    <a:pt x="0" y="0"/>
                  </a:lnTo>
                  <a:lnTo>
                    <a:pt x="1535950" y="0"/>
                  </a:lnTo>
                  <a:lnTo>
                    <a:pt x="1535950" y="109639"/>
                  </a:lnTo>
                  <a:close/>
                </a:path>
              </a:pathLst>
            </a:custGeom>
            <a:solidFill>
              <a:srgbClr val="510051"/>
            </a:solidFill>
          </p:spPr>
          <p:txBody>
            <a:bodyPr wrap="square" lIns="0" tIns="0" rIns="0" bIns="0" rtlCol="0"/>
            <a:lstStyle/>
            <a:p>
              <a:endParaRPr/>
            </a:p>
          </p:txBody>
        </p:sp>
        <p:sp>
          <p:nvSpPr>
            <p:cNvPr id="19" name="object 19"/>
            <p:cNvSpPr/>
            <p:nvPr/>
          </p:nvSpPr>
          <p:spPr>
            <a:xfrm>
              <a:off x="1535950" y="3346348"/>
              <a:ext cx="1536065" cy="109855"/>
            </a:xfrm>
            <a:custGeom>
              <a:avLst/>
              <a:gdLst/>
              <a:ahLst/>
              <a:cxnLst/>
              <a:rect l="l" t="t" r="r" b="b"/>
              <a:pathLst>
                <a:path w="1536064" h="109854">
                  <a:moveTo>
                    <a:pt x="1536001" y="109639"/>
                  </a:moveTo>
                  <a:lnTo>
                    <a:pt x="0" y="109639"/>
                  </a:lnTo>
                  <a:lnTo>
                    <a:pt x="0" y="0"/>
                  </a:lnTo>
                  <a:lnTo>
                    <a:pt x="1536001" y="0"/>
                  </a:lnTo>
                  <a:lnTo>
                    <a:pt x="1536001" y="109639"/>
                  </a:lnTo>
                  <a:close/>
                </a:path>
              </a:pathLst>
            </a:custGeom>
            <a:solidFill>
              <a:srgbClr val="EBEBEB"/>
            </a:solidFill>
          </p:spPr>
          <p:txBody>
            <a:bodyPr wrap="square" lIns="0" tIns="0" rIns="0" bIns="0" rtlCol="0"/>
            <a:lstStyle/>
            <a:p>
              <a:endParaRPr/>
            </a:p>
          </p:txBody>
        </p:sp>
        <p:sp>
          <p:nvSpPr>
            <p:cNvPr id="20" name="object 20"/>
            <p:cNvSpPr/>
            <p:nvPr/>
          </p:nvSpPr>
          <p:spPr>
            <a:xfrm>
              <a:off x="3071964" y="3346348"/>
              <a:ext cx="1525905" cy="108585"/>
            </a:xfrm>
            <a:custGeom>
              <a:avLst/>
              <a:gdLst/>
              <a:ahLst/>
              <a:cxnLst/>
              <a:rect l="l" t="t" r="r" b="b"/>
              <a:pathLst>
                <a:path w="1525904" h="108585">
                  <a:moveTo>
                    <a:pt x="0" y="0"/>
                  </a:moveTo>
                  <a:lnTo>
                    <a:pt x="1525435" y="0"/>
                  </a:lnTo>
                  <a:lnTo>
                    <a:pt x="1525435" y="108051"/>
                  </a:lnTo>
                  <a:lnTo>
                    <a:pt x="0" y="108051"/>
                  </a:lnTo>
                  <a:lnTo>
                    <a:pt x="0" y="0"/>
                  </a:lnTo>
                  <a:close/>
                </a:path>
              </a:pathLst>
            </a:custGeom>
            <a:solidFill>
              <a:srgbClr val="D8D8D8"/>
            </a:solidFill>
          </p:spPr>
          <p:txBody>
            <a:bodyPr wrap="square" lIns="0" tIns="0" rIns="0" bIns="0" rtlCol="0"/>
            <a:lstStyle/>
            <a:p>
              <a:endParaRPr/>
            </a:p>
          </p:txBody>
        </p:sp>
      </p:grpSp>
      <p:sp>
        <p:nvSpPr>
          <p:cNvPr id="21" name="object 21"/>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dirty="0"/>
              <a:t>Calegari</a:t>
            </a:r>
            <a:r>
              <a:rPr spc="170" dirty="0"/>
              <a:t> </a:t>
            </a:r>
            <a:r>
              <a:rPr spc="-20" dirty="0"/>
              <a:t>(Universit`a</a:t>
            </a:r>
            <a:r>
              <a:rPr spc="5" dirty="0"/>
              <a:t> </a:t>
            </a:r>
            <a:r>
              <a:rPr spc="-10" dirty="0"/>
              <a:t>Bologna)</a:t>
            </a:r>
          </a:p>
        </p:txBody>
      </p:sp>
      <p:sp>
        <p:nvSpPr>
          <p:cNvPr id="22" name="object 22"/>
          <p:cNvSpPr txBox="1"/>
          <p:nvPr/>
        </p:nvSpPr>
        <p:spPr>
          <a:xfrm>
            <a:off x="2053069" y="3351784"/>
            <a:ext cx="502284" cy="102235"/>
          </a:xfrm>
          <a:prstGeom prst="rect">
            <a:avLst/>
          </a:prstGeom>
        </p:spPr>
        <p:txBody>
          <a:bodyPr vert="horz" wrap="square" lIns="0" tIns="0" rIns="0" bIns="0" rtlCol="0">
            <a:spAutoFit/>
          </a:bodyPr>
          <a:lstStyle/>
          <a:p>
            <a:pPr marL="12700">
              <a:lnSpc>
                <a:spcPts val="675"/>
              </a:lnSpc>
            </a:pPr>
            <a:r>
              <a:rPr sz="600" dirty="0">
                <a:solidFill>
                  <a:srgbClr val="470047"/>
                </a:solidFill>
                <a:latin typeface="Arial"/>
                <a:cs typeface="Arial"/>
              </a:rPr>
              <a:t>Ethics and</a:t>
            </a:r>
            <a:r>
              <a:rPr sz="600" spc="5" dirty="0">
                <a:solidFill>
                  <a:srgbClr val="470047"/>
                </a:solidFill>
                <a:latin typeface="Arial"/>
                <a:cs typeface="Arial"/>
              </a:rPr>
              <a:t> </a:t>
            </a:r>
            <a:r>
              <a:rPr sz="600" spc="-25" dirty="0">
                <a:solidFill>
                  <a:srgbClr val="470047"/>
                </a:solidFill>
                <a:latin typeface="Arial"/>
                <a:cs typeface="Arial"/>
              </a:rPr>
              <a:t>LP</a:t>
            </a:r>
            <a:endParaRPr sz="600">
              <a:latin typeface="Arial"/>
              <a:cs typeface="Arial"/>
            </a:endParaRPr>
          </a:p>
        </p:txBody>
      </p:sp>
      <p:sp>
        <p:nvSpPr>
          <p:cNvPr id="23" name="object 23"/>
          <p:cNvSpPr txBox="1">
            <a:spLocks noGrp="1"/>
          </p:cNvSpPr>
          <p:nvPr>
            <p:ph type="ftr" sz="quarter" idx="5"/>
          </p:nvPr>
        </p:nvSpPr>
        <p:spPr>
          <a:prstGeom prst="rect">
            <a:avLst/>
          </a:prstGeom>
        </p:spPr>
        <p:txBody>
          <a:bodyPr vert="horz" wrap="square" lIns="0" tIns="0" rIns="0" bIns="0" rtlCol="0">
            <a:spAutoFit/>
          </a:bodyPr>
          <a:lstStyle/>
          <a:p>
            <a:pPr marL="12700">
              <a:lnSpc>
                <a:spcPts val="675"/>
              </a:lnSpc>
            </a:pPr>
            <a:r>
              <a:rPr dirty="0"/>
              <a:t>A.Y.</a:t>
            </a:r>
            <a:r>
              <a:rPr spc="100" dirty="0"/>
              <a:t> </a:t>
            </a:r>
            <a:r>
              <a:rPr spc="-10" dirty="0"/>
              <a:t>2020/2021</a:t>
            </a:r>
          </a:p>
        </p:txBody>
      </p:sp>
      <p:sp>
        <p:nvSpPr>
          <p:cNvPr id="24" name="object 24"/>
          <p:cNvSpPr txBox="1">
            <a:spLocks noGrp="1"/>
          </p:cNvSpPr>
          <p:nvPr>
            <p:ph type="sldNum" sz="quarter" idx="7"/>
          </p:nvPr>
        </p:nvSpPr>
        <p:spPr>
          <a:prstGeom prst="rect">
            <a:avLst/>
          </a:prstGeom>
        </p:spPr>
        <p:txBody>
          <a:bodyPr vert="horz" wrap="square" lIns="0" tIns="0" rIns="0" bIns="0" rtlCol="0">
            <a:spAutoFit/>
          </a:bodyPr>
          <a:lstStyle/>
          <a:p>
            <a:pPr marL="38100">
              <a:lnSpc>
                <a:spcPts val="675"/>
              </a:lnSpc>
            </a:pPr>
            <a:fld id="{81D60167-4931-47E6-BA6A-407CBD079E47}" type="slidenum">
              <a:rPr spc="-25" dirty="0"/>
              <a:t>25</a:t>
            </a:fld>
            <a:r>
              <a:rPr spc="-60" dirty="0"/>
              <a:t> </a:t>
            </a:r>
            <a:r>
              <a:rPr spc="150" dirty="0"/>
              <a:t>/</a:t>
            </a:r>
            <a:r>
              <a:rPr spc="-55" dirty="0"/>
              <a:t> </a:t>
            </a:r>
            <a:r>
              <a:rPr spc="-25" dirty="0"/>
              <a:t>69</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95398" y="792"/>
            <a:ext cx="454025" cy="116839"/>
          </a:xfrm>
          <a:prstGeom prst="rect">
            <a:avLst/>
          </a:prstGeom>
        </p:spPr>
        <p:txBody>
          <a:bodyPr vert="horz" wrap="square" lIns="0" tIns="12065" rIns="0" bIns="0" rtlCol="0">
            <a:spAutoFit/>
          </a:bodyPr>
          <a:lstStyle/>
          <a:p>
            <a:pPr marL="12700">
              <a:lnSpc>
                <a:spcPct val="100000"/>
              </a:lnSpc>
              <a:spcBef>
                <a:spcPts val="95"/>
              </a:spcBef>
            </a:pPr>
            <a:r>
              <a:rPr sz="600" spc="-10" dirty="0">
                <a:solidFill>
                  <a:srgbClr val="F2F2F2"/>
                </a:solidFill>
                <a:latin typeface="Arial"/>
                <a:cs typeface="Arial"/>
              </a:rPr>
              <a:t>Preliminaries</a:t>
            </a:r>
            <a:endParaRPr sz="600">
              <a:latin typeface="Arial"/>
              <a:cs typeface="Arial"/>
            </a:endParaRPr>
          </a:p>
        </p:txBody>
      </p:sp>
      <p:sp>
        <p:nvSpPr>
          <p:cNvPr id="3" name="object 3"/>
          <p:cNvSpPr/>
          <p:nvPr/>
        </p:nvSpPr>
        <p:spPr>
          <a:xfrm>
            <a:off x="2304008" y="0"/>
            <a:ext cx="2293620" cy="140335"/>
          </a:xfrm>
          <a:custGeom>
            <a:avLst/>
            <a:gdLst/>
            <a:ahLst/>
            <a:cxnLst/>
            <a:rect l="l" t="t" r="r" b="b"/>
            <a:pathLst>
              <a:path w="2293620" h="140335">
                <a:moveTo>
                  <a:pt x="2293391" y="139992"/>
                </a:moveTo>
                <a:lnTo>
                  <a:pt x="0" y="139992"/>
                </a:lnTo>
                <a:lnTo>
                  <a:pt x="0" y="0"/>
                </a:lnTo>
                <a:lnTo>
                  <a:pt x="2293391" y="0"/>
                </a:lnTo>
                <a:lnTo>
                  <a:pt x="2293391" y="139992"/>
                </a:lnTo>
                <a:close/>
              </a:path>
            </a:pathLst>
          </a:custGeom>
          <a:solidFill>
            <a:srgbClr val="D8D8D8"/>
          </a:solidFill>
        </p:spPr>
        <p:txBody>
          <a:bodyPr wrap="square" lIns="0" tIns="0" rIns="0" bIns="0" rtlCol="0"/>
          <a:lstStyle/>
          <a:p>
            <a:endParaRPr/>
          </a:p>
        </p:txBody>
      </p:sp>
      <p:sp>
        <p:nvSpPr>
          <p:cNvPr id="4" name="object 4"/>
          <p:cNvSpPr txBox="1"/>
          <p:nvPr/>
        </p:nvSpPr>
        <p:spPr>
          <a:xfrm>
            <a:off x="2358783" y="792"/>
            <a:ext cx="762635" cy="116839"/>
          </a:xfrm>
          <a:prstGeom prst="rect">
            <a:avLst/>
          </a:prstGeom>
        </p:spPr>
        <p:txBody>
          <a:bodyPr vert="horz" wrap="square" lIns="0" tIns="12065" rIns="0" bIns="0" rtlCol="0">
            <a:spAutoFit/>
          </a:bodyPr>
          <a:lstStyle/>
          <a:p>
            <a:pPr marL="12700">
              <a:lnSpc>
                <a:spcPct val="100000"/>
              </a:lnSpc>
              <a:spcBef>
                <a:spcPts val="95"/>
              </a:spcBef>
            </a:pPr>
            <a:r>
              <a:rPr sz="600" dirty="0">
                <a:solidFill>
                  <a:srgbClr val="3D003D"/>
                </a:solidFill>
                <a:latin typeface="Arial"/>
                <a:cs typeface="Arial"/>
              </a:rPr>
              <a:t>Prolog</a:t>
            </a:r>
            <a:r>
              <a:rPr sz="600" spc="20" dirty="0">
                <a:solidFill>
                  <a:srgbClr val="3D003D"/>
                </a:solidFill>
                <a:latin typeface="Arial"/>
                <a:cs typeface="Arial"/>
              </a:rPr>
              <a:t> </a:t>
            </a:r>
            <a:r>
              <a:rPr sz="600" dirty="0">
                <a:solidFill>
                  <a:srgbClr val="3D003D"/>
                </a:solidFill>
                <a:latin typeface="Arial"/>
                <a:cs typeface="Arial"/>
              </a:rPr>
              <a:t>Syntax:</a:t>
            </a:r>
            <a:r>
              <a:rPr sz="600" spc="85" dirty="0">
                <a:solidFill>
                  <a:srgbClr val="3D003D"/>
                </a:solidFill>
                <a:latin typeface="Arial"/>
                <a:cs typeface="Arial"/>
              </a:rPr>
              <a:t> </a:t>
            </a:r>
            <a:r>
              <a:rPr sz="600" spc="-20" dirty="0">
                <a:solidFill>
                  <a:srgbClr val="3D003D"/>
                </a:solidFill>
                <a:latin typeface="Arial"/>
                <a:cs typeface="Arial"/>
              </a:rPr>
              <a:t>Recap</a:t>
            </a:r>
            <a:endParaRPr sz="600">
              <a:latin typeface="Arial"/>
              <a:cs typeface="Arial"/>
            </a:endParaRPr>
          </a:p>
        </p:txBody>
      </p:sp>
      <p:sp>
        <p:nvSpPr>
          <p:cNvPr id="5" name="object 5"/>
          <p:cNvSpPr/>
          <p:nvPr/>
        </p:nvSpPr>
        <p:spPr>
          <a:xfrm>
            <a:off x="0" y="139992"/>
            <a:ext cx="4597400" cy="350520"/>
          </a:xfrm>
          <a:custGeom>
            <a:avLst/>
            <a:gdLst/>
            <a:ahLst/>
            <a:cxnLst/>
            <a:rect l="l" t="t" r="r" b="b"/>
            <a:pathLst>
              <a:path w="4597400" h="350520">
                <a:moveTo>
                  <a:pt x="0" y="0"/>
                </a:moveTo>
                <a:lnTo>
                  <a:pt x="4597400" y="0"/>
                </a:lnTo>
                <a:lnTo>
                  <a:pt x="4597400" y="350138"/>
                </a:lnTo>
                <a:lnTo>
                  <a:pt x="0" y="350138"/>
                </a:lnTo>
                <a:lnTo>
                  <a:pt x="0" y="0"/>
                </a:lnTo>
                <a:close/>
              </a:path>
            </a:pathLst>
          </a:custGeom>
          <a:solidFill>
            <a:srgbClr val="F2F2F2"/>
          </a:solidFill>
        </p:spPr>
        <p:txBody>
          <a:bodyPr wrap="square" lIns="0" tIns="0" rIns="0" bIns="0" rtlCol="0"/>
          <a:lstStyle/>
          <a:p>
            <a:endParaRPr/>
          </a:p>
        </p:txBody>
      </p:sp>
      <p:sp>
        <p:nvSpPr>
          <p:cNvPr id="6" name="object 6"/>
          <p:cNvSpPr txBox="1"/>
          <p:nvPr/>
        </p:nvSpPr>
        <p:spPr>
          <a:xfrm>
            <a:off x="95300" y="199895"/>
            <a:ext cx="1455420" cy="232756"/>
          </a:xfrm>
          <a:prstGeom prst="rect">
            <a:avLst/>
          </a:prstGeom>
        </p:spPr>
        <p:txBody>
          <a:bodyPr vert="horz" wrap="square" lIns="0" tIns="17145" rIns="0" bIns="0" rtlCol="0">
            <a:spAutoFit/>
          </a:bodyPr>
          <a:lstStyle/>
          <a:p>
            <a:pPr marL="12700">
              <a:lnSpc>
                <a:spcPct val="100000"/>
              </a:lnSpc>
              <a:spcBef>
                <a:spcPts val="135"/>
              </a:spcBef>
            </a:pPr>
            <a:r>
              <a:rPr lang="el-GR" sz="1400" spc="-20" dirty="0">
                <a:solidFill>
                  <a:srgbClr val="650065"/>
                </a:solidFill>
                <a:latin typeface="Tahoma"/>
                <a:cs typeface="Tahoma"/>
              </a:rPr>
              <a:t>Εκτέλεση </a:t>
            </a:r>
            <a:r>
              <a:rPr lang="en-GB" sz="1400" dirty="0" err="1">
                <a:solidFill>
                  <a:srgbClr val="650065"/>
                </a:solidFill>
                <a:latin typeface="Tahoma"/>
                <a:cs typeface="Tahoma"/>
              </a:rPr>
              <a:t>Prolog</a:t>
            </a:r>
            <a:r>
              <a:rPr lang="en-GB" sz="1400" spc="-70" dirty="0">
                <a:solidFill>
                  <a:srgbClr val="650065"/>
                </a:solidFill>
                <a:latin typeface="Tahoma"/>
                <a:cs typeface="Tahoma"/>
              </a:rPr>
              <a:t> </a:t>
            </a:r>
            <a:r>
              <a:rPr lang="en-GB" sz="1400" spc="-85" dirty="0">
                <a:solidFill>
                  <a:srgbClr val="650065"/>
                </a:solidFill>
                <a:latin typeface="Tahoma"/>
                <a:cs typeface="Tahoma"/>
              </a:rPr>
              <a:t>II</a:t>
            </a:r>
            <a:endParaRPr lang="en-GB" sz="1400" dirty="0">
              <a:latin typeface="Tahoma"/>
              <a:cs typeface="Tahoma"/>
            </a:endParaRPr>
          </a:p>
        </p:txBody>
      </p:sp>
      <p:sp>
        <p:nvSpPr>
          <p:cNvPr id="7" name="object 7"/>
          <p:cNvSpPr/>
          <p:nvPr/>
        </p:nvSpPr>
        <p:spPr>
          <a:xfrm>
            <a:off x="87756" y="1053554"/>
            <a:ext cx="4432935" cy="198755"/>
          </a:xfrm>
          <a:custGeom>
            <a:avLst/>
            <a:gdLst/>
            <a:ahLst/>
            <a:cxnLst/>
            <a:rect l="l" t="t" r="r" b="b"/>
            <a:pathLst>
              <a:path w="4432935" h="198755">
                <a:moveTo>
                  <a:pt x="4432554" y="198386"/>
                </a:moveTo>
                <a:lnTo>
                  <a:pt x="0" y="198386"/>
                </a:lnTo>
                <a:lnTo>
                  <a:pt x="0" y="50800"/>
                </a:lnTo>
                <a:lnTo>
                  <a:pt x="4010" y="31080"/>
                </a:lnTo>
                <a:lnTo>
                  <a:pt x="14927" y="14927"/>
                </a:lnTo>
                <a:lnTo>
                  <a:pt x="31080" y="4010"/>
                </a:lnTo>
                <a:lnTo>
                  <a:pt x="50800" y="0"/>
                </a:lnTo>
                <a:lnTo>
                  <a:pt x="4381754" y="0"/>
                </a:lnTo>
                <a:lnTo>
                  <a:pt x="4401473" y="4010"/>
                </a:lnTo>
                <a:lnTo>
                  <a:pt x="4417626" y="14927"/>
                </a:lnTo>
                <a:lnTo>
                  <a:pt x="4428543" y="31080"/>
                </a:lnTo>
                <a:lnTo>
                  <a:pt x="4432554" y="50800"/>
                </a:lnTo>
                <a:lnTo>
                  <a:pt x="4432554" y="198386"/>
                </a:lnTo>
                <a:close/>
              </a:path>
            </a:pathLst>
          </a:custGeom>
          <a:solidFill>
            <a:srgbClr val="380038"/>
          </a:solidFill>
        </p:spPr>
        <p:txBody>
          <a:bodyPr wrap="square" lIns="0" tIns="0" rIns="0" bIns="0" rtlCol="0"/>
          <a:lstStyle/>
          <a:p>
            <a:endParaRPr/>
          </a:p>
        </p:txBody>
      </p:sp>
      <p:sp>
        <p:nvSpPr>
          <p:cNvPr id="8" name="object 8"/>
          <p:cNvSpPr txBox="1"/>
          <p:nvPr/>
        </p:nvSpPr>
        <p:spPr>
          <a:xfrm>
            <a:off x="138544" y="1082014"/>
            <a:ext cx="2165464" cy="141064"/>
          </a:xfrm>
          <a:prstGeom prst="rect">
            <a:avLst/>
          </a:prstGeom>
        </p:spPr>
        <p:txBody>
          <a:bodyPr vert="horz" wrap="square" lIns="0" tIns="0" rIns="0" bIns="0" rtlCol="0">
            <a:spAutoFit/>
          </a:bodyPr>
          <a:lstStyle/>
          <a:p>
            <a:pPr>
              <a:lnSpc>
                <a:spcPts val="1145"/>
              </a:lnSpc>
            </a:pPr>
            <a:r>
              <a:rPr lang="el-GR" sz="1200" spc="-20" dirty="0">
                <a:solidFill>
                  <a:srgbClr val="EEEAB3"/>
                </a:solidFill>
                <a:latin typeface="Tahoma"/>
                <a:cs typeface="Tahoma"/>
              </a:rPr>
              <a:t>Στρατηγική αναζήτησης </a:t>
            </a:r>
            <a:r>
              <a:rPr lang="en-GB" sz="1200" spc="-20" dirty="0" err="1">
                <a:solidFill>
                  <a:srgbClr val="EEEAB3"/>
                </a:solidFill>
                <a:latin typeface="Tahoma"/>
                <a:cs typeface="Tahoma"/>
              </a:rPr>
              <a:t>Prolog</a:t>
            </a:r>
            <a:endParaRPr lang="en-GB" sz="1200" spc="-20" dirty="0">
              <a:solidFill>
                <a:srgbClr val="EEEAB3"/>
              </a:solidFill>
              <a:latin typeface="Tahoma"/>
              <a:cs typeface="Tahoma"/>
            </a:endParaRPr>
          </a:p>
        </p:txBody>
      </p:sp>
      <p:sp>
        <p:nvSpPr>
          <p:cNvPr id="18" name="object 18"/>
          <p:cNvSpPr txBox="1"/>
          <p:nvPr/>
        </p:nvSpPr>
        <p:spPr>
          <a:xfrm>
            <a:off x="85204" y="1249095"/>
            <a:ext cx="3935729" cy="1928092"/>
          </a:xfrm>
          <a:prstGeom prst="rect">
            <a:avLst/>
          </a:prstGeom>
        </p:spPr>
        <p:txBody>
          <a:bodyPr vert="horz" wrap="square" lIns="0" tIns="34925" rIns="0" bIns="0" rtlCol="0">
            <a:spAutoFit/>
          </a:bodyPr>
          <a:lstStyle/>
          <a:p>
            <a:pPr marL="391795" indent="-171450">
              <a:lnSpc>
                <a:spcPct val="100000"/>
              </a:lnSpc>
              <a:spcBef>
                <a:spcPts val="275"/>
              </a:spcBef>
              <a:buFont typeface="Arial" panose="020B0604020202020204" pitchFamily="34" charset="0"/>
              <a:buChar char="•"/>
            </a:pPr>
            <a:r>
              <a:rPr lang="el-GR" sz="1100" spc="-30" dirty="0">
                <a:solidFill>
                  <a:srgbClr val="0A000A"/>
                </a:solidFill>
                <a:latin typeface="Tahoma"/>
                <a:cs typeface="Tahoma"/>
              </a:rPr>
              <a:t>ως γλώσσα λογικού προγραμματισμού, η </a:t>
            </a:r>
            <a:r>
              <a:rPr lang="el-GR" sz="1100" spc="-30" dirty="0" err="1">
                <a:solidFill>
                  <a:srgbClr val="0A000A"/>
                </a:solidFill>
                <a:latin typeface="Tahoma"/>
                <a:cs typeface="Tahoma"/>
              </a:rPr>
              <a:t>Prolog</a:t>
            </a:r>
            <a:r>
              <a:rPr lang="el-GR" sz="1100" spc="-30" dirty="0">
                <a:solidFill>
                  <a:srgbClr val="0A000A"/>
                </a:solidFill>
                <a:latin typeface="Tahoma"/>
                <a:cs typeface="Tahoma"/>
              </a:rPr>
              <a:t> υιοθετεί την ανάλυση SLD</a:t>
            </a:r>
            <a:endParaRPr lang="en-US" sz="1100" dirty="0">
              <a:latin typeface="Tahoma"/>
              <a:cs typeface="Tahoma"/>
            </a:endParaRPr>
          </a:p>
          <a:p>
            <a:pPr marL="391795" marR="12700" indent="-171450">
              <a:lnSpc>
                <a:spcPts val="1200"/>
              </a:lnSpc>
              <a:spcBef>
                <a:spcPts val="315"/>
              </a:spcBef>
              <a:buFont typeface="Arial" panose="020B0604020202020204" pitchFamily="34" charset="0"/>
              <a:buChar char="•"/>
            </a:pPr>
            <a:r>
              <a:rPr lang="el-GR" sz="1100" spc="-30" dirty="0">
                <a:solidFill>
                  <a:srgbClr val="0A000A"/>
                </a:solidFill>
                <a:latin typeface="Tahoma"/>
                <a:cs typeface="Tahoma"/>
              </a:rPr>
              <a:t>ως στρατηγική αναζήτησης, η </a:t>
            </a:r>
            <a:r>
              <a:rPr lang="el-GR" sz="1100" spc="-30" dirty="0" err="1">
                <a:solidFill>
                  <a:srgbClr val="0A000A"/>
                </a:solidFill>
                <a:latin typeface="Tahoma"/>
                <a:cs typeface="Tahoma"/>
              </a:rPr>
              <a:t>Prolog</a:t>
            </a:r>
            <a:r>
              <a:rPr lang="el-GR" sz="1100" spc="-30" dirty="0">
                <a:solidFill>
                  <a:srgbClr val="0A000A"/>
                </a:solidFill>
                <a:latin typeface="Tahoma"/>
                <a:cs typeface="Tahoma"/>
              </a:rPr>
              <a:t> εφαρμόζει την επίλυση με αυστηρά γραμμικό τρόπο</a:t>
            </a:r>
            <a:endParaRPr lang="en-US" sz="1100" dirty="0">
              <a:latin typeface="Tahoma"/>
              <a:cs typeface="Tahoma"/>
            </a:endParaRPr>
          </a:p>
          <a:p>
            <a:pPr marL="497205" marR="845185">
              <a:lnSpc>
                <a:spcPct val="100000"/>
              </a:lnSpc>
              <a:spcBef>
                <a:spcPts val="150"/>
              </a:spcBef>
            </a:pPr>
            <a:r>
              <a:rPr lang="el-GR" sz="1000" i="1" spc="-40" dirty="0">
                <a:solidFill>
                  <a:srgbClr val="320032"/>
                </a:solidFill>
                <a:latin typeface="Arial"/>
                <a:cs typeface="Arial"/>
              </a:rPr>
              <a:t>οι στόχοι αντικαθίστανται από αριστερά προς τα δεξιά, διαδοχικά </a:t>
            </a:r>
          </a:p>
          <a:p>
            <a:pPr marL="497205" marR="845185">
              <a:lnSpc>
                <a:spcPct val="100000"/>
              </a:lnSpc>
              <a:spcBef>
                <a:spcPts val="150"/>
              </a:spcBef>
            </a:pPr>
            <a:r>
              <a:rPr lang="el-GR" sz="1000" i="1" spc="-60" dirty="0">
                <a:solidFill>
                  <a:srgbClr val="320032"/>
                </a:solidFill>
                <a:latin typeface="Arial"/>
                <a:cs typeface="Arial"/>
              </a:rPr>
              <a:t>οι ρήτρες εξετάζονται με σειρά από πάνω προς τα κάτω </a:t>
            </a:r>
          </a:p>
          <a:p>
            <a:pPr marL="497205" marR="845185">
              <a:lnSpc>
                <a:spcPct val="100000"/>
              </a:lnSpc>
              <a:spcBef>
                <a:spcPts val="150"/>
              </a:spcBef>
            </a:pPr>
            <a:r>
              <a:rPr lang="el-GR" sz="1000" i="1" spc="-55" dirty="0">
                <a:solidFill>
                  <a:srgbClr val="320032"/>
                </a:solidFill>
                <a:latin typeface="Arial"/>
                <a:cs typeface="Arial"/>
              </a:rPr>
              <a:t>οι επιμέρους στόχοι εξετάζονται αμέσως μόλις δημιουργηθούν</a:t>
            </a:r>
            <a:endParaRPr lang="en-US" sz="1000" dirty="0">
              <a:latin typeface="Tahoma"/>
              <a:cs typeface="Tahoma"/>
            </a:endParaRPr>
          </a:p>
          <a:p>
            <a:pPr marL="12700">
              <a:lnSpc>
                <a:spcPct val="100000"/>
              </a:lnSpc>
              <a:spcBef>
                <a:spcPts val="345"/>
              </a:spcBef>
            </a:pPr>
            <a:r>
              <a:rPr sz="1100" i="1" dirty="0">
                <a:solidFill>
                  <a:srgbClr val="D3AF38"/>
                </a:solidFill>
                <a:latin typeface="Arial"/>
                <a:cs typeface="Arial"/>
              </a:rPr>
              <a:t>→</a:t>
            </a:r>
            <a:r>
              <a:rPr sz="1100" i="1" spc="204" dirty="0">
                <a:solidFill>
                  <a:srgbClr val="D3AF38"/>
                </a:solidFill>
                <a:latin typeface="Arial"/>
                <a:cs typeface="Arial"/>
              </a:rPr>
              <a:t> </a:t>
            </a:r>
            <a:r>
              <a:rPr lang="el-GR" sz="1100" spc="-35" dirty="0">
                <a:solidFill>
                  <a:srgbClr val="0A000A"/>
                </a:solidFill>
                <a:latin typeface="Tahoma"/>
                <a:cs typeface="Tahoma"/>
              </a:rPr>
              <a:t>που οδηγεί σε μια στρατηγική αναζήτησης εις βάθος</a:t>
            </a:r>
            <a:endParaRPr sz="1100" dirty="0">
              <a:latin typeface="Tahoma"/>
              <a:cs typeface="Tahoma"/>
            </a:endParaRPr>
          </a:p>
        </p:txBody>
      </p:sp>
      <p:grpSp>
        <p:nvGrpSpPr>
          <p:cNvPr id="19" name="object 19"/>
          <p:cNvGrpSpPr/>
          <p:nvPr/>
        </p:nvGrpSpPr>
        <p:grpSpPr>
          <a:xfrm>
            <a:off x="0" y="3346348"/>
            <a:ext cx="4597400" cy="109855"/>
            <a:chOff x="0" y="3346348"/>
            <a:chExt cx="4597400" cy="109855"/>
          </a:xfrm>
        </p:grpSpPr>
        <p:sp>
          <p:nvSpPr>
            <p:cNvPr id="20" name="object 20"/>
            <p:cNvSpPr/>
            <p:nvPr/>
          </p:nvSpPr>
          <p:spPr>
            <a:xfrm>
              <a:off x="0" y="3346348"/>
              <a:ext cx="1536065" cy="109855"/>
            </a:xfrm>
            <a:custGeom>
              <a:avLst/>
              <a:gdLst/>
              <a:ahLst/>
              <a:cxnLst/>
              <a:rect l="l" t="t" r="r" b="b"/>
              <a:pathLst>
                <a:path w="1536065" h="109854">
                  <a:moveTo>
                    <a:pt x="1535950" y="109639"/>
                  </a:moveTo>
                  <a:lnTo>
                    <a:pt x="0" y="109639"/>
                  </a:lnTo>
                  <a:lnTo>
                    <a:pt x="0" y="0"/>
                  </a:lnTo>
                  <a:lnTo>
                    <a:pt x="1535950" y="0"/>
                  </a:lnTo>
                  <a:lnTo>
                    <a:pt x="1535950" y="109639"/>
                  </a:lnTo>
                  <a:close/>
                </a:path>
              </a:pathLst>
            </a:custGeom>
            <a:solidFill>
              <a:srgbClr val="510051"/>
            </a:solidFill>
          </p:spPr>
          <p:txBody>
            <a:bodyPr wrap="square" lIns="0" tIns="0" rIns="0" bIns="0" rtlCol="0"/>
            <a:lstStyle/>
            <a:p>
              <a:endParaRPr/>
            </a:p>
          </p:txBody>
        </p:sp>
        <p:sp>
          <p:nvSpPr>
            <p:cNvPr id="21" name="object 21"/>
            <p:cNvSpPr/>
            <p:nvPr/>
          </p:nvSpPr>
          <p:spPr>
            <a:xfrm>
              <a:off x="1535950" y="3346348"/>
              <a:ext cx="1536065" cy="109855"/>
            </a:xfrm>
            <a:custGeom>
              <a:avLst/>
              <a:gdLst/>
              <a:ahLst/>
              <a:cxnLst/>
              <a:rect l="l" t="t" r="r" b="b"/>
              <a:pathLst>
                <a:path w="1536064" h="109854">
                  <a:moveTo>
                    <a:pt x="1536001" y="109639"/>
                  </a:moveTo>
                  <a:lnTo>
                    <a:pt x="0" y="109639"/>
                  </a:lnTo>
                  <a:lnTo>
                    <a:pt x="0" y="0"/>
                  </a:lnTo>
                  <a:lnTo>
                    <a:pt x="1536001" y="0"/>
                  </a:lnTo>
                  <a:lnTo>
                    <a:pt x="1536001" y="109639"/>
                  </a:lnTo>
                  <a:close/>
                </a:path>
              </a:pathLst>
            </a:custGeom>
            <a:solidFill>
              <a:srgbClr val="EBEBEB"/>
            </a:solidFill>
          </p:spPr>
          <p:txBody>
            <a:bodyPr wrap="square" lIns="0" tIns="0" rIns="0" bIns="0" rtlCol="0"/>
            <a:lstStyle/>
            <a:p>
              <a:endParaRPr/>
            </a:p>
          </p:txBody>
        </p:sp>
        <p:sp>
          <p:nvSpPr>
            <p:cNvPr id="22" name="object 22"/>
            <p:cNvSpPr/>
            <p:nvPr/>
          </p:nvSpPr>
          <p:spPr>
            <a:xfrm>
              <a:off x="3071964" y="3346348"/>
              <a:ext cx="1525905" cy="108585"/>
            </a:xfrm>
            <a:custGeom>
              <a:avLst/>
              <a:gdLst/>
              <a:ahLst/>
              <a:cxnLst/>
              <a:rect l="l" t="t" r="r" b="b"/>
              <a:pathLst>
                <a:path w="1525904" h="108585">
                  <a:moveTo>
                    <a:pt x="0" y="0"/>
                  </a:moveTo>
                  <a:lnTo>
                    <a:pt x="1525435" y="0"/>
                  </a:lnTo>
                  <a:lnTo>
                    <a:pt x="1525435" y="108051"/>
                  </a:lnTo>
                  <a:lnTo>
                    <a:pt x="0" y="108051"/>
                  </a:lnTo>
                  <a:lnTo>
                    <a:pt x="0" y="0"/>
                  </a:lnTo>
                  <a:close/>
                </a:path>
              </a:pathLst>
            </a:custGeom>
            <a:solidFill>
              <a:srgbClr val="D8D8D8"/>
            </a:solidFill>
          </p:spPr>
          <p:txBody>
            <a:bodyPr wrap="square" lIns="0" tIns="0" rIns="0" bIns="0" rtlCol="0"/>
            <a:lstStyle/>
            <a:p>
              <a:endParaRPr/>
            </a:p>
          </p:txBody>
        </p:sp>
      </p:grpSp>
      <p:sp>
        <p:nvSpPr>
          <p:cNvPr id="23" name="object 23"/>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dirty="0"/>
              <a:t>Calegari</a:t>
            </a:r>
            <a:r>
              <a:rPr spc="170" dirty="0"/>
              <a:t> </a:t>
            </a:r>
            <a:r>
              <a:rPr spc="-20" dirty="0"/>
              <a:t>(Universit`a</a:t>
            </a:r>
            <a:r>
              <a:rPr spc="5" dirty="0"/>
              <a:t> </a:t>
            </a:r>
            <a:r>
              <a:rPr spc="-10" dirty="0"/>
              <a:t>Bologna)</a:t>
            </a:r>
          </a:p>
        </p:txBody>
      </p:sp>
      <p:sp>
        <p:nvSpPr>
          <p:cNvPr id="24" name="object 24"/>
          <p:cNvSpPr txBox="1"/>
          <p:nvPr/>
        </p:nvSpPr>
        <p:spPr>
          <a:xfrm>
            <a:off x="2053069" y="3351784"/>
            <a:ext cx="502284" cy="102235"/>
          </a:xfrm>
          <a:prstGeom prst="rect">
            <a:avLst/>
          </a:prstGeom>
        </p:spPr>
        <p:txBody>
          <a:bodyPr vert="horz" wrap="square" lIns="0" tIns="0" rIns="0" bIns="0" rtlCol="0">
            <a:spAutoFit/>
          </a:bodyPr>
          <a:lstStyle/>
          <a:p>
            <a:pPr marL="12700">
              <a:lnSpc>
                <a:spcPts val="675"/>
              </a:lnSpc>
            </a:pPr>
            <a:r>
              <a:rPr sz="600" dirty="0">
                <a:solidFill>
                  <a:srgbClr val="470047"/>
                </a:solidFill>
                <a:latin typeface="Arial"/>
                <a:cs typeface="Arial"/>
              </a:rPr>
              <a:t>Ethics and</a:t>
            </a:r>
            <a:r>
              <a:rPr sz="600" spc="5" dirty="0">
                <a:solidFill>
                  <a:srgbClr val="470047"/>
                </a:solidFill>
                <a:latin typeface="Arial"/>
                <a:cs typeface="Arial"/>
              </a:rPr>
              <a:t> </a:t>
            </a:r>
            <a:r>
              <a:rPr sz="600" spc="-25" dirty="0">
                <a:solidFill>
                  <a:srgbClr val="470047"/>
                </a:solidFill>
                <a:latin typeface="Arial"/>
                <a:cs typeface="Arial"/>
              </a:rPr>
              <a:t>LP</a:t>
            </a:r>
            <a:endParaRPr sz="600">
              <a:latin typeface="Arial"/>
              <a:cs typeface="Arial"/>
            </a:endParaRPr>
          </a:p>
        </p:txBody>
      </p:sp>
      <p:sp>
        <p:nvSpPr>
          <p:cNvPr id="25" name="object 25"/>
          <p:cNvSpPr txBox="1">
            <a:spLocks noGrp="1"/>
          </p:cNvSpPr>
          <p:nvPr>
            <p:ph type="ftr" sz="quarter" idx="5"/>
          </p:nvPr>
        </p:nvSpPr>
        <p:spPr>
          <a:prstGeom prst="rect">
            <a:avLst/>
          </a:prstGeom>
        </p:spPr>
        <p:txBody>
          <a:bodyPr vert="horz" wrap="square" lIns="0" tIns="0" rIns="0" bIns="0" rtlCol="0">
            <a:spAutoFit/>
          </a:bodyPr>
          <a:lstStyle/>
          <a:p>
            <a:pPr marL="12700">
              <a:lnSpc>
                <a:spcPts val="675"/>
              </a:lnSpc>
            </a:pPr>
            <a:r>
              <a:rPr dirty="0"/>
              <a:t>A.Y.</a:t>
            </a:r>
            <a:r>
              <a:rPr spc="100" dirty="0"/>
              <a:t> </a:t>
            </a:r>
            <a:r>
              <a:rPr spc="-10" dirty="0"/>
              <a:t>2020/2021</a:t>
            </a:r>
          </a:p>
        </p:txBody>
      </p:sp>
      <p:sp>
        <p:nvSpPr>
          <p:cNvPr id="26" name="object 26"/>
          <p:cNvSpPr txBox="1">
            <a:spLocks noGrp="1"/>
          </p:cNvSpPr>
          <p:nvPr>
            <p:ph type="sldNum" sz="quarter" idx="7"/>
          </p:nvPr>
        </p:nvSpPr>
        <p:spPr>
          <a:prstGeom prst="rect">
            <a:avLst/>
          </a:prstGeom>
        </p:spPr>
        <p:txBody>
          <a:bodyPr vert="horz" wrap="square" lIns="0" tIns="0" rIns="0" bIns="0" rtlCol="0">
            <a:spAutoFit/>
          </a:bodyPr>
          <a:lstStyle/>
          <a:p>
            <a:pPr marL="38100">
              <a:lnSpc>
                <a:spcPts val="675"/>
              </a:lnSpc>
            </a:pPr>
            <a:fld id="{81D60167-4931-47E6-BA6A-407CBD079E47}" type="slidenum">
              <a:rPr spc="-25" dirty="0"/>
              <a:t>26</a:t>
            </a:fld>
            <a:r>
              <a:rPr spc="-60" dirty="0"/>
              <a:t> </a:t>
            </a:r>
            <a:r>
              <a:rPr spc="150" dirty="0"/>
              <a:t>/</a:t>
            </a:r>
            <a:r>
              <a:rPr spc="-55" dirty="0"/>
              <a:t> </a:t>
            </a:r>
            <a:r>
              <a:rPr spc="-25" dirty="0"/>
              <a:t>69</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04008" y="0"/>
            <a:ext cx="2293620" cy="140335"/>
          </a:xfrm>
          <a:custGeom>
            <a:avLst/>
            <a:gdLst/>
            <a:ahLst/>
            <a:cxnLst/>
            <a:rect l="l" t="t" r="r" b="b"/>
            <a:pathLst>
              <a:path w="2293620" h="140335">
                <a:moveTo>
                  <a:pt x="2293391" y="139992"/>
                </a:moveTo>
                <a:lnTo>
                  <a:pt x="0" y="139992"/>
                </a:lnTo>
                <a:lnTo>
                  <a:pt x="0" y="0"/>
                </a:lnTo>
                <a:lnTo>
                  <a:pt x="2293391" y="0"/>
                </a:lnTo>
                <a:lnTo>
                  <a:pt x="2293391" y="139992"/>
                </a:lnTo>
                <a:close/>
              </a:path>
            </a:pathLst>
          </a:custGeom>
          <a:solidFill>
            <a:srgbClr val="D8D8D8"/>
          </a:solidFill>
        </p:spPr>
        <p:txBody>
          <a:bodyPr wrap="square" lIns="0" tIns="0" rIns="0" bIns="0" rtlCol="0"/>
          <a:lstStyle/>
          <a:p>
            <a:endParaRPr/>
          </a:p>
        </p:txBody>
      </p:sp>
      <p:sp>
        <p:nvSpPr>
          <p:cNvPr id="3" name="object 3"/>
          <p:cNvSpPr txBox="1"/>
          <p:nvPr/>
        </p:nvSpPr>
        <p:spPr>
          <a:xfrm>
            <a:off x="1795398" y="792"/>
            <a:ext cx="1326515" cy="116839"/>
          </a:xfrm>
          <a:prstGeom prst="rect">
            <a:avLst/>
          </a:prstGeom>
        </p:spPr>
        <p:txBody>
          <a:bodyPr vert="horz" wrap="square" lIns="0" tIns="12065" rIns="0" bIns="0" rtlCol="0">
            <a:spAutoFit/>
          </a:bodyPr>
          <a:lstStyle/>
          <a:p>
            <a:pPr marL="12700">
              <a:lnSpc>
                <a:spcPct val="100000"/>
              </a:lnSpc>
              <a:spcBef>
                <a:spcPts val="95"/>
              </a:spcBef>
              <a:tabLst>
                <a:tab pos="575945" algn="l"/>
              </a:tabLst>
            </a:pPr>
            <a:r>
              <a:rPr sz="600" spc="-10" dirty="0">
                <a:solidFill>
                  <a:srgbClr val="F2F2F2"/>
                </a:solidFill>
                <a:latin typeface="Arial"/>
                <a:cs typeface="Arial"/>
              </a:rPr>
              <a:t>Preliminaries</a:t>
            </a:r>
            <a:r>
              <a:rPr sz="600" dirty="0">
                <a:solidFill>
                  <a:srgbClr val="F2F2F2"/>
                </a:solidFill>
                <a:latin typeface="Arial"/>
                <a:cs typeface="Arial"/>
              </a:rPr>
              <a:t>	</a:t>
            </a:r>
            <a:r>
              <a:rPr sz="600" dirty="0">
                <a:solidFill>
                  <a:srgbClr val="3D003D"/>
                </a:solidFill>
                <a:latin typeface="Arial"/>
                <a:cs typeface="Arial"/>
              </a:rPr>
              <a:t>Prolog</a:t>
            </a:r>
            <a:r>
              <a:rPr sz="600" spc="20" dirty="0">
                <a:solidFill>
                  <a:srgbClr val="3D003D"/>
                </a:solidFill>
                <a:latin typeface="Arial"/>
                <a:cs typeface="Arial"/>
              </a:rPr>
              <a:t> </a:t>
            </a:r>
            <a:r>
              <a:rPr sz="600" dirty="0">
                <a:solidFill>
                  <a:srgbClr val="3D003D"/>
                </a:solidFill>
                <a:latin typeface="Arial"/>
                <a:cs typeface="Arial"/>
              </a:rPr>
              <a:t>Syntax:</a:t>
            </a:r>
            <a:r>
              <a:rPr sz="600" spc="85" dirty="0">
                <a:solidFill>
                  <a:srgbClr val="3D003D"/>
                </a:solidFill>
                <a:latin typeface="Arial"/>
                <a:cs typeface="Arial"/>
              </a:rPr>
              <a:t> </a:t>
            </a:r>
            <a:r>
              <a:rPr sz="600" spc="-20" dirty="0">
                <a:solidFill>
                  <a:srgbClr val="3D003D"/>
                </a:solidFill>
                <a:latin typeface="Arial"/>
                <a:cs typeface="Arial"/>
              </a:rPr>
              <a:t>Recap</a:t>
            </a:r>
            <a:endParaRPr sz="600">
              <a:latin typeface="Arial"/>
              <a:cs typeface="Arial"/>
            </a:endParaRPr>
          </a:p>
        </p:txBody>
      </p:sp>
      <p:sp>
        <p:nvSpPr>
          <p:cNvPr id="4" name="object 4"/>
          <p:cNvSpPr/>
          <p:nvPr/>
        </p:nvSpPr>
        <p:spPr>
          <a:xfrm>
            <a:off x="0" y="139992"/>
            <a:ext cx="4597400" cy="350520"/>
          </a:xfrm>
          <a:custGeom>
            <a:avLst/>
            <a:gdLst/>
            <a:ahLst/>
            <a:cxnLst/>
            <a:rect l="l" t="t" r="r" b="b"/>
            <a:pathLst>
              <a:path w="4597400" h="350520">
                <a:moveTo>
                  <a:pt x="0" y="0"/>
                </a:moveTo>
                <a:lnTo>
                  <a:pt x="4597400" y="0"/>
                </a:lnTo>
                <a:lnTo>
                  <a:pt x="4597400" y="350138"/>
                </a:lnTo>
                <a:lnTo>
                  <a:pt x="0" y="350138"/>
                </a:lnTo>
                <a:lnTo>
                  <a:pt x="0" y="0"/>
                </a:lnTo>
                <a:close/>
              </a:path>
            </a:pathLst>
          </a:custGeom>
          <a:solidFill>
            <a:srgbClr val="F2F2F2"/>
          </a:solidFill>
        </p:spPr>
        <p:txBody>
          <a:bodyPr wrap="square" lIns="0" tIns="0" rIns="0" bIns="0" rtlCol="0"/>
          <a:lstStyle/>
          <a:p>
            <a:endParaRPr/>
          </a:p>
        </p:txBody>
      </p:sp>
      <p:sp>
        <p:nvSpPr>
          <p:cNvPr id="5" name="object 5"/>
          <p:cNvSpPr txBox="1">
            <a:spLocks noGrp="1"/>
          </p:cNvSpPr>
          <p:nvPr>
            <p:ph type="title"/>
          </p:nvPr>
        </p:nvSpPr>
        <p:spPr>
          <a:xfrm>
            <a:off x="95300" y="199895"/>
            <a:ext cx="1508760" cy="232756"/>
          </a:xfrm>
          <a:prstGeom prst="rect">
            <a:avLst/>
          </a:prstGeom>
        </p:spPr>
        <p:txBody>
          <a:bodyPr vert="horz" wrap="square" lIns="0" tIns="17145" rIns="0" bIns="0" rtlCol="0">
            <a:spAutoFit/>
          </a:bodyPr>
          <a:lstStyle/>
          <a:p>
            <a:pPr marL="12700">
              <a:lnSpc>
                <a:spcPct val="100000"/>
              </a:lnSpc>
              <a:spcBef>
                <a:spcPts val="135"/>
              </a:spcBef>
            </a:pPr>
            <a:r>
              <a:rPr lang="el-GR" sz="1400" spc="-20" dirty="0">
                <a:solidFill>
                  <a:srgbClr val="650065"/>
                </a:solidFill>
                <a:latin typeface="Tahoma"/>
                <a:cs typeface="Tahoma"/>
              </a:rPr>
              <a:t>Εκτέλεση </a:t>
            </a:r>
            <a:r>
              <a:rPr lang="en-GB" sz="1400" dirty="0" err="1">
                <a:solidFill>
                  <a:srgbClr val="650065"/>
                </a:solidFill>
                <a:latin typeface="Tahoma"/>
                <a:cs typeface="Tahoma"/>
              </a:rPr>
              <a:t>Prolog</a:t>
            </a:r>
            <a:r>
              <a:rPr lang="en-GB" sz="1400" spc="-70" dirty="0">
                <a:solidFill>
                  <a:srgbClr val="650065"/>
                </a:solidFill>
                <a:latin typeface="Tahoma"/>
                <a:cs typeface="Tahoma"/>
              </a:rPr>
              <a:t> </a:t>
            </a:r>
            <a:r>
              <a:rPr lang="en-GB" spc="-90" dirty="0"/>
              <a:t>III</a:t>
            </a:r>
          </a:p>
        </p:txBody>
      </p:sp>
      <p:sp>
        <p:nvSpPr>
          <p:cNvPr id="6" name="object 6"/>
          <p:cNvSpPr/>
          <p:nvPr/>
        </p:nvSpPr>
        <p:spPr>
          <a:xfrm>
            <a:off x="87756" y="1212011"/>
            <a:ext cx="4432935" cy="198755"/>
          </a:xfrm>
          <a:custGeom>
            <a:avLst/>
            <a:gdLst/>
            <a:ahLst/>
            <a:cxnLst/>
            <a:rect l="l" t="t" r="r" b="b"/>
            <a:pathLst>
              <a:path w="4432935" h="198755">
                <a:moveTo>
                  <a:pt x="4432554" y="198386"/>
                </a:moveTo>
                <a:lnTo>
                  <a:pt x="0" y="198386"/>
                </a:lnTo>
                <a:lnTo>
                  <a:pt x="0" y="50800"/>
                </a:lnTo>
                <a:lnTo>
                  <a:pt x="4010" y="31075"/>
                </a:lnTo>
                <a:lnTo>
                  <a:pt x="14927" y="14922"/>
                </a:lnTo>
                <a:lnTo>
                  <a:pt x="31080" y="4008"/>
                </a:lnTo>
                <a:lnTo>
                  <a:pt x="50800" y="0"/>
                </a:lnTo>
                <a:lnTo>
                  <a:pt x="4381754" y="0"/>
                </a:lnTo>
                <a:lnTo>
                  <a:pt x="4401473" y="4008"/>
                </a:lnTo>
                <a:lnTo>
                  <a:pt x="4417626" y="14922"/>
                </a:lnTo>
                <a:lnTo>
                  <a:pt x="4428543" y="31075"/>
                </a:lnTo>
                <a:lnTo>
                  <a:pt x="4432554" y="50800"/>
                </a:lnTo>
                <a:lnTo>
                  <a:pt x="4432554" y="198386"/>
                </a:lnTo>
                <a:close/>
              </a:path>
            </a:pathLst>
          </a:custGeom>
          <a:solidFill>
            <a:srgbClr val="380038"/>
          </a:solidFill>
        </p:spPr>
        <p:txBody>
          <a:bodyPr wrap="square" lIns="0" tIns="0" rIns="0" bIns="0" rtlCol="0"/>
          <a:lstStyle/>
          <a:p>
            <a:endParaRPr/>
          </a:p>
        </p:txBody>
      </p:sp>
      <p:sp>
        <p:nvSpPr>
          <p:cNvPr id="7" name="object 7"/>
          <p:cNvSpPr txBox="1"/>
          <p:nvPr/>
        </p:nvSpPr>
        <p:spPr>
          <a:xfrm>
            <a:off x="138544" y="1240484"/>
            <a:ext cx="1237615" cy="141064"/>
          </a:xfrm>
          <a:prstGeom prst="rect">
            <a:avLst/>
          </a:prstGeom>
        </p:spPr>
        <p:txBody>
          <a:bodyPr vert="horz" wrap="square" lIns="0" tIns="0" rIns="0" bIns="0" rtlCol="0">
            <a:spAutoFit/>
          </a:bodyPr>
          <a:lstStyle/>
          <a:p>
            <a:pPr>
              <a:lnSpc>
                <a:spcPts val="1145"/>
              </a:lnSpc>
            </a:pPr>
            <a:r>
              <a:rPr lang="el-GR" sz="1200" spc="-50" dirty="0">
                <a:solidFill>
                  <a:srgbClr val="EEEAB3"/>
                </a:solidFill>
                <a:latin typeface="Tahoma"/>
                <a:cs typeface="Tahoma"/>
              </a:rPr>
              <a:t>Αναδρομή </a:t>
            </a:r>
            <a:r>
              <a:rPr sz="1200" spc="-20" dirty="0">
                <a:solidFill>
                  <a:srgbClr val="EEEAB3"/>
                </a:solidFill>
                <a:latin typeface="Tahoma"/>
                <a:cs typeface="Tahoma"/>
              </a:rPr>
              <a:t>Prolog</a:t>
            </a:r>
            <a:endParaRPr sz="1200" dirty="0">
              <a:latin typeface="Tahoma"/>
              <a:cs typeface="Tahoma"/>
            </a:endParaRPr>
          </a:p>
        </p:txBody>
      </p:sp>
      <p:sp>
        <p:nvSpPr>
          <p:cNvPr id="15" name="object 15"/>
          <p:cNvSpPr txBox="1"/>
          <p:nvPr/>
        </p:nvSpPr>
        <p:spPr>
          <a:xfrm>
            <a:off x="82232" y="1453783"/>
            <a:ext cx="4432935" cy="1140890"/>
          </a:xfrm>
          <a:prstGeom prst="rect">
            <a:avLst/>
          </a:prstGeom>
        </p:spPr>
        <p:txBody>
          <a:bodyPr vert="horz" wrap="square" lIns="0" tIns="6985" rIns="0" bIns="0" rtlCol="0">
            <a:spAutoFit/>
          </a:bodyPr>
          <a:lstStyle/>
          <a:p>
            <a:pPr marL="448310" marR="255270" indent="-171450">
              <a:lnSpc>
                <a:spcPct val="102600"/>
              </a:lnSpc>
              <a:spcBef>
                <a:spcPts val="55"/>
              </a:spcBef>
              <a:buFont typeface="Arial" panose="020B0604020202020204" pitchFamily="34" charset="0"/>
              <a:buChar char="•"/>
            </a:pPr>
            <a:r>
              <a:rPr lang="el-GR" sz="1100" dirty="0">
                <a:solidFill>
                  <a:srgbClr val="0A000A"/>
                </a:solidFill>
                <a:latin typeface="Tahoma"/>
                <a:cs typeface="Tahoma"/>
              </a:rPr>
              <a:t>προκειμένου να επιτευχθεί πληρότητα, η </a:t>
            </a:r>
            <a:r>
              <a:rPr lang="el-GR" sz="1100" dirty="0" err="1">
                <a:solidFill>
                  <a:srgbClr val="0A000A"/>
                </a:solidFill>
                <a:latin typeface="Tahoma"/>
                <a:cs typeface="Tahoma"/>
              </a:rPr>
              <a:t>Prolog</a:t>
            </a:r>
            <a:r>
              <a:rPr lang="el-GR" sz="1100" dirty="0">
                <a:solidFill>
                  <a:srgbClr val="0A000A"/>
                </a:solidFill>
                <a:latin typeface="Tahoma"/>
                <a:cs typeface="Tahoma"/>
              </a:rPr>
              <a:t> αποθηκεύει τα σημεία επιλογής για κάθε πιθανή εναλλακτική λύση που δεν έχει ακόμη διερευνηθεί</a:t>
            </a:r>
            <a:endParaRPr sz="1100" dirty="0">
              <a:latin typeface="Tahoma"/>
              <a:cs typeface="Tahoma"/>
            </a:endParaRPr>
          </a:p>
          <a:p>
            <a:pPr marL="448310" marR="179705" indent="-171450">
              <a:lnSpc>
                <a:spcPct val="125299"/>
              </a:lnSpc>
              <a:buFont typeface="Arial" panose="020B0604020202020204" pitchFamily="34" charset="0"/>
              <a:buChar char="•"/>
            </a:pPr>
            <a:r>
              <a:rPr lang="el-GR" sz="1100" spc="-35" dirty="0">
                <a:solidFill>
                  <a:srgbClr val="0A000A"/>
                </a:solidFill>
                <a:latin typeface="Tahoma"/>
                <a:cs typeface="Tahoma"/>
              </a:rPr>
              <a:t>και επιστρέφει στο πλησιέστερο διαθέσιμο σημείο επιλογής σε περίπτωση αποτυχίας αξιοποιώντας την αυτόματη αναδρομή (</a:t>
            </a:r>
            <a:r>
              <a:rPr sz="1100" spc="-10" dirty="0">
                <a:solidFill>
                  <a:srgbClr val="5B005B"/>
                </a:solidFill>
                <a:latin typeface="Tahoma"/>
                <a:cs typeface="Tahoma"/>
              </a:rPr>
              <a:t>backtracking</a:t>
            </a:r>
            <a:r>
              <a:rPr lang="el-GR" sz="1100" spc="-10" dirty="0">
                <a:solidFill>
                  <a:srgbClr val="5B005B"/>
                </a:solidFill>
                <a:latin typeface="Tahoma"/>
                <a:cs typeface="Tahoma"/>
              </a:rPr>
              <a:t>)</a:t>
            </a:r>
            <a:endParaRPr sz="1100" dirty="0">
              <a:latin typeface="Tahoma"/>
              <a:cs typeface="Tahoma"/>
            </a:endParaRPr>
          </a:p>
        </p:txBody>
      </p:sp>
      <p:grpSp>
        <p:nvGrpSpPr>
          <p:cNvPr id="16" name="object 16"/>
          <p:cNvGrpSpPr/>
          <p:nvPr/>
        </p:nvGrpSpPr>
        <p:grpSpPr>
          <a:xfrm>
            <a:off x="0" y="3346348"/>
            <a:ext cx="4597400" cy="109855"/>
            <a:chOff x="0" y="3346348"/>
            <a:chExt cx="4597400" cy="109855"/>
          </a:xfrm>
        </p:grpSpPr>
        <p:sp>
          <p:nvSpPr>
            <p:cNvPr id="17" name="object 17"/>
            <p:cNvSpPr/>
            <p:nvPr/>
          </p:nvSpPr>
          <p:spPr>
            <a:xfrm>
              <a:off x="0" y="3346348"/>
              <a:ext cx="1536065" cy="109855"/>
            </a:xfrm>
            <a:custGeom>
              <a:avLst/>
              <a:gdLst/>
              <a:ahLst/>
              <a:cxnLst/>
              <a:rect l="l" t="t" r="r" b="b"/>
              <a:pathLst>
                <a:path w="1536065" h="109854">
                  <a:moveTo>
                    <a:pt x="1535950" y="109639"/>
                  </a:moveTo>
                  <a:lnTo>
                    <a:pt x="0" y="109639"/>
                  </a:lnTo>
                  <a:lnTo>
                    <a:pt x="0" y="0"/>
                  </a:lnTo>
                  <a:lnTo>
                    <a:pt x="1535950" y="0"/>
                  </a:lnTo>
                  <a:lnTo>
                    <a:pt x="1535950" y="109639"/>
                  </a:lnTo>
                  <a:close/>
                </a:path>
              </a:pathLst>
            </a:custGeom>
            <a:solidFill>
              <a:srgbClr val="510051"/>
            </a:solidFill>
          </p:spPr>
          <p:txBody>
            <a:bodyPr wrap="square" lIns="0" tIns="0" rIns="0" bIns="0" rtlCol="0"/>
            <a:lstStyle/>
            <a:p>
              <a:endParaRPr/>
            </a:p>
          </p:txBody>
        </p:sp>
        <p:sp>
          <p:nvSpPr>
            <p:cNvPr id="18" name="object 18"/>
            <p:cNvSpPr/>
            <p:nvPr/>
          </p:nvSpPr>
          <p:spPr>
            <a:xfrm>
              <a:off x="1535950" y="3346348"/>
              <a:ext cx="1536065" cy="109855"/>
            </a:xfrm>
            <a:custGeom>
              <a:avLst/>
              <a:gdLst/>
              <a:ahLst/>
              <a:cxnLst/>
              <a:rect l="l" t="t" r="r" b="b"/>
              <a:pathLst>
                <a:path w="1536064" h="109854">
                  <a:moveTo>
                    <a:pt x="1536001" y="109639"/>
                  </a:moveTo>
                  <a:lnTo>
                    <a:pt x="0" y="109639"/>
                  </a:lnTo>
                  <a:lnTo>
                    <a:pt x="0" y="0"/>
                  </a:lnTo>
                  <a:lnTo>
                    <a:pt x="1536001" y="0"/>
                  </a:lnTo>
                  <a:lnTo>
                    <a:pt x="1536001" y="109639"/>
                  </a:lnTo>
                  <a:close/>
                </a:path>
              </a:pathLst>
            </a:custGeom>
            <a:solidFill>
              <a:srgbClr val="EBEBEB"/>
            </a:solidFill>
          </p:spPr>
          <p:txBody>
            <a:bodyPr wrap="square" lIns="0" tIns="0" rIns="0" bIns="0" rtlCol="0"/>
            <a:lstStyle/>
            <a:p>
              <a:endParaRPr/>
            </a:p>
          </p:txBody>
        </p:sp>
        <p:sp>
          <p:nvSpPr>
            <p:cNvPr id="19" name="object 19"/>
            <p:cNvSpPr/>
            <p:nvPr/>
          </p:nvSpPr>
          <p:spPr>
            <a:xfrm>
              <a:off x="3071964" y="3346348"/>
              <a:ext cx="1525905" cy="108585"/>
            </a:xfrm>
            <a:custGeom>
              <a:avLst/>
              <a:gdLst/>
              <a:ahLst/>
              <a:cxnLst/>
              <a:rect l="l" t="t" r="r" b="b"/>
              <a:pathLst>
                <a:path w="1525904" h="108585">
                  <a:moveTo>
                    <a:pt x="0" y="0"/>
                  </a:moveTo>
                  <a:lnTo>
                    <a:pt x="1525435" y="0"/>
                  </a:lnTo>
                  <a:lnTo>
                    <a:pt x="1525435" y="108051"/>
                  </a:lnTo>
                  <a:lnTo>
                    <a:pt x="0" y="108051"/>
                  </a:lnTo>
                  <a:lnTo>
                    <a:pt x="0" y="0"/>
                  </a:lnTo>
                  <a:close/>
                </a:path>
              </a:pathLst>
            </a:custGeom>
            <a:solidFill>
              <a:srgbClr val="D8D8D8"/>
            </a:solidFill>
          </p:spPr>
          <p:txBody>
            <a:bodyPr wrap="square" lIns="0" tIns="0" rIns="0" bIns="0" rtlCol="0"/>
            <a:lstStyle/>
            <a:p>
              <a:endParaRPr/>
            </a:p>
          </p:txBody>
        </p:sp>
      </p:grpSp>
      <p:sp>
        <p:nvSpPr>
          <p:cNvPr id="20" name="object 20"/>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dirty="0"/>
              <a:t>Calegari</a:t>
            </a:r>
            <a:r>
              <a:rPr spc="170" dirty="0"/>
              <a:t> </a:t>
            </a:r>
            <a:r>
              <a:rPr spc="-20" dirty="0"/>
              <a:t>(Universit`a</a:t>
            </a:r>
            <a:r>
              <a:rPr spc="5" dirty="0"/>
              <a:t> </a:t>
            </a:r>
            <a:r>
              <a:rPr spc="-10" dirty="0"/>
              <a:t>Bologna)</a:t>
            </a:r>
          </a:p>
        </p:txBody>
      </p:sp>
      <p:sp>
        <p:nvSpPr>
          <p:cNvPr id="21" name="object 21"/>
          <p:cNvSpPr txBox="1"/>
          <p:nvPr/>
        </p:nvSpPr>
        <p:spPr>
          <a:xfrm>
            <a:off x="2053069" y="3351784"/>
            <a:ext cx="502284" cy="102235"/>
          </a:xfrm>
          <a:prstGeom prst="rect">
            <a:avLst/>
          </a:prstGeom>
        </p:spPr>
        <p:txBody>
          <a:bodyPr vert="horz" wrap="square" lIns="0" tIns="0" rIns="0" bIns="0" rtlCol="0">
            <a:spAutoFit/>
          </a:bodyPr>
          <a:lstStyle/>
          <a:p>
            <a:pPr marL="12700">
              <a:lnSpc>
                <a:spcPts val="675"/>
              </a:lnSpc>
            </a:pPr>
            <a:r>
              <a:rPr sz="600" dirty="0">
                <a:solidFill>
                  <a:srgbClr val="470047"/>
                </a:solidFill>
                <a:latin typeface="Arial"/>
                <a:cs typeface="Arial"/>
              </a:rPr>
              <a:t>Ethics and</a:t>
            </a:r>
            <a:r>
              <a:rPr sz="600" spc="5" dirty="0">
                <a:solidFill>
                  <a:srgbClr val="470047"/>
                </a:solidFill>
                <a:latin typeface="Arial"/>
                <a:cs typeface="Arial"/>
              </a:rPr>
              <a:t> </a:t>
            </a:r>
            <a:r>
              <a:rPr sz="600" spc="-25" dirty="0">
                <a:solidFill>
                  <a:srgbClr val="470047"/>
                </a:solidFill>
                <a:latin typeface="Arial"/>
                <a:cs typeface="Arial"/>
              </a:rPr>
              <a:t>LP</a:t>
            </a:r>
            <a:endParaRPr sz="600">
              <a:latin typeface="Arial"/>
              <a:cs typeface="Arial"/>
            </a:endParaRPr>
          </a:p>
        </p:txBody>
      </p:sp>
      <p:sp>
        <p:nvSpPr>
          <p:cNvPr id="22" name="object 22"/>
          <p:cNvSpPr txBox="1">
            <a:spLocks noGrp="1"/>
          </p:cNvSpPr>
          <p:nvPr>
            <p:ph type="ftr" sz="quarter" idx="5"/>
          </p:nvPr>
        </p:nvSpPr>
        <p:spPr>
          <a:prstGeom prst="rect">
            <a:avLst/>
          </a:prstGeom>
        </p:spPr>
        <p:txBody>
          <a:bodyPr vert="horz" wrap="square" lIns="0" tIns="0" rIns="0" bIns="0" rtlCol="0">
            <a:spAutoFit/>
          </a:bodyPr>
          <a:lstStyle/>
          <a:p>
            <a:pPr marL="12700">
              <a:lnSpc>
                <a:spcPts val="675"/>
              </a:lnSpc>
            </a:pPr>
            <a:r>
              <a:rPr dirty="0"/>
              <a:t>A.Y.</a:t>
            </a:r>
            <a:r>
              <a:rPr spc="100" dirty="0"/>
              <a:t> </a:t>
            </a:r>
            <a:r>
              <a:rPr spc="-10" dirty="0"/>
              <a:t>2020/2021</a:t>
            </a:r>
          </a:p>
        </p:txBody>
      </p:sp>
      <p:sp>
        <p:nvSpPr>
          <p:cNvPr id="23" name="object 23"/>
          <p:cNvSpPr txBox="1">
            <a:spLocks noGrp="1"/>
          </p:cNvSpPr>
          <p:nvPr>
            <p:ph type="sldNum" sz="quarter" idx="7"/>
          </p:nvPr>
        </p:nvSpPr>
        <p:spPr>
          <a:prstGeom prst="rect">
            <a:avLst/>
          </a:prstGeom>
        </p:spPr>
        <p:txBody>
          <a:bodyPr vert="horz" wrap="square" lIns="0" tIns="0" rIns="0" bIns="0" rtlCol="0">
            <a:spAutoFit/>
          </a:bodyPr>
          <a:lstStyle/>
          <a:p>
            <a:pPr marL="38100">
              <a:lnSpc>
                <a:spcPts val="675"/>
              </a:lnSpc>
            </a:pPr>
            <a:fld id="{81D60167-4931-47E6-BA6A-407CBD079E47}" type="slidenum">
              <a:rPr spc="-25" dirty="0"/>
              <a:t>27</a:t>
            </a:fld>
            <a:r>
              <a:rPr spc="-60" dirty="0"/>
              <a:t> </a:t>
            </a:r>
            <a:r>
              <a:rPr spc="150" dirty="0"/>
              <a:t>/</a:t>
            </a:r>
            <a:r>
              <a:rPr spc="-55" dirty="0"/>
              <a:t> </a:t>
            </a:r>
            <a:r>
              <a:rPr spc="-25" dirty="0"/>
              <a:t>69</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04008" y="0"/>
            <a:ext cx="2293620" cy="140335"/>
          </a:xfrm>
          <a:custGeom>
            <a:avLst/>
            <a:gdLst/>
            <a:ahLst/>
            <a:cxnLst/>
            <a:rect l="l" t="t" r="r" b="b"/>
            <a:pathLst>
              <a:path w="2293620" h="140335">
                <a:moveTo>
                  <a:pt x="2293391" y="139992"/>
                </a:moveTo>
                <a:lnTo>
                  <a:pt x="0" y="139992"/>
                </a:lnTo>
                <a:lnTo>
                  <a:pt x="0" y="0"/>
                </a:lnTo>
                <a:lnTo>
                  <a:pt x="2293391" y="0"/>
                </a:lnTo>
                <a:lnTo>
                  <a:pt x="2293391" y="139992"/>
                </a:lnTo>
                <a:close/>
              </a:path>
            </a:pathLst>
          </a:custGeom>
          <a:solidFill>
            <a:srgbClr val="D8D8D8"/>
          </a:solidFill>
        </p:spPr>
        <p:txBody>
          <a:bodyPr wrap="square" lIns="0" tIns="0" rIns="0" bIns="0" rtlCol="0"/>
          <a:lstStyle/>
          <a:p>
            <a:endParaRPr/>
          </a:p>
        </p:txBody>
      </p:sp>
      <p:sp>
        <p:nvSpPr>
          <p:cNvPr id="3" name="object 3"/>
          <p:cNvSpPr txBox="1"/>
          <p:nvPr/>
        </p:nvSpPr>
        <p:spPr>
          <a:xfrm>
            <a:off x="1795398" y="792"/>
            <a:ext cx="1326515" cy="116839"/>
          </a:xfrm>
          <a:prstGeom prst="rect">
            <a:avLst/>
          </a:prstGeom>
        </p:spPr>
        <p:txBody>
          <a:bodyPr vert="horz" wrap="square" lIns="0" tIns="12065" rIns="0" bIns="0" rtlCol="0">
            <a:spAutoFit/>
          </a:bodyPr>
          <a:lstStyle/>
          <a:p>
            <a:pPr marL="12700">
              <a:lnSpc>
                <a:spcPct val="100000"/>
              </a:lnSpc>
              <a:spcBef>
                <a:spcPts val="95"/>
              </a:spcBef>
              <a:tabLst>
                <a:tab pos="575945" algn="l"/>
              </a:tabLst>
            </a:pPr>
            <a:r>
              <a:rPr sz="600" spc="-10" dirty="0">
                <a:solidFill>
                  <a:srgbClr val="F2F2F2"/>
                </a:solidFill>
                <a:latin typeface="Arial"/>
                <a:cs typeface="Arial"/>
              </a:rPr>
              <a:t>Preliminaries</a:t>
            </a:r>
            <a:r>
              <a:rPr sz="600" dirty="0">
                <a:solidFill>
                  <a:srgbClr val="F2F2F2"/>
                </a:solidFill>
                <a:latin typeface="Arial"/>
                <a:cs typeface="Arial"/>
              </a:rPr>
              <a:t>	</a:t>
            </a:r>
            <a:r>
              <a:rPr sz="600" dirty="0">
                <a:solidFill>
                  <a:srgbClr val="3D003D"/>
                </a:solidFill>
                <a:latin typeface="Arial"/>
                <a:cs typeface="Arial"/>
              </a:rPr>
              <a:t>Prolog</a:t>
            </a:r>
            <a:r>
              <a:rPr sz="600" spc="20" dirty="0">
                <a:solidFill>
                  <a:srgbClr val="3D003D"/>
                </a:solidFill>
                <a:latin typeface="Arial"/>
                <a:cs typeface="Arial"/>
              </a:rPr>
              <a:t> </a:t>
            </a:r>
            <a:r>
              <a:rPr sz="600" dirty="0">
                <a:solidFill>
                  <a:srgbClr val="3D003D"/>
                </a:solidFill>
                <a:latin typeface="Arial"/>
                <a:cs typeface="Arial"/>
              </a:rPr>
              <a:t>Syntax:</a:t>
            </a:r>
            <a:r>
              <a:rPr sz="600" spc="85" dirty="0">
                <a:solidFill>
                  <a:srgbClr val="3D003D"/>
                </a:solidFill>
                <a:latin typeface="Arial"/>
                <a:cs typeface="Arial"/>
              </a:rPr>
              <a:t> </a:t>
            </a:r>
            <a:r>
              <a:rPr sz="600" spc="-20" dirty="0">
                <a:solidFill>
                  <a:srgbClr val="3D003D"/>
                </a:solidFill>
                <a:latin typeface="Arial"/>
                <a:cs typeface="Arial"/>
              </a:rPr>
              <a:t>Recap</a:t>
            </a:r>
            <a:endParaRPr sz="600">
              <a:latin typeface="Arial"/>
              <a:cs typeface="Arial"/>
            </a:endParaRPr>
          </a:p>
        </p:txBody>
      </p:sp>
      <p:sp>
        <p:nvSpPr>
          <p:cNvPr id="4" name="object 4"/>
          <p:cNvSpPr/>
          <p:nvPr/>
        </p:nvSpPr>
        <p:spPr>
          <a:xfrm>
            <a:off x="0" y="139992"/>
            <a:ext cx="4597400" cy="350520"/>
          </a:xfrm>
          <a:custGeom>
            <a:avLst/>
            <a:gdLst/>
            <a:ahLst/>
            <a:cxnLst/>
            <a:rect l="l" t="t" r="r" b="b"/>
            <a:pathLst>
              <a:path w="4597400" h="350520">
                <a:moveTo>
                  <a:pt x="0" y="0"/>
                </a:moveTo>
                <a:lnTo>
                  <a:pt x="4597400" y="0"/>
                </a:lnTo>
                <a:lnTo>
                  <a:pt x="4597400" y="350138"/>
                </a:lnTo>
                <a:lnTo>
                  <a:pt x="0" y="350138"/>
                </a:lnTo>
                <a:lnTo>
                  <a:pt x="0" y="0"/>
                </a:lnTo>
                <a:close/>
              </a:path>
            </a:pathLst>
          </a:custGeom>
          <a:solidFill>
            <a:srgbClr val="F2F2F2"/>
          </a:solidFill>
        </p:spPr>
        <p:txBody>
          <a:bodyPr wrap="square" lIns="0" tIns="0" rIns="0" bIns="0" rtlCol="0"/>
          <a:lstStyle/>
          <a:p>
            <a:endParaRPr/>
          </a:p>
        </p:txBody>
      </p:sp>
      <p:sp>
        <p:nvSpPr>
          <p:cNvPr id="5" name="object 5"/>
          <p:cNvSpPr txBox="1">
            <a:spLocks noGrp="1"/>
          </p:cNvSpPr>
          <p:nvPr>
            <p:ph type="title"/>
          </p:nvPr>
        </p:nvSpPr>
        <p:spPr>
          <a:xfrm>
            <a:off x="95300" y="199895"/>
            <a:ext cx="1644014" cy="244475"/>
          </a:xfrm>
          <a:prstGeom prst="rect">
            <a:avLst/>
          </a:prstGeom>
        </p:spPr>
        <p:txBody>
          <a:bodyPr vert="horz" wrap="square" lIns="0" tIns="17145" rIns="0" bIns="0" rtlCol="0">
            <a:spAutoFit/>
          </a:bodyPr>
          <a:lstStyle/>
          <a:p>
            <a:pPr marL="12700">
              <a:lnSpc>
                <a:spcPct val="100000"/>
              </a:lnSpc>
              <a:spcBef>
                <a:spcPts val="135"/>
              </a:spcBef>
            </a:pPr>
            <a:r>
              <a:rPr spc="-10" dirty="0"/>
              <a:t>Abduction</a:t>
            </a:r>
            <a:r>
              <a:rPr spc="-35" dirty="0"/>
              <a:t> </a:t>
            </a:r>
            <a:r>
              <a:rPr spc="-50" dirty="0"/>
              <a:t>extension</a:t>
            </a:r>
            <a:r>
              <a:rPr spc="-30" dirty="0"/>
              <a:t> </a:t>
            </a:r>
            <a:r>
              <a:rPr spc="-50" dirty="0"/>
              <a:t>I</a:t>
            </a:r>
          </a:p>
        </p:txBody>
      </p:sp>
      <p:pic>
        <p:nvPicPr>
          <p:cNvPr id="6" name="object 6"/>
          <p:cNvPicPr/>
          <p:nvPr/>
        </p:nvPicPr>
        <p:blipFill>
          <a:blip r:embed="rId2" cstate="print"/>
          <a:stretch>
            <a:fillRect/>
          </a:stretch>
        </p:blipFill>
        <p:spPr>
          <a:xfrm>
            <a:off x="281089" y="1248549"/>
            <a:ext cx="65278" cy="65150"/>
          </a:xfrm>
          <a:prstGeom prst="rect">
            <a:avLst/>
          </a:prstGeom>
        </p:spPr>
      </p:pic>
      <p:pic>
        <p:nvPicPr>
          <p:cNvPr id="7" name="object 7"/>
          <p:cNvPicPr/>
          <p:nvPr/>
        </p:nvPicPr>
        <p:blipFill>
          <a:blip r:embed="rId3" cstate="print"/>
          <a:stretch>
            <a:fillRect/>
          </a:stretch>
        </p:blipFill>
        <p:spPr>
          <a:xfrm>
            <a:off x="281089" y="1807006"/>
            <a:ext cx="65278" cy="65150"/>
          </a:xfrm>
          <a:prstGeom prst="rect">
            <a:avLst/>
          </a:prstGeom>
        </p:spPr>
      </p:pic>
      <p:pic>
        <p:nvPicPr>
          <p:cNvPr id="8" name="object 8"/>
          <p:cNvPicPr/>
          <p:nvPr/>
        </p:nvPicPr>
        <p:blipFill>
          <a:blip r:embed="rId4" cstate="print"/>
          <a:stretch>
            <a:fillRect/>
          </a:stretch>
        </p:blipFill>
        <p:spPr>
          <a:xfrm>
            <a:off x="281089" y="2407678"/>
            <a:ext cx="65278" cy="65150"/>
          </a:xfrm>
          <a:prstGeom prst="rect">
            <a:avLst/>
          </a:prstGeom>
        </p:spPr>
      </p:pic>
      <p:pic>
        <p:nvPicPr>
          <p:cNvPr id="9" name="object 9"/>
          <p:cNvPicPr/>
          <p:nvPr/>
        </p:nvPicPr>
        <p:blipFill>
          <a:blip r:embed="rId5" cstate="print"/>
          <a:stretch>
            <a:fillRect/>
          </a:stretch>
        </p:blipFill>
        <p:spPr>
          <a:xfrm>
            <a:off x="281089" y="2621864"/>
            <a:ext cx="65278" cy="65277"/>
          </a:xfrm>
          <a:prstGeom prst="rect">
            <a:avLst/>
          </a:prstGeom>
        </p:spPr>
      </p:pic>
      <p:pic>
        <p:nvPicPr>
          <p:cNvPr id="10" name="object 10"/>
          <p:cNvPicPr/>
          <p:nvPr/>
        </p:nvPicPr>
        <p:blipFill>
          <a:blip r:embed="rId6" cstate="print"/>
          <a:stretch>
            <a:fillRect/>
          </a:stretch>
        </p:blipFill>
        <p:spPr>
          <a:xfrm>
            <a:off x="281089" y="2836176"/>
            <a:ext cx="65278" cy="65277"/>
          </a:xfrm>
          <a:prstGeom prst="rect">
            <a:avLst/>
          </a:prstGeom>
        </p:spPr>
      </p:pic>
      <p:sp>
        <p:nvSpPr>
          <p:cNvPr id="11" name="object 11"/>
          <p:cNvSpPr txBox="1"/>
          <p:nvPr/>
        </p:nvSpPr>
        <p:spPr>
          <a:xfrm>
            <a:off x="125844" y="778635"/>
            <a:ext cx="4356100" cy="2165985"/>
          </a:xfrm>
          <a:prstGeom prst="rect">
            <a:avLst/>
          </a:prstGeom>
        </p:spPr>
        <p:txBody>
          <a:bodyPr vert="horz" wrap="square" lIns="0" tIns="6985" rIns="0" bIns="0" rtlCol="0">
            <a:spAutoFit/>
          </a:bodyPr>
          <a:lstStyle/>
          <a:p>
            <a:pPr marL="12700" marR="474980" algn="just">
              <a:lnSpc>
                <a:spcPct val="102600"/>
              </a:lnSpc>
              <a:spcBef>
                <a:spcPts val="55"/>
              </a:spcBef>
            </a:pPr>
            <a:r>
              <a:rPr sz="1100" dirty="0">
                <a:solidFill>
                  <a:srgbClr val="0A000A"/>
                </a:solidFill>
                <a:latin typeface="Tahoma"/>
                <a:cs typeface="Tahoma"/>
              </a:rPr>
              <a:t>The</a:t>
            </a:r>
            <a:r>
              <a:rPr sz="1100" spc="-45" dirty="0">
                <a:solidFill>
                  <a:srgbClr val="0A000A"/>
                </a:solidFill>
                <a:latin typeface="Tahoma"/>
                <a:cs typeface="Tahoma"/>
              </a:rPr>
              <a:t> </a:t>
            </a:r>
            <a:r>
              <a:rPr sz="1100" spc="-20" dirty="0">
                <a:solidFill>
                  <a:srgbClr val="0A000A"/>
                </a:solidFill>
                <a:latin typeface="Tahoma"/>
                <a:cs typeface="Tahoma"/>
              </a:rPr>
              <a:t>notion</a:t>
            </a:r>
            <a:r>
              <a:rPr sz="1100" spc="-40" dirty="0">
                <a:solidFill>
                  <a:srgbClr val="0A000A"/>
                </a:solidFill>
                <a:latin typeface="Tahoma"/>
                <a:cs typeface="Tahoma"/>
              </a:rPr>
              <a:t> </a:t>
            </a:r>
            <a:r>
              <a:rPr sz="1100" dirty="0">
                <a:solidFill>
                  <a:srgbClr val="0A000A"/>
                </a:solidFill>
                <a:latin typeface="Tahoma"/>
                <a:cs typeface="Tahoma"/>
              </a:rPr>
              <a:t>of</a:t>
            </a:r>
            <a:r>
              <a:rPr sz="1100" spc="-40" dirty="0">
                <a:solidFill>
                  <a:srgbClr val="0A000A"/>
                </a:solidFill>
                <a:latin typeface="Tahoma"/>
                <a:cs typeface="Tahoma"/>
              </a:rPr>
              <a:t> </a:t>
            </a:r>
            <a:r>
              <a:rPr sz="1100" spc="-25" dirty="0">
                <a:solidFill>
                  <a:srgbClr val="0A000A"/>
                </a:solidFill>
                <a:latin typeface="Tahoma"/>
                <a:cs typeface="Tahoma"/>
              </a:rPr>
              <a:t>abduction</a:t>
            </a:r>
            <a:r>
              <a:rPr sz="1100" spc="-45" dirty="0">
                <a:solidFill>
                  <a:srgbClr val="0A000A"/>
                </a:solidFill>
                <a:latin typeface="Tahoma"/>
                <a:cs typeface="Tahoma"/>
              </a:rPr>
              <a:t> </a:t>
            </a:r>
            <a:r>
              <a:rPr sz="800" spc="-25" dirty="0">
                <a:solidFill>
                  <a:srgbClr val="BE9E32"/>
                </a:solidFill>
                <a:latin typeface="Arial"/>
                <a:cs typeface="Arial"/>
              </a:rPr>
              <a:t>[Levesque,</a:t>
            </a:r>
            <a:r>
              <a:rPr sz="800" spc="5" dirty="0">
                <a:solidFill>
                  <a:srgbClr val="BE9E32"/>
                </a:solidFill>
                <a:latin typeface="Arial"/>
                <a:cs typeface="Arial"/>
              </a:rPr>
              <a:t> </a:t>
            </a:r>
            <a:r>
              <a:rPr sz="800" dirty="0">
                <a:solidFill>
                  <a:srgbClr val="BE9E32"/>
                </a:solidFill>
                <a:latin typeface="Arial"/>
                <a:cs typeface="Arial"/>
              </a:rPr>
              <a:t>1989]</a:t>
            </a:r>
            <a:r>
              <a:rPr sz="800" spc="80" dirty="0">
                <a:solidFill>
                  <a:srgbClr val="BE9E32"/>
                </a:solidFill>
                <a:latin typeface="Arial"/>
                <a:cs typeface="Arial"/>
              </a:rPr>
              <a:t> </a:t>
            </a:r>
            <a:r>
              <a:rPr sz="1100" dirty="0">
                <a:solidFill>
                  <a:srgbClr val="0A000A"/>
                </a:solidFill>
                <a:latin typeface="Tahoma"/>
                <a:cs typeface="Tahoma"/>
              </a:rPr>
              <a:t>is</a:t>
            </a:r>
            <a:r>
              <a:rPr sz="1100" spc="-40" dirty="0">
                <a:solidFill>
                  <a:srgbClr val="0A000A"/>
                </a:solidFill>
                <a:latin typeface="Tahoma"/>
                <a:cs typeface="Tahoma"/>
              </a:rPr>
              <a:t> characterized</a:t>
            </a:r>
            <a:r>
              <a:rPr sz="1100" spc="-45" dirty="0">
                <a:solidFill>
                  <a:srgbClr val="0A000A"/>
                </a:solidFill>
                <a:latin typeface="Tahoma"/>
                <a:cs typeface="Tahoma"/>
              </a:rPr>
              <a:t> </a:t>
            </a:r>
            <a:r>
              <a:rPr sz="1100" spc="-30" dirty="0">
                <a:solidFill>
                  <a:srgbClr val="0A000A"/>
                </a:solidFill>
                <a:latin typeface="Tahoma"/>
                <a:cs typeface="Tahoma"/>
              </a:rPr>
              <a:t>as</a:t>
            </a:r>
            <a:r>
              <a:rPr sz="1100" spc="-40" dirty="0">
                <a:solidFill>
                  <a:srgbClr val="0A000A"/>
                </a:solidFill>
                <a:latin typeface="Tahoma"/>
                <a:cs typeface="Tahoma"/>
              </a:rPr>
              <a:t> </a:t>
            </a:r>
            <a:r>
              <a:rPr sz="1100" i="1" dirty="0">
                <a:solidFill>
                  <a:srgbClr val="320032"/>
                </a:solidFill>
                <a:latin typeface="Arial"/>
                <a:cs typeface="Arial"/>
              </a:rPr>
              <a:t>a</a:t>
            </a:r>
            <a:r>
              <a:rPr sz="1100" i="1" spc="-5" dirty="0">
                <a:solidFill>
                  <a:srgbClr val="320032"/>
                </a:solidFill>
                <a:latin typeface="Arial"/>
                <a:cs typeface="Arial"/>
              </a:rPr>
              <a:t> </a:t>
            </a:r>
            <a:r>
              <a:rPr sz="1100" i="1" spc="-40" dirty="0">
                <a:solidFill>
                  <a:srgbClr val="320032"/>
                </a:solidFill>
                <a:latin typeface="Arial"/>
                <a:cs typeface="Arial"/>
              </a:rPr>
              <a:t>step</a:t>
            </a:r>
            <a:r>
              <a:rPr sz="1100" i="1" spc="-5" dirty="0">
                <a:solidFill>
                  <a:srgbClr val="320032"/>
                </a:solidFill>
                <a:latin typeface="Arial"/>
                <a:cs typeface="Arial"/>
              </a:rPr>
              <a:t> </a:t>
            </a:r>
            <a:r>
              <a:rPr sz="1100" i="1" spc="-25" dirty="0">
                <a:solidFill>
                  <a:srgbClr val="320032"/>
                </a:solidFill>
                <a:latin typeface="Arial"/>
                <a:cs typeface="Arial"/>
              </a:rPr>
              <a:t>of adopting</a:t>
            </a:r>
            <a:r>
              <a:rPr sz="1100" i="1" spc="-55" dirty="0">
                <a:solidFill>
                  <a:srgbClr val="320032"/>
                </a:solidFill>
                <a:latin typeface="Arial"/>
                <a:cs typeface="Arial"/>
              </a:rPr>
              <a:t> </a:t>
            </a:r>
            <a:r>
              <a:rPr sz="1100" i="1" dirty="0">
                <a:solidFill>
                  <a:srgbClr val="320032"/>
                </a:solidFill>
                <a:latin typeface="Arial"/>
                <a:cs typeface="Arial"/>
              </a:rPr>
              <a:t>a</a:t>
            </a:r>
            <a:r>
              <a:rPr sz="1100" i="1" spc="-10" dirty="0">
                <a:solidFill>
                  <a:srgbClr val="320032"/>
                </a:solidFill>
                <a:latin typeface="Arial"/>
                <a:cs typeface="Arial"/>
              </a:rPr>
              <a:t> </a:t>
            </a:r>
            <a:r>
              <a:rPr sz="1100" i="1" spc="-50" dirty="0">
                <a:solidFill>
                  <a:srgbClr val="320032"/>
                </a:solidFill>
                <a:latin typeface="Arial"/>
                <a:cs typeface="Arial"/>
              </a:rPr>
              <a:t>hypothesis</a:t>
            </a:r>
            <a:r>
              <a:rPr sz="1100" i="1" spc="-5" dirty="0">
                <a:solidFill>
                  <a:srgbClr val="320032"/>
                </a:solidFill>
                <a:latin typeface="Arial"/>
                <a:cs typeface="Arial"/>
              </a:rPr>
              <a:t> </a:t>
            </a:r>
            <a:r>
              <a:rPr sz="1100" i="1" spc="-95" dirty="0">
                <a:solidFill>
                  <a:srgbClr val="320032"/>
                </a:solidFill>
                <a:latin typeface="Arial"/>
                <a:cs typeface="Arial"/>
              </a:rPr>
              <a:t>as</a:t>
            </a:r>
            <a:r>
              <a:rPr sz="1100" i="1" spc="15" dirty="0">
                <a:solidFill>
                  <a:srgbClr val="320032"/>
                </a:solidFill>
                <a:latin typeface="Arial"/>
                <a:cs typeface="Arial"/>
              </a:rPr>
              <a:t> </a:t>
            </a:r>
            <a:r>
              <a:rPr sz="1100" i="1" spc="-30" dirty="0">
                <a:solidFill>
                  <a:srgbClr val="320032"/>
                </a:solidFill>
                <a:latin typeface="Arial"/>
                <a:cs typeface="Arial"/>
              </a:rPr>
              <a:t>being</a:t>
            </a:r>
            <a:r>
              <a:rPr sz="1100" i="1" spc="-10" dirty="0">
                <a:solidFill>
                  <a:srgbClr val="320032"/>
                </a:solidFill>
                <a:latin typeface="Arial"/>
                <a:cs typeface="Arial"/>
              </a:rPr>
              <a:t> </a:t>
            </a:r>
            <a:r>
              <a:rPr sz="1100" i="1" spc="-80" dirty="0">
                <a:solidFill>
                  <a:srgbClr val="320032"/>
                </a:solidFill>
                <a:latin typeface="Arial"/>
                <a:cs typeface="Arial"/>
              </a:rPr>
              <a:t>suggested</a:t>
            </a:r>
            <a:r>
              <a:rPr sz="1100" i="1" spc="5" dirty="0">
                <a:solidFill>
                  <a:srgbClr val="320032"/>
                </a:solidFill>
                <a:latin typeface="Arial"/>
                <a:cs typeface="Arial"/>
              </a:rPr>
              <a:t> </a:t>
            </a:r>
            <a:r>
              <a:rPr sz="1100" i="1" spc="-10" dirty="0">
                <a:solidFill>
                  <a:srgbClr val="320032"/>
                </a:solidFill>
                <a:latin typeface="Arial"/>
                <a:cs typeface="Arial"/>
              </a:rPr>
              <a:t>by </a:t>
            </a:r>
            <a:r>
              <a:rPr sz="1100" i="1" dirty="0">
                <a:solidFill>
                  <a:srgbClr val="320032"/>
                </a:solidFill>
                <a:latin typeface="Arial"/>
                <a:cs typeface="Arial"/>
              </a:rPr>
              <a:t>the</a:t>
            </a:r>
            <a:r>
              <a:rPr sz="1100" i="1" spc="-15" dirty="0">
                <a:solidFill>
                  <a:srgbClr val="320032"/>
                </a:solidFill>
                <a:latin typeface="Arial"/>
                <a:cs typeface="Arial"/>
              </a:rPr>
              <a:t> </a:t>
            </a:r>
            <a:r>
              <a:rPr sz="1100" i="1" spc="-10" dirty="0">
                <a:solidFill>
                  <a:srgbClr val="320032"/>
                </a:solidFill>
                <a:latin typeface="Arial"/>
                <a:cs typeface="Arial"/>
              </a:rPr>
              <a:t>facts</a:t>
            </a:r>
            <a:r>
              <a:rPr sz="1100" spc="-10" dirty="0">
                <a:solidFill>
                  <a:srgbClr val="0A000A"/>
                </a:solidFill>
                <a:latin typeface="Tahoma"/>
                <a:cs typeface="Tahoma"/>
              </a:rPr>
              <a:t>.</a:t>
            </a:r>
            <a:endParaRPr sz="1100">
              <a:latin typeface="Tahoma"/>
              <a:cs typeface="Tahoma"/>
            </a:endParaRPr>
          </a:p>
          <a:p>
            <a:pPr marL="289560" marR="219710" algn="just">
              <a:lnSpc>
                <a:spcPct val="102600"/>
              </a:lnSpc>
              <a:spcBef>
                <a:spcPts val="334"/>
              </a:spcBef>
            </a:pPr>
            <a:r>
              <a:rPr sz="1100" spc="-10" dirty="0">
                <a:solidFill>
                  <a:srgbClr val="0A000A"/>
                </a:solidFill>
                <a:latin typeface="Tahoma"/>
                <a:cs typeface="Tahoma"/>
              </a:rPr>
              <a:t>Abduction</a:t>
            </a:r>
            <a:r>
              <a:rPr sz="1100" spc="-30" dirty="0">
                <a:solidFill>
                  <a:srgbClr val="0A000A"/>
                </a:solidFill>
                <a:latin typeface="Tahoma"/>
                <a:cs typeface="Tahoma"/>
              </a:rPr>
              <a:t> </a:t>
            </a:r>
            <a:r>
              <a:rPr sz="1100" spc="-35" dirty="0">
                <a:solidFill>
                  <a:srgbClr val="0A000A"/>
                </a:solidFill>
                <a:latin typeface="Tahoma"/>
                <a:cs typeface="Tahoma"/>
              </a:rPr>
              <a:t>consists</a:t>
            </a:r>
            <a:r>
              <a:rPr sz="1100" spc="-25" dirty="0">
                <a:solidFill>
                  <a:srgbClr val="0A000A"/>
                </a:solidFill>
                <a:latin typeface="Tahoma"/>
                <a:cs typeface="Tahoma"/>
              </a:rPr>
              <a:t> </a:t>
            </a:r>
            <a:r>
              <a:rPr sz="1100" dirty="0">
                <a:solidFill>
                  <a:srgbClr val="0A000A"/>
                </a:solidFill>
                <a:latin typeface="Tahoma"/>
                <a:cs typeface="Tahoma"/>
              </a:rPr>
              <a:t>of</a:t>
            </a:r>
            <a:r>
              <a:rPr sz="1100" spc="-20" dirty="0">
                <a:solidFill>
                  <a:srgbClr val="0A000A"/>
                </a:solidFill>
                <a:latin typeface="Tahoma"/>
                <a:cs typeface="Tahoma"/>
              </a:rPr>
              <a:t> </a:t>
            </a:r>
            <a:r>
              <a:rPr sz="1100" spc="-50" dirty="0">
                <a:solidFill>
                  <a:srgbClr val="0A000A"/>
                </a:solidFill>
                <a:latin typeface="Tahoma"/>
                <a:cs typeface="Tahoma"/>
              </a:rPr>
              <a:t>reasoning</a:t>
            </a:r>
            <a:r>
              <a:rPr sz="1100" spc="-25" dirty="0">
                <a:solidFill>
                  <a:srgbClr val="0A000A"/>
                </a:solidFill>
                <a:latin typeface="Tahoma"/>
                <a:cs typeface="Tahoma"/>
              </a:rPr>
              <a:t> </a:t>
            </a:r>
            <a:r>
              <a:rPr sz="1100" spc="-70" dirty="0">
                <a:solidFill>
                  <a:srgbClr val="0A000A"/>
                </a:solidFill>
                <a:latin typeface="Tahoma"/>
                <a:cs typeface="Tahoma"/>
              </a:rPr>
              <a:t>where</a:t>
            </a:r>
            <a:r>
              <a:rPr sz="1100" spc="-15" dirty="0">
                <a:solidFill>
                  <a:srgbClr val="0A000A"/>
                </a:solidFill>
                <a:latin typeface="Tahoma"/>
                <a:cs typeface="Tahoma"/>
              </a:rPr>
              <a:t> </a:t>
            </a:r>
            <a:r>
              <a:rPr sz="1100" spc="-55" dirty="0">
                <a:solidFill>
                  <a:srgbClr val="0A000A"/>
                </a:solidFill>
                <a:latin typeface="Tahoma"/>
                <a:cs typeface="Tahoma"/>
              </a:rPr>
              <a:t>one</a:t>
            </a:r>
            <a:r>
              <a:rPr sz="1100" spc="-20" dirty="0">
                <a:solidFill>
                  <a:srgbClr val="0A000A"/>
                </a:solidFill>
                <a:latin typeface="Tahoma"/>
                <a:cs typeface="Tahoma"/>
              </a:rPr>
              <a:t> </a:t>
            </a:r>
            <a:r>
              <a:rPr sz="1100" spc="-60" dirty="0">
                <a:solidFill>
                  <a:srgbClr val="0A000A"/>
                </a:solidFill>
                <a:latin typeface="Tahoma"/>
                <a:cs typeface="Tahoma"/>
              </a:rPr>
              <a:t>chooses</a:t>
            </a:r>
            <a:r>
              <a:rPr sz="1100" spc="-25" dirty="0">
                <a:solidFill>
                  <a:srgbClr val="0A000A"/>
                </a:solidFill>
                <a:latin typeface="Tahoma"/>
                <a:cs typeface="Tahoma"/>
              </a:rPr>
              <a:t> </a:t>
            </a:r>
            <a:r>
              <a:rPr sz="1100" spc="-20" dirty="0">
                <a:solidFill>
                  <a:srgbClr val="0A000A"/>
                </a:solidFill>
                <a:latin typeface="Tahoma"/>
                <a:cs typeface="Tahoma"/>
              </a:rPr>
              <a:t>from </a:t>
            </a:r>
            <a:r>
              <a:rPr sz="1100" spc="-10" dirty="0">
                <a:solidFill>
                  <a:srgbClr val="0A000A"/>
                </a:solidFill>
                <a:latin typeface="Tahoma"/>
                <a:cs typeface="Tahoma"/>
              </a:rPr>
              <a:t>available </a:t>
            </a:r>
            <a:r>
              <a:rPr sz="1100" spc="-55" dirty="0">
                <a:solidFill>
                  <a:srgbClr val="0A000A"/>
                </a:solidFill>
                <a:latin typeface="Tahoma"/>
                <a:cs typeface="Tahoma"/>
              </a:rPr>
              <a:t>hypotheses</a:t>
            </a:r>
            <a:r>
              <a:rPr sz="1100" spc="-35" dirty="0">
                <a:solidFill>
                  <a:srgbClr val="0A000A"/>
                </a:solidFill>
                <a:latin typeface="Tahoma"/>
                <a:cs typeface="Tahoma"/>
              </a:rPr>
              <a:t> </a:t>
            </a:r>
            <a:r>
              <a:rPr sz="1100" spc="-40" dirty="0">
                <a:solidFill>
                  <a:srgbClr val="0A000A"/>
                </a:solidFill>
                <a:latin typeface="Tahoma"/>
                <a:cs typeface="Tahoma"/>
              </a:rPr>
              <a:t>those </a:t>
            </a:r>
            <a:r>
              <a:rPr sz="1100" dirty="0">
                <a:solidFill>
                  <a:srgbClr val="0A000A"/>
                </a:solidFill>
                <a:latin typeface="Tahoma"/>
                <a:cs typeface="Tahoma"/>
              </a:rPr>
              <a:t>that</a:t>
            </a:r>
            <a:r>
              <a:rPr sz="1100" spc="-35" dirty="0">
                <a:solidFill>
                  <a:srgbClr val="0A000A"/>
                </a:solidFill>
                <a:latin typeface="Tahoma"/>
                <a:cs typeface="Tahoma"/>
              </a:rPr>
              <a:t> </a:t>
            </a:r>
            <a:r>
              <a:rPr sz="1100" spc="-20" dirty="0">
                <a:solidFill>
                  <a:srgbClr val="0A000A"/>
                </a:solidFill>
                <a:latin typeface="Tahoma"/>
                <a:cs typeface="Tahoma"/>
              </a:rPr>
              <a:t>best</a:t>
            </a:r>
            <a:r>
              <a:rPr sz="1100" spc="-35" dirty="0">
                <a:solidFill>
                  <a:srgbClr val="0A000A"/>
                </a:solidFill>
                <a:latin typeface="Tahoma"/>
                <a:cs typeface="Tahoma"/>
              </a:rPr>
              <a:t> </a:t>
            </a:r>
            <a:r>
              <a:rPr sz="1100" spc="-30" dirty="0">
                <a:solidFill>
                  <a:srgbClr val="0A000A"/>
                </a:solidFill>
                <a:latin typeface="Tahoma"/>
                <a:cs typeface="Tahoma"/>
              </a:rPr>
              <a:t>explain</a:t>
            </a:r>
            <a:r>
              <a:rPr sz="1100" spc="-35" dirty="0">
                <a:solidFill>
                  <a:srgbClr val="0A000A"/>
                </a:solidFill>
                <a:latin typeface="Tahoma"/>
                <a:cs typeface="Tahoma"/>
              </a:rPr>
              <a:t> </a:t>
            </a:r>
            <a:r>
              <a:rPr sz="1100" spc="-10" dirty="0">
                <a:solidFill>
                  <a:srgbClr val="0A000A"/>
                </a:solidFill>
                <a:latin typeface="Tahoma"/>
                <a:cs typeface="Tahoma"/>
              </a:rPr>
              <a:t>the</a:t>
            </a:r>
            <a:r>
              <a:rPr sz="1100" spc="-35" dirty="0">
                <a:solidFill>
                  <a:srgbClr val="0A000A"/>
                </a:solidFill>
                <a:latin typeface="Tahoma"/>
                <a:cs typeface="Tahoma"/>
              </a:rPr>
              <a:t> </a:t>
            </a:r>
            <a:r>
              <a:rPr sz="1100" spc="-55" dirty="0">
                <a:solidFill>
                  <a:srgbClr val="0A000A"/>
                </a:solidFill>
                <a:latin typeface="Tahoma"/>
                <a:cs typeface="Tahoma"/>
              </a:rPr>
              <a:t>observed</a:t>
            </a:r>
            <a:r>
              <a:rPr sz="1100" spc="-30" dirty="0">
                <a:solidFill>
                  <a:srgbClr val="0A000A"/>
                </a:solidFill>
                <a:latin typeface="Tahoma"/>
                <a:cs typeface="Tahoma"/>
              </a:rPr>
              <a:t> </a:t>
            </a:r>
            <a:r>
              <a:rPr sz="1100" spc="-50" dirty="0">
                <a:solidFill>
                  <a:srgbClr val="0A000A"/>
                </a:solidFill>
                <a:latin typeface="Tahoma"/>
                <a:cs typeface="Tahoma"/>
              </a:rPr>
              <a:t>evidence,</a:t>
            </a:r>
            <a:r>
              <a:rPr sz="1100" spc="-35" dirty="0">
                <a:solidFill>
                  <a:srgbClr val="0A000A"/>
                </a:solidFill>
                <a:latin typeface="Tahoma"/>
                <a:cs typeface="Tahoma"/>
              </a:rPr>
              <a:t> </a:t>
            </a:r>
            <a:r>
              <a:rPr sz="1100" dirty="0">
                <a:solidFill>
                  <a:srgbClr val="0A000A"/>
                </a:solidFill>
                <a:latin typeface="Tahoma"/>
                <a:cs typeface="Tahoma"/>
              </a:rPr>
              <a:t>in</a:t>
            </a:r>
            <a:r>
              <a:rPr sz="1100" spc="-35" dirty="0">
                <a:solidFill>
                  <a:srgbClr val="0A000A"/>
                </a:solidFill>
                <a:latin typeface="Tahoma"/>
                <a:cs typeface="Tahoma"/>
              </a:rPr>
              <a:t> </a:t>
            </a:r>
            <a:r>
              <a:rPr sz="1100" spc="-55" dirty="0">
                <a:solidFill>
                  <a:srgbClr val="0A000A"/>
                </a:solidFill>
                <a:latin typeface="Tahoma"/>
                <a:cs typeface="Tahoma"/>
              </a:rPr>
              <a:t>some preferred</a:t>
            </a:r>
            <a:r>
              <a:rPr sz="1100" spc="-5" dirty="0">
                <a:solidFill>
                  <a:srgbClr val="0A000A"/>
                </a:solidFill>
                <a:latin typeface="Tahoma"/>
                <a:cs typeface="Tahoma"/>
              </a:rPr>
              <a:t> </a:t>
            </a:r>
            <a:r>
              <a:rPr sz="1100" spc="-10" dirty="0">
                <a:solidFill>
                  <a:srgbClr val="0A000A"/>
                </a:solidFill>
                <a:latin typeface="Tahoma"/>
                <a:cs typeface="Tahoma"/>
              </a:rPr>
              <a:t>sense</a:t>
            </a:r>
            <a:endParaRPr sz="1100">
              <a:latin typeface="Tahoma"/>
              <a:cs typeface="Tahoma"/>
            </a:endParaRPr>
          </a:p>
          <a:p>
            <a:pPr marL="289560" marR="156210" algn="just">
              <a:lnSpc>
                <a:spcPct val="102600"/>
              </a:lnSpc>
              <a:spcBef>
                <a:spcPts val="330"/>
              </a:spcBef>
            </a:pPr>
            <a:r>
              <a:rPr sz="1100" dirty="0">
                <a:solidFill>
                  <a:srgbClr val="0A000A"/>
                </a:solidFill>
                <a:latin typeface="Tahoma"/>
                <a:cs typeface="Tahoma"/>
              </a:rPr>
              <a:t>in</a:t>
            </a:r>
            <a:r>
              <a:rPr sz="1100" spc="-25" dirty="0">
                <a:solidFill>
                  <a:srgbClr val="0A000A"/>
                </a:solidFill>
                <a:latin typeface="Tahoma"/>
                <a:cs typeface="Tahoma"/>
              </a:rPr>
              <a:t> </a:t>
            </a:r>
            <a:r>
              <a:rPr sz="1100" spc="60" dirty="0">
                <a:solidFill>
                  <a:srgbClr val="0A000A"/>
                </a:solidFill>
                <a:latin typeface="Tahoma"/>
                <a:cs typeface="Tahoma"/>
              </a:rPr>
              <a:t>LP</a:t>
            </a:r>
            <a:r>
              <a:rPr sz="1100" spc="-20" dirty="0">
                <a:solidFill>
                  <a:srgbClr val="0A000A"/>
                </a:solidFill>
                <a:latin typeface="Tahoma"/>
                <a:cs typeface="Tahoma"/>
              </a:rPr>
              <a:t> </a:t>
            </a:r>
            <a:r>
              <a:rPr sz="1100" dirty="0">
                <a:solidFill>
                  <a:srgbClr val="0A000A"/>
                </a:solidFill>
                <a:latin typeface="Tahoma"/>
                <a:cs typeface="Tahoma"/>
              </a:rPr>
              <a:t>is</a:t>
            </a:r>
            <a:r>
              <a:rPr sz="1100" spc="-25" dirty="0">
                <a:solidFill>
                  <a:srgbClr val="0A000A"/>
                </a:solidFill>
                <a:latin typeface="Tahoma"/>
                <a:cs typeface="Tahoma"/>
              </a:rPr>
              <a:t> </a:t>
            </a:r>
            <a:r>
              <a:rPr sz="1100" spc="-35" dirty="0">
                <a:solidFill>
                  <a:srgbClr val="0A000A"/>
                </a:solidFill>
                <a:latin typeface="Tahoma"/>
                <a:cs typeface="Tahoma"/>
              </a:rPr>
              <a:t>realized</a:t>
            </a:r>
            <a:r>
              <a:rPr sz="1100" spc="-20" dirty="0">
                <a:solidFill>
                  <a:srgbClr val="0A000A"/>
                </a:solidFill>
                <a:latin typeface="Tahoma"/>
                <a:cs typeface="Tahoma"/>
              </a:rPr>
              <a:t> </a:t>
            </a:r>
            <a:r>
              <a:rPr sz="1100" spc="-30" dirty="0">
                <a:solidFill>
                  <a:srgbClr val="0A000A"/>
                </a:solidFill>
                <a:latin typeface="Tahoma"/>
                <a:cs typeface="Tahoma"/>
              </a:rPr>
              <a:t>by</a:t>
            </a:r>
            <a:r>
              <a:rPr sz="1100" spc="-25" dirty="0">
                <a:solidFill>
                  <a:srgbClr val="0A000A"/>
                </a:solidFill>
                <a:latin typeface="Tahoma"/>
                <a:cs typeface="Tahoma"/>
              </a:rPr>
              <a:t> </a:t>
            </a:r>
            <a:r>
              <a:rPr sz="1100" spc="-45" dirty="0">
                <a:solidFill>
                  <a:srgbClr val="0A000A"/>
                </a:solidFill>
                <a:latin typeface="Tahoma"/>
                <a:cs typeface="Tahoma"/>
              </a:rPr>
              <a:t>extending</a:t>
            </a:r>
            <a:r>
              <a:rPr sz="1100" spc="-20" dirty="0">
                <a:solidFill>
                  <a:srgbClr val="0A000A"/>
                </a:solidFill>
                <a:latin typeface="Tahoma"/>
                <a:cs typeface="Tahoma"/>
              </a:rPr>
              <a:t> </a:t>
            </a:r>
            <a:r>
              <a:rPr sz="1100" spc="60" dirty="0">
                <a:solidFill>
                  <a:srgbClr val="0A000A"/>
                </a:solidFill>
                <a:latin typeface="Tahoma"/>
                <a:cs typeface="Tahoma"/>
              </a:rPr>
              <a:t>LP</a:t>
            </a:r>
            <a:r>
              <a:rPr sz="1100" spc="-25" dirty="0">
                <a:solidFill>
                  <a:srgbClr val="0A000A"/>
                </a:solidFill>
                <a:latin typeface="Tahoma"/>
                <a:cs typeface="Tahoma"/>
              </a:rPr>
              <a:t> </a:t>
            </a:r>
            <a:r>
              <a:rPr sz="1100" dirty="0">
                <a:solidFill>
                  <a:srgbClr val="0A000A"/>
                </a:solidFill>
                <a:latin typeface="Tahoma"/>
                <a:cs typeface="Tahoma"/>
              </a:rPr>
              <a:t>with</a:t>
            </a:r>
            <a:r>
              <a:rPr sz="1100" spc="-20" dirty="0">
                <a:solidFill>
                  <a:srgbClr val="0A000A"/>
                </a:solidFill>
                <a:latin typeface="Tahoma"/>
                <a:cs typeface="Tahoma"/>
              </a:rPr>
              <a:t> </a:t>
            </a:r>
            <a:r>
              <a:rPr sz="1100" spc="-30" dirty="0">
                <a:solidFill>
                  <a:srgbClr val="0A000A"/>
                </a:solidFill>
                <a:latin typeface="Tahoma"/>
                <a:cs typeface="Tahoma"/>
              </a:rPr>
              <a:t>abductive</a:t>
            </a:r>
            <a:r>
              <a:rPr sz="1100" spc="-25" dirty="0">
                <a:solidFill>
                  <a:srgbClr val="0A000A"/>
                </a:solidFill>
                <a:latin typeface="Tahoma"/>
                <a:cs typeface="Tahoma"/>
              </a:rPr>
              <a:t> </a:t>
            </a:r>
            <a:r>
              <a:rPr sz="1100" spc="-50" dirty="0">
                <a:solidFill>
                  <a:srgbClr val="0A000A"/>
                </a:solidFill>
                <a:latin typeface="Tahoma"/>
                <a:cs typeface="Tahoma"/>
              </a:rPr>
              <a:t>hypotheses,</a:t>
            </a:r>
            <a:r>
              <a:rPr sz="1100" spc="-20" dirty="0">
                <a:solidFill>
                  <a:srgbClr val="0A000A"/>
                </a:solidFill>
                <a:latin typeface="Tahoma"/>
                <a:cs typeface="Tahoma"/>
              </a:rPr>
              <a:t> called </a:t>
            </a:r>
            <a:r>
              <a:rPr sz="1100" spc="-10" dirty="0">
                <a:solidFill>
                  <a:srgbClr val="0A000A"/>
                </a:solidFill>
                <a:latin typeface="Tahoma"/>
                <a:cs typeface="Tahoma"/>
              </a:rPr>
              <a:t>abducibles</a:t>
            </a:r>
            <a:endParaRPr sz="1100">
              <a:latin typeface="Tahoma"/>
              <a:cs typeface="Tahoma"/>
            </a:endParaRPr>
          </a:p>
          <a:p>
            <a:pPr marL="12700" algn="just">
              <a:lnSpc>
                <a:spcPct val="100000"/>
              </a:lnSpc>
              <a:spcBef>
                <a:spcPts val="370"/>
              </a:spcBef>
            </a:pPr>
            <a:r>
              <a:rPr sz="1100" spc="-20" dirty="0">
                <a:solidFill>
                  <a:srgbClr val="0A000A"/>
                </a:solidFill>
                <a:latin typeface="Tahoma"/>
                <a:cs typeface="Tahoma"/>
              </a:rPr>
              <a:t>Abductive</a:t>
            </a:r>
            <a:r>
              <a:rPr sz="1100" spc="-25" dirty="0">
                <a:solidFill>
                  <a:srgbClr val="0A000A"/>
                </a:solidFill>
                <a:latin typeface="Tahoma"/>
                <a:cs typeface="Tahoma"/>
              </a:rPr>
              <a:t> </a:t>
            </a:r>
            <a:r>
              <a:rPr sz="1100" spc="-10" dirty="0">
                <a:solidFill>
                  <a:srgbClr val="0A000A"/>
                </a:solidFill>
                <a:latin typeface="Tahoma"/>
                <a:cs typeface="Tahoma"/>
              </a:rPr>
              <a:t>logic</a:t>
            </a:r>
            <a:r>
              <a:rPr sz="1100" spc="-20" dirty="0">
                <a:solidFill>
                  <a:srgbClr val="0A000A"/>
                </a:solidFill>
                <a:latin typeface="Tahoma"/>
                <a:cs typeface="Tahoma"/>
              </a:rPr>
              <a:t> </a:t>
            </a:r>
            <a:r>
              <a:rPr sz="1100" spc="-50" dirty="0">
                <a:solidFill>
                  <a:srgbClr val="0A000A"/>
                </a:solidFill>
                <a:latin typeface="Tahoma"/>
                <a:cs typeface="Tahoma"/>
              </a:rPr>
              <a:t>programs</a:t>
            </a:r>
            <a:r>
              <a:rPr sz="1100" spc="-20" dirty="0">
                <a:solidFill>
                  <a:srgbClr val="0A000A"/>
                </a:solidFill>
                <a:latin typeface="Tahoma"/>
                <a:cs typeface="Tahoma"/>
              </a:rPr>
              <a:t> </a:t>
            </a:r>
            <a:r>
              <a:rPr sz="1100" spc="-55" dirty="0">
                <a:solidFill>
                  <a:srgbClr val="0A000A"/>
                </a:solidFill>
                <a:latin typeface="Tahoma"/>
                <a:cs typeface="Tahoma"/>
              </a:rPr>
              <a:t>have</a:t>
            </a:r>
            <a:r>
              <a:rPr sz="1100" spc="-20" dirty="0">
                <a:solidFill>
                  <a:srgbClr val="0A000A"/>
                </a:solidFill>
                <a:latin typeface="Tahoma"/>
                <a:cs typeface="Tahoma"/>
              </a:rPr>
              <a:t> </a:t>
            </a:r>
            <a:r>
              <a:rPr sz="1100" spc="-45" dirty="0">
                <a:solidFill>
                  <a:srgbClr val="0A000A"/>
                </a:solidFill>
                <a:latin typeface="Tahoma"/>
                <a:cs typeface="Tahoma"/>
              </a:rPr>
              <a:t>three</a:t>
            </a:r>
            <a:r>
              <a:rPr sz="1100" spc="-20" dirty="0">
                <a:solidFill>
                  <a:srgbClr val="0A000A"/>
                </a:solidFill>
                <a:latin typeface="Tahoma"/>
                <a:cs typeface="Tahoma"/>
              </a:rPr>
              <a:t> </a:t>
            </a:r>
            <a:r>
              <a:rPr sz="1100" spc="-55" dirty="0">
                <a:solidFill>
                  <a:srgbClr val="0A000A"/>
                </a:solidFill>
                <a:latin typeface="Tahoma"/>
                <a:cs typeface="Tahoma"/>
              </a:rPr>
              <a:t>components,</a:t>
            </a:r>
            <a:r>
              <a:rPr sz="1100" i="1" spc="-55" dirty="0">
                <a:solidFill>
                  <a:srgbClr val="0A000A"/>
                </a:solidFill>
                <a:latin typeface="Arial"/>
                <a:cs typeface="Arial"/>
              </a:rPr>
              <a:t>�P</a:t>
            </a:r>
            <a:r>
              <a:rPr sz="1100" i="1" spc="-55" dirty="0">
                <a:solidFill>
                  <a:srgbClr val="0A000A"/>
                </a:solidFill>
                <a:latin typeface="Verdana"/>
                <a:cs typeface="Verdana"/>
              </a:rPr>
              <a:t>,</a:t>
            </a:r>
            <a:r>
              <a:rPr sz="1100" i="1" spc="-55" dirty="0">
                <a:solidFill>
                  <a:srgbClr val="0A000A"/>
                </a:solidFill>
                <a:latin typeface="Arial"/>
                <a:cs typeface="Arial"/>
              </a:rPr>
              <a:t>AB</a:t>
            </a:r>
            <a:r>
              <a:rPr sz="1100" i="1" spc="-55" dirty="0">
                <a:solidFill>
                  <a:srgbClr val="0A000A"/>
                </a:solidFill>
                <a:latin typeface="Verdana"/>
                <a:cs typeface="Verdana"/>
              </a:rPr>
              <a:t>,</a:t>
            </a:r>
            <a:r>
              <a:rPr sz="1100" i="1" spc="-55" dirty="0">
                <a:solidFill>
                  <a:srgbClr val="0A000A"/>
                </a:solidFill>
                <a:latin typeface="Arial"/>
                <a:cs typeface="Arial"/>
              </a:rPr>
              <a:t>IC�</a:t>
            </a:r>
            <a:r>
              <a:rPr sz="1100" spc="-55" dirty="0">
                <a:solidFill>
                  <a:srgbClr val="0A000A"/>
                </a:solidFill>
                <a:latin typeface="Tahoma"/>
                <a:cs typeface="Tahoma"/>
              </a:rPr>
              <a:t>where:</a:t>
            </a:r>
            <a:endParaRPr sz="1100">
              <a:latin typeface="Tahoma"/>
              <a:cs typeface="Tahoma"/>
            </a:endParaRPr>
          </a:p>
          <a:p>
            <a:pPr marL="289560" marR="5080" algn="just">
              <a:lnSpc>
                <a:spcPct val="127800"/>
              </a:lnSpc>
            </a:pPr>
            <a:r>
              <a:rPr sz="1100" spc="80" dirty="0">
                <a:solidFill>
                  <a:srgbClr val="0A000A"/>
                </a:solidFill>
                <a:latin typeface="Tahoma"/>
                <a:cs typeface="Tahoma"/>
              </a:rPr>
              <a:t>P</a:t>
            </a:r>
            <a:r>
              <a:rPr sz="1100" spc="-55" dirty="0">
                <a:solidFill>
                  <a:srgbClr val="0A000A"/>
                </a:solidFill>
                <a:latin typeface="Tahoma"/>
                <a:cs typeface="Tahoma"/>
              </a:rPr>
              <a:t> </a:t>
            </a:r>
            <a:r>
              <a:rPr sz="1100" dirty="0">
                <a:solidFill>
                  <a:srgbClr val="0A000A"/>
                </a:solidFill>
                <a:latin typeface="Tahoma"/>
                <a:cs typeface="Tahoma"/>
              </a:rPr>
              <a:t>is</a:t>
            </a:r>
            <a:r>
              <a:rPr sz="1100" spc="-35" dirty="0">
                <a:solidFill>
                  <a:srgbClr val="0A000A"/>
                </a:solidFill>
                <a:latin typeface="Tahoma"/>
                <a:cs typeface="Tahoma"/>
              </a:rPr>
              <a:t> </a:t>
            </a:r>
            <a:r>
              <a:rPr sz="1100" dirty="0">
                <a:solidFill>
                  <a:srgbClr val="0A000A"/>
                </a:solidFill>
                <a:latin typeface="Tahoma"/>
                <a:cs typeface="Tahoma"/>
              </a:rPr>
              <a:t>a</a:t>
            </a:r>
            <a:r>
              <a:rPr sz="1100" spc="-35" dirty="0">
                <a:solidFill>
                  <a:srgbClr val="0A000A"/>
                </a:solidFill>
                <a:latin typeface="Tahoma"/>
                <a:cs typeface="Tahoma"/>
              </a:rPr>
              <a:t> </a:t>
            </a:r>
            <a:r>
              <a:rPr sz="1100" spc="-20" dirty="0">
                <a:solidFill>
                  <a:srgbClr val="0A000A"/>
                </a:solidFill>
                <a:latin typeface="Tahoma"/>
                <a:cs typeface="Tahoma"/>
              </a:rPr>
              <a:t>logic</a:t>
            </a:r>
            <a:r>
              <a:rPr sz="1100" spc="-35" dirty="0">
                <a:solidFill>
                  <a:srgbClr val="0A000A"/>
                </a:solidFill>
                <a:latin typeface="Tahoma"/>
                <a:cs typeface="Tahoma"/>
              </a:rPr>
              <a:t> </a:t>
            </a:r>
            <a:r>
              <a:rPr sz="1100" spc="-55" dirty="0">
                <a:solidFill>
                  <a:srgbClr val="0A000A"/>
                </a:solidFill>
                <a:latin typeface="Tahoma"/>
                <a:cs typeface="Tahoma"/>
              </a:rPr>
              <a:t>program</a:t>
            </a:r>
            <a:r>
              <a:rPr sz="1100" spc="-30" dirty="0">
                <a:solidFill>
                  <a:srgbClr val="0A000A"/>
                </a:solidFill>
                <a:latin typeface="Tahoma"/>
                <a:cs typeface="Tahoma"/>
              </a:rPr>
              <a:t> </a:t>
            </a:r>
            <a:r>
              <a:rPr sz="1100" dirty="0">
                <a:solidFill>
                  <a:srgbClr val="0A000A"/>
                </a:solidFill>
                <a:latin typeface="Tahoma"/>
                <a:cs typeface="Tahoma"/>
              </a:rPr>
              <a:t>of</a:t>
            </a:r>
            <a:r>
              <a:rPr sz="1100" spc="-35" dirty="0">
                <a:solidFill>
                  <a:srgbClr val="0A000A"/>
                </a:solidFill>
                <a:latin typeface="Tahoma"/>
                <a:cs typeface="Tahoma"/>
              </a:rPr>
              <a:t> </a:t>
            </a:r>
            <a:r>
              <a:rPr sz="1100" spc="-30" dirty="0">
                <a:solidFill>
                  <a:srgbClr val="0A000A"/>
                </a:solidFill>
                <a:latin typeface="Tahoma"/>
                <a:cs typeface="Tahoma"/>
              </a:rPr>
              <a:t>exactly the</a:t>
            </a:r>
            <a:r>
              <a:rPr sz="1100" spc="-35" dirty="0">
                <a:solidFill>
                  <a:srgbClr val="0A000A"/>
                </a:solidFill>
                <a:latin typeface="Tahoma"/>
                <a:cs typeface="Tahoma"/>
              </a:rPr>
              <a:t> </a:t>
            </a:r>
            <a:r>
              <a:rPr sz="1100" spc="-70" dirty="0">
                <a:solidFill>
                  <a:srgbClr val="0A000A"/>
                </a:solidFill>
                <a:latin typeface="Tahoma"/>
                <a:cs typeface="Tahoma"/>
              </a:rPr>
              <a:t>same</a:t>
            </a:r>
            <a:r>
              <a:rPr sz="1100" spc="-15" dirty="0">
                <a:solidFill>
                  <a:srgbClr val="0A000A"/>
                </a:solidFill>
                <a:latin typeface="Tahoma"/>
                <a:cs typeface="Tahoma"/>
              </a:rPr>
              <a:t> </a:t>
            </a:r>
            <a:r>
              <a:rPr sz="1100" spc="-45" dirty="0">
                <a:solidFill>
                  <a:srgbClr val="0A000A"/>
                </a:solidFill>
                <a:latin typeface="Tahoma"/>
                <a:cs typeface="Tahoma"/>
              </a:rPr>
              <a:t>form</a:t>
            </a:r>
            <a:r>
              <a:rPr sz="1100" spc="-35" dirty="0">
                <a:solidFill>
                  <a:srgbClr val="0A000A"/>
                </a:solidFill>
                <a:latin typeface="Tahoma"/>
                <a:cs typeface="Tahoma"/>
              </a:rPr>
              <a:t> </a:t>
            </a:r>
            <a:r>
              <a:rPr sz="1100" spc="-50" dirty="0">
                <a:solidFill>
                  <a:srgbClr val="0A000A"/>
                </a:solidFill>
                <a:latin typeface="Tahoma"/>
                <a:cs typeface="Tahoma"/>
              </a:rPr>
              <a:t>as</a:t>
            </a:r>
            <a:r>
              <a:rPr sz="1100" spc="-35" dirty="0">
                <a:solidFill>
                  <a:srgbClr val="0A000A"/>
                </a:solidFill>
                <a:latin typeface="Tahoma"/>
                <a:cs typeface="Tahoma"/>
              </a:rPr>
              <a:t> </a:t>
            </a:r>
            <a:r>
              <a:rPr sz="1100" dirty="0">
                <a:solidFill>
                  <a:srgbClr val="0A000A"/>
                </a:solidFill>
                <a:latin typeface="Tahoma"/>
                <a:cs typeface="Tahoma"/>
              </a:rPr>
              <a:t>in</a:t>
            </a:r>
            <a:r>
              <a:rPr sz="1100" spc="-35" dirty="0">
                <a:solidFill>
                  <a:srgbClr val="0A000A"/>
                </a:solidFill>
                <a:latin typeface="Tahoma"/>
                <a:cs typeface="Tahoma"/>
              </a:rPr>
              <a:t> </a:t>
            </a:r>
            <a:r>
              <a:rPr sz="1100" spc="-20" dirty="0">
                <a:solidFill>
                  <a:srgbClr val="0A000A"/>
                </a:solidFill>
                <a:latin typeface="Tahoma"/>
                <a:cs typeface="Tahoma"/>
              </a:rPr>
              <a:t>logic</a:t>
            </a:r>
            <a:r>
              <a:rPr sz="1100" spc="-30" dirty="0">
                <a:solidFill>
                  <a:srgbClr val="0A000A"/>
                </a:solidFill>
                <a:latin typeface="Tahoma"/>
                <a:cs typeface="Tahoma"/>
              </a:rPr>
              <a:t> </a:t>
            </a:r>
            <a:r>
              <a:rPr sz="1100" spc="-45" dirty="0">
                <a:solidFill>
                  <a:srgbClr val="0A000A"/>
                </a:solidFill>
                <a:latin typeface="Tahoma"/>
                <a:cs typeface="Tahoma"/>
              </a:rPr>
              <a:t>programming </a:t>
            </a:r>
            <a:r>
              <a:rPr sz="1100" spc="70" dirty="0">
                <a:solidFill>
                  <a:srgbClr val="0A000A"/>
                </a:solidFill>
                <a:latin typeface="Tahoma"/>
                <a:cs typeface="Tahoma"/>
              </a:rPr>
              <a:t>AB</a:t>
            </a:r>
            <a:r>
              <a:rPr sz="1100" spc="-40" dirty="0">
                <a:solidFill>
                  <a:srgbClr val="0A000A"/>
                </a:solidFill>
                <a:latin typeface="Tahoma"/>
                <a:cs typeface="Tahoma"/>
              </a:rPr>
              <a:t> </a:t>
            </a:r>
            <a:r>
              <a:rPr sz="1100" dirty="0">
                <a:solidFill>
                  <a:srgbClr val="0A000A"/>
                </a:solidFill>
                <a:latin typeface="Tahoma"/>
                <a:cs typeface="Tahoma"/>
              </a:rPr>
              <a:t>is</a:t>
            </a:r>
            <a:r>
              <a:rPr sz="1100" spc="-40" dirty="0">
                <a:solidFill>
                  <a:srgbClr val="0A000A"/>
                </a:solidFill>
                <a:latin typeface="Tahoma"/>
                <a:cs typeface="Tahoma"/>
              </a:rPr>
              <a:t> </a:t>
            </a:r>
            <a:r>
              <a:rPr sz="1100" dirty="0">
                <a:solidFill>
                  <a:srgbClr val="0A000A"/>
                </a:solidFill>
                <a:latin typeface="Tahoma"/>
                <a:cs typeface="Tahoma"/>
              </a:rPr>
              <a:t>a</a:t>
            </a:r>
            <a:r>
              <a:rPr sz="1100" spc="-35" dirty="0">
                <a:solidFill>
                  <a:srgbClr val="0A000A"/>
                </a:solidFill>
                <a:latin typeface="Tahoma"/>
                <a:cs typeface="Tahoma"/>
              </a:rPr>
              <a:t> </a:t>
            </a:r>
            <a:r>
              <a:rPr sz="1100" spc="-20" dirty="0">
                <a:solidFill>
                  <a:srgbClr val="0A000A"/>
                </a:solidFill>
                <a:latin typeface="Tahoma"/>
                <a:cs typeface="Tahoma"/>
              </a:rPr>
              <a:t>set</a:t>
            </a:r>
            <a:r>
              <a:rPr sz="1100" spc="-40" dirty="0">
                <a:solidFill>
                  <a:srgbClr val="0A000A"/>
                </a:solidFill>
                <a:latin typeface="Tahoma"/>
                <a:cs typeface="Tahoma"/>
              </a:rPr>
              <a:t> </a:t>
            </a:r>
            <a:r>
              <a:rPr sz="1100" dirty="0">
                <a:solidFill>
                  <a:srgbClr val="0A000A"/>
                </a:solidFill>
                <a:latin typeface="Tahoma"/>
                <a:cs typeface="Tahoma"/>
              </a:rPr>
              <a:t>of</a:t>
            </a:r>
            <a:r>
              <a:rPr sz="1100" spc="-35" dirty="0">
                <a:solidFill>
                  <a:srgbClr val="0A000A"/>
                </a:solidFill>
                <a:latin typeface="Tahoma"/>
                <a:cs typeface="Tahoma"/>
              </a:rPr>
              <a:t> </a:t>
            </a:r>
            <a:r>
              <a:rPr sz="1100" spc="-40" dirty="0">
                <a:solidFill>
                  <a:srgbClr val="0A000A"/>
                </a:solidFill>
                <a:latin typeface="Tahoma"/>
                <a:cs typeface="Tahoma"/>
              </a:rPr>
              <a:t>predicate</a:t>
            </a:r>
            <a:r>
              <a:rPr sz="1100" spc="-35" dirty="0">
                <a:solidFill>
                  <a:srgbClr val="0A000A"/>
                </a:solidFill>
                <a:latin typeface="Tahoma"/>
                <a:cs typeface="Tahoma"/>
              </a:rPr>
              <a:t> </a:t>
            </a:r>
            <a:r>
              <a:rPr sz="1100" spc="-55" dirty="0">
                <a:solidFill>
                  <a:srgbClr val="0A000A"/>
                </a:solidFill>
                <a:latin typeface="Tahoma"/>
                <a:cs typeface="Tahoma"/>
              </a:rPr>
              <a:t>names,</a:t>
            </a:r>
            <a:r>
              <a:rPr sz="1100" spc="-30" dirty="0">
                <a:solidFill>
                  <a:srgbClr val="0A000A"/>
                </a:solidFill>
                <a:latin typeface="Tahoma"/>
                <a:cs typeface="Tahoma"/>
              </a:rPr>
              <a:t> </a:t>
            </a:r>
            <a:r>
              <a:rPr sz="1100" spc="-25" dirty="0">
                <a:solidFill>
                  <a:srgbClr val="0A000A"/>
                </a:solidFill>
                <a:latin typeface="Tahoma"/>
                <a:cs typeface="Tahoma"/>
              </a:rPr>
              <a:t>called</a:t>
            </a:r>
            <a:r>
              <a:rPr sz="1100" spc="-35" dirty="0">
                <a:solidFill>
                  <a:srgbClr val="0A000A"/>
                </a:solidFill>
                <a:latin typeface="Tahoma"/>
                <a:cs typeface="Tahoma"/>
              </a:rPr>
              <a:t> </a:t>
            </a:r>
            <a:r>
              <a:rPr sz="1100" spc="-10" dirty="0">
                <a:solidFill>
                  <a:srgbClr val="0A000A"/>
                </a:solidFill>
                <a:latin typeface="Tahoma"/>
                <a:cs typeface="Tahoma"/>
              </a:rPr>
              <a:t>the</a:t>
            </a:r>
            <a:r>
              <a:rPr sz="1100" spc="-35" dirty="0">
                <a:solidFill>
                  <a:srgbClr val="0A000A"/>
                </a:solidFill>
                <a:latin typeface="Tahoma"/>
                <a:cs typeface="Tahoma"/>
              </a:rPr>
              <a:t> abducible </a:t>
            </a:r>
            <a:r>
              <a:rPr sz="1100" spc="-10" dirty="0">
                <a:solidFill>
                  <a:srgbClr val="0A000A"/>
                </a:solidFill>
                <a:latin typeface="Tahoma"/>
                <a:cs typeface="Tahoma"/>
              </a:rPr>
              <a:t>predicates</a:t>
            </a:r>
            <a:endParaRPr sz="1100">
              <a:latin typeface="Tahoma"/>
              <a:cs typeface="Tahoma"/>
            </a:endParaRPr>
          </a:p>
          <a:p>
            <a:pPr marL="289560" algn="just">
              <a:lnSpc>
                <a:spcPct val="100000"/>
              </a:lnSpc>
              <a:spcBef>
                <a:spcPts val="365"/>
              </a:spcBef>
            </a:pPr>
            <a:r>
              <a:rPr sz="1100" dirty="0">
                <a:solidFill>
                  <a:srgbClr val="0A000A"/>
                </a:solidFill>
                <a:latin typeface="Tahoma"/>
                <a:cs typeface="Tahoma"/>
              </a:rPr>
              <a:t>IC</a:t>
            </a:r>
            <a:r>
              <a:rPr sz="1100" spc="-25" dirty="0">
                <a:solidFill>
                  <a:srgbClr val="0A000A"/>
                </a:solidFill>
                <a:latin typeface="Tahoma"/>
                <a:cs typeface="Tahoma"/>
              </a:rPr>
              <a:t> </a:t>
            </a:r>
            <a:r>
              <a:rPr sz="1100" dirty="0">
                <a:solidFill>
                  <a:srgbClr val="0A000A"/>
                </a:solidFill>
                <a:latin typeface="Tahoma"/>
                <a:cs typeface="Tahoma"/>
              </a:rPr>
              <a:t>is</a:t>
            </a:r>
            <a:r>
              <a:rPr sz="1100" spc="-20" dirty="0">
                <a:solidFill>
                  <a:srgbClr val="0A000A"/>
                </a:solidFill>
                <a:latin typeface="Tahoma"/>
                <a:cs typeface="Tahoma"/>
              </a:rPr>
              <a:t> </a:t>
            </a:r>
            <a:r>
              <a:rPr sz="1100" dirty="0">
                <a:solidFill>
                  <a:srgbClr val="0A000A"/>
                </a:solidFill>
                <a:latin typeface="Tahoma"/>
                <a:cs typeface="Tahoma"/>
              </a:rPr>
              <a:t>a</a:t>
            </a:r>
            <a:r>
              <a:rPr sz="1100" spc="-25" dirty="0">
                <a:solidFill>
                  <a:srgbClr val="0A000A"/>
                </a:solidFill>
                <a:latin typeface="Tahoma"/>
                <a:cs typeface="Tahoma"/>
              </a:rPr>
              <a:t> </a:t>
            </a:r>
            <a:r>
              <a:rPr sz="1100" spc="-30" dirty="0">
                <a:solidFill>
                  <a:srgbClr val="0A000A"/>
                </a:solidFill>
                <a:latin typeface="Tahoma"/>
                <a:cs typeface="Tahoma"/>
              </a:rPr>
              <a:t>set</a:t>
            </a:r>
            <a:r>
              <a:rPr sz="1100" spc="-25" dirty="0">
                <a:solidFill>
                  <a:srgbClr val="0A000A"/>
                </a:solidFill>
                <a:latin typeface="Tahoma"/>
                <a:cs typeface="Tahoma"/>
              </a:rPr>
              <a:t> </a:t>
            </a:r>
            <a:r>
              <a:rPr sz="1100" spc="-35" dirty="0">
                <a:solidFill>
                  <a:srgbClr val="0A000A"/>
                </a:solidFill>
                <a:latin typeface="Tahoma"/>
                <a:cs typeface="Tahoma"/>
              </a:rPr>
              <a:t>of</a:t>
            </a:r>
            <a:r>
              <a:rPr sz="1100" spc="-35" dirty="0">
                <a:solidFill>
                  <a:srgbClr val="0A000A"/>
                </a:solidFill>
                <a:latin typeface="Arial"/>
                <a:cs typeface="Arial"/>
              </a:rPr>
              <a:t>ﬁ</a:t>
            </a:r>
            <a:r>
              <a:rPr sz="1100" spc="-35" dirty="0">
                <a:solidFill>
                  <a:srgbClr val="0A000A"/>
                </a:solidFill>
                <a:latin typeface="Tahoma"/>
                <a:cs typeface="Tahoma"/>
              </a:rPr>
              <a:t>rst-</a:t>
            </a:r>
            <a:r>
              <a:rPr sz="1100" spc="-50" dirty="0">
                <a:solidFill>
                  <a:srgbClr val="0A000A"/>
                </a:solidFill>
                <a:latin typeface="Tahoma"/>
                <a:cs typeface="Tahoma"/>
              </a:rPr>
              <a:t>order</a:t>
            </a:r>
            <a:r>
              <a:rPr sz="1100" spc="-20" dirty="0">
                <a:solidFill>
                  <a:srgbClr val="0A000A"/>
                </a:solidFill>
                <a:latin typeface="Tahoma"/>
                <a:cs typeface="Tahoma"/>
              </a:rPr>
              <a:t> </a:t>
            </a:r>
            <a:r>
              <a:rPr sz="1100" spc="-30" dirty="0">
                <a:solidFill>
                  <a:srgbClr val="0A000A"/>
                </a:solidFill>
                <a:latin typeface="Tahoma"/>
                <a:cs typeface="Tahoma"/>
              </a:rPr>
              <a:t>classical</a:t>
            </a:r>
            <a:r>
              <a:rPr sz="1100" spc="-25" dirty="0">
                <a:solidFill>
                  <a:srgbClr val="0A000A"/>
                </a:solidFill>
                <a:latin typeface="Tahoma"/>
                <a:cs typeface="Tahoma"/>
              </a:rPr>
              <a:t> </a:t>
            </a:r>
            <a:r>
              <a:rPr sz="1100" spc="-10" dirty="0">
                <a:solidFill>
                  <a:srgbClr val="0A000A"/>
                </a:solidFill>
                <a:latin typeface="Tahoma"/>
                <a:cs typeface="Tahoma"/>
              </a:rPr>
              <a:t>formulae</a:t>
            </a:r>
            <a:endParaRPr sz="1100">
              <a:latin typeface="Tahoma"/>
              <a:cs typeface="Tahoma"/>
            </a:endParaRPr>
          </a:p>
        </p:txBody>
      </p:sp>
      <p:grpSp>
        <p:nvGrpSpPr>
          <p:cNvPr id="12" name="object 12"/>
          <p:cNvGrpSpPr/>
          <p:nvPr/>
        </p:nvGrpSpPr>
        <p:grpSpPr>
          <a:xfrm>
            <a:off x="0" y="3346348"/>
            <a:ext cx="4597400" cy="109855"/>
            <a:chOff x="0" y="3346348"/>
            <a:chExt cx="4597400" cy="109855"/>
          </a:xfrm>
        </p:grpSpPr>
        <p:sp>
          <p:nvSpPr>
            <p:cNvPr id="13" name="object 13"/>
            <p:cNvSpPr/>
            <p:nvPr/>
          </p:nvSpPr>
          <p:spPr>
            <a:xfrm>
              <a:off x="0" y="3346348"/>
              <a:ext cx="1536065" cy="109855"/>
            </a:xfrm>
            <a:custGeom>
              <a:avLst/>
              <a:gdLst/>
              <a:ahLst/>
              <a:cxnLst/>
              <a:rect l="l" t="t" r="r" b="b"/>
              <a:pathLst>
                <a:path w="1536065" h="109854">
                  <a:moveTo>
                    <a:pt x="1535950" y="109639"/>
                  </a:moveTo>
                  <a:lnTo>
                    <a:pt x="0" y="109639"/>
                  </a:lnTo>
                  <a:lnTo>
                    <a:pt x="0" y="0"/>
                  </a:lnTo>
                  <a:lnTo>
                    <a:pt x="1535950" y="0"/>
                  </a:lnTo>
                  <a:lnTo>
                    <a:pt x="1535950" y="109639"/>
                  </a:lnTo>
                  <a:close/>
                </a:path>
              </a:pathLst>
            </a:custGeom>
            <a:solidFill>
              <a:srgbClr val="510051"/>
            </a:solidFill>
          </p:spPr>
          <p:txBody>
            <a:bodyPr wrap="square" lIns="0" tIns="0" rIns="0" bIns="0" rtlCol="0"/>
            <a:lstStyle/>
            <a:p>
              <a:endParaRPr/>
            </a:p>
          </p:txBody>
        </p:sp>
        <p:sp>
          <p:nvSpPr>
            <p:cNvPr id="14" name="object 14"/>
            <p:cNvSpPr/>
            <p:nvPr/>
          </p:nvSpPr>
          <p:spPr>
            <a:xfrm>
              <a:off x="1535950" y="3346348"/>
              <a:ext cx="1536065" cy="109855"/>
            </a:xfrm>
            <a:custGeom>
              <a:avLst/>
              <a:gdLst/>
              <a:ahLst/>
              <a:cxnLst/>
              <a:rect l="l" t="t" r="r" b="b"/>
              <a:pathLst>
                <a:path w="1536064" h="109854">
                  <a:moveTo>
                    <a:pt x="1536001" y="109639"/>
                  </a:moveTo>
                  <a:lnTo>
                    <a:pt x="0" y="109639"/>
                  </a:lnTo>
                  <a:lnTo>
                    <a:pt x="0" y="0"/>
                  </a:lnTo>
                  <a:lnTo>
                    <a:pt x="1536001" y="0"/>
                  </a:lnTo>
                  <a:lnTo>
                    <a:pt x="1536001" y="109639"/>
                  </a:lnTo>
                  <a:close/>
                </a:path>
              </a:pathLst>
            </a:custGeom>
            <a:solidFill>
              <a:srgbClr val="EBEBEB"/>
            </a:solidFill>
          </p:spPr>
          <p:txBody>
            <a:bodyPr wrap="square" lIns="0" tIns="0" rIns="0" bIns="0" rtlCol="0"/>
            <a:lstStyle/>
            <a:p>
              <a:endParaRPr/>
            </a:p>
          </p:txBody>
        </p:sp>
        <p:sp>
          <p:nvSpPr>
            <p:cNvPr id="15" name="object 15"/>
            <p:cNvSpPr/>
            <p:nvPr/>
          </p:nvSpPr>
          <p:spPr>
            <a:xfrm>
              <a:off x="3071964" y="3346348"/>
              <a:ext cx="1525905" cy="108585"/>
            </a:xfrm>
            <a:custGeom>
              <a:avLst/>
              <a:gdLst/>
              <a:ahLst/>
              <a:cxnLst/>
              <a:rect l="l" t="t" r="r" b="b"/>
              <a:pathLst>
                <a:path w="1525904" h="108585">
                  <a:moveTo>
                    <a:pt x="0" y="0"/>
                  </a:moveTo>
                  <a:lnTo>
                    <a:pt x="1525435" y="0"/>
                  </a:lnTo>
                  <a:lnTo>
                    <a:pt x="1525435" y="108051"/>
                  </a:lnTo>
                  <a:lnTo>
                    <a:pt x="0" y="108051"/>
                  </a:lnTo>
                  <a:lnTo>
                    <a:pt x="0" y="0"/>
                  </a:lnTo>
                  <a:close/>
                </a:path>
              </a:pathLst>
            </a:custGeom>
            <a:solidFill>
              <a:srgbClr val="D8D8D8"/>
            </a:solidFill>
          </p:spPr>
          <p:txBody>
            <a:bodyPr wrap="square" lIns="0" tIns="0" rIns="0" bIns="0" rtlCol="0"/>
            <a:lstStyle/>
            <a:p>
              <a:endParaRPr/>
            </a:p>
          </p:txBody>
        </p:sp>
      </p:grpSp>
      <p:sp>
        <p:nvSpPr>
          <p:cNvPr id="16" name="object 16"/>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dirty="0"/>
              <a:t>Calegari</a:t>
            </a:r>
            <a:r>
              <a:rPr spc="170" dirty="0"/>
              <a:t> </a:t>
            </a:r>
            <a:r>
              <a:rPr spc="-20" dirty="0"/>
              <a:t>(Universit`a</a:t>
            </a:r>
            <a:r>
              <a:rPr spc="5" dirty="0"/>
              <a:t> </a:t>
            </a:r>
            <a:r>
              <a:rPr spc="-10" dirty="0"/>
              <a:t>Bologna)</a:t>
            </a:r>
          </a:p>
        </p:txBody>
      </p:sp>
      <p:sp>
        <p:nvSpPr>
          <p:cNvPr id="17" name="object 17"/>
          <p:cNvSpPr txBox="1"/>
          <p:nvPr/>
        </p:nvSpPr>
        <p:spPr>
          <a:xfrm>
            <a:off x="2053069" y="3351784"/>
            <a:ext cx="502284" cy="102235"/>
          </a:xfrm>
          <a:prstGeom prst="rect">
            <a:avLst/>
          </a:prstGeom>
        </p:spPr>
        <p:txBody>
          <a:bodyPr vert="horz" wrap="square" lIns="0" tIns="0" rIns="0" bIns="0" rtlCol="0">
            <a:spAutoFit/>
          </a:bodyPr>
          <a:lstStyle/>
          <a:p>
            <a:pPr marL="12700">
              <a:lnSpc>
                <a:spcPts val="675"/>
              </a:lnSpc>
            </a:pPr>
            <a:r>
              <a:rPr sz="600" dirty="0">
                <a:solidFill>
                  <a:srgbClr val="470047"/>
                </a:solidFill>
                <a:latin typeface="Arial"/>
                <a:cs typeface="Arial"/>
              </a:rPr>
              <a:t>Ethics and</a:t>
            </a:r>
            <a:r>
              <a:rPr sz="600" spc="5" dirty="0">
                <a:solidFill>
                  <a:srgbClr val="470047"/>
                </a:solidFill>
                <a:latin typeface="Arial"/>
                <a:cs typeface="Arial"/>
              </a:rPr>
              <a:t> </a:t>
            </a:r>
            <a:r>
              <a:rPr sz="600" spc="-25" dirty="0">
                <a:solidFill>
                  <a:srgbClr val="470047"/>
                </a:solidFill>
                <a:latin typeface="Arial"/>
                <a:cs typeface="Arial"/>
              </a:rPr>
              <a:t>LP</a:t>
            </a:r>
            <a:endParaRPr sz="600">
              <a:latin typeface="Arial"/>
              <a:cs typeface="Arial"/>
            </a:endParaRPr>
          </a:p>
        </p:txBody>
      </p:sp>
      <p:sp>
        <p:nvSpPr>
          <p:cNvPr id="18" name="object 18"/>
          <p:cNvSpPr txBox="1">
            <a:spLocks noGrp="1"/>
          </p:cNvSpPr>
          <p:nvPr>
            <p:ph type="ftr" sz="quarter" idx="5"/>
          </p:nvPr>
        </p:nvSpPr>
        <p:spPr>
          <a:prstGeom prst="rect">
            <a:avLst/>
          </a:prstGeom>
        </p:spPr>
        <p:txBody>
          <a:bodyPr vert="horz" wrap="square" lIns="0" tIns="0" rIns="0" bIns="0" rtlCol="0">
            <a:spAutoFit/>
          </a:bodyPr>
          <a:lstStyle/>
          <a:p>
            <a:pPr marL="12700">
              <a:lnSpc>
                <a:spcPts val="675"/>
              </a:lnSpc>
            </a:pPr>
            <a:r>
              <a:rPr dirty="0"/>
              <a:t>A.Y.</a:t>
            </a:r>
            <a:r>
              <a:rPr spc="100" dirty="0"/>
              <a:t> </a:t>
            </a:r>
            <a:r>
              <a:rPr spc="-10" dirty="0"/>
              <a:t>2020/2021</a:t>
            </a:r>
          </a:p>
        </p:txBody>
      </p:sp>
      <p:sp>
        <p:nvSpPr>
          <p:cNvPr id="19" name="object 19"/>
          <p:cNvSpPr txBox="1">
            <a:spLocks noGrp="1"/>
          </p:cNvSpPr>
          <p:nvPr>
            <p:ph type="sldNum" sz="quarter" idx="7"/>
          </p:nvPr>
        </p:nvSpPr>
        <p:spPr>
          <a:prstGeom prst="rect">
            <a:avLst/>
          </a:prstGeom>
        </p:spPr>
        <p:txBody>
          <a:bodyPr vert="horz" wrap="square" lIns="0" tIns="0" rIns="0" bIns="0" rtlCol="0">
            <a:spAutoFit/>
          </a:bodyPr>
          <a:lstStyle/>
          <a:p>
            <a:pPr marL="38100">
              <a:lnSpc>
                <a:spcPts val="675"/>
              </a:lnSpc>
            </a:pPr>
            <a:fld id="{81D60167-4931-47E6-BA6A-407CBD079E47}" type="slidenum">
              <a:rPr spc="-25" dirty="0"/>
              <a:t>28</a:t>
            </a:fld>
            <a:r>
              <a:rPr spc="-60" dirty="0"/>
              <a:t> </a:t>
            </a:r>
            <a:r>
              <a:rPr spc="150" dirty="0"/>
              <a:t>/</a:t>
            </a:r>
            <a:r>
              <a:rPr spc="-55" dirty="0"/>
              <a:t> </a:t>
            </a:r>
            <a:r>
              <a:rPr spc="-25" dirty="0"/>
              <a:t>69</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95398" y="792"/>
            <a:ext cx="454025" cy="116839"/>
          </a:xfrm>
          <a:prstGeom prst="rect">
            <a:avLst/>
          </a:prstGeom>
        </p:spPr>
        <p:txBody>
          <a:bodyPr vert="horz" wrap="square" lIns="0" tIns="12065" rIns="0" bIns="0" rtlCol="0">
            <a:spAutoFit/>
          </a:bodyPr>
          <a:lstStyle/>
          <a:p>
            <a:pPr marL="12700">
              <a:lnSpc>
                <a:spcPct val="100000"/>
              </a:lnSpc>
              <a:spcBef>
                <a:spcPts val="95"/>
              </a:spcBef>
            </a:pPr>
            <a:r>
              <a:rPr sz="600" spc="-10" dirty="0">
                <a:solidFill>
                  <a:srgbClr val="F2F2F2"/>
                </a:solidFill>
                <a:latin typeface="Arial"/>
                <a:cs typeface="Arial"/>
              </a:rPr>
              <a:t>Preliminaries</a:t>
            </a:r>
            <a:endParaRPr sz="600">
              <a:latin typeface="Arial"/>
              <a:cs typeface="Arial"/>
            </a:endParaRPr>
          </a:p>
        </p:txBody>
      </p:sp>
      <p:sp>
        <p:nvSpPr>
          <p:cNvPr id="3" name="object 3"/>
          <p:cNvSpPr/>
          <p:nvPr/>
        </p:nvSpPr>
        <p:spPr>
          <a:xfrm>
            <a:off x="2304008" y="0"/>
            <a:ext cx="2293620" cy="140335"/>
          </a:xfrm>
          <a:custGeom>
            <a:avLst/>
            <a:gdLst/>
            <a:ahLst/>
            <a:cxnLst/>
            <a:rect l="l" t="t" r="r" b="b"/>
            <a:pathLst>
              <a:path w="2293620" h="140335">
                <a:moveTo>
                  <a:pt x="2293391" y="139992"/>
                </a:moveTo>
                <a:lnTo>
                  <a:pt x="0" y="139992"/>
                </a:lnTo>
                <a:lnTo>
                  <a:pt x="0" y="0"/>
                </a:lnTo>
                <a:lnTo>
                  <a:pt x="2293391" y="0"/>
                </a:lnTo>
                <a:lnTo>
                  <a:pt x="2293391" y="139992"/>
                </a:lnTo>
                <a:close/>
              </a:path>
            </a:pathLst>
          </a:custGeom>
          <a:solidFill>
            <a:srgbClr val="D8D8D8"/>
          </a:solidFill>
        </p:spPr>
        <p:txBody>
          <a:bodyPr wrap="square" lIns="0" tIns="0" rIns="0" bIns="0" rtlCol="0"/>
          <a:lstStyle/>
          <a:p>
            <a:endParaRPr/>
          </a:p>
        </p:txBody>
      </p:sp>
      <p:sp>
        <p:nvSpPr>
          <p:cNvPr id="4" name="object 4"/>
          <p:cNvSpPr txBox="1"/>
          <p:nvPr/>
        </p:nvSpPr>
        <p:spPr>
          <a:xfrm>
            <a:off x="2358783" y="792"/>
            <a:ext cx="762635" cy="116839"/>
          </a:xfrm>
          <a:prstGeom prst="rect">
            <a:avLst/>
          </a:prstGeom>
        </p:spPr>
        <p:txBody>
          <a:bodyPr vert="horz" wrap="square" lIns="0" tIns="12065" rIns="0" bIns="0" rtlCol="0">
            <a:spAutoFit/>
          </a:bodyPr>
          <a:lstStyle/>
          <a:p>
            <a:pPr marL="12700">
              <a:lnSpc>
                <a:spcPct val="100000"/>
              </a:lnSpc>
              <a:spcBef>
                <a:spcPts val="95"/>
              </a:spcBef>
            </a:pPr>
            <a:r>
              <a:rPr sz="600" dirty="0">
                <a:solidFill>
                  <a:srgbClr val="3D003D"/>
                </a:solidFill>
                <a:latin typeface="Arial"/>
                <a:cs typeface="Arial"/>
              </a:rPr>
              <a:t>Prolog</a:t>
            </a:r>
            <a:r>
              <a:rPr sz="600" spc="20" dirty="0">
                <a:solidFill>
                  <a:srgbClr val="3D003D"/>
                </a:solidFill>
                <a:latin typeface="Arial"/>
                <a:cs typeface="Arial"/>
              </a:rPr>
              <a:t> </a:t>
            </a:r>
            <a:r>
              <a:rPr sz="600" dirty="0">
                <a:solidFill>
                  <a:srgbClr val="3D003D"/>
                </a:solidFill>
                <a:latin typeface="Arial"/>
                <a:cs typeface="Arial"/>
              </a:rPr>
              <a:t>Syntax:</a:t>
            </a:r>
            <a:r>
              <a:rPr sz="600" spc="85" dirty="0">
                <a:solidFill>
                  <a:srgbClr val="3D003D"/>
                </a:solidFill>
                <a:latin typeface="Arial"/>
                <a:cs typeface="Arial"/>
              </a:rPr>
              <a:t> </a:t>
            </a:r>
            <a:r>
              <a:rPr sz="600" spc="-20" dirty="0">
                <a:solidFill>
                  <a:srgbClr val="3D003D"/>
                </a:solidFill>
                <a:latin typeface="Arial"/>
                <a:cs typeface="Arial"/>
              </a:rPr>
              <a:t>Recap</a:t>
            </a:r>
            <a:endParaRPr sz="600">
              <a:latin typeface="Arial"/>
              <a:cs typeface="Arial"/>
            </a:endParaRPr>
          </a:p>
        </p:txBody>
      </p:sp>
      <p:sp>
        <p:nvSpPr>
          <p:cNvPr id="5" name="object 5"/>
          <p:cNvSpPr/>
          <p:nvPr/>
        </p:nvSpPr>
        <p:spPr>
          <a:xfrm>
            <a:off x="0" y="139992"/>
            <a:ext cx="4597400" cy="350520"/>
          </a:xfrm>
          <a:custGeom>
            <a:avLst/>
            <a:gdLst/>
            <a:ahLst/>
            <a:cxnLst/>
            <a:rect l="l" t="t" r="r" b="b"/>
            <a:pathLst>
              <a:path w="4597400" h="350520">
                <a:moveTo>
                  <a:pt x="0" y="0"/>
                </a:moveTo>
                <a:lnTo>
                  <a:pt x="4597400" y="0"/>
                </a:lnTo>
                <a:lnTo>
                  <a:pt x="4597400" y="350138"/>
                </a:lnTo>
                <a:lnTo>
                  <a:pt x="0" y="350138"/>
                </a:lnTo>
                <a:lnTo>
                  <a:pt x="0" y="0"/>
                </a:lnTo>
                <a:close/>
              </a:path>
            </a:pathLst>
          </a:custGeom>
          <a:solidFill>
            <a:srgbClr val="F2F2F2"/>
          </a:solidFill>
        </p:spPr>
        <p:txBody>
          <a:bodyPr wrap="square" lIns="0" tIns="0" rIns="0" bIns="0" rtlCol="0"/>
          <a:lstStyle/>
          <a:p>
            <a:endParaRPr/>
          </a:p>
        </p:txBody>
      </p:sp>
      <p:sp>
        <p:nvSpPr>
          <p:cNvPr id="6" name="object 6"/>
          <p:cNvSpPr txBox="1"/>
          <p:nvPr/>
        </p:nvSpPr>
        <p:spPr>
          <a:xfrm>
            <a:off x="95300" y="199895"/>
            <a:ext cx="1697355" cy="244475"/>
          </a:xfrm>
          <a:prstGeom prst="rect">
            <a:avLst/>
          </a:prstGeom>
        </p:spPr>
        <p:txBody>
          <a:bodyPr vert="horz" wrap="square" lIns="0" tIns="17145" rIns="0" bIns="0" rtlCol="0">
            <a:spAutoFit/>
          </a:bodyPr>
          <a:lstStyle/>
          <a:p>
            <a:pPr marL="12700">
              <a:lnSpc>
                <a:spcPct val="100000"/>
              </a:lnSpc>
              <a:spcBef>
                <a:spcPts val="135"/>
              </a:spcBef>
            </a:pPr>
            <a:r>
              <a:rPr sz="1400" spc="-10" dirty="0">
                <a:solidFill>
                  <a:srgbClr val="650065"/>
                </a:solidFill>
                <a:latin typeface="Tahoma"/>
                <a:cs typeface="Tahoma"/>
              </a:rPr>
              <a:t>Abduction</a:t>
            </a:r>
            <a:r>
              <a:rPr sz="1400" spc="-35" dirty="0">
                <a:solidFill>
                  <a:srgbClr val="650065"/>
                </a:solidFill>
                <a:latin typeface="Tahoma"/>
                <a:cs typeface="Tahoma"/>
              </a:rPr>
              <a:t> </a:t>
            </a:r>
            <a:r>
              <a:rPr sz="1400" spc="-50" dirty="0">
                <a:solidFill>
                  <a:srgbClr val="650065"/>
                </a:solidFill>
                <a:latin typeface="Tahoma"/>
                <a:cs typeface="Tahoma"/>
              </a:rPr>
              <a:t>extension</a:t>
            </a:r>
            <a:r>
              <a:rPr sz="1400" spc="-30" dirty="0">
                <a:solidFill>
                  <a:srgbClr val="650065"/>
                </a:solidFill>
                <a:latin typeface="Tahoma"/>
                <a:cs typeface="Tahoma"/>
              </a:rPr>
              <a:t> </a:t>
            </a:r>
            <a:r>
              <a:rPr sz="1400" spc="-80" dirty="0">
                <a:solidFill>
                  <a:srgbClr val="650065"/>
                </a:solidFill>
                <a:latin typeface="Tahoma"/>
                <a:cs typeface="Tahoma"/>
              </a:rPr>
              <a:t>II</a:t>
            </a:r>
            <a:endParaRPr sz="1400">
              <a:latin typeface="Tahoma"/>
              <a:cs typeface="Tahoma"/>
            </a:endParaRPr>
          </a:p>
        </p:txBody>
      </p:sp>
      <p:sp>
        <p:nvSpPr>
          <p:cNvPr id="7" name="object 7"/>
          <p:cNvSpPr txBox="1"/>
          <p:nvPr/>
        </p:nvSpPr>
        <p:spPr>
          <a:xfrm>
            <a:off x="125844" y="956508"/>
            <a:ext cx="4191635" cy="1773555"/>
          </a:xfrm>
          <a:prstGeom prst="rect">
            <a:avLst/>
          </a:prstGeom>
        </p:spPr>
        <p:txBody>
          <a:bodyPr vert="horz" wrap="square" lIns="0" tIns="12065" rIns="0" bIns="0" rtlCol="0">
            <a:spAutoFit/>
          </a:bodyPr>
          <a:lstStyle/>
          <a:p>
            <a:pPr marL="26670">
              <a:lnSpc>
                <a:spcPct val="100000"/>
              </a:lnSpc>
              <a:spcBef>
                <a:spcPts val="95"/>
              </a:spcBef>
            </a:pPr>
            <a:r>
              <a:rPr sz="900" dirty="0">
                <a:solidFill>
                  <a:srgbClr val="0A000A"/>
                </a:solidFill>
                <a:latin typeface="Tahoma"/>
                <a:cs typeface="Tahoma"/>
              </a:rPr>
              <a:t>G</a:t>
            </a:r>
            <a:r>
              <a:rPr sz="900" spc="-170" dirty="0">
                <a:solidFill>
                  <a:srgbClr val="0A000A"/>
                </a:solidFill>
                <a:latin typeface="Tahoma"/>
                <a:cs typeface="Tahoma"/>
              </a:rPr>
              <a:t> </a:t>
            </a:r>
            <a:r>
              <a:rPr sz="900" spc="-10" dirty="0">
                <a:solidFill>
                  <a:srgbClr val="0A000A"/>
                </a:solidFill>
                <a:latin typeface="Tahoma"/>
                <a:cs typeface="Tahoma"/>
              </a:rPr>
              <a:t>r</a:t>
            </a:r>
            <a:r>
              <a:rPr sz="900" spc="-165" dirty="0">
                <a:solidFill>
                  <a:srgbClr val="0A000A"/>
                </a:solidFill>
                <a:latin typeface="Tahoma"/>
                <a:cs typeface="Tahoma"/>
              </a:rPr>
              <a:t> </a:t>
            </a:r>
            <a:r>
              <a:rPr sz="900" spc="-40" dirty="0">
                <a:solidFill>
                  <a:srgbClr val="0A000A"/>
                </a:solidFill>
                <a:latin typeface="Tahoma"/>
                <a:cs typeface="Tahoma"/>
              </a:rPr>
              <a:t>a</a:t>
            </a:r>
            <a:r>
              <a:rPr sz="900" spc="-165" dirty="0">
                <a:solidFill>
                  <a:srgbClr val="0A000A"/>
                </a:solidFill>
                <a:latin typeface="Tahoma"/>
                <a:cs typeface="Tahoma"/>
              </a:rPr>
              <a:t> </a:t>
            </a:r>
            <a:r>
              <a:rPr sz="900" spc="-60" dirty="0">
                <a:solidFill>
                  <a:srgbClr val="0A000A"/>
                </a:solidFill>
                <a:latin typeface="Tahoma"/>
                <a:cs typeface="Tahoma"/>
              </a:rPr>
              <a:t>s</a:t>
            </a:r>
            <a:r>
              <a:rPr sz="900" spc="-165" dirty="0">
                <a:solidFill>
                  <a:srgbClr val="0A000A"/>
                </a:solidFill>
                <a:latin typeface="Tahoma"/>
                <a:cs typeface="Tahoma"/>
              </a:rPr>
              <a:t> </a:t>
            </a:r>
            <a:r>
              <a:rPr sz="900" spc="-25" dirty="0">
                <a:solidFill>
                  <a:srgbClr val="0A000A"/>
                </a:solidFill>
                <a:latin typeface="Tahoma"/>
                <a:cs typeface="Tahoma"/>
              </a:rPr>
              <a:t>s</a:t>
            </a:r>
            <a:r>
              <a:rPr sz="900" b="1" spc="-25" dirty="0">
                <a:solidFill>
                  <a:srgbClr val="0A000A"/>
                </a:solidFill>
                <a:latin typeface="Calibri"/>
                <a:cs typeface="Calibri"/>
              </a:rPr>
              <a:t>i</a:t>
            </a:r>
            <a:r>
              <a:rPr sz="900" b="1" spc="-35" dirty="0">
                <a:solidFill>
                  <a:srgbClr val="0A000A"/>
                </a:solidFill>
                <a:latin typeface="Calibri"/>
                <a:cs typeface="Calibri"/>
              </a:rPr>
              <a:t> </a:t>
            </a:r>
            <a:r>
              <a:rPr sz="900" b="1" dirty="0">
                <a:solidFill>
                  <a:srgbClr val="0A000A"/>
                </a:solidFill>
                <a:latin typeface="Calibri"/>
                <a:cs typeface="Calibri"/>
              </a:rPr>
              <a:t>s</a:t>
            </a:r>
            <a:r>
              <a:rPr sz="900" dirty="0">
                <a:solidFill>
                  <a:srgbClr val="0A000A"/>
                </a:solidFill>
                <a:latin typeface="Tahoma"/>
                <a:cs typeface="Tahoma"/>
              </a:rPr>
              <a:t>wet</a:t>
            </a:r>
            <a:r>
              <a:rPr sz="900" spc="145" dirty="0">
                <a:solidFill>
                  <a:srgbClr val="0A000A"/>
                </a:solidFill>
                <a:latin typeface="Tahoma"/>
                <a:cs typeface="Tahoma"/>
              </a:rPr>
              <a:t>  </a:t>
            </a:r>
            <a:r>
              <a:rPr sz="900" dirty="0">
                <a:solidFill>
                  <a:srgbClr val="0A000A"/>
                </a:solidFill>
                <a:latin typeface="Tahoma"/>
                <a:cs typeface="Tahoma"/>
              </a:rPr>
              <a:t>i</a:t>
            </a:r>
            <a:r>
              <a:rPr sz="900" spc="-70" dirty="0">
                <a:solidFill>
                  <a:srgbClr val="0A000A"/>
                </a:solidFill>
                <a:latin typeface="Tahoma"/>
                <a:cs typeface="Tahoma"/>
              </a:rPr>
              <a:t> </a:t>
            </a:r>
            <a:r>
              <a:rPr sz="900" dirty="0">
                <a:solidFill>
                  <a:srgbClr val="0A000A"/>
                </a:solidFill>
                <a:latin typeface="Tahoma"/>
                <a:cs typeface="Tahoma"/>
              </a:rPr>
              <a:t>f</a:t>
            </a:r>
            <a:r>
              <a:rPr sz="900" spc="204" dirty="0">
                <a:solidFill>
                  <a:srgbClr val="0A000A"/>
                </a:solidFill>
                <a:latin typeface="Tahoma"/>
                <a:cs typeface="Tahoma"/>
              </a:rPr>
              <a:t>  </a:t>
            </a:r>
            <a:r>
              <a:rPr sz="900" dirty="0">
                <a:solidFill>
                  <a:srgbClr val="0A000A"/>
                </a:solidFill>
                <a:latin typeface="Tahoma"/>
                <a:cs typeface="Tahoma"/>
              </a:rPr>
              <a:t>i</a:t>
            </a:r>
            <a:r>
              <a:rPr sz="900" spc="-95" dirty="0">
                <a:solidFill>
                  <a:srgbClr val="0A000A"/>
                </a:solidFill>
                <a:latin typeface="Tahoma"/>
                <a:cs typeface="Tahoma"/>
              </a:rPr>
              <a:t> </a:t>
            </a:r>
            <a:r>
              <a:rPr sz="900" dirty="0">
                <a:solidFill>
                  <a:srgbClr val="0A000A"/>
                </a:solidFill>
                <a:latin typeface="Tahoma"/>
                <a:cs typeface="Tahoma"/>
              </a:rPr>
              <a:t>t</a:t>
            </a:r>
            <a:r>
              <a:rPr sz="900" spc="170" dirty="0">
                <a:solidFill>
                  <a:srgbClr val="0A000A"/>
                </a:solidFill>
                <a:latin typeface="Tahoma"/>
                <a:cs typeface="Tahoma"/>
              </a:rPr>
              <a:t>  </a:t>
            </a:r>
            <a:r>
              <a:rPr sz="900" spc="-10" dirty="0">
                <a:solidFill>
                  <a:srgbClr val="0A000A"/>
                </a:solidFill>
                <a:latin typeface="Tahoma"/>
                <a:cs typeface="Tahoma"/>
              </a:rPr>
              <a:t>r</a:t>
            </a:r>
            <a:r>
              <a:rPr sz="900" spc="-140" dirty="0">
                <a:solidFill>
                  <a:srgbClr val="0A000A"/>
                </a:solidFill>
                <a:latin typeface="Tahoma"/>
                <a:cs typeface="Tahoma"/>
              </a:rPr>
              <a:t> </a:t>
            </a:r>
            <a:r>
              <a:rPr sz="900" spc="-40" dirty="0">
                <a:solidFill>
                  <a:srgbClr val="0A000A"/>
                </a:solidFill>
                <a:latin typeface="Tahoma"/>
                <a:cs typeface="Tahoma"/>
              </a:rPr>
              <a:t>a</a:t>
            </a:r>
            <a:r>
              <a:rPr sz="900" spc="-135" dirty="0">
                <a:solidFill>
                  <a:srgbClr val="0A000A"/>
                </a:solidFill>
                <a:latin typeface="Tahoma"/>
                <a:cs typeface="Tahoma"/>
              </a:rPr>
              <a:t> </a:t>
            </a:r>
            <a:r>
              <a:rPr sz="900" dirty="0">
                <a:solidFill>
                  <a:srgbClr val="0A000A"/>
                </a:solidFill>
                <a:latin typeface="Tahoma"/>
                <a:cs typeface="Tahoma"/>
              </a:rPr>
              <a:t>i</a:t>
            </a:r>
            <a:r>
              <a:rPr sz="900" spc="-140" dirty="0">
                <a:solidFill>
                  <a:srgbClr val="0A000A"/>
                </a:solidFill>
                <a:latin typeface="Tahoma"/>
                <a:cs typeface="Tahoma"/>
              </a:rPr>
              <a:t> </a:t>
            </a:r>
            <a:r>
              <a:rPr sz="900" spc="-40" dirty="0">
                <a:solidFill>
                  <a:srgbClr val="0A000A"/>
                </a:solidFill>
                <a:latin typeface="Tahoma"/>
                <a:cs typeface="Tahoma"/>
              </a:rPr>
              <a:t>n</a:t>
            </a:r>
            <a:r>
              <a:rPr sz="900" spc="-140" dirty="0">
                <a:solidFill>
                  <a:srgbClr val="0A000A"/>
                </a:solidFill>
                <a:latin typeface="Tahoma"/>
                <a:cs typeface="Tahoma"/>
              </a:rPr>
              <a:t> </a:t>
            </a:r>
            <a:r>
              <a:rPr sz="900" spc="-75" dirty="0">
                <a:solidFill>
                  <a:srgbClr val="0A000A"/>
                </a:solidFill>
                <a:latin typeface="Tahoma"/>
                <a:cs typeface="Tahoma"/>
              </a:rPr>
              <a:t>e</a:t>
            </a:r>
            <a:r>
              <a:rPr sz="900" spc="-140" dirty="0">
                <a:solidFill>
                  <a:srgbClr val="0A000A"/>
                </a:solidFill>
                <a:latin typeface="Tahoma"/>
                <a:cs typeface="Tahoma"/>
              </a:rPr>
              <a:t> </a:t>
            </a:r>
            <a:r>
              <a:rPr sz="900" dirty="0">
                <a:solidFill>
                  <a:srgbClr val="0A000A"/>
                </a:solidFill>
                <a:latin typeface="Tahoma"/>
                <a:cs typeface="Tahoma"/>
              </a:rPr>
              <a:t>d</a:t>
            </a:r>
            <a:r>
              <a:rPr sz="900" spc="15" dirty="0">
                <a:solidFill>
                  <a:srgbClr val="0A000A"/>
                </a:solidFill>
                <a:latin typeface="Tahoma"/>
                <a:cs typeface="Tahoma"/>
              </a:rPr>
              <a:t> </a:t>
            </a:r>
            <a:r>
              <a:rPr sz="900" spc="-50" dirty="0">
                <a:solidFill>
                  <a:srgbClr val="0A000A"/>
                </a:solidFill>
                <a:latin typeface="Tahoma"/>
                <a:cs typeface="Tahoma"/>
              </a:rPr>
              <a:t>.</a:t>
            </a:r>
            <a:endParaRPr sz="900">
              <a:latin typeface="Tahoma"/>
              <a:cs typeface="Tahoma"/>
            </a:endParaRPr>
          </a:p>
          <a:p>
            <a:pPr marL="17145" marR="1797685" indent="9525">
              <a:lnSpc>
                <a:spcPct val="202900"/>
              </a:lnSpc>
            </a:pPr>
            <a:r>
              <a:rPr sz="900" dirty="0">
                <a:solidFill>
                  <a:srgbClr val="0A000A"/>
                </a:solidFill>
                <a:latin typeface="Tahoma"/>
                <a:cs typeface="Tahoma"/>
              </a:rPr>
              <a:t>G</a:t>
            </a:r>
            <a:r>
              <a:rPr sz="900" spc="-170" dirty="0">
                <a:solidFill>
                  <a:srgbClr val="0A000A"/>
                </a:solidFill>
                <a:latin typeface="Tahoma"/>
                <a:cs typeface="Tahoma"/>
              </a:rPr>
              <a:t> </a:t>
            </a:r>
            <a:r>
              <a:rPr sz="900" spc="-10" dirty="0">
                <a:solidFill>
                  <a:srgbClr val="0A000A"/>
                </a:solidFill>
                <a:latin typeface="Tahoma"/>
                <a:cs typeface="Tahoma"/>
              </a:rPr>
              <a:t>r</a:t>
            </a:r>
            <a:r>
              <a:rPr sz="900" spc="-165" dirty="0">
                <a:solidFill>
                  <a:srgbClr val="0A000A"/>
                </a:solidFill>
                <a:latin typeface="Tahoma"/>
                <a:cs typeface="Tahoma"/>
              </a:rPr>
              <a:t> </a:t>
            </a:r>
            <a:r>
              <a:rPr sz="900" spc="-40" dirty="0">
                <a:solidFill>
                  <a:srgbClr val="0A000A"/>
                </a:solidFill>
                <a:latin typeface="Tahoma"/>
                <a:cs typeface="Tahoma"/>
              </a:rPr>
              <a:t>a</a:t>
            </a:r>
            <a:r>
              <a:rPr sz="900" spc="-170" dirty="0">
                <a:solidFill>
                  <a:srgbClr val="0A000A"/>
                </a:solidFill>
                <a:latin typeface="Tahoma"/>
                <a:cs typeface="Tahoma"/>
              </a:rPr>
              <a:t> </a:t>
            </a:r>
            <a:r>
              <a:rPr sz="900" spc="-60" dirty="0">
                <a:solidFill>
                  <a:srgbClr val="0A000A"/>
                </a:solidFill>
                <a:latin typeface="Tahoma"/>
                <a:cs typeface="Tahoma"/>
              </a:rPr>
              <a:t>s</a:t>
            </a:r>
            <a:r>
              <a:rPr sz="900" spc="-165" dirty="0">
                <a:solidFill>
                  <a:srgbClr val="0A000A"/>
                </a:solidFill>
                <a:latin typeface="Tahoma"/>
                <a:cs typeface="Tahoma"/>
              </a:rPr>
              <a:t> </a:t>
            </a:r>
            <a:r>
              <a:rPr sz="900" spc="-25" dirty="0">
                <a:solidFill>
                  <a:srgbClr val="0A000A"/>
                </a:solidFill>
                <a:latin typeface="Tahoma"/>
                <a:cs typeface="Tahoma"/>
              </a:rPr>
              <a:t>s</a:t>
            </a:r>
            <a:r>
              <a:rPr sz="900" b="1" spc="-25" dirty="0">
                <a:solidFill>
                  <a:srgbClr val="0A000A"/>
                </a:solidFill>
                <a:latin typeface="Calibri"/>
                <a:cs typeface="Calibri"/>
              </a:rPr>
              <a:t>i</a:t>
            </a:r>
            <a:r>
              <a:rPr sz="900" b="1" spc="-35" dirty="0">
                <a:solidFill>
                  <a:srgbClr val="0A000A"/>
                </a:solidFill>
                <a:latin typeface="Calibri"/>
                <a:cs typeface="Calibri"/>
              </a:rPr>
              <a:t> </a:t>
            </a:r>
            <a:r>
              <a:rPr sz="900" b="1" dirty="0">
                <a:solidFill>
                  <a:srgbClr val="0A000A"/>
                </a:solidFill>
                <a:latin typeface="Calibri"/>
                <a:cs typeface="Calibri"/>
              </a:rPr>
              <a:t>s</a:t>
            </a:r>
            <a:r>
              <a:rPr sz="900" dirty="0">
                <a:solidFill>
                  <a:srgbClr val="0A000A"/>
                </a:solidFill>
                <a:latin typeface="Tahoma"/>
                <a:cs typeface="Tahoma"/>
              </a:rPr>
              <a:t>wet</a:t>
            </a:r>
            <a:r>
              <a:rPr sz="900" spc="140" dirty="0">
                <a:solidFill>
                  <a:srgbClr val="0A000A"/>
                </a:solidFill>
                <a:latin typeface="Tahoma"/>
                <a:cs typeface="Tahoma"/>
              </a:rPr>
              <a:t>  </a:t>
            </a:r>
            <a:r>
              <a:rPr sz="900" dirty="0">
                <a:solidFill>
                  <a:srgbClr val="0A000A"/>
                </a:solidFill>
                <a:latin typeface="Tahoma"/>
                <a:cs typeface="Tahoma"/>
              </a:rPr>
              <a:t>i</a:t>
            </a:r>
            <a:r>
              <a:rPr sz="900" spc="-75" dirty="0">
                <a:solidFill>
                  <a:srgbClr val="0A000A"/>
                </a:solidFill>
                <a:latin typeface="Tahoma"/>
                <a:cs typeface="Tahoma"/>
              </a:rPr>
              <a:t> </a:t>
            </a:r>
            <a:r>
              <a:rPr sz="900" dirty="0">
                <a:solidFill>
                  <a:srgbClr val="0A000A"/>
                </a:solidFill>
                <a:latin typeface="Tahoma"/>
                <a:cs typeface="Tahoma"/>
              </a:rPr>
              <a:t>f</a:t>
            </a:r>
            <a:r>
              <a:rPr sz="900" spc="160" dirty="0">
                <a:solidFill>
                  <a:srgbClr val="0A000A"/>
                </a:solidFill>
                <a:latin typeface="Tahoma"/>
                <a:cs typeface="Tahoma"/>
              </a:rPr>
              <a:t>  </a:t>
            </a:r>
            <a:r>
              <a:rPr sz="900" spc="50" dirty="0">
                <a:solidFill>
                  <a:srgbClr val="0A000A"/>
                </a:solidFill>
                <a:latin typeface="Tahoma"/>
                <a:cs typeface="Tahoma"/>
              </a:rPr>
              <a:t>the</a:t>
            </a:r>
            <a:r>
              <a:rPr sz="900" spc="145" dirty="0">
                <a:solidFill>
                  <a:srgbClr val="0A000A"/>
                </a:solidFill>
                <a:latin typeface="Tahoma"/>
                <a:cs typeface="Tahoma"/>
              </a:rPr>
              <a:t>  </a:t>
            </a:r>
            <a:r>
              <a:rPr sz="900" spc="-60" dirty="0">
                <a:solidFill>
                  <a:srgbClr val="0A000A"/>
                </a:solidFill>
                <a:latin typeface="Tahoma"/>
                <a:cs typeface="Tahoma"/>
              </a:rPr>
              <a:t>s</a:t>
            </a:r>
            <a:r>
              <a:rPr sz="900" spc="-100" dirty="0">
                <a:solidFill>
                  <a:srgbClr val="0A000A"/>
                </a:solidFill>
                <a:latin typeface="Tahoma"/>
                <a:cs typeface="Tahoma"/>
              </a:rPr>
              <a:t> </a:t>
            </a:r>
            <a:r>
              <a:rPr sz="900" spc="-30" dirty="0">
                <a:solidFill>
                  <a:srgbClr val="0A000A"/>
                </a:solidFill>
                <a:latin typeface="Tahoma"/>
                <a:cs typeface="Tahoma"/>
              </a:rPr>
              <a:t>p</a:t>
            </a:r>
            <a:r>
              <a:rPr sz="900" spc="-110" dirty="0">
                <a:solidFill>
                  <a:srgbClr val="0A000A"/>
                </a:solidFill>
                <a:latin typeface="Tahoma"/>
                <a:cs typeface="Tahoma"/>
              </a:rPr>
              <a:t> </a:t>
            </a:r>
            <a:r>
              <a:rPr sz="900" spc="-10" dirty="0">
                <a:solidFill>
                  <a:srgbClr val="0A000A"/>
                </a:solidFill>
                <a:latin typeface="Tahoma"/>
                <a:cs typeface="Tahoma"/>
              </a:rPr>
              <a:t>r</a:t>
            </a:r>
            <a:r>
              <a:rPr sz="900" spc="-105" dirty="0">
                <a:solidFill>
                  <a:srgbClr val="0A000A"/>
                </a:solidFill>
                <a:latin typeface="Tahoma"/>
                <a:cs typeface="Tahoma"/>
              </a:rPr>
              <a:t> </a:t>
            </a:r>
            <a:r>
              <a:rPr sz="900" dirty="0">
                <a:solidFill>
                  <a:srgbClr val="0A000A"/>
                </a:solidFill>
                <a:latin typeface="Tahoma"/>
                <a:cs typeface="Tahoma"/>
              </a:rPr>
              <a:t>i</a:t>
            </a:r>
            <a:r>
              <a:rPr sz="900" spc="-105" dirty="0">
                <a:solidFill>
                  <a:srgbClr val="0A000A"/>
                </a:solidFill>
                <a:latin typeface="Tahoma"/>
                <a:cs typeface="Tahoma"/>
              </a:rPr>
              <a:t> </a:t>
            </a:r>
            <a:r>
              <a:rPr sz="900" spc="-40" dirty="0">
                <a:solidFill>
                  <a:srgbClr val="0A000A"/>
                </a:solidFill>
                <a:latin typeface="Tahoma"/>
                <a:cs typeface="Tahoma"/>
              </a:rPr>
              <a:t>n</a:t>
            </a:r>
            <a:r>
              <a:rPr sz="900" spc="-105" dirty="0">
                <a:solidFill>
                  <a:srgbClr val="0A000A"/>
                </a:solidFill>
                <a:latin typeface="Tahoma"/>
                <a:cs typeface="Tahoma"/>
              </a:rPr>
              <a:t> </a:t>
            </a:r>
            <a:r>
              <a:rPr sz="900" dirty="0">
                <a:solidFill>
                  <a:srgbClr val="0A000A"/>
                </a:solidFill>
                <a:latin typeface="Tahoma"/>
                <a:cs typeface="Tahoma"/>
              </a:rPr>
              <a:t>k</a:t>
            </a:r>
            <a:r>
              <a:rPr sz="900" spc="-105" dirty="0">
                <a:solidFill>
                  <a:srgbClr val="0A000A"/>
                </a:solidFill>
                <a:latin typeface="Tahoma"/>
                <a:cs typeface="Tahoma"/>
              </a:rPr>
              <a:t> </a:t>
            </a:r>
            <a:r>
              <a:rPr sz="900" dirty="0">
                <a:solidFill>
                  <a:srgbClr val="0A000A"/>
                </a:solidFill>
                <a:latin typeface="Tahoma"/>
                <a:cs typeface="Tahoma"/>
              </a:rPr>
              <a:t>l</a:t>
            </a:r>
            <a:r>
              <a:rPr sz="900" spc="-105" dirty="0">
                <a:solidFill>
                  <a:srgbClr val="0A000A"/>
                </a:solidFill>
                <a:latin typeface="Tahoma"/>
                <a:cs typeface="Tahoma"/>
              </a:rPr>
              <a:t> </a:t>
            </a:r>
            <a:r>
              <a:rPr sz="900" spc="-75" dirty="0">
                <a:solidFill>
                  <a:srgbClr val="0A000A"/>
                </a:solidFill>
                <a:latin typeface="Tahoma"/>
                <a:cs typeface="Tahoma"/>
              </a:rPr>
              <a:t>e</a:t>
            </a:r>
            <a:r>
              <a:rPr sz="900" spc="-105" dirty="0">
                <a:solidFill>
                  <a:srgbClr val="0A000A"/>
                </a:solidFill>
                <a:latin typeface="Tahoma"/>
                <a:cs typeface="Tahoma"/>
              </a:rPr>
              <a:t> </a:t>
            </a:r>
            <a:r>
              <a:rPr sz="900" dirty="0">
                <a:solidFill>
                  <a:srgbClr val="0A000A"/>
                </a:solidFill>
                <a:latin typeface="Tahoma"/>
                <a:cs typeface="Tahoma"/>
              </a:rPr>
              <a:t>r</a:t>
            </a:r>
            <a:r>
              <a:rPr sz="900" spc="120" dirty="0">
                <a:solidFill>
                  <a:srgbClr val="0A000A"/>
                </a:solidFill>
                <a:latin typeface="Tahoma"/>
                <a:cs typeface="Tahoma"/>
              </a:rPr>
              <a:t>  </a:t>
            </a:r>
            <a:r>
              <a:rPr sz="900" dirty="0">
                <a:solidFill>
                  <a:srgbClr val="0A000A"/>
                </a:solidFill>
                <a:latin typeface="Tahoma"/>
                <a:cs typeface="Tahoma"/>
              </a:rPr>
              <a:t>was</a:t>
            </a:r>
            <a:r>
              <a:rPr sz="900" spc="400" dirty="0">
                <a:solidFill>
                  <a:srgbClr val="0A000A"/>
                </a:solidFill>
                <a:latin typeface="Tahoma"/>
                <a:cs typeface="Tahoma"/>
              </a:rPr>
              <a:t> </a:t>
            </a:r>
            <a:r>
              <a:rPr sz="900" spc="-10" dirty="0">
                <a:solidFill>
                  <a:srgbClr val="0A000A"/>
                </a:solidFill>
                <a:latin typeface="Tahoma"/>
                <a:cs typeface="Tahoma"/>
              </a:rPr>
              <a:t>on</a:t>
            </a:r>
            <a:r>
              <a:rPr sz="900" spc="-70" dirty="0">
                <a:solidFill>
                  <a:srgbClr val="0A000A"/>
                </a:solidFill>
                <a:latin typeface="Tahoma"/>
                <a:cs typeface="Tahoma"/>
              </a:rPr>
              <a:t> </a:t>
            </a:r>
            <a:r>
              <a:rPr sz="900" spc="-50" dirty="0">
                <a:solidFill>
                  <a:srgbClr val="0A000A"/>
                </a:solidFill>
                <a:latin typeface="Tahoma"/>
                <a:cs typeface="Tahoma"/>
              </a:rPr>
              <a:t>. </a:t>
            </a:r>
            <a:r>
              <a:rPr sz="900" dirty="0">
                <a:solidFill>
                  <a:srgbClr val="0A000A"/>
                </a:solidFill>
                <a:latin typeface="Tahoma"/>
                <a:cs typeface="Tahoma"/>
              </a:rPr>
              <a:t>The</a:t>
            </a:r>
            <a:r>
              <a:rPr sz="900" spc="420" dirty="0">
                <a:solidFill>
                  <a:srgbClr val="0A000A"/>
                </a:solidFill>
                <a:latin typeface="Tahoma"/>
                <a:cs typeface="Tahoma"/>
              </a:rPr>
              <a:t> </a:t>
            </a:r>
            <a:r>
              <a:rPr sz="900" dirty="0">
                <a:solidFill>
                  <a:srgbClr val="0A000A"/>
                </a:solidFill>
                <a:latin typeface="Tahoma"/>
                <a:cs typeface="Tahoma"/>
              </a:rPr>
              <a:t>sun</a:t>
            </a:r>
            <a:r>
              <a:rPr sz="900" spc="445" dirty="0">
                <a:solidFill>
                  <a:srgbClr val="0A000A"/>
                </a:solidFill>
                <a:latin typeface="Tahoma"/>
                <a:cs typeface="Tahoma"/>
              </a:rPr>
              <a:t> </a:t>
            </a:r>
            <a:r>
              <a:rPr sz="900" dirty="0">
                <a:solidFill>
                  <a:srgbClr val="0A000A"/>
                </a:solidFill>
                <a:latin typeface="Tahoma"/>
                <a:cs typeface="Tahoma"/>
              </a:rPr>
              <a:t>was</a:t>
            </a:r>
            <a:r>
              <a:rPr sz="900" spc="110" dirty="0">
                <a:solidFill>
                  <a:srgbClr val="0A000A"/>
                </a:solidFill>
                <a:latin typeface="Tahoma"/>
                <a:cs typeface="Tahoma"/>
              </a:rPr>
              <a:t>  </a:t>
            </a:r>
            <a:r>
              <a:rPr sz="900" spc="-60" dirty="0">
                <a:solidFill>
                  <a:srgbClr val="0A000A"/>
                </a:solidFill>
                <a:latin typeface="Tahoma"/>
                <a:cs typeface="Tahoma"/>
              </a:rPr>
              <a:t>s</a:t>
            </a:r>
            <a:r>
              <a:rPr sz="900" spc="-125" dirty="0">
                <a:solidFill>
                  <a:srgbClr val="0A000A"/>
                </a:solidFill>
                <a:latin typeface="Tahoma"/>
                <a:cs typeface="Tahoma"/>
              </a:rPr>
              <a:t> </a:t>
            </a:r>
            <a:r>
              <a:rPr sz="900" spc="-40" dirty="0">
                <a:solidFill>
                  <a:srgbClr val="0A000A"/>
                </a:solidFill>
                <a:latin typeface="Tahoma"/>
                <a:cs typeface="Tahoma"/>
              </a:rPr>
              <a:t>h</a:t>
            </a:r>
            <a:r>
              <a:rPr sz="900" spc="-130" dirty="0">
                <a:solidFill>
                  <a:srgbClr val="0A000A"/>
                </a:solidFill>
                <a:latin typeface="Tahoma"/>
                <a:cs typeface="Tahoma"/>
              </a:rPr>
              <a:t> </a:t>
            </a:r>
            <a:r>
              <a:rPr sz="900" dirty="0">
                <a:solidFill>
                  <a:srgbClr val="0A000A"/>
                </a:solidFill>
                <a:latin typeface="Tahoma"/>
                <a:cs typeface="Tahoma"/>
              </a:rPr>
              <a:t>i</a:t>
            </a:r>
            <a:r>
              <a:rPr sz="900" spc="-125" dirty="0">
                <a:solidFill>
                  <a:srgbClr val="0A000A"/>
                </a:solidFill>
                <a:latin typeface="Tahoma"/>
                <a:cs typeface="Tahoma"/>
              </a:rPr>
              <a:t> </a:t>
            </a:r>
            <a:r>
              <a:rPr sz="900" spc="-40" dirty="0">
                <a:solidFill>
                  <a:srgbClr val="0A000A"/>
                </a:solidFill>
                <a:latin typeface="Tahoma"/>
                <a:cs typeface="Tahoma"/>
              </a:rPr>
              <a:t>n</a:t>
            </a:r>
            <a:r>
              <a:rPr sz="900" spc="-130" dirty="0">
                <a:solidFill>
                  <a:srgbClr val="0A000A"/>
                </a:solidFill>
                <a:latin typeface="Tahoma"/>
                <a:cs typeface="Tahoma"/>
              </a:rPr>
              <a:t> </a:t>
            </a:r>
            <a:r>
              <a:rPr sz="900" dirty="0">
                <a:solidFill>
                  <a:srgbClr val="0A000A"/>
                </a:solidFill>
                <a:latin typeface="Tahoma"/>
                <a:cs typeface="Tahoma"/>
              </a:rPr>
              <a:t>i</a:t>
            </a:r>
            <a:r>
              <a:rPr sz="900" spc="-130" dirty="0">
                <a:solidFill>
                  <a:srgbClr val="0A000A"/>
                </a:solidFill>
                <a:latin typeface="Tahoma"/>
                <a:cs typeface="Tahoma"/>
              </a:rPr>
              <a:t> </a:t>
            </a:r>
            <a:r>
              <a:rPr sz="900" spc="-40" dirty="0">
                <a:solidFill>
                  <a:srgbClr val="0A000A"/>
                </a:solidFill>
                <a:latin typeface="Tahoma"/>
                <a:cs typeface="Tahoma"/>
              </a:rPr>
              <a:t>n</a:t>
            </a:r>
            <a:r>
              <a:rPr sz="900" spc="-130" dirty="0">
                <a:solidFill>
                  <a:srgbClr val="0A000A"/>
                </a:solidFill>
                <a:latin typeface="Tahoma"/>
                <a:cs typeface="Tahoma"/>
              </a:rPr>
              <a:t> </a:t>
            </a:r>
            <a:r>
              <a:rPr sz="900" dirty="0">
                <a:solidFill>
                  <a:srgbClr val="0A000A"/>
                </a:solidFill>
                <a:latin typeface="Tahoma"/>
                <a:cs typeface="Tahoma"/>
              </a:rPr>
              <a:t>g</a:t>
            </a:r>
            <a:r>
              <a:rPr sz="900" spc="30" dirty="0">
                <a:solidFill>
                  <a:srgbClr val="0A000A"/>
                </a:solidFill>
                <a:latin typeface="Tahoma"/>
                <a:cs typeface="Tahoma"/>
              </a:rPr>
              <a:t> </a:t>
            </a:r>
            <a:r>
              <a:rPr sz="900" spc="-50" dirty="0">
                <a:solidFill>
                  <a:srgbClr val="0A000A"/>
                </a:solidFill>
                <a:latin typeface="Tahoma"/>
                <a:cs typeface="Tahoma"/>
              </a:rPr>
              <a:t>.</a:t>
            </a:r>
            <a:endParaRPr sz="900">
              <a:latin typeface="Tahoma"/>
              <a:cs typeface="Tahoma"/>
            </a:endParaRPr>
          </a:p>
          <a:p>
            <a:pPr>
              <a:lnSpc>
                <a:spcPct val="100000"/>
              </a:lnSpc>
              <a:spcBef>
                <a:spcPts val="25"/>
              </a:spcBef>
            </a:pPr>
            <a:endParaRPr sz="900">
              <a:latin typeface="Tahoma"/>
              <a:cs typeface="Tahoma"/>
            </a:endParaRPr>
          </a:p>
          <a:p>
            <a:pPr marL="23495">
              <a:lnSpc>
                <a:spcPct val="100000"/>
              </a:lnSpc>
            </a:pPr>
            <a:r>
              <a:rPr sz="900" dirty="0">
                <a:solidFill>
                  <a:srgbClr val="0A000A"/>
                </a:solidFill>
                <a:latin typeface="Tahoma"/>
                <a:cs typeface="Tahoma"/>
              </a:rPr>
              <a:t>IC</a:t>
            </a:r>
            <a:r>
              <a:rPr sz="900" spc="-45" dirty="0">
                <a:solidFill>
                  <a:srgbClr val="0A000A"/>
                </a:solidFill>
                <a:latin typeface="Tahoma"/>
                <a:cs typeface="Tahoma"/>
              </a:rPr>
              <a:t> </a:t>
            </a:r>
            <a:r>
              <a:rPr sz="900" dirty="0">
                <a:solidFill>
                  <a:srgbClr val="0A000A"/>
                </a:solidFill>
                <a:latin typeface="Tahoma"/>
                <a:cs typeface="Tahoma"/>
              </a:rPr>
              <a:t>:</a:t>
            </a:r>
            <a:r>
              <a:rPr sz="900" spc="165" dirty="0">
                <a:solidFill>
                  <a:srgbClr val="0A000A"/>
                </a:solidFill>
                <a:latin typeface="Tahoma"/>
                <a:cs typeface="Tahoma"/>
              </a:rPr>
              <a:t>  </a:t>
            </a:r>
            <a:r>
              <a:rPr sz="900" spc="-10" dirty="0">
                <a:solidFill>
                  <a:srgbClr val="0A000A"/>
                </a:solidFill>
                <a:latin typeface="Tahoma"/>
                <a:cs typeface="Tahoma"/>
              </a:rPr>
              <a:t>f</a:t>
            </a:r>
            <a:r>
              <a:rPr sz="900" spc="-105" dirty="0">
                <a:solidFill>
                  <a:srgbClr val="0A000A"/>
                </a:solidFill>
                <a:latin typeface="Tahoma"/>
                <a:cs typeface="Tahoma"/>
              </a:rPr>
              <a:t> </a:t>
            </a:r>
            <a:r>
              <a:rPr sz="900" spc="-40" dirty="0">
                <a:solidFill>
                  <a:srgbClr val="0A000A"/>
                </a:solidFill>
                <a:latin typeface="Tahoma"/>
                <a:cs typeface="Tahoma"/>
              </a:rPr>
              <a:t>a</a:t>
            </a:r>
            <a:r>
              <a:rPr sz="900" spc="-100" dirty="0">
                <a:solidFill>
                  <a:srgbClr val="0A000A"/>
                </a:solidFill>
                <a:latin typeface="Tahoma"/>
                <a:cs typeface="Tahoma"/>
              </a:rPr>
              <a:t> </a:t>
            </a:r>
            <a:r>
              <a:rPr sz="900" dirty="0">
                <a:solidFill>
                  <a:srgbClr val="0A000A"/>
                </a:solidFill>
                <a:latin typeface="Tahoma"/>
                <a:cs typeface="Tahoma"/>
              </a:rPr>
              <a:t>l</a:t>
            </a:r>
            <a:r>
              <a:rPr sz="900" spc="-105" dirty="0">
                <a:solidFill>
                  <a:srgbClr val="0A000A"/>
                </a:solidFill>
                <a:latin typeface="Tahoma"/>
                <a:cs typeface="Tahoma"/>
              </a:rPr>
              <a:t> </a:t>
            </a:r>
            <a:r>
              <a:rPr sz="900" spc="-60" dirty="0">
                <a:solidFill>
                  <a:srgbClr val="0A000A"/>
                </a:solidFill>
                <a:latin typeface="Tahoma"/>
                <a:cs typeface="Tahoma"/>
              </a:rPr>
              <a:t>s</a:t>
            </a:r>
            <a:r>
              <a:rPr sz="900" spc="-105" dirty="0">
                <a:solidFill>
                  <a:srgbClr val="0A000A"/>
                </a:solidFill>
                <a:latin typeface="Tahoma"/>
                <a:cs typeface="Tahoma"/>
              </a:rPr>
              <a:t> </a:t>
            </a:r>
            <a:r>
              <a:rPr sz="900" dirty="0">
                <a:solidFill>
                  <a:srgbClr val="0A000A"/>
                </a:solidFill>
                <a:latin typeface="Tahoma"/>
                <a:cs typeface="Tahoma"/>
              </a:rPr>
              <a:t>e</a:t>
            </a:r>
            <a:r>
              <a:rPr sz="900" spc="195" dirty="0">
                <a:solidFill>
                  <a:srgbClr val="0A000A"/>
                </a:solidFill>
                <a:latin typeface="Tahoma"/>
                <a:cs typeface="Tahoma"/>
              </a:rPr>
              <a:t>  </a:t>
            </a:r>
            <a:r>
              <a:rPr sz="900" dirty="0">
                <a:solidFill>
                  <a:srgbClr val="0A000A"/>
                </a:solidFill>
                <a:latin typeface="Tahoma"/>
                <a:cs typeface="Tahoma"/>
              </a:rPr>
              <a:t>i</a:t>
            </a:r>
            <a:r>
              <a:rPr sz="900" spc="-75" dirty="0">
                <a:solidFill>
                  <a:srgbClr val="0A000A"/>
                </a:solidFill>
                <a:latin typeface="Tahoma"/>
                <a:cs typeface="Tahoma"/>
              </a:rPr>
              <a:t> </a:t>
            </a:r>
            <a:r>
              <a:rPr sz="900" dirty="0">
                <a:solidFill>
                  <a:srgbClr val="0A000A"/>
                </a:solidFill>
                <a:latin typeface="Tahoma"/>
                <a:cs typeface="Tahoma"/>
              </a:rPr>
              <a:t>f</a:t>
            </a:r>
            <a:r>
              <a:rPr sz="900" spc="195" dirty="0">
                <a:solidFill>
                  <a:srgbClr val="0A000A"/>
                </a:solidFill>
                <a:latin typeface="Tahoma"/>
                <a:cs typeface="Tahoma"/>
              </a:rPr>
              <a:t>  </a:t>
            </a:r>
            <a:r>
              <a:rPr sz="900" dirty="0">
                <a:solidFill>
                  <a:srgbClr val="0A000A"/>
                </a:solidFill>
                <a:latin typeface="Tahoma"/>
                <a:cs typeface="Tahoma"/>
              </a:rPr>
              <a:t>i</a:t>
            </a:r>
            <a:r>
              <a:rPr sz="900" spc="-90" dirty="0">
                <a:solidFill>
                  <a:srgbClr val="0A000A"/>
                </a:solidFill>
                <a:latin typeface="Tahoma"/>
                <a:cs typeface="Tahoma"/>
              </a:rPr>
              <a:t> </a:t>
            </a:r>
            <a:r>
              <a:rPr sz="900" dirty="0">
                <a:solidFill>
                  <a:srgbClr val="0A000A"/>
                </a:solidFill>
                <a:latin typeface="Tahoma"/>
                <a:cs typeface="Tahoma"/>
              </a:rPr>
              <a:t>t</a:t>
            </a:r>
            <a:r>
              <a:rPr sz="900" spc="165" dirty="0">
                <a:solidFill>
                  <a:srgbClr val="0A000A"/>
                </a:solidFill>
                <a:latin typeface="Tahoma"/>
                <a:cs typeface="Tahoma"/>
              </a:rPr>
              <a:t>  </a:t>
            </a:r>
            <a:r>
              <a:rPr sz="900" spc="-10" dirty="0">
                <a:solidFill>
                  <a:srgbClr val="0A000A"/>
                </a:solidFill>
                <a:latin typeface="Tahoma"/>
                <a:cs typeface="Tahoma"/>
              </a:rPr>
              <a:t>r</a:t>
            </a:r>
            <a:r>
              <a:rPr sz="900" spc="-140" dirty="0">
                <a:solidFill>
                  <a:srgbClr val="0A000A"/>
                </a:solidFill>
                <a:latin typeface="Tahoma"/>
                <a:cs typeface="Tahoma"/>
              </a:rPr>
              <a:t> </a:t>
            </a:r>
            <a:r>
              <a:rPr sz="900" spc="-40" dirty="0">
                <a:solidFill>
                  <a:srgbClr val="0A000A"/>
                </a:solidFill>
                <a:latin typeface="Tahoma"/>
                <a:cs typeface="Tahoma"/>
              </a:rPr>
              <a:t>a</a:t>
            </a:r>
            <a:r>
              <a:rPr sz="900" spc="-140" dirty="0">
                <a:solidFill>
                  <a:srgbClr val="0A000A"/>
                </a:solidFill>
                <a:latin typeface="Tahoma"/>
                <a:cs typeface="Tahoma"/>
              </a:rPr>
              <a:t> </a:t>
            </a:r>
            <a:r>
              <a:rPr sz="900" dirty="0">
                <a:solidFill>
                  <a:srgbClr val="0A000A"/>
                </a:solidFill>
                <a:latin typeface="Tahoma"/>
                <a:cs typeface="Tahoma"/>
              </a:rPr>
              <a:t>i</a:t>
            </a:r>
            <a:r>
              <a:rPr sz="900" spc="-140" dirty="0">
                <a:solidFill>
                  <a:srgbClr val="0A000A"/>
                </a:solidFill>
                <a:latin typeface="Tahoma"/>
                <a:cs typeface="Tahoma"/>
              </a:rPr>
              <a:t> </a:t>
            </a:r>
            <a:r>
              <a:rPr sz="900" spc="-40" dirty="0">
                <a:solidFill>
                  <a:srgbClr val="0A000A"/>
                </a:solidFill>
                <a:latin typeface="Tahoma"/>
                <a:cs typeface="Tahoma"/>
              </a:rPr>
              <a:t>n</a:t>
            </a:r>
            <a:r>
              <a:rPr sz="900" spc="-145" dirty="0">
                <a:solidFill>
                  <a:srgbClr val="0A000A"/>
                </a:solidFill>
                <a:latin typeface="Tahoma"/>
                <a:cs typeface="Tahoma"/>
              </a:rPr>
              <a:t> </a:t>
            </a:r>
            <a:r>
              <a:rPr sz="900" spc="-75" dirty="0">
                <a:solidFill>
                  <a:srgbClr val="0A000A"/>
                </a:solidFill>
                <a:latin typeface="Tahoma"/>
                <a:cs typeface="Tahoma"/>
              </a:rPr>
              <a:t>e</a:t>
            </a:r>
            <a:r>
              <a:rPr sz="900" spc="-140" dirty="0">
                <a:solidFill>
                  <a:srgbClr val="0A000A"/>
                </a:solidFill>
                <a:latin typeface="Tahoma"/>
                <a:cs typeface="Tahoma"/>
              </a:rPr>
              <a:t> </a:t>
            </a:r>
            <a:r>
              <a:rPr sz="900" dirty="0">
                <a:solidFill>
                  <a:srgbClr val="0A000A"/>
                </a:solidFill>
                <a:latin typeface="Tahoma"/>
                <a:cs typeface="Tahoma"/>
              </a:rPr>
              <a:t>d</a:t>
            </a:r>
            <a:r>
              <a:rPr sz="900" spc="495" dirty="0">
                <a:solidFill>
                  <a:srgbClr val="0A000A"/>
                </a:solidFill>
                <a:latin typeface="Tahoma"/>
                <a:cs typeface="Tahoma"/>
              </a:rPr>
              <a:t> </a:t>
            </a:r>
            <a:r>
              <a:rPr sz="900" dirty="0">
                <a:solidFill>
                  <a:srgbClr val="0A000A"/>
                </a:solidFill>
                <a:latin typeface="Tahoma"/>
                <a:cs typeface="Tahoma"/>
              </a:rPr>
              <a:t>and</a:t>
            </a:r>
            <a:r>
              <a:rPr sz="900" spc="465" dirty="0">
                <a:solidFill>
                  <a:srgbClr val="0A000A"/>
                </a:solidFill>
                <a:latin typeface="Tahoma"/>
                <a:cs typeface="Tahoma"/>
              </a:rPr>
              <a:t> </a:t>
            </a:r>
            <a:r>
              <a:rPr sz="900" dirty="0">
                <a:solidFill>
                  <a:srgbClr val="0A000A"/>
                </a:solidFill>
                <a:latin typeface="Tahoma"/>
                <a:cs typeface="Tahoma"/>
              </a:rPr>
              <a:t>the</a:t>
            </a:r>
            <a:r>
              <a:rPr sz="900" spc="480" dirty="0">
                <a:solidFill>
                  <a:srgbClr val="0A000A"/>
                </a:solidFill>
                <a:latin typeface="Tahoma"/>
                <a:cs typeface="Tahoma"/>
              </a:rPr>
              <a:t> </a:t>
            </a:r>
            <a:r>
              <a:rPr sz="900" dirty="0">
                <a:solidFill>
                  <a:srgbClr val="0A000A"/>
                </a:solidFill>
                <a:latin typeface="Tahoma"/>
                <a:cs typeface="Tahoma"/>
              </a:rPr>
              <a:t>sun</a:t>
            </a:r>
            <a:r>
              <a:rPr sz="900" spc="434" dirty="0">
                <a:solidFill>
                  <a:srgbClr val="0A000A"/>
                </a:solidFill>
                <a:latin typeface="Tahoma"/>
                <a:cs typeface="Tahoma"/>
              </a:rPr>
              <a:t> </a:t>
            </a:r>
            <a:r>
              <a:rPr sz="900" dirty="0">
                <a:solidFill>
                  <a:srgbClr val="0A000A"/>
                </a:solidFill>
                <a:latin typeface="Tahoma"/>
                <a:cs typeface="Tahoma"/>
              </a:rPr>
              <a:t>was</a:t>
            </a:r>
            <a:r>
              <a:rPr sz="900" spc="495" dirty="0">
                <a:solidFill>
                  <a:srgbClr val="0A000A"/>
                </a:solidFill>
                <a:latin typeface="Tahoma"/>
                <a:cs typeface="Tahoma"/>
              </a:rPr>
              <a:t> </a:t>
            </a:r>
            <a:r>
              <a:rPr sz="900" spc="-60" dirty="0">
                <a:solidFill>
                  <a:srgbClr val="0A000A"/>
                </a:solidFill>
                <a:latin typeface="Tahoma"/>
                <a:cs typeface="Tahoma"/>
              </a:rPr>
              <a:t>s</a:t>
            </a:r>
            <a:r>
              <a:rPr sz="900" spc="-130" dirty="0">
                <a:solidFill>
                  <a:srgbClr val="0A000A"/>
                </a:solidFill>
                <a:latin typeface="Tahoma"/>
                <a:cs typeface="Tahoma"/>
              </a:rPr>
              <a:t> </a:t>
            </a:r>
            <a:r>
              <a:rPr sz="900" spc="-40" dirty="0">
                <a:solidFill>
                  <a:srgbClr val="0A000A"/>
                </a:solidFill>
                <a:latin typeface="Tahoma"/>
                <a:cs typeface="Tahoma"/>
              </a:rPr>
              <a:t>h</a:t>
            </a:r>
            <a:r>
              <a:rPr sz="900" spc="-135" dirty="0">
                <a:solidFill>
                  <a:srgbClr val="0A000A"/>
                </a:solidFill>
                <a:latin typeface="Tahoma"/>
                <a:cs typeface="Tahoma"/>
              </a:rPr>
              <a:t> </a:t>
            </a:r>
            <a:r>
              <a:rPr sz="900" dirty="0">
                <a:solidFill>
                  <a:srgbClr val="0A000A"/>
                </a:solidFill>
                <a:latin typeface="Tahoma"/>
                <a:cs typeface="Tahoma"/>
              </a:rPr>
              <a:t>i</a:t>
            </a:r>
            <a:r>
              <a:rPr sz="900" spc="-130" dirty="0">
                <a:solidFill>
                  <a:srgbClr val="0A000A"/>
                </a:solidFill>
                <a:latin typeface="Tahoma"/>
                <a:cs typeface="Tahoma"/>
              </a:rPr>
              <a:t> </a:t>
            </a:r>
            <a:r>
              <a:rPr sz="900" spc="-40" dirty="0">
                <a:solidFill>
                  <a:srgbClr val="0A000A"/>
                </a:solidFill>
                <a:latin typeface="Tahoma"/>
                <a:cs typeface="Tahoma"/>
              </a:rPr>
              <a:t>n</a:t>
            </a:r>
            <a:r>
              <a:rPr sz="900" spc="-130" dirty="0">
                <a:solidFill>
                  <a:srgbClr val="0A000A"/>
                </a:solidFill>
                <a:latin typeface="Tahoma"/>
                <a:cs typeface="Tahoma"/>
              </a:rPr>
              <a:t> </a:t>
            </a:r>
            <a:r>
              <a:rPr sz="900" dirty="0">
                <a:solidFill>
                  <a:srgbClr val="0A000A"/>
                </a:solidFill>
                <a:latin typeface="Tahoma"/>
                <a:cs typeface="Tahoma"/>
              </a:rPr>
              <a:t>i</a:t>
            </a:r>
            <a:r>
              <a:rPr sz="900" spc="-130" dirty="0">
                <a:solidFill>
                  <a:srgbClr val="0A000A"/>
                </a:solidFill>
                <a:latin typeface="Tahoma"/>
                <a:cs typeface="Tahoma"/>
              </a:rPr>
              <a:t> </a:t>
            </a:r>
            <a:r>
              <a:rPr sz="900" spc="-40" dirty="0">
                <a:solidFill>
                  <a:srgbClr val="0A000A"/>
                </a:solidFill>
                <a:latin typeface="Tahoma"/>
                <a:cs typeface="Tahoma"/>
              </a:rPr>
              <a:t>n</a:t>
            </a:r>
            <a:r>
              <a:rPr sz="900" spc="-135" dirty="0">
                <a:solidFill>
                  <a:srgbClr val="0A000A"/>
                </a:solidFill>
                <a:latin typeface="Tahoma"/>
                <a:cs typeface="Tahoma"/>
              </a:rPr>
              <a:t> </a:t>
            </a:r>
            <a:r>
              <a:rPr sz="900" dirty="0">
                <a:solidFill>
                  <a:srgbClr val="0A000A"/>
                </a:solidFill>
                <a:latin typeface="Tahoma"/>
                <a:cs typeface="Tahoma"/>
              </a:rPr>
              <a:t>g</a:t>
            </a:r>
            <a:r>
              <a:rPr sz="900" spc="25" dirty="0">
                <a:solidFill>
                  <a:srgbClr val="0A000A"/>
                </a:solidFill>
                <a:latin typeface="Tahoma"/>
                <a:cs typeface="Tahoma"/>
              </a:rPr>
              <a:t> </a:t>
            </a:r>
            <a:r>
              <a:rPr sz="900" spc="-50" dirty="0">
                <a:solidFill>
                  <a:srgbClr val="0A000A"/>
                </a:solidFill>
                <a:latin typeface="Tahoma"/>
                <a:cs typeface="Tahoma"/>
              </a:rPr>
              <a:t>.</a:t>
            </a:r>
            <a:endParaRPr sz="900">
              <a:latin typeface="Tahoma"/>
              <a:cs typeface="Tahoma"/>
            </a:endParaRPr>
          </a:p>
          <a:p>
            <a:pPr marL="12700" marR="5080" algn="just">
              <a:lnSpc>
                <a:spcPct val="102600"/>
              </a:lnSpc>
              <a:spcBef>
                <a:spcPts val="695"/>
              </a:spcBef>
            </a:pPr>
            <a:r>
              <a:rPr sz="1100" dirty="0">
                <a:solidFill>
                  <a:srgbClr val="0A000A"/>
                </a:solidFill>
                <a:latin typeface="Tahoma"/>
                <a:cs typeface="Tahoma"/>
              </a:rPr>
              <a:t>The</a:t>
            </a:r>
            <a:r>
              <a:rPr sz="1100" spc="-30" dirty="0">
                <a:solidFill>
                  <a:srgbClr val="0A000A"/>
                </a:solidFill>
                <a:latin typeface="Tahoma"/>
                <a:cs typeface="Tahoma"/>
              </a:rPr>
              <a:t> </a:t>
            </a:r>
            <a:r>
              <a:rPr sz="1100" spc="-40" dirty="0">
                <a:solidFill>
                  <a:srgbClr val="0A000A"/>
                </a:solidFill>
                <a:latin typeface="Tahoma"/>
                <a:cs typeface="Tahoma"/>
              </a:rPr>
              <a:t>observation</a:t>
            </a:r>
            <a:r>
              <a:rPr sz="1100" spc="-25" dirty="0">
                <a:solidFill>
                  <a:srgbClr val="0A000A"/>
                </a:solidFill>
                <a:latin typeface="Tahoma"/>
                <a:cs typeface="Tahoma"/>
              </a:rPr>
              <a:t> </a:t>
            </a:r>
            <a:r>
              <a:rPr sz="1100" dirty="0">
                <a:solidFill>
                  <a:srgbClr val="0A000A"/>
                </a:solidFill>
                <a:latin typeface="Tahoma"/>
                <a:cs typeface="Tahoma"/>
              </a:rPr>
              <a:t>that</a:t>
            </a:r>
            <a:r>
              <a:rPr sz="1100" spc="-25" dirty="0">
                <a:solidFill>
                  <a:srgbClr val="0A000A"/>
                </a:solidFill>
                <a:latin typeface="Tahoma"/>
                <a:cs typeface="Tahoma"/>
              </a:rPr>
              <a:t> </a:t>
            </a:r>
            <a:r>
              <a:rPr sz="1100" spc="-10" dirty="0">
                <a:solidFill>
                  <a:srgbClr val="0A000A"/>
                </a:solidFill>
                <a:latin typeface="Tahoma"/>
                <a:cs typeface="Tahoma"/>
              </a:rPr>
              <a:t>the</a:t>
            </a:r>
            <a:r>
              <a:rPr sz="1100" spc="-25" dirty="0">
                <a:solidFill>
                  <a:srgbClr val="0A000A"/>
                </a:solidFill>
                <a:latin typeface="Tahoma"/>
                <a:cs typeface="Tahoma"/>
              </a:rPr>
              <a:t> </a:t>
            </a:r>
            <a:r>
              <a:rPr sz="1100" spc="-60" dirty="0">
                <a:solidFill>
                  <a:srgbClr val="0A000A"/>
                </a:solidFill>
                <a:latin typeface="Tahoma"/>
                <a:cs typeface="Tahoma"/>
              </a:rPr>
              <a:t>grass</a:t>
            </a:r>
            <a:r>
              <a:rPr sz="1100" spc="-25" dirty="0">
                <a:solidFill>
                  <a:srgbClr val="0A000A"/>
                </a:solidFill>
                <a:latin typeface="Tahoma"/>
                <a:cs typeface="Tahoma"/>
              </a:rPr>
              <a:t> </a:t>
            </a:r>
            <a:r>
              <a:rPr sz="1100" dirty="0">
                <a:solidFill>
                  <a:srgbClr val="0A000A"/>
                </a:solidFill>
                <a:latin typeface="Tahoma"/>
                <a:cs typeface="Tahoma"/>
              </a:rPr>
              <a:t>is</a:t>
            </a:r>
            <a:r>
              <a:rPr sz="1100" spc="-25" dirty="0">
                <a:solidFill>
                  <a:srgbClr val="0A000A"/>
                </a:solidFill>
                <a:latin typeface="Tahoma"/>
                <a:cs typeface="Tahoma"/>
              </a:rPr>
              <a:t> </a:t>
            </a:r>
            <a:r>
              <a:rPr sz="1100" spc="-45" dirty="0">
                <a:solidFill>
                  <a:srgbClr val="0A000A"/>
                </a:solidFill>
                <a:latin typeface="Tahoma"/>
                <a:cs typeface="Tahoma"/>
              </a:rPr>
              <a:t>wet</a:t>
            </a:r>
            <a:r>
              <a:rPr sz="1100" spc="-25" dirty="0">
                <a:solidFill>
                  <a:srgbClr val="0A000A"/>
                </a:solidFill>
                <a:latin typeface="Tahoma"/>
                <a:cs typeface="Tahoma"/>
              </a:rPr>
              <a:t> </a:t>
            </a:r>
            <a:r>
              <a:rPr sz="1100" spc="-45" dirty="0">
                <a:solidFill>
                  <a:srgbClr val="0A000A"/>
                </a:solidFill>
                <a:latin typeface="Tahoma"/>
                <a:cs typeface="Tahoma"/>
              </a:rPr>
              <a:t>has</a:t>
            </a:r>
            <a:r>
              <a:rPr sz="1100" spc="-25" dirty="0">
                <a:solidFill>
                  <a:srgbClr val="0A000A"/>
                </a:solidFill>
                <a:latin typeface="Tahoma"/>
                <a:cs typeface="Tahoma"/>
              </a:rPr>
              <a:t> </a:t>
            </a:r>
            <a:r>
              <a:rPr sz="1100" spc="-40" dirty="0">
                <a:solidFill>
                  <a:srgbClr val="0A000A"/>
                </a:solidFill>
                <a:latin typeface="Tahoma"/>
                <a:cs typeface="Tahoma"/>
              </a:rPr>
              <a:t>two</a:t>
            </a:r>
            <a:r>
              <a:rPr sz="1100" spc="-25" dirty="0">
                <a:solidFill>
                  <a:srgbClr val="0A000A"/>
                </a:solidFill>
                <a:latin typeface="Tahoma"/>
                <a:cs typeface="Tahoma"/>
              </a:rPr>
              <a:t> </a:t>
            </a:r>
            <a:r>
              <a:rPr sz="1100" spc="-20" dirty="0">
                <a:solidFill>
                  <a:srgbClr val="0A000A"/>
                </a:solidFill>
                <a:latin typeface="Tahoma"/>
                <a:cs typeface="Tahoma"/>
              </a:rPr>
              <a:t>potential</a:t>
            </a:r>
            <a:r>
              <a:rPr sz="1100" spc="-25" dirty="0">
                <a:solidFill>
                  <a:srgbClr val="0A000A"/>
                </a:solidFill>
                <a:latin typeface="Tahoma"/>
                <a:cs typeface="Tahoma"/>
              </a:rPr>
              <a:t> </a:t>
            </a:r>
            <a:r>
              <a:rPr sz="1100" spc="-40" dirty="0">
                <a:solidFill>
                  <a:srgbClr val="0A000A"/>
                </a:solidFill>
                <a:latin typeface="Tahoma"/>
                <a:cs typeface="Tahoma"/>
              </a:rPr>
              <a:t>explanations,</a:t>
            </a:r>
            <a:r>
              <a:rPr sz="1100" spc="-25" dirty="0">
                <a:solidFill>
                  <a:srgbClr val="0A000A"/>
                </a:solidFill>
                <a:latin typeface="Tahoma"/>
                <a:cs typeface="Tahoma"/>
              </a:rPr>
              <a:t> </a:t>
            </a:r>
            <a:r>
              <a:rPr sz="1100" i="1" spc="-25" dirty="0">
                <a:solidFill>
                  <a:srgbClr val="320032"/>
                </a:solidFill>
                <a:latin typeface="Arial"/>
                <a:cs typeface="Arial"/>
              </a:rPr>
              <a:t>it </a:t>
            </a:r>
            <a:r>
              <a:rPr sz="1100" i="1" spc="-20" dirty="0">
                <a:solidFill>
                  <a:srgbClr val="320032"/>
                </a:solidFill>
                <a:latin typeface="Arial"/>
                <a:cs typeface="Arial"/>
              </a:rPr>
              <a:t>rained</a:t>
            </a:r>
            <a:r>
              <a:rPr sz="1100" i="1" dirty="0">
                <a:solidFill>
                  <a:srgbClr val="320032"/>
                </a:solidFill>
                <a:latin typeface="Arial"/>
                <a:cs typeface="Arial"/>
              </a:rPr>
              <a:t> </a:t>
            </a:r>
            <a:r>
              <a:rPr sz="1100" spc="-35" dirty="0">
                <a:solidFill>
                  <a:srgbClr val="0A000A"/>
                </a:solidFill>
                <a:latin typeface="Tahoma"/>
                <a:cs typeface="Tahoma"/>
              </a:rPr>
              <a:t>and</a:t>
            </a:r>
            <a:r>
              <a:rPr sz="1100" spc="-50" dirty="0">
                <a:solidFill>
                  <a:srgbClr val="0A000A"/>
                </a:solidFill>
                <a:latin typeface="Tahoma"/>
                <a:cs typeface="Tahoma"/>
              </a:rPr>
              <a:t> </a:t>
            </a:r>
            <a:r>
              <a:rPr sz="1100" i="1" dirty="0">
                <a:solidFill>
                  <a:srgbClr val="320032"/>
                </a:solidFill>
                <a:latin typeface="Arial"/>
                <a:cs typeface="Arial"/>
              </a:rPr>
              <a:t>the</a:t>
            </a:r>
            <a:r>
              <a:rPr sz="1100" i="1" spc="-25" dirty="0">
                <a:solidFill>
                  <a:srgbClr val="320032"/>
                </a:solidFill>
                <a:latin typeface="Arial"/>
                <a:cs typeface="Arial"/>
              </a:rPr>
              <a:t> </a:t>
            </a:r>
            <a:r>
              <a:rPr sz="1100" i="1" spc="-35" dirty="0">
                <a:solidFill>
                  <a:srgbClr val="320032"/>
                </a:solidFill>
                <a:latin typeface="Arial"/>
                <a:cs typeface="Arial"/>
              </a:rPr>
              <a:t>sprinkler</a:t>
            </a:r>
            <a:r>
              <a:rPr sz="1100" i="1" spc="-25" dirty="0">
                <a:solidFill>
                  <a:srgbClr val="320032"/>
                </a:solidFill>
                <a:latin typeface="Arial"/>
                <a:cs typeface="Arial"/>
              </a:rPr>
              <a:t> </a:t>
            </a:r>
            <a:r>
              <a:rPr sz="1100" i="1" spc="-95" dirty="0">
                <a:solidFill>
                  <a:srgbClr val="320032"/>
                </a:solidFill>
                <a:latin typeface="Arial"/>
                <a:cs typeface="Arial"/>
              </a:rPr>
              <a:t>was</a:t>
            </a:r>
            <a:r>
              <a:rPr sz="1100" i="1" spc="20" dirty="0">
                <a:solidFill>
                  <a:srgbClr val="320032"/>
                </a:solidFill>
                <a:latin typeface="Arial"/>
                <a:cs typeface="Arial"/>
              </a:rPr>
              <a:t> </a:t>
            </a:r>
            <a:r>
              <a:rPr sz="1100" i="1" spc="-20" dirty="0">
                <a:solidFill>
                  <a:srgbClr val="320032"/>
                </a:solidFill>
                <a:latin typeface="Arial"/>
                <a:cs typeface="Arial"/>
              </a:rPr>
              <a:t>on</a:t>
            </a:r>
            <a:r>
              <a:rPr sz="1100" spc="-20" dirty="0">
                <a:solidFill>
                  <a:srgbClr val="0A000A"/>
                </a:solidFill>
                <a:latin typeface="Tahoma"/>
                <a:cs typeface="Tahoma"/>
              </a:rPr>
              <a:t>,</a:t>
            </a:r>
            <a:r>
              <a:rPr sz="1100" spc="-60" dirty="0">
                <a:solidFill>
                  <a:srgbClr val="0A000A"/>
                </a:solidFill>
                <a:latin typeface="Tahoma"/>
                <a:cs typeface="Tahoma"/>
              </a:rPr>
              <a:t> </a:t>
            </a:r>
            <a:r>
              <a:rPr sz="1100" spc="-25" dirty="0">
                <a:solidFill>
                  <a:srgbClr val="0A000A"/>
                </a:solidFill>
                <a:latin typeface="Tahoma"/>
                <a:cs typeface="Tahoma"/>
              </a:rPr>
              <a:t>which</a:t>
            </a:r>
            <a:r>
              <a:rPr sz="1100" spc="-60" dirty="0">
                <a:solidFill>
                  <a:srgbClr val="0A000A"/>
                </a:solidFill>
                <a:latin typeface="Tahoma"/>
                <a:cs typeface="Tahoma"/>
              </a:rPr>
              <a:t> </a:t>
            </a:r>
            <a:r>
              <a:rPr sz="1100" spc="-20" dirty="0">
                <a:solidFill>
                  <a:srgbClr val="0A000A"/>
                </a:solidFill>
                <a:latin typeface="Tahoma"/>
                <a:cs typeface="Tahoma"/>
              </a:rPr>
              <a:t>entail</a:t>
            </a:r>
            <a:r>
              <a:rPr sz="1100" spc="-65" dirty="0">
                <a:solidFill>
                  <a:srgbClr val="0A000A"/>
                </a:solidFill>
                <a:latin typeface="Tahoma"/>
                <a:cs typeface="Tahoma"/>
              </a:rPr>
              <a:t> </a:t>
            </a:r>
            <a:r>
              <a:rPr sz="1100" spc="-10" dirty="0">
                <a:solidFill>
                  <a:srgbClr val="0A000A"/>
                </a:solidFill>
                <a:latin typeface="Tahoma"/>
                <a:cs typeface="Tahoma"/>
              </a:rPr>
              <a:t>the</a:t>
            </a:r>
            <a:r>
              <a:rPr sz="1100" spc="-60" dirty="0">
                <a:solidFill>
                  <a:srgbClr val="0A000A"/>
                </a:solidFill>
                <a:latin typeface="Tahoma"/>
                <a:cs typeface="Tahoma"/>
              </a:rPr>
              <a:t> </a:t>
            </a:r>
            <a:r>
              <a:rPr sz="1100" spc="-30" dirty="0">
                <a:solidFill>
                  <a:srgbClr val="0A000A"/>
                </a:solidFill>
                <a:latin typeface="Tahoma"/>
                <a:cs typeface="Tahoma"/>
              </a:rPr>
              <a:t>observation.</a:t>
            </a:r>
            <a:r>
              <a:rPr sz="1100" spc="30" dirty="0">
                <a:solidFill>
                  <a:srgbClr val="0A000A"/>
                </a:solidFill>
                <a:latin typeface="Tahoma"/>
                <a:cs typeface="Tahoma"/>
              </a:rPr>
              <a:t> </a:t>
            </a:r>
            <a:r>
              <a:rPr sz="1100" spc="-45" dirty="0">
                <a:solidFill>
                  <a:srgbClr val="0A000A"/>
                </a:solidFill>
                <a:latin typeface="Tahoma"/>
                <a:cs typeface="Tahoma"/>
              </a:rPr>
              <a:t>However, </a:t>
            </a:r>
            <a:r>
              <a:rPr sz="1100" spc="-20" dirty="0">
                <a:solidFill>
                  <a:srgbClr val="0A000A"/>
                </a:solidFill>
                <a:latin typeface="Tahoma"/>
                <a:cs typeface="Tahoma"/>
              </a:rPr>
              <a:t>only</a:t>
            </a:r>
            <a:r>
              <a:rPr sz="1100" spc="-50" dirty="0">
                <a:solidFill>
                  <a:srgbClr val="0A000A"/>
                </a:solidFill>
                <a:latin typeface="Tahoma"/>
                <a:cs typeface="Tahoma"/>
              </a:rPr>
              <a:t> </a:t>
            </a:r>
            <a:r>
              <a:rPr sz="1100" spc="-10" dirty="0">
                <a:solidFill>
                  <a:srgbClr val="0A000A"/>
                </a:solidFill>
                <a:latin typeface="Tahoma"/>
                <a:cs typeface="Tahoma"/>
              </a:rPr>
              <a:t>the</a:t>
            </a:r>
            <a:r>
              <a:rPr sz="1100" spc="-30" dirty="0">
                <a:solidFill>
                  <a:srgbClr val="0A000A"/>
                </a:solidFill>
                <a:latin typeface="Tahoma"/>
                <a:cs typeface="Tahoma"/>
              </a:rPr>
              <a:t> </a:t>
            </a:r>
            <a:r>
              <a:rPr sz="1100" spc="-55" dirty="0">
                <a:solidFill>
                  <a:srgbClr val="0A000A"/>
                </a:solidFill>
                <a:latin typeface="Tahoma"/>
                <a:cs typeface="Tahoma"/>
              </a:rPr>
              <a:t>second</a:t>
            </a:r>
            <a:r>
              <a:rPr sz="1100" spc="-30" dirty="0">
                <a:solidFill>
                  <a:srgbClr val="0A000A"/>
                </a:solidFill>
                <a:latin typeface="Tahoma"/>
                <a:cs typeface="Tahoma"/>
              </a:rPr>
              <a:t> </a:t>
            </a:r>
            <a:r>
              <a:rPr sz="1100" spc="-20" dirty="0">
                <a:solidFill>
                  <a:srgbClr val="0A000A"/>
                </a:solidFill>
                <a:latin typeface="Tahoma"/>
                <a:cs typeface="Tahoma"/>
              </a:rPr>
              <a:t>potential</a:t>
            </a:r>
            <a:r>
              <a:rPr sz="1100" spc="-30" dirty="0">
                <a:solidFill>
                  <a:srgbClr val="0A000A"/>
                </a:solidFill>
                <a:latin typeface="Tahoma"/>
                <a:cs typeface="Tahoma"/>
              </a:rPr>
              <a:t> </a:t>
            </a:r>
            <a:r>
              <a:rPr sz="1100" spc="-35" dirty="0">
                <a:solidFill>
                  <a:srgbClr val="0A000A"/>
                </a:solidFill>
                <a:latin typeface="Tahoma"/>
                <a:cs typeface="Tahoma"/>
              </a:rPr>
              <a:t>explanation, </a:t>
            </a:r>
            <a:r>
              <a:rPr sz="1100" i="1" dirty="0">
                <a:solidFill>
                  <a:srgbClr val="320032"/>
                </a:solidFill>
                <a:latin typeface="Arial"/>
                <a:cs typeface="Arial"/>
              </a:rPr>
              <a:t>the</a:t>
            </a:r>
            <a:r>
              <a:rPr sz="1100" i="1" spc="5" dirty="0">
                <a:solidFill>
                  <a:srgbClr val="320032"/>
                </a:solidFill>
                <a:latin typeface="Arial"/>
                <a:cs typeface="Arial"/>
              </a:rPr>
              <a:t> </a:t>
            </a:r>
            <a:r>
              <a:rPr sz="1100" i="1" spc="-35" dirty="0">
                <a:solidFill>
                  <a:srgbClr val="320032"/>
                </a:solidFill>
                <a:latin typeface="Arial"/>
                <a:cs typeface="Arial"/>
              </a:rPr>
              <a:t>sprinkler</a:t>
            </a:r>
            <a:r>
              <a:rPr sz="1100" i="1" spc="5" dirty="0">
                <a:solidFill>
                  <a:srgbClr val="320032"/>
                </a:solidFill>
                <a:latin typeface="Arial"/>
                <a:cs typeface="Arial"/>
              </a:rPr>
              <a:t> </a:t>
            </a:r>
            <a:r>
              <a:rPr sz="1100" i="1" spc="-95" dirty="0">
                <a:solidFill>
                  <a:srgbClr val="320032"/>
                </a:solidFill>
                <a:latin typeface="Arial"/>
                <a:cs typeface="Arial"/>
              </a:rPr>
              <a:t>was</a:t>
            </a:r>
            <a:r>
              <a:rPr sz="1100" i="1" spc="20" dirty="0">
                <a:solidFill>
                  <a:srgbClr val="320032"/>
                </a:solidFill>
                <a:latin typeface="Arial"/>
                <a:cs typeface="Arial"/>
              </a:rPr>
              <a:t> </a:t>
            </a:r>
            <a:r>
              <a:rPr sz="1100" i="1" spc="-20" dirty="0">
                <a:solidFill>
                  <a:srgbClr val="320032"/>
                </a:solidFill>
                <a:latin typeface="Arial"/>
                <a:cs typeface="Arial"/>
              </a:rPr>
              <a:t>on</a:t>
            </a:r>
            <a:r>
              <a:rPr sz="1100" spc="-20" dirty="0">
                <a:solidFill>
                  <a:srgbClr val="0A000A"/>
                </a:solidFill>
                <a:latin typeface="Tahoma"/>
                <a:cs typeface="Tahoma"/>
              </a:rPr>
              <a:t>,</a:t>
            </a:r>
            <a:r>
              <a:rPr sz="1100" spc="-35" dirty="0">
                <a:solidFill>
                  <a:srgbClr val="0A000A"/>
                </a:solidFill>
                <a:latin typeface="Tahoma"/>
                <a:cs typeface="Tahoma"/>
              </a:rPr>
              <a:t> satis</a:t>
            </a:r>
            <a:r>
              <a:rPr sz="1100" spc="-35" dirty="0">
                <a:solidFill>
                  <a:srgbClr val="0A000A"/>
                </a:solidFill>
                <a:latin typeface="Arial"/>
                <a:cs typeface="Arial"/>
              </a:rPr>
              <a:t>ﬁ</a:t>
            </a:r>
            <a:r>
              <a:rPr sz="1100" spc="-35" dirty="0">
                <a:solidFill>
                  <a:srgbClr val="0A000A"/>
                </a:solidFill>
                <a:latin typeface="Tahoma"/>
                <a:cs typeface="Tahoma"/>
              </a:rPr>
              <a:t>es</a:t>
            </a:r>
            <a:r>
              <a:rPr sz="1100" spc="-30" dirty="0">
                <a:solidFill>
                  <a:srgbClr val="0A000A"/>
                </a:solidFill>
                <a:latin typeface="Tahoma"/>
                <a:cs typeface="Tahoma"/>
              </a:rPr>
              <a:t> </a:t>
            </a:r>
            <a:r>
              <a:rPr sz="1100" spc="-25" dirty="0">
                <a:solidFill>
                  <a:srgbClr val="0A000A"/>
                </a:solidFill>
                <a:latin typeface="Tahoma"/>
                <a:cs typeface="Tahoma"/>
              </a:rPr>
              <a:t>the integrity</a:t>
            </a:r>
            <a:r>
              <a:rPr sz="1100" spc="-30" dirty="0">
                <a:solidFill>
                  <a:srgbClr val="0A000A"/>
                </a:solidFill>
                <a:latin typeface="Tahoma"/>
                <a:cs typeface="Tahoma"/>
              </a:rPr>
              <a:t> </a:t>
            </a:r>
            <a:r>
              <a:rPr sz="1100" spc="-10" dirty="0">
                <a:solidFill>
                  <a:srgbClr val="0A000A"/>
                </a:solidFill>
                <a:latin typeface="Tahoma"/>
                <a:cs typeface="Tahoma"/>
              </a:rPr>
              <a:t>constraint.</a:t>
            </a:r>
            <a:endParaRPr sz="1100">
              <a:latin typeface="Tahoma"/>
              <a:cs typeface="Tahoma"/>
            </a:endParaRPr>
          </a:p>
        </p:txBody>
      </p:sp>
      <p:grpSp>
        <p:nvGrpSpPr>
          <p:cNvPr id="8" name="object 8"/>
          <p:cNvGrpSpPr/>
          <p:nvPr/>
        </p:nvGrpSpPr>
        <p:grpSpPr>
          <a:xfrm>
            <a:off x="0" y="3346348"/>
            <a:ext cx="4597400" cy="109855"/>
            <a:chOff x="0" y="3346348"/>
            <a:chExt cx="4597400" cy="109855"/>
          </a:xfrm>
        </p:grpSpPr>
        <p:sp>
          <p:nvSpPr>
            <p:cNvPr id="9" name="object 9"/>
            <p:cNvSpPr/>
            <p:nvPr/>
          </p:nvSpPr>
          <p:spPr>
            <a:xfrm>
              <a:off x="0" y="3346348"/>
              <a:ext cx="1536065" cy="109855"/>
            </a:xfrm>
            <a:custGeom>
              <a:avLst/>
              <a:gdLst/>
              <a:ahLst/>
              <a:cxnLst/>
              <a:rect l="l" t="t" r="r" b="b"/>
              <a:pathLst>
                <a:path w="1536065" h="109854">
                  <a:moveTo>
                    <a:pt x="1535950" y="109639"/>
                  </a:moveTo>
                  <a:lnTo>
                    <a:pt x="0" y="109639"/>
                  </a:lnTo>
                  <a:lnTo>
                    <a:pt x="0" y="0"/>
                  </a:lnTo>
                  <a:lnTo>
                    <a:pt x="1535950" y="0"/>
                  </a:lnTo>
                  <a:lnTo>
                    <a:pt x="1535950" y="109639"/>
                  </a:lnTo>
                  <a:close/>
                </a:path>
              </a:pathLst>
            </a:custGeom>
            <a:solidFill>
              <a:srgbClr val="510051"/>
            </a:solidFill>
          </p:spPr>
          <p:txBody>
            <a:bodyPr wrap="square" lIns="0" tIns="0" rIns="0" bIns="0" rtlCol="0"/>
            <a:lstStyle/>
            <a:p>
              <a:endParaRPr/>
            </a:p>
          </p:txBody>
        </p:sp>
        <p:sp>
          <p:nvSpPr>
            <p:cNvPr id="10" name="object 10"/>
            <p:cNvSpPr/>
            <p:nvPr/>
          </p:nvSpPr>
          <p:spPr>
            <a:xfrm>
              <a:off x="1535950" y="3346348"/>
              <a:ext cx="1536065" cy="109855"/>
            </a:xfrm>
            <a:custGeom>
              <a:avLst/>
              <a:gdLst/>
              <a:ahLst/>
              <a:cxnLst/>
              <a:rect l="l" t="t" r="r" b="b"/>
              <a:pathLst>
                <a:path w="1536064" h="109854">
                  <a:moveTo>
                    <a:pt x="1536001" y="109639"/>
                  </a:moveTo>
                  <a:lnTo>
                    <a:pt x="0" y="109639"/>
                  </a:lnTo>
                  <a:lnTo>
                    <a:pt x="0" y="0"/>
                  </a:lnTo>
                  <a:lnTo>
                    <a:pt x="1536001" y="0"/>
                  </a:lnTo>
                  <a:lnTo>
                    <a:pt x="1536001" y="109639"/>
                  </a:lnTo>
                  <a:close/>
                </a:path>
              </a:pathLst>
            </a:custGeom>
            <a:solidFill>
              <a:srgbClr val="EBEBEB"/>
            </a:solidFill>
          </p:spPr>
          <p:txBody>
            <a:bodyPr wrap="square" lIns="0" tIns="0" rIns="0" bIns="0" rtlCol="0"/>
            <a:lstStyle/>
            <a:p>
              <a:endParaRPr/>
            </a:p>
          </p:txBody>
        </p:sp>
        <p:sp>
          <p:nvSpPr>
            <p:cNvPr id="11" name="object 11"/>
            <p:cNvSpPr/>
            <p:nvPr/>
          </p:nvSpPr>
          <p:spPr>
            <a:xfrm>
              <a:off x="3071964" y="3346348"/>
              <a:ext cx="1525905" cy="108585"/>
            </a:xfrm>
            <a:custGeom>
              <a:avLst/>
              <a:gdLst/>
              <a:ahLst/>
              <a:cxnLst/>
              <a:rect l="l" t="t" r="r" b="b"/>
              <a:pathLst>
                <a:path w="1525904" h="108585">
                  <a:moveTo>
                    <a:pt x="0" y="0"/>
                  </a:moveTo>
                  <a:lnTo>
                    <a:pt x="1525435" y="0"/>
                  </a:lnTo>
                  <a:lnTo>
                    <a:pt x="1525435" y="108051"/>
                  </a:lnTo>
                  <a:lnTo>
                    <a:pt x="0" y="108051"/>
                  </a:lnTo>
                  <a:lnTo>
                    <a:pt x="0" y="0"/>
                  </a:lnTo>
                  <a:close/>
                </a:path>
              </a:pathLst>
            </a:custGeom>
            <a:solidFill>
              <a:srgbClr val="D8D8D8"/>
            </a:solidFill>
          </p:spPr>
          <p:txBody>
            <a:bodyPr wrap="square" lIns="0" tIns="0" rIns="0" bIns="0" rtlCol="0"/>
            <a:lstStyle/>
            <a:p>
              <a:endParaRPr/>
            </a:p>
          </p:txBody>
        </p:sp>
      </p:grpSp>
      <p:sp>
        <p:nvSpPr>
          <p:cNvPr id="12" name="object 12"/>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dirty="0"/>
              <a:t>Calegari</a:t>
            </a:r>
            <a:r>
              <a:rPr spc="170" dirty="0"/>
              <a:t> </a:t>
            </a:r>
            <a:r>
              <a:rPr spc="-20" dirty="0"/>
              <a:t>(Universit`a</a:t>
            </a:r>
            <a:r>
              <a:rPr spc="5" dirty="0"/>
              <a:t> </a:t>
            </a:r>
            <a:r>
              <a:rPr spc="-10" dirty="0"/>
              <a:t>Bologna)</a:t>
            </a:r>
          </a:p>
        </p:txBody>
      </p:sp>
      <p:sp>
        <p:nvSpPr>
          <p:cNvPr id="13" name="object 13"/>
          <p:cNvSpPr txBox="1"/>
          <p:nvPr/>
        </p:nvSpPr>
        <p:spPr>
          <a:xfrm>
            <a:off x="2053069" y="3351784"/>
            <a:ext cx="502284" cy="102235"/>
          </a:xfrm>
          <a:prstGeom prst="rect">
            <a:avLst/>
          </a:prstGeom>
        </p:spPr>
        <p:txBody>
          <a:bodyPr vert="horz" wrap="square" lIns="0" tIns="0" rIns="0" bIns="0" rtlCol="0">
            <a:spAutoFit/>
          </a:bodyPr>
          <a:lstStyle/>
          <a:p>
            <a:pPr marL="12700">
              <a:lnSpc>
                <a:spcPts val="675"/>
              </a:lnSpc>
            </a:pPr>
            <a:r>
              <a:rPr sz="600" dirty="0">
                <a:solidFill>
                  <a:srgbClr val="470047"/>
                </a:solidFill>
                <a:latin typeface="Arial"/>
                <a:cs typeface="Arial"/>
              </a:rPr>
              <a:t>Ethics and</a:t>
            </a:r>
            <a:r>
              <a:rPr sz="600" spc="5" dirty="0">
                <a:solidFill>
                  <a:srgbClr val="470047"/>
                </a:solidFill>
                <a:latin typeface="Arial"/>
                <a:cs typeface="Arial"/>
              </a:rPr>
              <a:t> </a:t>
            </a:r>
            <a:r>
              <a:rPr sz="600" spc="-25" dirty="0">
                <a:solidFill>
                  <a:srgbClr val="470047"/>
                </a:solidFill>
                <a:latin typeface="Arial"/>
                <a:cs typeface="Arial"/>
              </a:rPr>
              <a:t>LP</a:t>
            </a:r>
            <a:endParaRPr sz="600">
              <a:latin typeface="Arial"/>
              <a:cs typeface="Arial"/>
            </a:endParaRPr>
          </a:p>
        </p:txBody>
      </p:sp>
      <p:sp>
        <p:nvSpPr>
          <p:cNvPr id="14" name="object 14"/>
          <p:cNvSpPr txBox="1">
            <a:spLocks noGrp="1"/>
          </p:cNvSpPr>
          <p:nvPr>
            <p:ph type="ftr" sz="quarter" idx="5"/>
          </p:nvPr>
        </p:nvSpPr>
        <p:spPr>
          <a:prstGeom prst="rect">
            <a:avLst/>
          </a:prstGeom>
        </p:spPr>
        <p:txBody>
          <a:bodyPr vert="horz" wrap="square" lIns="0" tIns="0" rIns="0" bIns="0" rtlCol="0">
            <a:spAutoFit/>
          </a:bodyPr>
          <a:lstStyle/>
          <a:p>
            <a:pPr marL="12700">
              <a:lnSpc>
                <a:spcPts val="675"/>
              </a:lnSpc>
            </a:pPr>
            <a:r>
              <a:rPr dirty="0"/>
              <a:t>A.Y.</a:t>
            </a:r>
            <a:r>
              <a:rPr spc="100" dirty="0"/>
              <a:t> </a:t>
            </a:r>
            <a:r>
              <a:rPr spc="-10" dirty="0"/>
              <a:t>2020/2021</a:t>
            </a:r>
          </a:p>
        </p:txBody>
      </p:sp>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38100">
              <a:lnSpc>
                <a:spcPts val="675"/>
              </a:lnSpc>
            </a:pPr>
            <a:fld id="{81D60167-4931-47E6-BA6A-407CBD079E47}" type="slidenum">
              <a:rPr spc="-25" dirty="0"/>
              <a:t>29</a:t>
            </a:fld>
            <a:r>
              <a:rPr spc="-60" dirty="0"/>
              <a:t> </a:t>
            </a:r>
            <a:r>
              <a:rPr spc="150" dirty="0"/>
              <a:t>/</a:t>
            </a:r>
            <a:r>
              <a:rPr spc="-55" dirty="0"/>
              <a:t> </a:t>
            </a:r>
            <a:r>
              <a:rPr spc="-25" dirty="0"/>
              <a:t>69</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59038" y="792"/>
            <a:ext cx="290195" cy="116839"/>
          </a:xfrm>
          <a:prstGeom prst="rect">
            <a:avLst/>
          </a:prstGeom>
        </p:spPr>
        <p:txBody>
          <a:bodyPr vert="horz" wrap="square" lIns="0" tIns="12065" rIns="0" bIns="0" rtlCol="0">
            <a:spAutoFit/>
          </a:bodyPr>
          <a:lstStyle/>
          <a:p>
            <a:pPr marL="12700">
              <a:lnSpc>
                <a:spcPct val="100000"/>
              </a:lnSpc>
              <a:spcBef>
                <a:spcPts val="95"/>
              </a:spcBef>
            </a:pPr>
            <a:r>
              <a:rPr sz="600" spc="-10" dirty="0">
                <a:solidFill>
                  <a:srgbClr val="F2F2F2"/>
                </a:solidFill>
                <a:latin typeface="Arial"/>
                <a:cs typeface="Arial"/>
              </a:rPr>
              <a:t>Context</a:t>
            </a:r>
            <a:endParaRPr sz="600">
              <a:latin typeface="Arial"/>
              <a:cs typeface="Arial"/>
            </a:endParaRPr>
          </a:p>
        </p:txBody>
      </p:sp>
      <p:grpSp>
        <p:nvGrpSpPr>
          <p:cNvPr id="3" name="object 3"/>
          <p:cNvGrpSpPr/>
          <p:nvPr/>
        </p:nvGrpSpPr>
        <p:grpSpPr>
          <a:xfrm>
            <a:off x="0" y="0"/>
            <a:ext cx="4597400" cy="490220"/>
            <a:chOff x="0" y="0"/>
            <a:chExt cx="4597400" cy="490220"/>
          </a:xfrm>
        </p:grpSpPr>
        <p:sp>
          <p:nvSpPr>
            <p:cNvPr id="4" name="object 4"/>
            <p:cNvSpPr/>
            <p:nvPr/>
          </p:nvSpPr>
          <p:spPr>
            <a:xfrm>
              <a:off x="2304008" y="0"/>
              <a:ext cx="2293620" cy="140335"/>
            </a:xfrm>
            <a:custGeom>
              <a:avLst/>
              <a:gdLst/>
              <a:ahLst/>
              <a:cxnLst/>
              <a:rect l="l" t="t" r="r" b="b"/>
              <a:pathLst>
                <a:path w="2293620" h="140335">
                  <a:moveTo>
                    <a:pt x="2293391" y="139992"/>
                  </a:moveTo>
                  <a:lnTo>
                    <a:pt x="0" y="139992"/>
                  </a:lnTo>
                  <a:lnTo>
                    <a:pt x="0" y="0"/>
                  </a:lnTo>
                  <a:lnTo>
                    <a:pt x="2293391" y="0"/>
                  </a:lnTo>
                  <a:lnTo>
                    <a:pt x="2293391" y="139992"/>
                  </a:lnTo>
                  <a:close/>
                </a:path>
              </a:pathLst>
            </a:custGeom>
            <a:solidFill>
              <a:srgbClr val="D8D8D8"/>
            </a:solidFill>
          </p:spPr>
          <p:txBody>
            <a:bodyPr wrap="square" lIns="0" tIns="0" rIns="0" bIns="0" rtlCol="0"/>
            <a:lstStyle/>
            <a:p>
              <a:endParaRPr/>
            </a:p>
          </p:txBody>
        </p:sp>
        <p:sp>
          <p:nvSpPr>
            <p:cNvPr id="5" name="object 5"/>
            <p:cNvSpPr/>
            <p:nvPr/>
          </p:nvSpPr>
          <p:spPr>
            <a:xfrm>
              <a:off x="0" y="139992"/>
              <a:ext cx="4597400" cy="350520"/>
            </a:xfrm>
            <a:custGeom>
              <a:avLst/>
              <a:gdLst/>
              <a:ahLst/>
              <a:cxnLst/>
              <a:rect l="l" t="t" r="r" b="b"/>
              <a:pathLst>
                <a:path w="4597400" h="350520">
                  <a:moveTo>
                    <a:pt x="0" y="0"/>
                  </a:moveTo>
                  <a:lnTo>
                    <a:pt x="4597400" y="0"/>
                  </a:lnTo>
                  <a:lnTo>
                    <a:pt x="4597400" y="350138"/>
                  </a:lnTo>
                  <a:lnTo>
                    <a:pt x="0" y="350138"/>
                  </a:lnTo>
                  <a:lnTo>
                    <a:pt x="0" y="0"/>
                  </a:lnTo>
                  <a:close/>
                </a:path>
              </a:pathLst>
            </a:custGeom>
            <a:solidFill>
              <a:srgbClr val="F2F2F2"/>
            </a:solidFill>
          </p:spPr>
          <p:txBody>
            <a:bodyPr wrap="square" lIns="0" tIns="0" rIns="0" bIns="0" rtlCol="0"/>
            <a:lstStyle/>
            <a:p>
              <a:endParaRPr/>
            </a:p>
          </p:txBody>
        </p:sp>
      </p:grpSp>
      <p:sp>
        <p:nvSpPr>
          <p:cNvPr id="6" name="object 6"/>
          <p:cNvSpPr txBox="1">
            <a:spLocks noGrp="1"/>
          </p:cNvSpPr>
          <p:nvPr>
            <p:ph type="title"/>
          </p:nvPr>
        </p:nvSpPr>
        <p:spPr>
          <a:xfrm>
            <a:off x="95300" y="199895"/>
            <a:ext cx="1295350" cy="232756"/>
          </a:xfrm>
          <a:prstGeom prst="rect">
            <a:avLst/>
          </a:prstGeom>
        </p:spPr>
        <p:txBody>
          <a:bodyPr vert="horz" wrap="square" lIns="0" tIns="17145" rIns="0" bIns="0" rtlCol="0">
            <a:spAutoFit/>
          </a:bodyPr>
          <a:lstStyle/>
          <a:p>
            <a:pPr marL="12700">
              <a:lnSpc>
                <a:spcPct val="100000"/>
              </a:lnSpc>
              <a:spcBef>
                <a:spcPts val="135"/>
              </a:spcBef>
            </a:pPr>
            <a:r>
              <a:rPr lang="el-GR" spc="-10" dirty="0"/>
              <a:t>Περιεχόμενο</a:t>
            </a:r>
            <a:r>
              <a:rPr spc="-90" dirty="0"/>
              <a:t> </a:t>
            </a:r>
            <a:r>
              <a:rPr spc="-50" dirty="0"/>
              <a:t>I</a:t>
            </a:r>
          </a:p>
        </p:txBody>
      </p:sp>
      <p:sp>
        <p:nvSpPr>
          <p:cNvPr id="7" name="object 7"/>
          <p:cNvSpPr/>
          <p:nvPr/>
        </p:nvSpPr>
        <p:spPr>
          <a:xfrm>
            <a:off x="61619" y="1212304"/>
            <a:ext cx="4432935" cy="198755"/>
          </a:xfrm>
          <a:custGeom>
            <a:avLst/>
            <a:gdLst/>
            <a:ahLst/>
            <a:cxnLst/>
            <a:rect l="l" t="t" r="r" b="b"/>
            <a:pathLst>
              <a:path w="4432935" h="198755">
                <a:moveTo>
                  <a:pt x="4432554" y="198348"/>
                </a:moveTo>
                <a:lnTo>
                  <a:pt x="0" y="198348"/>
                </a:lnTo>
                <a:lnTo>
                  <a:pt x="0" y="50800"/>
                </a:lnTo>
                <a:lnTo>
                  <a:pt x="4010" y="31080"/>
                </a:lnTo>
                <a:lnTo>
                  <a:pt x="14927" y="14927"/>
                </a:lnTo>
                <a:lnTo>
                  <a:pt x="31080" y="4010"/>
                </a:lnTo>
                <a:lnTo>
                  <a:pt x="50800" y="0"/>
                </a:lnTo>
                <a:lnTo>
                  <a:pt x="4381754" y="0"/>
                </a:lnTo>
                <a:lnTo>
                  <a:pt x="4401473" y="4010"/>
                </a:lnTo>
                <a:lnTo>
                  <a:pt x="4417626" y="14927"/>
                </a:lnTo>
                <a:lnTo>
                  <a:pt x="4428543" y="31080"/>
                </a:lnTo>
                <a:lnTo>
                  <a:pt x="4432554" y="50800"/>
                </a:lnTo>
                <a:lnTo>
                  <a:pt x="4432554" y="198348"/>
                </a:lnTo>
                <a:close/>
              </a:path>
            </a:pathLst>
          </a:custGeom>
          <a:solidFill>
            <a:srgbClr val="380038"/>
          </a:solidFill>
        </p:spPr>
        <p:txBody>
          <a:bodyPr wrap="square" lIns="0" tIns="0" rIns="0" bIns="0" rtlCol="0"/>
          <a:lstStyle/>
          <a:p>
            <a:endParaRPr/>
          </a:p>
        </p:txBody>
      </p:sp>
      <p:sp>
        <p:nvSpPr>
          <p:cNvPr id="8" name="object 8"/>
          <p:cNvSpPr txBox="1"/>
          <p:nvPr/>
        </p:nvSpPr>
        <p:spPr>
          <a:xfrm>
            <a:off x="138544" y="1272844"/>
            <a:ext cx="2110689" cy="141064"/>
          </a:xfrm>
          <a:prstGeom prst="rect">
            <a:avLst/>
          </a:prstGeom>
        </p:spPr>
        <p:txBody>
          <a:bodyPr vert="horz" wrap="square" lIns="0" tIns="0" rIns="0" bIns="0" rtlCol="0">
            <a:spAutoFit/>
          </a:bodyPr>
          <a:lstStyle/>
          <a:p>
            <a:pPr>
              <a:lnSpc>
                <a:spcPts val="1145"/>
              </a:lnSpc>
            </a:pPr>
            <a:r>
              <a:rPr lang="el-GR" sz="1200" spc="-25" dirty="0">
                <a:solidFill>
                  <a:srgbClr val="EEEAB3"/>
                </a:solidFill>
                <a:latin typeface="Tahoma"/>
                <a:cs typeface="Tahoma"/>
              </a:rPr>
              <a:t>Πλαίσιο εφαρμογών ΤΝ</a:t>
            </a:r>
            <a:endParaRPr sz="1200" dirty="0">
              <a:latin typeface="Tahoma"/>
              <a:cs typeface="Tahoma"/>
            </a:endParaRPr>
          </a:p>
        </p:txBody>
      </p:sp>
      <p:grpSp>
        <p:nvGrpSpPr>
          <p:cNvPr id="9" name="object 9"/>
          <p:cNvGrpSpPr/>
          <p:nvPr/>
        </p:nvGrpSpPr>
        <p:grpSpPr>
          <a:xfrm>
            <a:off x="56832" y="1391413"/>
            <a:ext cx="4432935" cy="894003"/>
            <a:chOff x="87756" y="1435100"/>
            <a:chExt cx="4432935" cy="894003"/>
          </a:xfrm>
        </p:grpSpPr>
        <p:pic>
          <p:nvPicPr>
            <p:cNvPr id="10" name="object 10"/>
            <p:cNvPicPr/>
            <p:nvPr/>
          </p:nvPicPr>
          <p:blipFill>
            <a:blip r:embed="rId2" cstate="print"/>
            <a:stretch>
              <a:fillRect/>
            </a:stretch>
          </p:blipFill>
          <p:spPr>
            <a:xfrm>
              <a:off x="87756" y="1435100"/>
              <a:ext cx="4432554" cy="45643"/>
            </a:xfrm>
            <a:prstGeom prst="rect">
              <a:avLst/>
            </a:prstGeom>
          </p:spPr>
        </p:pic>
        <p:sp>
          <p:nvSpPr>
            <p:cNvPr id="12" name="object 12"/>
            <p:cNvSpPr/>
            <p:nvPr/>
          </p:nvSpPr>
          <p:spPr>
            <a:xfrm>
              <a:off x="87756" y="1474393"/>
              <a:ext cx="4432935" cy="854710"/>
            </a:xfrm>
            <a:custGeom>
              <a:avLst/>
              <a:gdLst/>
              <a:ahLst/>
              <a:cxnLst/>
              <a:rect l="l" t="t" r="r" b="b"/>
              <a:pathLst>
                <a:path w="4432935" h="854710">
                  <a:moveTo>
                    <a:pt x="4381754" y="854214"/>
                  </a:moveTo>
                  <a:lnTo>
                    <a:pt x="50800" y="854214"/>
                  </a:lnTo>
                  <a:lnTo>
                    <a:pt x="31080" y="850213"/>
                  </a:lnTo>
                  <a:lnTo>
                    <a:pt x="14927" y="839311"/>
                  </a:lnTo>
                  <a:lnTo>
                    <a:pt x="4010" y="823160"/>
                  </a:lnTo>
                  <a:lnTo>
                    <a:pt x="0" y="803414"/>
                  </a:lnTo>
                  <a:lnTo>
                    <a:pt x="0" y="0"/>
                  </a:lnTo>
                  <a:lnTo>
                    <a:pt x="4432554" y="0"/>
                  </a:lnTo>
                  <a:lnTo>
                    <a:pt x="4432554" y="803414"/>
                  </a:lnTo>
                  <a:lnTo>
                    <a:pt x="4428543" y="823160"/>
                  </a:lnTo>
                  <a:lnTo>
                    <a:pt x="4417626" y="839311"/>
                  </a:lnTo>
                  <a:lnTo>
                    <a:pt x="4401473" y="850213"/>
                  </a:lnTo>
                  <a:lnTo>
                    <a:pt x="4381754" y="854214"/>
                  </a:lnTo>
                  <a:close/>
                </a:path>
              </a:pathLst>
            </a:custGeom>
            <a:solidFill>
              <a:srgbClr val="FBF9FB"/>
            </a:solidFill>
          </p:spPr>
          <p:txBody>
            <a:bodyPr wrap="square" lIns="0" tIns="0" rIns="0" bIns="0" rtlCol="0"/>
            <a:lstStyle/>
            <a:p>
              <a:endParaRPr/>
            </a:p>
          </p:txBody>
        </p:sp>
      </p:grpSp>
      <p:sp>
        <p:nvSpPr>
          <p:cNvPr id="13" name="object 13"/>
          <p:cNvSpPr txBox="1"/>
          <p:nvPr/>
        </p:nvSpPr>
        <p:spPr>
          <a:xfrm>
            <a:off x="125844" y="1444661"/>
            <a:ext cx="4356735" cy="825354"/>
          </a:xfrm>
          <a:prstGeom prst="rect">
            <a:avLst/>
          </a:prstGeom>
        </p:spPr>
        <p:txBody>
          <a:bodyPr vert="horz" wrap="square" lIns="0" tIns="6985" rIns="0" bIns="0" rtlCol="0">
            <a:spAutoFit/>
          </a:bodyPr>
          <a:lstStyle/>
          <a:p>
            <a:pPr marL="12700" marR="5080" algn="just">
              <a:lnSpc>
                <a:spcPct val="102600"/>
              </a:lnSpc>
              <a:spcBef>
                <a:spcPts val="55"/>
              </a:spcBef>
            </a:pPr>
            <a:r>
              <a:rPr lang="el-GR" sz="1050" spc="-35" dirty="0">
                <a:solidFill>
                  <a:srgbClr val="0A000A"/>
                </a:solidFill>
                <a:latin typeface="Tahoma"/>
                <a:cs typeface="Tahoma"/>
              </a:rPr>
              <a:t>Τα αυτόνομα ρομπότ ή οι παράγοντες έχουν αναπτυχθεί ενεργά για να συμμετέχουν σε ένα ευρύ φάσμα πεδίων, όπου τα πιο σύνθετα ζητήματα που αφορούν την υπευθυνότητα απαιτούν όλο και περισσότερο την κατάλληλη εξέταση, ιδίως όταν οι παράγοντες αντιμετωπίζουν καταστάσεις που περιλαμβάνουν επιλογές με ηθικές ή δεοντολογικές διαστάσεις.</a:t>
            </a:r>
          </a:p>
        </p:txBody>
      </p:sp>
      <p:grpSp>
        <p:nvGrpSpPr>
          <p:cNvPr id="14" name="object 14"/>
          <p:cNvGrpSpPr/>
          <p:nvPr/>
        </p:nvGrpSpPr>
        <p:grpSpPr>
          <a:xfrm>
            <a:off x="0" y="3346348"/>
            <a:ext cx="4597400" cy="109855"/>
            <a:chOff x="0" y="3346348"/>
            <a:chExt cx="4597400" cy="109855"/>
          </a:xfrm>
        </p:grpSpPr>
        <p:sp>
          <p:nvSpPr>
            <p:cNvPr id="15" name="object 15"/>
            <p:cNvSpPr/>
            <p:nvPr/>
          </p:nvSpPr>
          <p:spPr>
            <a:xfrm>
              <a:off x="0" y="3346348"/>
              <a:ext cx="1536065" cy="109855"/>
            </a:xfrm>
            <a:custGeom>
              <a:avLst/>
              <a:gdLst/>
              <a:ahLst/>
              <a:cxnLst/>
              <a:rect l="l" t="t" r="r" b="b"/>
              <a:pathLst>
                <a:path w="1536065" h="109854">
                  <a:moveTo>
                    <a:pt x="1535950" y="109639"/>
                  </a:moveTo>
                  <a:lnTo>
                    <a:pt x="0" y="109639"/>
                  </a:lnTo>
                  <a:lnTo>
                    <a:pt x="0" y="0"/>
                  </a:lnTo>
                  <a:lnTo>
                    <a:pt x="1535950" y="0"/>
                  </a:lnTo>
                  <a:lnTo>
                    <a:pt x="1535950" y="109639"/>
                  </a:lnTo>
                  <a:close/>
                </a:path>
              </a:pathLst>
            </a:custGeom>
            <a:solidFill>
              <a:srgbClr val="510051"/>
            </a:solidFill>
          </p:spPr>
          <p:txBody>
            <a:bodyPr wrap="square" lIns="0" tIns="0" rIns="0" bIns="0" rtlCol="0"/>
            <a:lstStyle/>
            <a:p>
              <a:endParaRPr/>
            </a:p>
          </p:txBody>
        </p:sp>
        <p:sp>
          <p:nvSpPr>
            <p:cNvPr id="16" name="object 16"/>
            <p:cNvSpPr/>
            <p:nvPr/>
          </p:nvSpPr>
          <p:spPr>
            <a:xfrm>
              <a:off x="1535950" y="3346348"/>
              <a:ext cx="1536065" cy="109855"/>
            </a:xfrm>
            <a:custGeom>
              <a:avLst/>
              <a:gdLst/>
              <a:ahLst/>
              <a:cxnLst/>
              <a:rect l="l" t="t" r="r" b="b"/>
              <a:pathLst>
                <a:path w="1536064" h="109854">
                  <a:moveTo>
                    <a:pt x="1536001" y="109639"/>
                  </a:moveTo>
                  <a:lnTo>
                    <a:pt x="0" y="109639"/>
                  </a:lnTo>
                  <a:lnTo>
                    <a:pt x="0" y="0"/>
                  </a:lnTo>
                  <a:lnTo>
                    <a:pt x="1536001" y="0"/>
                  </a:lnTo>
                  <a:lnTo>
                    <a:pt x="1536001" y="109639"/>
                  </a:lnTo>
                  <a:close/>
                </a:path>
              </a:pathLst>
            </a:custGeom>
            <a:solidFill>
              <a:srgbClr val="EBEBEB"/>
            </a:solidFill>
          </p:spPr>
          <p:txBody>
            <a:bodyPr wrap="square" lIns="0" tIns="0" rIns="0" bIns="0" rtlCol="0"/>
            <a:lstStyle/>
            <a:p>
              <a:endParaRPr/>
            </a:p>
          </p:txBody>
        </p:sp>
        <p:sp>
          <p:nvSpPr>
            <p:cNvPr id="17" name="object 17"/>
            <p:cNvSpPr/>
            <p:nvPr/>
          </p:nvSpPr>
          <p:spPr>
            <a:xfrm>
              <a:off x="3071964" y="3346348"/>
              <a:ext cx="1525905" cy="108585"/>
            </a:xfrm>
            <a:custGeom>
              <a:avLst/>
              <a:gdLst/>
              <a:ahLst/>
              <a:cxnLst/>
              <a:rect l="l" t="t" r="r" b="b"/>
              <a:pathLst>
                <a:path w="1525904" h="108585">
                  <a:moveTo>
                    <a:pt x="0" y="0"/>
                  </a:moveTo>
                  <a:lnTo>
                    <a:pt x="1525435" y="0"/>
                  </a:lnTo>
                  <a:lnTo>
                    <a:pt x="1525435" y="108051"/>
                  </a:lnTo>
                  <a:lnTo>
                    <a:pt x="0" y="108051"/>
                  </a:lnTo>
                  <a:lnTo>
                    <a:pt x="0" y="0"/>
                  </a:lnTo>
                  <a:close/>
                </a:path>
              </a:pathLst>
            </a:custGeom>
            <a:solidFill>
              <a:srgbClr val="D8D8D8"/>
            </a:solidFill>
          </p:spPr>
          <p:txBody>
            <a:bodyPr wrap="square" lIns="0" tIns="0" rIns="0" bIns="0" rtlCol="0"/>
            <a:lstStyle/>
            <a:p>
              <a:endParaRPr/>
            </a:p>
          </p:txBody>
        </p:sp>
      </p:grpSp>
      <p:sp>
        <p:nvSpPr>
          <p:cNvPr id="18" name="object 18"/>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dirty="0"/>
              <a:t>Calegari</a:t>
            </a:r>
            <a:r>
              <a:rPr spc="170" dirty="0"/>
              <a:t> </a:t>
            </a:r>
            <a:r>
              <a:rPr spc="-20" dirty="0"/>
              <a:t>(Universit`a</a:t>
            </a:r>
            <a:r>
              <a:rPr spc="5" dirty="0"/>
              <a:t> </a:t>
            </a:r>
            <a:r>
              <a:rPr spc="-10" dirty="0"/>
              <a:t>Bologna)</a:t>
            </a:r>
          </a:p>
        </p:txBody>
      </p:sp>
      <p:sp>
        <p:nvSpPr>
          <p:cNvPr id="19" name="object 19"/>
          <p:cNvSpPr txBox="1"/>
          <p:nvPr/>
        </p:nvSpPr>
        <p:spPr>
          <a:xfrm>
            <a:off x="2053069" y="3351784"/>
            <a:ext cx="502284" cy="102235"/>
          </a:xfrm>
          <a:prstGeom prst="rect">
            <a:avLst/>
          </a:prstGeom>
        </p:spPr>
        <p:txBody>
          <a:bodyPr vert="horz" wrap="square" lIns="0" tIns="0" rIns="0" bIns="0" rtlCol="0">
            <a:spAutoFit/>
          </a:bodyPr>
          <a:lstStyle/>
          <a:p>
            <a:pPr marL="12700">
              <a:lnSpc>
                <a:spcPts val="675"/>
              </a:lnSpc>
            </a:pPr>
            <a:r>
              <a:rPr sz="600" dirty="0">
                <a:solidFill>
                  <a:srgbClr val="470047"/>
                </a:solidFill>
                <a:latin typeface="Arial"/>
                <a:cs typeface="Arial"/>
              </a:rPr>
              <a:t>Ethics and</a:t>
            </a:r>
            <a:r>
              <a:rPr sz="600" spc="5" dirty="0">
                <a:solidFill>
                  <a:srgbClr val="470047"/>
                </a:solidFill>
                <a:latin typeface="Arial"/>
                <a:cs typeface="Arial"/>
              </a:rPr>
              <a:t> </a:t>
            </a:r>
            <a:r>
              <a:rPr sz="600" spc="-25" dirty="0">
                <a:solidFill>
                  <a:srgbClr val="470047"/>
                </a:solidFill>
                <a:latin typeface="Arial"/>
                <a:cs typeface="Arial"/>
              </a:rPr>
              <a:t>LP</a:t>
            </a:r>
            <a:endParaRPr sz="600">
              <a:latin typeface="Arial"/>
              <a:cs typeface="Arial"/>
            </a:endParaRPr>
          </a:p>
        </p:txBody>
      </p:sp>
      <p:sp>
        <p:nvSpPr>
          <p:cNvPr id="20" name="object 20"/>
          <p:cNvSpPr txBox="1">
            <a:spLocks noGrp="1"/>
          </p:cNvSpPr>
          <p:nvPr>
            <p:ph type="ftr" sz="quarter" idx="5"/>
          </p:nvPr>
        </p:nvSpPr>
        <p:spPr>
          <a:prstGeom prst="rect">
            <a:avLst/>
          </a:prstGeom>
        </p:spPr>
        <p:txBody>
          <a:bodyPr vert="horz" wrap="square" lIns="0" tIns="0" rIns="0" bIns="0" rtlCol="0">
            <a:spAutoFit/>
          </a:bodyPr>
          <a:lstStyle/>
          <a:p>
            <a:pPr marL="12700">
              <a:lnSpc>
                <a:spcPts val="675"/>
              </a:lnSpc>
            </a:pPr>
            <a:r>
              <a:rPr dirty="0"/>
              <a:t>A.Y.</a:t>
            </a:r>
            <a:r>
              <a:rPr spc="100" dirty="0"/>
              <a:t> </a:t>
            </a:r>
            <a:r>
              <a:rPr spc="-10" dirty="0"/>
              <a:t>2020/2021</a:t>
            </a:r>
          </a:p>
        </p:txBody>
      </p:sp>
      <p:sp>
        <p:nvSpPr>
          <p:cNvPr id="21" name="object 21"/>
          <p:cNvSpPr txBox="1">
            <a:spLocks noGrp="1"/>
          </p:cNvSpPr>
          <p:nvPr>
            <p:ph type="sldNum" sz="quarter" idx="7"/>
          </p:nvPr>
        </p:nvSpPr>
        <p:spPr>
          <a:prstGeom prst="rect">
            <a:avLst/>
          </a:prstGeom>
        </p:spPr>
        <p:txBody>
          <a:bodyPr vert="horz" wrap="square" lIns="0" tIns="0" rIns="0" bIns="0" rtlCol="0">
            <a:spAutoFit/>
          </a:bodyPr>
          <a:lstStyle/>
          <a:p>
            <a:pPr marL="38100">
              <a:lnSpc>
                <a:spcPts val="675"/>
              </a:lnSpc>
            </a:pPr>
            <a:fld id="{81D60167-4931-47E6-BA6A-407CBD079E47}" type="slidenum">
              <a:rPr spc="-25" dirty="0"/>
              <a:t>3</a:t>
            </a:fld>
            <a:r>
              <a:rPr spc="-60" dirty="0"/>
              <a:t> </a:t>
            </a:r>
            <a:r>
              <a:rPr spc="150" dirty="0"/>
              <a:t>/</a:t>
            </a:r>
            <a:r>
              <a:rPr spc="-55" dirty="0"/>
              <a:t> </a:t>
            </a:r>
            <a:r>
              <a:rPr spc="-25" dirty="0"/>
              <a:t>69</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04008" y="0"/>
            <a:ext cx="2293620" cy="140335"/>
          </a:xfrm>
          <a:custGeom>
            <a:avLst/>
            <a:gdLst/>
            <a:ahLst/>
            <a:cxnLst/>
            <a:rect l="l" t="t" r="r" b="b"/>
            <a:pathLst>
              <a:path w="2293620" h="140335">
                <a:moveTo>
                  <a:pt x="2293391" y="139992"/>
                </a:moveTo>
                <a:lnTo>
                  <a:pt x="0" y="139992"/>
                </a:lnTo>
                <a:lnTo>
                  <a:pt x="0" y="0"/>
                </a:lnTo>
                <a:lnTo>
                  <a:pt x="2293391" y="0"/>
                </a:lnTo>
                <a:lnTo>
                  <a:pt x="2293391" y="139992"/>
                </a:lnTo>
                <a:close/>
              </a:path>
            </a:pathLst>
          </a:custGeom>
          <a:solidFill>
            <a:srgbClr val="D8D8D8"/>
          </a:solidFill>
        </p:spPr>
        <p:txBody>
          <a:bodyPr wrap="square" lIns="0" tIns="0" rIns="0" bIns="0" rtlCol="0"/>
          <a:lstStyle/>
          <a:p>
            <a:endParaRPr/>
          </a:p>
        </p:txBody>
      </p:sp>
      <p:sp>
        <p:nvSpPr>
          <p:cNvPr id="3" name="object 3"/>
          <p:cNvSpPr txBox="1"/>
          <p:nvPr/>
        </p:nvSpPr>
        <p:spPr>
          <a:xfrm>
            <a:off x="1795398" y="792"/>
            <a:ext cx="1326515" cy="116839"/>
          </a:xfrm>
          <a:prstGeom prst="rect">
            <a:avLst/>
          </a:prstGeom>
        </p:spPr>
        <p:txBody>
          <a:bodyPr vert="horz" wrap="square" lIns="0" tIns="12065" rIns="0" bIns="0" rtlCol="0">
            <a:spAutoFit/>
          </a:bodyPr>
          <a:lstStyle/>
          <a:p>
            <a:pPr marL="12700">
              <a:lnSpc>
                <a:spcPct val="100000"/>
              </a:lnSpc>
              <a:spcBef>
                <a:spcPts val="95"/>
              </a:spcBef>
              <a:tabLst>
                <a:tab pos="575945" algn="l"/>
              </a:tabLst>
            </a:pPr>
            <a:r>
              <a:rPr sz="600" spc="-10" dirty="0">
                <a:solidFill>
                  <a:srgbClr val="F2F2F2"/>
                </a:solidFill>
                <a:latin typeface="Arial"/>
                <a:cs typeface="Arial"/>
              </a:rPr>
              <a:t>Preliminaries</a:t>
            </a:r>
            <a:r>
              <a:rPr sz="600" dirty="0">
                <a:solidFill>
                  <a:srgbClr val="F2F2F2"/>
                </a:solidFill>
                <a:latin typeface="Arial"/>
                <a:cs typeface="Arial"/>
              </a:rPr>
              <a:t>	</a:t>
            </a:r>
            <a:r>
              <a:rPr sz="600" dirty="0">
                <a:solidFill>
                  <a:srgbClr val="3D003D"/>
                </a:solidFill>
                <a:latin typeface="Arial"/>
                <a:cs typeface="Arial"/>
              </a:rPr>
              <a:t>Prolog</a:t>
            </a:r>
            <a:r>
              <a:rPr sz="600" spc="20" dirty="0">
                <a:solidFill>
                  <a:srgbClr val="3D003D"/>
                </a:solidFill>
                <a:latin typeface="Arial"/>
                <a:cs typeface="Arial"/>
              </a:rPr>
              <a:t> </a:t>
            </a:r>
            <a:r>
              <a:rPr sz="600" dirty="0">
                <a:solidFill>
                  <a:srgbClr val="3D003D"/>
                </a:solidFill>
                <a:latin typeface="Arial"/>
                <a:cs typeface="Arial"/>
              </a:rPr>
              <a:t>Syntax:</a:t>
            </a:r>
            <a:r>
              <a:rPr sz="600" spc="85" dirty="0">
                <a:solidFill>
                  <a:srgbClr val="3D003D"/>
                </a:solidFill>
                <a:latin typeface="Arial"/>
                <a:cs typeface="Arial"/>
              </a:rPr>
              <a:t> </a:t>
            </a:r>
            <a:r>
              <a:rPr sz="600" spc="-20" dirty="0">
                <a:solidFill>
                  <a:srgbClr val="3D003D"/>
                </a:solidFill>
                <a:latin typeface="Arial"/>
                <a:cs typeface="Arial"/>
              </a:rPr>
              <a:t>Recap</a:t>
            </a:r>
            <a:endParaRPr sz="600">
              <a:latin typeface="Arial"/>
              <a:cs typeface="Arial"/>
            </a:endParaRPr>
          </a:p>
        </p:txBody>
      </p:sp>
      <p:sp>
        <p:nvSpPr>
          <p:cNvPr id="4" name="object 4"/>
          <p:cNvSpPr/>
          <p:nvPr/>
        </p:nvSpPr>
        <p:spPr>
          <a:xfrm>
            <a:off x="0" y="139992"/>
            <a:ext cx="4597400" cy="350520"/>
          </a:xfrm>
          <a:custGeom>
            <a:avLst/>
            <a:gdLst/>
            <a:ahLst/>
            <a:cxnLst/>
            <a:rect l="l" t="t" r="r" b="b"/>
            <a:pathLst>
              <a:path w="4597400" h="350520">
                <a:moveTo>
                  <a:pt x="0" y="0"/>
                </a:moveTo>
                <a:lnTo>
                  <a:pt x="4597400" y="0"/>
                </a:lnTo>
                <a:lnTo>
                  <a:pt x="4597400" y="350138"/>
                </a:lnTo>
                <a:lnTo>
                  <a:pt x="0" y="350138"/>
                </a:lnTo>
                <a:lnTo>
                  <a:pt x="0" y="0"/>
                </a:lnTo>
                <a:close/>
              </a:path>
            </a:pathLst>
          </a:custGeom>
          <a:solidFill>
            <a:srgbClr val="F2F2F2"/>
          </a:solid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17145" rIns="0" bIns="0" rtlCol="0">
            <a:spAutoFit/>
          </a:bodyPr>
          <a:lstStyle/>
          <a:p>
            <a:pPr marL="12700">
              <a:lnSpc>
                <a:spcPct val="100000"/>
              </a:lnSpc>
              <a:spcBef>
                <a:spcPts val="135"/>
              </a:spcBef>
            </a:pPr>
            <a:r>
              <a:rPr dirty="0"/>
              <a:t>Abstract</a:t>
            </a:r>
            <a:r>
              <a:rPr spc="-35" dirty="0"/>
              <a:t> </a:t>
            </a:r>
            <a:r>
              <a:rPr spc="-45" dirty="0"/>
              <a:t>argumentation</a:t>
            </a:r>
            <a:r>
              <a:rPr spc="-30" dirty="0"/>
              <a:t> </a:t>
            </a:r>
            <a:r>
              <a:rPr dirty="0"/>
              <a:t>in</a:t>
            </a:r>
            <a:r>
              <a:rPr spc="-35" dirty="0"/>
              <a:t> </a:t>
            </a:r>
            <a:r>
              <a:rPr dirty="0"/>
              <a:t>a</a:t>
            </a:r>
            <a:r>
              <a:rPr spc="-30" dirty="0"/>
              <a:t> nutshell </a:t>
            </a:r>
            <a:r>
              <a:rPr sz="800" dirty="0">
                <a:solidFill>
                  <a:srgbClr val="BE9E32"/>
                </a:solidFill>
                <a:latin typeface="Arial"/>
                <a:cs typeface="Arial"/>
              </a:rPr>
              <a:t>[Dung,</a:t>
            </a:r>
            <a:r>
              <a:rPr sz="800" spc="20" dirty="0">
                <a:solidFill>
                  <a:srgbClr val="BE9E32"/>
                </a:solidFill>
                <a:latin typeface="Arial"/>
                <a:cs typeface="Arial"/>
              </a:rPr>
              <a:t> </a:t>
            </a:r>
            <a:r>
              <a:rPr sz="800" spc="-10" dirty="0">
                <a:solidFill>
                  <a:srgbClr val="BE9E32"/>
                </a:solidFill>
                <a:latin typeface="Arial"/>
                <a:cs typeface="Arial"/>
              </a:rPr>
              <a:t>1995]</a:t>
            </a:r>
            <a:endParaRPr sz="800">
              <a:latin typeface="Arial"/>
              <a:cs typeface="Arial"/>
            </a:endParaRPr>
          </a:p>
        </p:txBody>
      </p:sp>
      <p:sp>
        <p:nvSpPr>
          <p:cNvPr id="6" name="object 6"/>
          <p:cNvSpPr txBox="1"/>
          <p:nvPr/>
        </p:nvSpPr>
        <p:spPr>
          <a:xfrm>
            <a:off x="125844" y="868767"/>
            <a:ext cx="4288155" cy="535940"/>
          </a:xfrm>
          <a:prstGeom prst="rect">
            <a:avLst/>
          </a:prstGeom>
        </p:spPr>
        <p:txBody>
          <a:bodyPr vert="horz" wrap="square" lIns="0" tIns="6985" rIns="0" bIns="0" rtlCol="0">
            <a:spAutoFit/>
          </a:bodyPr>
          <a:lstStyle/>
          <a:p>
            <a:pPr marL="12700" marR="5080" algn="just">
              <a:lnSpc>
                <a:spcPct val="102600"/>
              </a:lnSpc>
              <a:spcBef>
                <a:spcPts val="55"/>
              </a:spcBef>
            </a:pPr>
            <a:r>
              <a:rPr sz="1100" dirty="0">
                <a:solidFill>
                  <a:srgbClr val="0A000A"/>
                </a:solidFill>
                <a:latin typeface="Tahoma"/>
                <a:cs typeface="Tahoma"/>
              </a:rPr>
              <a:t>An</a:t>
            </a:r>
            <a:r>
              <a:rPr sz="1100" spc="-15" dirty="0">
                <a:solidFill>
                  <a:srgbClr val="0A000A"/>
                </a:solidFill>
                <a:latin typeface="Tahoma"/>
                <a:cs typeface="Tahoma"/>
              </a:rPr>
              <a:t> </a:t>
            </a:r>
            <a:r>
              <a:rPr sz="1100" spc="-45" dirty="0">
                <a:solidFill>
                  <a:srgbClr val="0A000A"/>
                </a:solidFill>
                <a:latin typeface="Tahoma"/>
                <a:cs typeface="Tahoma"/>
              </a:rPr>
              <a:t>argumentation</a:t>
            </a:r>
            <a:r>
              <a:rPr sz="1100" spc="-10" dirty="0">
                <a:solidFill>
                  <a:srgbClr val="0A000A"/>
                </a:solidFill>
                <a:latin typeface="Tahoma"/>
                <a:cs typeface="Tahoma"/>
              </a:rPr>
              <a:t> </a:t>
            </a:r>
            <a:r>
              <a:rPr sz="1100" spc="-55" dirty="0">
                <a:solidFill>
                  <a:srgbClr val="0A000A"/>
                </a:solidFill>
                <a:latin typeface="Tahoma"/>
                <a:cs typeface="Tahoma"/>
              </a:rPr>
              <a:t>system</a:t>
            </a:r>
            <a:r>
              <a:rPr sz="1100" spc="-15" dirty="0">
                <a:solidFill>
                  <a:srgbClr val="0A000A"/>
                </a:solidFill>
                <a:latin typeface="Tahoma"/>
                <a:cs typeface="Tahoma"/>
              </a:rPr>
              <a:t> </a:t>
            </a:r>
            <a:r>
              <a:rPr sz="1100" spc="-35" dirty="0">
                <a:solidFill>
                  <a:srgbClr val="0A000A"/>
                </a:solidFill>
                <a:latin typeface="Tahoma"/>
                <a:cs typeface="Tahoma"/>
              </a:rPr>
              <a:t>consists</a:t>
            </a:r>
            <a:r>
              <a:rPr sz="1100" spc="-10" dirty="0">
                <a:solidFill>
                  <a:srgbClr val="0A000A"/>
                </a:solidFill>
                <a:latin typeface="Tahoma"/>
                <a:cs typeface="Tahoma"/>
              </a:rPr>
              <a:t> </a:t>
            </a:r>
            <a:r>
              <a:rPr sz="1100" dirty="0">
                <a:solidFill>
                  <a:srgbClr val="0A000A"/>
                </a:solidFill>
                <a:latin typeface="Tahoma"/>
                <a:cs typeface="Tahoma"/>
              </a:rPr>
              <a:t>of</a:t>
            </a:r>
            <a:r>
              <a:rPr sz="1100" spc="-15" dirty="0">
                <a:solidFill>
                  <a:srgbClr val="0A000A"/>
                </a:solidFill>
                <a:latin typeface="Tahoma"/>
                <a:cs typeface="Tahoma"/>
              </a:rPr>
              <a:t> </a:t>
            </a:r>
            <a:r>
              <a:rPr sz="1100" dirty="0">
                <a:solidFill>
                  <a:srgbClr val="0A000A"/>
                </a:solidFill>
                <a:latin typeface="Tahoma"/>
                <a:cs typeface="Tahoma"/>
              </a:rPr>
              <a:t>a</a:t>
            </a:r>
            <a:r>
              <a:rPr sz="1100" spc="-15" dirty="0">
                <a:solidFill>
                  <a:srgbClr val="0A000A"/>
                </a:solidFill>
                <a:latin typeface="Tahoma"/>
                <a:cs typeface="Tahoma"/>
              </a:rPr>
              <a:t> </a:t>
            </a:r>
            <a:r>
              <a:rPr sz="1100" spc="-35" dirty="0">
                <a:solidFill>
                  <a:srgbClr val="0A000A"/>
                </a:solidFill>
                <a:latin typeface="Tahoma"/>
                <a:cs typeface="Tahoma"/>
              </a:rPr>
              <a:t>couple</a:t>
            </a:r>
            <a:r>
              <a:rPr sz="1100" spc="-10" dirty="0">
                <a:solidFill>
                  <a:srgbClr val="0A000A"/>
                </a:solidFill>
                <a:latin typeface="Tahoma"/>
                <a:cs typeface="Tahoma"/>
              </a:rPr>
              <a:t> </a:t>
            </a:r>
            <a:r>
              <a:rPr sz="1100" dirty="0">
                <a:solidFill>
                  <a:srgbClr val="0A000A"/>
                </a:solidFill>
                <a:latin typeface="Tahoma"/>
                <a:cs typeface="Tahoma"/>
              </a:rPr>
              <a:t>(A,</a:t>
            </a:r>
            <a:r>
              <a:rPr sz="1100" spc="-15" dirty="0">
                <a:solidFill>
                  <a:srgbClr val="0A000A"/>
                </a:solidFill>
                <a:latin typeface="Tahoma"/>
                <a:cs typeface="Tahoma"/>
              </a:rPr>
              <a:t> </a:t>
            </a:r>
            <a:r>
              <a:rPr sz="1100" dirty="0">
                <a:solidFill>
                  <a:srgbClr val="0A000A"/>
                </a:solidFill>
                <a:latin typeface="Tahoma"/>
                <a:cs typeface="Tahoma"/>
              </a:rPr>
              <a:t>R),</a:t>
            </a:r>
            <a:r>
              <a:rPr sz="1100" spc="-10" dirty="0">
                <a:solidFill>
                  <a:srgbClr val="0A000A"/>
                </a:solidFill>
                <a:latin typeface="Tahoma"/>
                <a:cs typeface="Tahoma"/>
              </a:rPr>
              <a:t> </a:t>
            </a:r>
            <a:r>
              <a:rPr sz="1100" spc="-70" dirty="0">
                <a:solidFill>
                  <a:srgbClr val="0A000A"/>
                </a:solidFill>
                <a:latin typeface="Tahoma"/>
                <a:cs typeface="Tahoma"/>
              </a:rPr>
              <a:t>where</a:t>
            </a:r>
            <a:r>
              <a:rPr sz="1100" spc="-10" dirty="0">
                <a:solidFill>
                  <a:srgbClr val="0A000A"/>
                </a:solidFill>
                <a:latin typeface="Tahoma"/>
                <a:cs typeface="Tahoma"/>
              </a:rPr>
              <a:t> </a:t>
            </a:r>
            <a:r>
              <a:rPr sz="1100" spc="65" dirty="0">
                <a:solidFill>
                  <a:srgbClr val="0A000A"/>
                </a:solidFill>
                <a:latin typeface="Tahoma"/>
                <a:cs typeface="Tahoma"/>
              </a:rPr>
              <a:t>A</a:t>
            </a:r>
            <a:r>
              <a:rPr sz="1100" spc="-20" dirty="0">
                <a:solidFill>
                  <a:srgbClr val="0A000A"/>
                </a:solidFill>
                <a:latin typeface="Tahoma"/>
                <a:cs typeface="Tahoma"/>
              </a:rPr>
              <a:t> </a:t>
            </a:r>
            <a:r>
              <a:rPr sz="1100" dirty="0">
                <a:solidFill>
                  <a:srgbClr val="0A000A"/>
                </a:solidFill>
                <a:latin typeface="Tahoma"/>
                <a:cs typeface="Tahoma"/>
              </a:rPr>
              <a:t>is</a:t>
            </a:r>
            <a:r>
              <a:rPr sz="1100" spc="-10" dirty="0">
                <a:solidFill>
                  <a:srgbClr val="0A000A"/>
                </a:solidFill>
                <a:latin typeface="Tahoma"/>
                <a:cs typeface="Tahoma"/>
              </a:rPr>
              <a:t> </a:t>
            </a:r>
            <a:r>
              <a:rPr sz="1100" dirty="0">
                <a:solidFill>
                  <a:srgbClr val="0A000A"/>
                </a:solidFill>
                <a:latin typeface="Tahoma"/>
                <a:cs typeface="Tahoma"/>
              </a:rPr>
              <a:t>a</a:t>
            </a:r>
            <a:r>
              <a:rPr sz="1100" spc="-15" dirty="0">
                <a:solidFill>
                  <a:srgbClr val="0A000A"/>
                </a:solidFill>
                <a:latin typeface="Tahoma"/>
                <a:cs typeface="Tahoma"/>
              </a:rPr>
              <a:t> </a:t>
            </a:r>
            <a:r>
              <a:rPr sz="1100" spc="-20" dirty="0">
                <a:solidFill>
                  <a:srgbClr val="0A000A"/>
                </a:solidFill>
                <a:latin typeface="Tahoma"/>
                <a:cs typeface="Tahoma"/>
              </a:rPr>
              <a:t>set</a:t>
            </a:r>
            <a:r>
              <a:rPr sz="1100" spc="-10" dirty="0">
                <a:solidFill>
                  <a:srgbClr val="0A000A"/>
                </a:solidFill>
                <a:latin typeface="Tahoma"/>
                <a:cs typeface="Tahoma"/>
              </a:rPr>
              <a:t> </a:t>
            </a:r>
            <a:r>
              <a:rPr sz="1100" spc="-25" dirty="0">
                <a:solidFill>
                  <a:srgbClr val="0A000A"/>
                </a:solidFill>
                <a:latin typeface="Tahoma"/>
                <a:cs typeface="Tahoma"/>
              </a:rPr>
              <a:t>of </a:t>
            </a:r>
            <a:r>
              <a:rPr sz="1100" spc="-50" dirty="0">
                <a:solidFill>
                  <a:srgbClr val="0A000A"/>
                </a:solidFill>
                <a:latin typeface="Tahoma"/>
                <a:cs typeface="Tahoma"/>
              </a:rPr>
              <a:t>elements</a:t>
            </a:r>
            <a:r>
              <a:rPr sz="1100" spc="-20" dirty="0">
                <a:solidFill>
                  <a:srgbClr val="0A000A"/>
                </a:solidFill>
                <a:latin typeface="Tahoma"/>
                <a:cs typeface="Tahoma"/>
              </a:rPr>
              <a:t> </a:t>
            </a:r>
            <a:r>
              <a:rPr sz="1100" spc="-45" dirty="0">
                <a:solidFill>
                  <a:srgbClr val="0A000A"/>
                </a:solidFill>
                <a:latin typeface="Tahoma"/>
                <a:cs typeface="Tahoma"/>
              </a:rPr>
              <a:t>(arguments)</a:t>
            </a:r>
            <a:r>
              <a:rPr sz="1100" spc="-15" dirty="0">
                <a:solidFill>
                  <a:srgbClr val="0A000A"/>
                </a:solidFill>
                <a:latin typeface="Tahoma"/>
                <a:cs typeface="Tahoma"/>
              </a:rPr>
              <a:t> </a:t>
            </a:r>
            <a:r>
              <a:rPr sz="1100" spc="-35" dirty="0">
                <a:solidFill>
                  <a:srgbClr val="0A000A"/>
                </a:solidFill>
                <a:latin typeface="Tahoma"/>
                <a:cs typeface="Tahoma"/>
              </a:rPr>
              <a:t>and</a:t>
            </a:r>
            <a:r>
              <a:rPr sz="1100" spc="-15" dirty="0">
                <a:solidFill>
                  <a:srgbClr val="0A000A"/>
                </a:solidFill>
                <a:latin typeface="Tahoma"/>
                <a:cs typeface="Tahoma"/>
              </a:rPr>
              <a:t> </a:t>
            </a:r>
            <a:r>
              <a:rPr sz="1100" dirty="0">
                <a:solidFill>
                  <a:srgbClr val="0A000A"/>
                </a:solidFill>
                <a:latin typeface="Tahoma"/>
                <a:cs typeface="Tahoma"/>
              </a:rPr>
              <a:t>R</a:t>
            </a:r>
            <a:r>
              <a:rPr sz="1100" spc="-20" dirty="0">
                <a:solidFill>
                  <a:srgbClr val="0A000A"/>
                </a:solidFill>
                <a:latin typeface="Tahoma"/>
                <a:cs typeface="Tahoma"/>
              </a:rPr>
              <a:t> </a:t>
            </a:r>
            <a:r>
              <a:rPr sz="1100" dirty="0">
                <a:solidFill>
                  <a:srgbClr val="0A000A"/>
                </a:solidFill>
                <a:latin typeface="Tahoma"/>
                <a:cs typeface="Tahoma"/>
              </a:rPr>
              <a:t>a</a:t>
            </a:r>
            <a:r>
              <a:rPr sz="1100" spc="-15" dirty="0">
                <a:solidFill>
                  <a:srgbClr val="0A000A"/>
                </a:solidFill>
                <a:latin typeface="Tahoma"/>
                <a:cs typeface="Tahoma"/>
              </a:rPr>
              <a:t> </a:t>
            </a:r>
            <a:r>
              <a:rPr sz="1100" spc="-30" dirty="0">
                <a:solidFill>
                  <a:srgbClr val="0A000A"/>
                </a:solidFill>
                <a:latin typeface="Tahoma"/>
                <a:cs typeface="Tahoma"/>
              </a:rPr>
              <a:t>binary</a:t>
            </a:r>
            <a:r>
              <a:rPr sz="1100" spc="-20" dirty="0">
                <a:solidFill>
                  <a:srgbClr val="0A000A"/>
                </a:solidFill>
                <a:latin typeface="Tahoma"/>
                <a:cs typeface="Tahoma"/>
              </a:rPr>
              <a:t> </a:t>
            </a:r>
            <a:r>
              <a:rPr sz="1100" spc="-25" dirty="0">
                <a:solidFill>
                  <a:srgbClr val="0A000A"/>
                </a:solidFill>
                <a:latin typeface="Tahoma"/>
                <a:cs typeface="Tahoma"/>
              </a:rPr>
              <a:t>relation</a:t>
            </a:r>
            <a:r>
              <a:rPr sz="1100" spc="-15" dirty="0">
                <a:solidFill>
                  <a:srgbClr val="0A000A"/>
                </a:solidFill>
                <a:latin typeface="Tahoma"/>
                <a:cs typeface="Tahoma"/>
              </a:rPr>
              <a:t> </a:t>
            </a:r>
            <a:r>
              <a:rPr sz="1100" spc="-55" dirty="0">
                <a:solidFill>
                  <a:srgbClr val="0A000A"/>
                </a:solidFill>
                <a:latin typeface="Tahoma"/>
                <a:cs typeface="Tahoma"/>
              </a:rPr>
              <a:t>representing</a:t>
            </a:r>
            <a:r>
              <a:rPr sz="1100" spc="-20" dirty="0">
                <a:solidFill>
                  <a:srgbClr val="0A000A"/>
                </a:solidFill>
                <a:latin typeface="Tahoma"/>
                <a:cs typeface="Tahoma"/>
              </a:rPr>
              <a:t> </a:t>
            </a:r>
            <a:r>
              <a:rPr sz="1100" spc="-10" dirty="0">
                <a:solidFill>
                  <a:srgbClr val="0A000A"/>
                </a:solidFill>
                <a:latin typeface="Tahoma"/>
                <a:cs typeface="Tahoma"/>
              </a:rPr>
              <a:t>attack</a:t>
            </a:r>
            <a:r>
              <a:rPr sz="1100" spc="-15" dirty="0">
                <a:solidFill>
                  <a:srgbClr val="0A000A"/>
                </a:solidFill>
                <a:latin typeface="Tahoma"/>
                <a:cs typeface="Tahoma"/>
              </a:rPr>
              <a:t> </a:t>
            </a:r>
            <a:r>
              <a:rPr sz="1100" spc="-10" dirty="0">
                <a:solidFill>
                  <a:srgbClr val="0A000A"/>
                </a:solidFill>
                <a:latin typeface="Tahoma"/>
                <a:cs typeface="Tahoma"/>
              </a:rPr>
              <a:t>relation </a:t>
            </a:r>
            <a:r>
              <a:rPr sz="1100" spc="-70" dirty="0">
                <a:solidFill>
                  <a:srgbClr val="0A000A"/>
                </a:solidFill>
                <a:latin typeface="Tahoma"/>
                <a:cs typeface="Tahoma"/>
              </a:rPr>
              <a:t>between</a:t>
            </a:r>
            <a:r>
              <a:rPr sz="1100" spc="20" dirty="0">
                <a:solidFill>
                  <a:srgbClr val="0A000A"/>
                </a:solidFill>
                <a:latin typeface="Tahoma"/>
                <a:cs typeface="Tahoma"/>
              </a:rPr>
              <a:t> </a:t>
            </a:r>
            <a:r>
              <a:rPr sz="1100" spc="-10" dirty="0">
                <a:solidFill>
                  <a:srgbClr val="0A000A"/>
                </a:solidFill>
                <a:latin typeface="Tahoma"/>
                <a:cs typeface="Tahoma"/>
              </a:rPr>
              <a:t>arguments</a:t>
            </a:r>
            <a:endParaRPr sz="1100">
              <a:latin typeface="Tahoma"/>
              <a:cs typeface="Tahoma"/>
            </a:endParaRPr>
          </a:p>
        </p:txBody>
      </p:sp>
      <p:pic>
        <p:nvPicPr>
          <p:cNvPr id="7" name="object 7"/>
          <p:cNvPicPr/>
          <p:nvPr/>
        </p:nvPicPr>
        <p:blipFill>
          <a:blip r:embed="rId2" cstate="print"/>
          <a:stretch>
            <a:fillRect/>
          </a:stretch>
        </p:blipFill>
        <p:spPr>
          <a:xfrm>
            <a:off x="307085" y="1537208"/>
            <a:ext cx="65227" cy="65277"/>
          </a:xfrm>
          <a:prstGeom prst="rect">
            <a:avLst/>
          </a:prstGeom>
        </p:spPr>
      </p:pic>
      <p:pic>
        <p:nvPicPr>
          <p:cNvPr id="8" name="object 8"/>
          <p:cNvPicPr/>
          <p:nvPr/>
        </p:nvPicPr>
        <p:blipFill>
          <a:blip r:embed="rId3" cstate="print"/>
          <a:stretch>
            <a:fillRect/>
          </a:stretch>
        </p:blipFill>
        <p:spPr>
          <a:xfrm>
            <a:off x="307085" y="1747253"/>
            <a:ext cx="65227" cy="65277"/>
          </a:xfrm>
          <a:prstGeom prst="rect">
            <a:avLst/>
          </a:prstGeom>
        </p:spPr>
      </p:pic>
      <p:pic>
        <p:nvPicPr>
          <p:cNvPr id="9" name="object 9"/>
          <p:cNvPicPr/>
          <p:nvPr/>
        </p:nvPicPr>
        <p:blipFill>
          <a:blip r:embed="rId4" cstate="print"/>
          <a:stretch>
            <a:fillRect/>
          </a:stretch>
        </p:blipFill>
        <p:spPr>
          <a:xfrm>
            <a:off x="307085" y="1957298"/>
            <a:ext cx="65227" cy="65277"/>
          </a:xfrm>
          <a:prstGeom prst="rect">
            <a:avLst/>
          </a:prstGeom>
        </p:spPr>
      </p:pic>
      <p:grpSp>
        <p:nvGrpSpPr>
          <p:cNvPr id="10" name="object 10"/>
          <p:cNvGrpSpPr/>
          <p:nvPr/>
        </p:nvGrpSpPr>
        <p:grpSpPr>
          <a:xfrm>
            <a:off x="3235032" y="1422247"/>
            <a:ext cx="901065" cy="253365"/>
            <a:chOff x="3235032" y="1422247"/>
            <a:chExt cx="901065" cy="253365"/>
          </a:xfrm>
        </p:grpSpPr>
        <p:pic>
          <p:nvPicPr>
            <p:cNvPr id="11" name="object 11"/>
            <p:cNvPicPr/>
            <p:nvPr/>
          </p:nvPicPr>
          <p:blipFill>
            <a:blip r:embed="rId5" cstate="print"/>
            <a:stretch>
              <a:fillRect/>
            </a:stretch>
          </p:blipFill>
          <p:spPr>
            <a:xfrm>
              <a:off x="3235032" y="1422247"/>
              <a:ext cx="253047" cy="253060"/>
            </a:xfrm>
            <a:prstGeom prst="rect">
              <a:avLst/>
            </a:prstGeom>
          </p:spPr>
        </p:pic>
        <p:pic>
          <p:nvPicPr>
            <p:cNvPr id="12" name="object 12"/>
            <p:cNvPicPr/>
            <p:nvPr/>
          </p:nvPicPr>
          <p:blipFill>
            <a:blip r:embed="rId6" cstate="print"/>
            <a:stretch>
              <a:fillRect/>
            </a:stretch>
          </p:blipFill>
          <p:spPr>
            <a:xfrm>
              <a:off x="3883025" y="1422247"/>
              <a:ext cx="253060" cy="253060"/>
            </a:xfrm>
            <a:prstGeom prst="rect">
              <a:avLst/>
            </a:prstGeom>
          </p:spPr>
        </p:pic>
      </p:grpSp>
      <p:sp>
        <p:nvSpPr>
          <p:cNvPr id="13" name="object 13"/>
          <p:cNvSpPr txBox="1"/>
          <p:nvPr/>
        </p:nvSpPr>
        <p:spPr>
          <a:xfrm>
            <a:off x="3314877" y="1428355"/>
            <a:ext cx="92075" cy="191770"/>
          </a:xfrm>
          <a:prstGeom prst="rect">
            <a:avLst/>
          </a:prstGeom>
        </p:spPr>
        <p:txBody>
          <a:bodyPr vert="horz" wrap="square" lIns="0" tIns="11430" rIns="0" bIns="0" rtlCol="0">
            <a:spAutoFit/>
          </a:bodyPr>
          <a:lstStyle/>
          <a:p>
            <a:pPr marL="12700">
              <a:lnSpc>
                <a:spcPct val="100000"/>
              </a:lnSpc>
              <a:spcBef>
                <a:spcPts val="90"/>
              </a:spcBef>
            </a:pPr>
            <a:r>
              <a:rPr sz="1100" i="1" spc="-90" dirty="0">
                <a:solidFill>
                  <a:srgbClr val="0A000A"/>
                </a:solidFill>
                <a:latin typeface="Arial"/>
                <a:cs typeface="Arial"/>
              </a:rPr>
              <a:t>a</a:t>
            </a:r>
            <a:endParaRPr sz="1100">
              <a:latin typeface="Arial"/>
              <a:cs typeface="Arial"/>
            </a:endParaRPr>
          </a:p>
        </p:txBody>
      </p:sp>
      <p:sp>
        <p:nvSpPr>
          <p:cNvPr id="14" name="object 14"/>
          <p:cNvSpPr txBox="1"/>
          <p:nvPr/>
        </p:nvSpPr>
        <p:spPr>
          <a:xfrm>
            <a:off x="3958945" y="1445665"/>
            <a:ext cx="97155" cy="191770"/>
          </a:xfrm>
          <a:prstGeom prst="rect">
            <a:avLst/>
          </a:prstGeom>
        </p:spPr>
        <p:txBody>
          <a:bodyPr vert="horz" wrap="square" lIns="0" tIns="11430" rIns="0" bIns="0" rtlCol="0">
            <a:spAutoFit/>
          </a:bodyPr>
          <a:lstStyle/>
          <a:p>
            <a:pPr marL="12700">
              <a:lnSpc>
                <a:spcPct val="100000"/>
              </a:lnSpc>
              <a:spcBef>
                <a:spcPts val="90"/>
              </a:spcBef>
            </a:pPr>
            <a:r>
              <a:rPr sz="1100" i="1" spc="-50" dirty="0">
                <a:solidFill>
                  <a:srgbClr val="0A000A"/>
                </a:solidFill>
                <a:latin typeface="Arial"/>
                <a:cs typeface="Arial"/>
              </a:rPr>
              <a:t>b</a:t>
            </a:r>
            <a:endParaRPr sz="1100">
              <a:latin typeface="Arial"/>
              <a:cs typeface="Arial"/>
            </a:endParaRPr>
          </a:p>
        </p:txBody>
      </p:sp>
      <p:pic>
        <p:nvPicPr>
          <p:cNvPr id="15" name="object 15"/>
          <p:cNvPicPr/>
          <p:nvPr/>
        </p:nvPicPr>
        <p:blipFill>
          <a:blip r:embed="rId7" cstate="print"/>
          <a:stretch>
            <a:fillRect/>
          </a:stretch>
        </p:blipFill>
        <p:spPr>
          <a:xfrm>
            <a:off x="3883025" y="2070303"/>
            <a:ext cx="253060" cy="253047"/>
          </a:xfrm>
          <a:prstGeom prst="rect">
            <a:avLst/>
          </a:prstGeom>
        </p:spPr>
      </p:pic>
      <p:sp>
        <p:nvSpPr>
          <p:cNvPr id="16" name="object 16"/>
          <p:cNvSpPr txBox="1"/>
          <p:nvPr/>
        </p:nvSpPr>
        <p:spPr>
          <a:xfrm>
            <a:off x="3960291" y="2076347"/>
            <a:ext cx="86995" cy="191770"/>
          </a:xfrm>
          <a:prstGeom prst="rect">
            <a:avLst/>
          </a:prstGeom>
        </p:spPr>
        <p:txBody>
          <a:bodyPr vert="horz" wrap="square" lIns="0" tIns="11430" rIns="0" bIns="0" rtlCol="0">
            <a:spAutoFit/>
          </a:bodyPr>
          <a:lstStyle/>
          <a:p>
            <a:pPr marL="12700">
              <a:lnSpc>
                <a:spcPct val="100000"/>
              </a:lnSpc>
              <a:spcBef>
                <a:spcPts val="90"/>
              </a:spcBef>
            </a:pPr>
            <a:r>
              <a:rPr sz="1100" i="1" spc="-70" dirty="0">
                <a:solidFill>
                  <a:srgbClr val="0A000A"/>
                </a:solidFill>
                <a:latin typeface="Arial"/>
                <a:cs typeface="Arial"/>
              </a:rPr>
              <a:t>c</a:t>
            </a:r>
            <a:endParaRPr sz="1100">
              <a:latin typeface="Arial"/>
              <a:cs typeface="Arial"/>
            </a:endParaRPr>
          </a:p>
        </p:txBody>
      </p:sp>
      <p:grpSp>
        <p:nvGrpSpPr>
          <p:cNvPr id="17" name="object 17"/>
          <p:cNvGrpSpPr/>
          <p:nvPr/>
        </p:nvGrpSpPr>
        <p:grpSpPr>
          <a:xfrm>
            <a:off x="3485540" y="1518234"/>
            <a:ext cx="395605" cy="60960"/>
            <a:chOff x="3485540" y="1518234"/>
            <a:chExt cx="395605" cy="60960"/>
          </a:xfrm>
        </p:grpSpPr>
        <p:sp>
          <p:nvSpPr>
            <p:cNvPr id="18" name="object 18"/>
            <p:cNvSpPr/>
            <p:nvPr/>
          </p:nvSpPr>
          <p:spPr>
            <a:xfrm>
              <a:off x="3490620" y="1548701"/>
              <a:ext cx="381000" cy="0"/>
            </a:xfrm>
            <a:custGeom>
              <a:avLst/>
              <a:gdLst/>
              <a:ahLst/>
              <a:cxnLst/>
              <a:rect l="l" t="t" r="r" b="b"/>
              <a:pathLst>
                <a:path w="381000">
                  <a:moveTo>
                    <a:pt x="0" y="0"/>
                  </a:moveTo>
                  <a:lnTo>
                    <a:pt x="381000" y="0"/>
                  </a:lnTo>
                </a:path>
              </a:pathLst>
            </a:custGeom>
            <a:ln w="10122">
              <a:solidFill>
                <a:srgbClr val="0A000A"/>
              </a:solidFill>
            </a:ln>
          </p:spPr>
          <p:txBody>
            <a:bodyPr wrap="square" lIns="0" tIns="0" rIns="0" bIns="0" rtlCol="0"/>
            <a:lstStyle/>
            <a:p>
              <a:endParaRPr/>
            </a:p>
          </p:txBody>
        </p:sp>
        <p:sp>
          <p:nvSpPr>
            <p:cNvPr id="19" name="object 19"/>
            <p:cNvSpPr/>
            <p:nvPr/>
          </p:nvSpPr>
          <p:spPr>
            <a:xfrm>
              <a:off x="3851871" y="1522361"/>
              <a:ext cx="24765" cy="52705"/>
            </a:xfrm>
            <a:custGeom>
              <a:avLst/>
              <a:gdLst/>
              <a:ahLst/>
              <a:cxnLst/>
              <a:rect l="l" t="t" r="r" b="b"/>
              <a:pathLst>
                <a:path w="24764" h="52705">
                  <a:moveTo>
                    <a:pt x="0" y="0"/>
                  </a:moveTo>
                  <a:lnTo>
                    <a:pt x="3853" y="8048"/>
                  </a:lnTo>
                  <a:lnTo>
                    <a:pt x="11101" y="16256"/>
                  </a:lnTo>
                  <a:lnTo>
                    <a:pt x="18961" y="22920"/>
                  </a:lnTo>
                  <a:lnTo>
                    <a:pt x="24650" y="26339"/>
                  </a:lnTo>
                  <a:lnTo>
                    <a:pt x="18961" y="29751"/>
                  </a:lnTo>
                  <a:lnTo>
                    <a:pt x="11101" y="36399"/>
                  </a:lnTo>
                  <a:lnTo>
                    <a:pt x="3853" y="44593"/>
                  </a:lnTo>
                  <a:lnTo>
                    <a:pt x="0" y="52641"/>
                  </a:lnTo>
                </a:path>
              </a:pathLst>
            </a:custGeom>
            <a:ln w="8097">
              <a:solidFill>
                <a:srgbClr val="0A000A"/>
              </a:solidFill>
            </a:ln>
          </p:spPr>
          <p:txBody>
            <a:bodyPr wrap="square" lIns="0" tIns="0" rIns="0" bIns="0" rtlCol="0"/>
            <a:lstStyle/>
            <a:p>
              <a:endParaRPr/>
            </a:p>
          </p:txBody>
        </p:sp>
      </p:grpSp>
      <p:sp>
        <p:nvSpPr>
          <p:cNvPr id="20" name="object 20"/>
          <p:cNvSpPr txBox="1"/>
          <p:nvPr/>
        </p:nvSpPr>
        <p:spPr>
          <a:xfrm>
            <a:off x="3515068" y="1552443"/>
            <a:ext cx="332105" cy="162560"/>
          </a:xfrm>
          <a:prstGeom prst="rect">
            <a:avLst/>
          </a:prstGeom>
        </p:spPr>
        <p:txBody>
          <a:bodyPr vert="horz" wrap="square" lIns="0" tIns="12065" rIns="0" bIns="0" rtlCol="0">
            <a:spAutoFit/>
          </a:bodyPr>
          <a:lstStyle/>
          <a:p>
            <a:pPr marL="12700">
              <a:lnSpc>
                <a:spcPct val="100000"/>
              </a:lnSpc>
              <a:spcBef>
                <a:spcPts val="95"/>
              </a:spcBef>
            </a:pPr>
            <a:r>
              <a:rPr sz="900" i="1" spc="-10" dirty="0">
                <a:solidFill>
                  <a:srgbClr val="0A000A"/>
                </a:solidFill>
                <a:latin typeface="Arial"/>
                <a:cs typeface="Arial"/>
              </a:rPr>
              <a:t>attack</a:t>
            </a:r>
            <a:endParaRPr sz="900">
              <a:latin typeface="Arial"/>
              <a:cs typeface="Arial"/>
            </a:endParaRPr>
          </a:p>
        </p:txBody>
      </p:sp>
      <p:grpSp>
        <p:nvGrpSpPr>
          <p:cNvPr id="21" name="object 21"/>
          <p:cNvGrpSpPr/>
          <p:nvPr/>
        </p:nvGrpSpPr>
        <p:grpSpPr>
          <a:xfrm>
            <a:off x="3979289" y="1677757"/>
            <a:ext cx="60960" cy="390525"/>
            <a:chOff x="3979289" y="1677757"/>
            <a:chExt cx="60960" cy="390525"/>
          </a:xfrm>
        </p:grpSpPr>
        <p:sp>
          <p:nvSpPr>
            <p:cNvPr id="22" name="object 22"/>
            <p:cNvSpPr/>
            <p:nvPr/>
          </p:nvSpPr>
          <p:spPr>
            <a:xfrm>
              <a:off x="4009682" y="1686763"/>
              <a:ext cx="0" cy="381000"/>
            </a:xfrm>
            <a:custGeom>
              <a:avLst/>
              <a:gdLst/>
              <a:ahLst/>
              <a:cxnLst/>
              <a:rect l="l" t="t" r="r" b="b"/>
              <a:pathLst>
                <a:path h="381000">
                  <a:moveTo>
                    <a:pt x="0" y="380949"/>
                  </a:moveTo>
                  <a:lnTo>
                    <a:pt x="0" y="0"/>
                  </a:lnTo>
                </a:path>
              </a:pathLst>
            </a:custGeom>
            <a:ln w="10122">
              <a:solidFill>
                <a:srgbClr val="0A000A"/>
              </a:solidFill>
            </a:ln>
          </p:spPr>
          <p:txBody>
            <a:bodyPr wrap="square" lIns="0" tIns="0" rIns="0" bIns="0" rtlCol="0"/>
            <a:lstStyle/>
            <a:p>
              <a:endParaRPr/>
            </a:p>
          </p:txBody>
        </p:sp>
        <p:sp>
          <p:nvSpPr>
            <p:cNvPr id="23" name="object 23"/>
            <p:cNvSpPr/>
            <p:nvPr/>
          </p:nvSpPr>
          <p:spPr>
            <a:xfrm>
              <a:off x="3983338" y="1681806"/>
              <a:ext cx="52705" cy="24765"/>
            </a:xfrm>
            <a:custGeom>
              <a:avLst/>
              <a:gdLst/>
              <a:ahLst/>
              <a:cxnLst/>
              <a:rect l="l" t="t" r="r" b="b"/>
              <a:pathLst>
                <a:path w="52704" h="24764">
                  <a:moveTo>
                    <a:pt x="0" y="24702"/>
                  </a:moveTo>
                  <a:lnTo>
                    <a:pt x="8048" y="20849"/>
                  </a:lnTo>
                  <a:lnTo>
                    <a:pt x="16255" y="13598"/>
                  </a:lnTo>
                  <a:lnTo>
                    <a:pt x="22920" y="5724"/>
                  </a:lnTo>
                  <a:lnTo>
                    <a:pt x="26339" y="0"/>
                  </a:lnTo>
                  <a:lnTo>
                    <a:pt x="29750" y="5725"/>
                  </a:lnTo>
                  <a:lnTo>
                    <a:pt x="36397" y="13603"/>
                  </a:lnTo>
                  <a:lnTo>
                    <a:pt x="44588" y="20854"/>
                  </a:lnTo>
                  <a:lnTo>
                    <a:pt x="52628" y="24700"/>
                  </a:lnTo>
                </a:path>
              </a:pathLst>
            </a:custGeom>
            <a:ln w="8097">
              <a:solidFill>
                <a:srgbClr val="0A000A"/>
              </a:solidFill>
            </a:ln>
          </p:spPr>
          <p:txBody>
            <a:bodyPr wrap="square" lIns="0" tIns="0" rIns="0" bIns="0" rtlCol="0"/>
            <a:lstStyle/>
            <a:p>
              <a:endParaRPr/>
            </a:p>
          </p:txBody>
        </p:sp>
      </p:grpSp>
      <p:sp>
        <p:nvSpPr>
          <p:cNvPr id="24" name="object 24"/>
          <p:cNvSpPr txBox="1"/>
          <p:nvPr/>
        </p:nvSpPr>
        <p:spPr>
          <a:xfrm>
            <a:off x="125844" y="1410002"/>
            <a:ext cx="3009900" cy="1070610"/>
          </a:xfrm>
          <a:prstGeom prst="rect">
            <a:avLst/>
          </a:prstGeom>
        </p:spPr>
        <p:txBody>
          <a:bodyPr vert="horz" wrap="square" lIns="0" tIns="12700" rIns="0" bIns="0" rtlCol="0">
            <a:spAutoFit/>
          </a:bodyPr>
          <a:lstStyle/>
          <a:p>
            <a:pPr marL="315595" marR="702945">
              <a:lnSpc>
                <a:spcPct val="125299"/>
              </a:lnSpc>
              <a:spcBef>
                <a:spcPts val="100"/>
              </a:spcBef>
            </a:pPr>
            <a:r>
              <a:rPr sz="1100" spc="-60" dirty="0">
                <a:solidFill>
                  <a:srgbClr val="0A000A"/>
                </a:solidFill>
                <a:latin typeface="Tahoma"/>
                <a:cs typeface="Tahoma"/>
              </a:rPr>
              <a:t>represented</a:t>
            </a:r>
            <a:r>
              <a:rPr sz="1100" spc="-25" dirty="0">
                <a:solidFill>
                  <a:srgbClr val="0A000A"/>
                </a:solidFill>
                <a:latin typeface="Tahoma"/>
                <a:cs typeface="Tahoma"/>
              </a:rPr>
              <a:t> </a:t>
            </a:r>
            <a:r>
              <a:rPr sz="1100" spc="-35" dirty="0">
                <a:solidFill>
                  <a:srgbClr val="0A000A"/>
                </a:solidFill>
                <a:latin typeface="Tahoma"/>
                <a:cs typeface="Tahoma"/>
              </a:rPr>
              <a:t>by</a:t>
            </a:r>
            <a:r>
              <a:rPr sz="1100" spc="-30" dirty="0">
                <a:solidFill>
                  <a:srgbClr val="0A000A"/>
                </a:solidFill>
                <a:latin typeface="Tahoma"/>
                <a:cs typeface="Tahoma"/>
              </a:rPr>
              <a:t> </a:t>
            </a:r>
            <a:r>
              <a:rPr sz="1100" dirty="0">
                <a:solidFill>
                  <a:srgbClr val="0A000A"/>
                </a:solidFill>
                <a:latin typeface="Tahoma"/>
                <a:cs typeface="Tahoma"/>
              </a:rPr>
              <a:t>a</a:t>
            </a:r>
            <a:r>
              <a:rPr sz="1100" spc="-25" dirty="0">
                <a:solidFill>
                  <a:srgbClr val="0A000A"/>
                </a:solidFill>
                <a:latin typeface="Tahoma"/>
                <a:cs typeface="Tahoma"/>
              </a:rPr>
              <a:t> </a:t>
            </a:r>
            <a:r>
              <a:rPr sz="1100" spc="-35" dirty="0">
                <a:solidFill>
                  <a:srgbClr val="0A000A"/>
                </a:solidFill>
                <a:latin typeface="Tahoma"/>
                <a:cs typeface="Tahoma"/>
              </a:rPr>
              <a:t>directed</a:t>
            </a:r>
            <a:r>
              <a:rPr sz="1100" spc="-25" dirty="0">
                <a:solidFill>
                  <a:srgbClr val="0A000A"/>
                </a:solidFill>
                <a:latin typeface="Tahoma"/>
                <a:cs typeface="Tahoma"/>
              </a:rPr>
              <a:t> </a:t>
            </a:r>
            <a:r>
              <a:rPr sz="1100" spc="-10" dirty="0">
                <a:solidFill>
                  <a:srgbClr val="0A000A"/>
                </a:solidFill>
                <a:latin typeface="Tahoma"/>
                <a:cs typeface="Tahoma"/>
              </a:rPr>
              <a:t>graph </a:t>
            </a:r>
            <a:r>
              <a:rPr sz="1100" spc="-50" dirty="0">
                <a:solidFill>
                  <a:srgbClr val="0A000A"/>
                </a:solidFill>
                <a:latin typeface="Tahoma"/>
                <a:cs typeface="Tahoma"/>
              </a:rPr>
              <a:t>each</a:t>
            </a:r>
            <a:r>
              <a:rPr sz="1100" spc="-30" dirty="0">
                <a:solidFill>
                  <a:srgbClr val="0A000A"/>
                </a:solidFill>
                <a:latin typeface="Tahoma"/>
                <a:cs typeface="Tahoma"/>
              </a:rPr>
              <a:t> </a:t>
            </a:r>
            <a:r>
              <a:rPr sz="1100" spc="-45" dirty="0">
                <a:solidFill>
                  <a:srgbClr val="0A000A"/>
                </a:solidFill>
                <a:latin typeface="Tahoma"/>
                <a:cs typeface="Tahoma"/>
              </a:rPr>
              <a:t>node</a:t>
            </a:r>
            <a:r>
              <a:rPr sz="1100" spc="-30" dirty="0">
                <a:solidFill>
                  <a:srgbClr val="0A000A"/>
                </a:solidFill>
                <a:latin typeface="Tahoma"/>
                <a:cs typeface="Tahoma"/>
              </a:rPr>
              <a:t> </a:t>
            </a:r>
            <a:r>
              <a:rPr sz="1100" spc="-55" dirty="0">
                <a:solidFill>
                  <a:srgbClr val="0A000A"/>
                </a:solidFill>
                <a:latin typeface="Tahoma"/>
                <a:cs typeface="Tahoma"/>
              </a:rPr>
              <a:t>represents</a:t>
            </a:r>
            <a:r>
              <a:rPr sz="1100" spc="-30" dirty="0">
                <a:solidFill>
                  <a:srgbClr val="0A000A"/>
                </a:solidFill>
                <a:latin typeface="Tahoma"/>
                <a:cs typeface="Tahoma"/>
              </a:rPr>
              <a:t> </a:t>
            </a:r>
            <a:r>
              <a:rPr sz="1100" spc="-10" dirty="0">
                <a:solidFill>
                  <a:srgbClr val="0A000A"/>
                </a:solidFill>
                <a:latin typeface="Tahoma"/>
                <a:cs typeface="Tahoma"/>
              </a:rPr>
              <a:t>an</a:t>
            </a:r>
            <a:r>
              <a:rPr sz="1100" spc="-30" dirty="0">
                <a:solidFill>
                  <a:srgbClr val="0A000A"/>
                </a:solidFill>
                <a:latin typeface="Tahoma"/>
                <a:cs typeface="Tahoma"/>
              </a:rPr>
              <a:t> </a:t>
            </a:r>
            <a:r>
              <a:rPr sz="1100" spc="-55" dirty="0">
                <a:solidFill>
                  <a:srgbClr val="0A000A"/>
                </a:solidFill>
                <a:latin typeface="Tahoma"/>
                <a:cs typeface="Tahoma"/>
              </a:rPr>
              <a:t>argument</a:t>
            </a:r>
            <a:endParaRPr sz="1100">
              <a:latin typeface="Tahoma"/>
              <a:cs typeface="Tahoma"/>
            </a:endParaRPr>
          </a:p>
          <a:p>
            <a:pPr marL="315595" marR="702945">
              <a:lnSpc>
                <a:spcPct val="102600"/>
              </a:lnSpc>
              <a:spcBef>
                <a:spcPts val="300"/>
              </a:spcBef>
            </a:pPr>
            <a:r>
              <a:rPr sz="1100" spc="-50" dirty="0">
                <a:solidFill>
                  <a:srgbClr val="0A000A"/>
                </a:solidFill>
                <a:latin typeface="Tahoma"/>
                <a:cs typeface="Tahoma"/>
              </a:rPr>
              <a:t>each</a:t>
            </a:r>
            <a:r>
              <a:rPr sz="1100" spc="-40" dirty="0">
                <a:solidFill>
                  <a:srgbClr val="0A000A"/>
                </a:solidFill>
                <a:latin typeface="Tahoma"/>
                <a:cs typeface="Tahoma"/>
              </a:rPr>
              <a:t> </a:t>
            </a:r>
            <a:r>
              <a:rPr sz="1100" spc="-20" dirty="0">
                <a:solidFill>
                  <a:srgbClr val="0A000A"/>
                </a:solidFill>
                <a:latin typeface="Tahoma"/>
                <a:cs typeface="Tahoma"/>
              </a:rPr>
              <a:t>arc</a:t>
            </a:r>
            <a:r>
              <a:rPr sz="1100" spc="-50" dirty="0">
                <a:solidFill>
                  <a:srgbClr val="0A000A"/>
                </a:solidFill>
                <a:latin typeface="Tahoma"/>
                <a:cs typeface="Tahoma"/>
              </a:rPr>
              <a:t> </a:t>
            </a:r>
            <a:r>
              <a:rPr sz="1100" spc="-55" dirty="0">
                <a:solidFill>
                  <a:srgbClr val="0A000A"/>
                </a:solidFill>
                <a:latin typeface="Tahoma"/>
                <a:cs typeface="Tahoma"/>
              </a:rPr>
              <a:t>denotes</a:t>
            </a:r>
            <a:r>
              <a:rPr sz="1100" spc="-35" dirty="0">
                <a:solidFill>
                  <a:srgbClr val="0A000A"/>
                </a:solidFill>
                <a:latin typeface="Tahoma"/>
                <a:cs typeface="Tahoma"/>
              </a:rPr>
              <a:t> </a:t>
            </a:r>
            <a:r>
              <a:rPr sz="1100" spc="-10" dirty="0">
                <a:solidFill>
                  <a:srgbClr val="0A000A"/>
                </a:solidFill>
                <a:latin typeface="Tahoma"/>
                <a:cs typeface="Tahoma"/>
              </a:rPr>
              <a:t>an</a:t>
            </a:r>
            <a:r>
              <a:rPr sz="1100" spc="-40" dirty="0">
                <a:solidFill>
                  <a:srgbClr val="0A000A"/>
                </a:solidFill>
                <a:latin typeface="Tahoma"/>
                <a:cs typeface="Tahoma"/>
              </a:rPr>
              <a:t> </a:t>
            </a:r>
            <a:r>
              <a:rPr sz="1100" spc="-10" dirty="0">
                <a:solidFill>
                  <a:srgbClr val="0A000A"/>
                </a:solidFill>
                <a:latin typeface="Tahoma"/>
                <a:cs typeface="Tahoma"/>
              </a:rPr>
              <a:t>attack</a:t>
            </a:r>
            <a:r>
              <a:rPr sz="1100" spc="-40" dirty="0">
                <a:solidFill>
                  <a:srgbClr val="0A000A"/>
                </a:solidFill>
                <a:latin typeface="Tahoma"/>
                <a:cs typeface="Tahoma"/>
              </a:rPr>
              <a:t> </a:t>
            </a:r>
            <a:r>
              <a:rPr sz="1100" spc="-30" dirty="0">
                <a:solidFill>
                  <a:srgbClr val="0A000A"/>
                </a:solidFill>
                <a:latin typeface="Tahoma"/>
                <a:cs typeface="Tahoma"/>
              </a:rPr>
              <a:t>by</a:t>
            </a:r>
            <a:r>
              <a:rPr sz="1100" spc="-40" dirty="0">
                <a:solidFill>
                  <a:srgbClr val="0A000A"/>
                </a:solidFill>
                <a:latin typeface="Tahoma"/>
                <a:cs typeface="Tahoma"/>
              </a:rPr>
              <a:t> </a:t>
            </a:r>
            <a:r>
              <a:rPr sz="1100" spc="-50" dirty="0">
                <a:solidFill>
                  <a:srgbClr val="0A000A"/>
                </a:solidFill>
                <a:latin typeface="Tahoma"/>
                <a:cs typeface="Tahoma"/>
              </a:rPr>
              <a:t>one argument</a:t>
            </a:r>
            <a:r>
              <a:rPr sz="1100" spc="-40" dirty="0">
                <a:solidFill>
                  <a:srgbClr val="0A000A"/>
                </a:solidFill>
                <a:latin typeface="Tahoma"/>
                <a:cs typeface="Tahoma"/>
              </a:rPr>
              <a:t> </a:t>
            </a:r>
            <a:r>
              <a:rPr sz="1100" spc="-10" dirty="0">
                <a:solidFill>
                  <a:srgbClr val="0A000A"/>
                </a:solidFill>
                <a:latin typeface="Tahoma"/>
                <a:cs typeface="Tahoma"/>
              </a:rPr>
              <a:t>on</a:t>
            </a:r>
            <a:r>
              <a:rPr sz="1100" spc="-50" dirty="0">
                <a:solidFill>
                  <a:srgbClr val="0A000A"/>
                </a:solidFill>
                <a:latin typeface="Tahoma"/>
                <a:cs typeface="Tahoma"/>
              </a:rPr>
              <a:t> </a:t>
            </a:r>
            <a:r>
              <a:rPr sz="1100" spc="-10" dirty="0">
                <a:solidFill>
                  <a:srgbClr val="0A000A"/>
                </a:solidFill>
                <a:latin typeface="Tahoma"/>
                <a:cs typeface="Tahoma"/>
              </a:rPr>
              <a:t>another</a:t>
            </a:r>
            <a:endParaRPr sz="1100">
              <a:latin typeface="Tahoma"/>
              <a:cs typeface="Tahoma"/>
            </a:endParaRPr>
          </a:p>
          <a:p>
            <a:pPr marL="12700">
              <a:lnSpc>
                <a:spcPct val="100000"/>
              </a:lnSpc>
              <a:spcBef>
                <a:spcPts val="590"/>
              </a:spcBef>
            </a:pPr>
            <a:r>
              <a:rPr sz="1100" spc="-20" dirty="0">
                <a:solidFill>
                  <a:srgbClr val="5B005B"/>
                </a:solidFill>
                <a:latin typeface="Tahoma"/>
                <a:cs typeface="Tahoma"/>
              </a:rPr>
              <a:t>Acceptability</a:t>
            </a:r>
            <a:r>
              <a:rPr sz="1100" spc="-30" dirty="0">
                <a:solidFill>
                  <a:srgbClr val="5B005B"/>
                </a:solidFill>
                <a:latin typeface="Tahoma"/>
                <a:cs typeface="Tahoma"/>
              </a:rPr>
              <a:t> </a:t>
            </a:r>
            <a:r>
              <a:rPr sz="1100" spc="-10" dirty="0">
                <a:solidFill>
                  <a:srgbClr val="5B005B"/>
                </a:solidFill>
                <a:latin typeface="Tahoma"/>
                <a:cs typeface="Tahoma"/>
              </a:rPr>
              <a:t>Criteria</a:t>
            </a:r>
            <a:r>
              <a:rPr sz="1100" spc="-30" dirty="0">
                <a:solidFill>
                  <a:srgbClr val="5B005B"/>
                </a:solidFill>
                <a:latin typeface="Tahoma"/>
                <a:cs typeface="Tahoma"/>
              </a:rPr>
              <a:t> </a:t>
            </a:r>
            <a:r>
              <a:rPr sz="1100" spc="-35" dirty="0">
                <a:solidFill>
                  <a:srgbClr val="0A000A"/>
                </a:solidFill>
                <a:latin typeface="Tahoma"/>
                <a:cs typeface="Tahoma"/>
              </a:rPr>
              <a:t>(de</a:t>
            </a:r>
            <a:r>
              <a:rPr sz="1100" spc="-35" dirty="0">
                <a:solidFill>
                  <a:srgbClr val="0A000A"/>
                </a:solidFill>
                <a:latin typeface="Arial"/>
                <a:cs typeface="Arial"/>
              </a:rPr>
              <a:t>ﬁ</a:t>
            </a:r>
            <a:r>
              <a:rPr sz="1100" spc="-35" dirty="0">
                <a:solidFill>
                  <a:srgbClr val="0A000A"/>
                </a:solidFill>
                <a:latin typeface="Tahoma"/>
                <a:cs typeface="Tahoma"/>
              </a:rPr>
              <a:t>ned</a:t>
            </a:r>
            <a:r>
              <a:rPr sz="1100" spc="-25" dirty="0">
                <a:solidFill>
                  <a:srgbClr val="0A000A"/>
                </a:solidFill>
                <a:latin typeface="Tahoma"/>
                <a:cs typeface="Tahoma"/>
              </a:rPr>
              <a:t> </a:t>
            </a:r>
            <a:r>
              <a:rPr sz="1100" spc="-30" dirty="0">
                <a:solidFill>
                  <a:srgbClr val="0A000A"/>
                </a:solidFill>
                <a:latin typeface="Tahoma"/>
                <a:cs typeface="Tahoma"/>
              </a:rPr>
              <a:t>by </a:t>
            </a:r>
            <a:r>
              <a:rPr sz="1100" spc="-20" dirty="0">
                <a:solidFill>
                  <a:srgbClr val="0A000A"/>
                </a:solidFill>
                <a:latin typeface="Tahoma"/>
                <a:cs typeface="Tahoma"/>
              </a:rPr>
              <a:t>speci</a:t>
            </a:r>
            <a:r>
              <a:rPr sz="1100" spc="-20" dirty="0">
                <a:solidFill>
                  <a:srgbClr val="0A000A"/>
                </a:solidFill>
                <a:latin typeface="Arial"/>
                <a:cs typeface="Arial"/>
              </a:rPr>
              <a:t>ﬁ</a:t>
            </a:r>
            <a:r>
              <a:rPr sz="1100" spc="-20" dirty="0">
                <a:solidFill>
                  <a:srgbClr val="0A000A"/>
                </a:solidFill>
                <a:latin typeface="Tahoma"/>
                <a:cs typeface="Tahoma"/>
              </a:rPr>
              <a:t>c</a:t>
            </a:r>
            <a:r>
              <a:rPr sz="1100" spc="-25" dirty="0">
                <a:solidFill>
                  <a:srgbClr val="0A000A"/>
                </a:solidFill>
                <a:latin typeface="Tahoma"/>
                <a:cs typeface="Tahoma"/>
              </a:rPr>
              <a:t> semantic)</a:t>
            </a:r>
            <a:endParaRPr sz="1100">
              <a:latin typeface="Tahoma"/>
              <a:cs typeface="Tahoma"/>
            </a:endParaRPr>
          </a:p>
        </p:txBody>
      </p:sp>
      <p:sp>
        <p:nvSpPr>
          <p:cNvPr id="25" name="object 25"/>
          <p:cNvSpPr txBox="1"/>
          <p:nvPr/>
        </p:nvSpPr>
        <p:spPr>
          <a:xfrm>
            <a:off x="125844" y="2460725"/>
            <a:ext cx="3854450" cy="363855"/>
          </a:xfrm>
          <a:prstGeom prst="rect">
            <a:avLst/>
          </a:prstGeom>
        </p:spPr>
        <p:txBody>
          <a:bodyPr vert="horz" wrap="square" lIns="0" tIns="6985" rIns="0" bIns="0" rtlCol="0">
            <a:spAutoFit/>
          </a:bodyPr>
          <a:lstStyle/>
          <a:p>
            <a:pPr marL="12700" marR="5080">
              <a:lnSpc>
                <a:spcPct val="102600"/>
              </a:lnSpc>
              <a:spcBef>
                <a:spcPts val="55"/>
              </a:spcBef>
            </a:pPr>
            <a:r>
              <a:rPr sz="1100" i="1" spc="-45" dirty="0">
                <a:solidFill>
                  <a:srgbClr val="0A000A"/>
                </a:solidFill>
                <a:latin typeface="Arial"/>
                <a:cs typeface="Arial"/>
              </a:rPr>
              <a:t>→</a:t>
            </a:r>
            <a:r>
              <a:rPr sz="1100" spc="-45" dirty="0">
                <a:solidFill>
                  <a:srgbClr val="0A000A"/>
                </a:solidFill>
                <a:latin typeface="Tahoma"/>
                <a:cs typeface="Tahoma"/>
              </a:rPr>
              <a:t>analyse</a:t>
            </a:r>
            <a:r>
              <a:rPr sz="1100" spc="-30" dirty="0">
                <a:solidFill>
                  <a:srgbClr val="0A000A"/>
                </a:solidFill>
                <a:latin typeface="Tahoma"/>
                <a:cs typeface="Tahoma"/>
              </a:rPr>
              <a:t> </a:t>
            </a:r>
            <a:r>
              <a:rPr sz="1100" spc="-10" dirty="0">
                <a:solidFill>
                  <a:srgbClr val="0A000A"/>
                </a:solidFill>
                <a:latin typeface="Tahoma"/>
                <a:cs typeface="Tahoma"/>
              </a:rPr>
              <a:t>the</a:t>
            </a:r>
            <a:r>
              <a:rPr sz="1100" spc="-30" dirty="0">
                <a:solidFill>
                  <a:srgbClr val="0A000A"/>
                </a:solidFill>
                <a:latin typeface="Tahoma"/>
                <a:cs typeface="Tahoma"/>
              </a:rPr>
              <a:t> </a:t>
            </a:r>
            <a:r>
              <a:rPr sz="1100" spc="-45" dirty="0">
                <a:solidFill>
                  <a:srgbClr val="0A000A"/>
                </a:solidFill>
                <a:latin typeface="Tahoma"/>
                <a:cs typeface="Tahoma"/>
              </a:rPr>
              <a:t>graph</a:t>
            </a:r>
            <a:r>
              <a:rPr sz="1100" spc="-25" dirty="0">
                <a:solidFill>
                  <a:srgbClr val="0A000A"/>
                </a:solidFill>
                <a:latin typeface="Tahoma"/>
                <a:cs typeface="Tahoma"/>
              </a:rPr>
              <a:t> </a:t>
            </a:r>
            <a:r>
              <a:rPr sz="1100" dirty="0">
                <a:solidFill>
                  <a:srgbClr val="0A000A"/>
                </a:solidFill>
                <a:latin typeface="Tahoma"/>
                <a:cs typeface="Tahoma"/>
              </a:rPr>
              <a:t>to</a:t>
            </a:r>
            <a:r>
              <a:rPr sz="1100" spc="-35" dirty="0">
                <a:solidFill>
                  <a:srgbClr val="0A000A"/>
                </a:solidFill>
                <a:latin typeface="Tahoma"/>
                <a:cs typeface="Tahoma"/>
              </a:rPr>
              <a:t> </a:t>
            </a:r>
            <a:r>
              <a:rPr sz="1100" spc="-45" dirty="0">
                <a:solidFill>
                  <a:srgbClr val="0A000A"/>
                </a:solidFill>
                <a:latin typeface="Tahoma"/>
                <a:cs typeface="Tahoma"/>
              </a:rPr>
              <a:t>determine</a:t>
            </a:r>
            <a:r>
              <a:rPr sz="1100" spc="-25" dirty="0">
                <a:solidFill>
                  <a:srgbClr val="0A000A"/>
                </a:solidFill>
                <a:latin typeface="Tahoma"/>
                <a:cs typeface="Tahoma"/>
              </a:rPr>
              <a:t> which</a:t>
            </a:r>
            <a:r>
              <a:rPr sz="1100" spc="-30" dirty="0">
                <a:solidFill>
                  <a:srgbClr val="0A000A"/>
                </a:solidFill>
                <a:latin typeface="Tahoma"/>
                <a:cs typeface="Tahoma"/>
              </a:rPr>
              <a:t> </a:t>
            </a:r>
            <a:r>
              <a:rPr sz="1100" spc="-55" dirty="0">
                <a:solidFill>
                  <a:srgbClr val="0A000A"/>
                </a:solidFill>
                <a:latin typeface="Tahoma"/>
                <a:cs typeface="Tahoma"/>
              </a:rPr>
              <a:t>arguments</a:t>
            </a:r>
            <a:r>
              <a:rPr sz="1100" spc="-30" dirty="0">
                <a:solidFill>
                  <a:srgbClr val="0A000A"/>
                </a:solidFill>
                <a:latin typeface="Tahoma"/>
                <a:cs typeface="Tahoma"/>
              </a:rPr>
              <a:t> </a:t>
            </a:r>
            <a:r>
              <a:rPr sz="1100" spc="-55" dirty="0">
                <a:solidFill>
                  <a:srgbClr val="0A000A"/>
                </a:solidFill>
                <a:latin typeface="Tahoma"/>
                <a:cs typeface="Tahoma"/>
              </a:rPr>
              <a:t>are</a:t>
            </a:r>
            <a:r>
              <a:rPr sz="1100" spc="-25" dirty="0">
                <a:solidFill>
                  <a:srgbClr val="0A000A"/>
                </a:solidFill>
                <a:latin typeface="Tahoma"/>
                <a:cs typeface="Tahoma"/>
              </a:rPr>
              <a:t> </a:t>
            </a:r>
            <a:r>
              <a:rPr sz="1100" spc="-35" dirty="0">
                <a:solidFill>
                  <a:srgbClr val="0A000A"/>
                </a:solidFill>
                <a:latin typeface="Tahoma"/>
                <a:cs typeface="Tahoma"/>
              </a:rPr>
              <a:t>acceptable according</a:t>
            </a:r>
            <a:r>
              <a:rPr sz="1100" spc="-25" dirty="0">
                <a:solidFill>
                  <a:srgbClr val="0A000A"/>
                </a:solidFill>
                <a:latin typeface="Tahoma"/>
                <a:cs typeface="Tahoma"/>
              </a:rPr>
              <a:t> </a:t>
            </a:r>
            <a:r>
              <a:rPr sz="1100" dirty="0">
                <a:solidFill>
                  <a:srgbClr val="0A000A"/>
                </a:solidFill>
                <a:latin typeface="Tahoma"/>
                <a:cs typeface="Tahoma"/>
              </a:rPr>
              <a:t>to</a:t>
            </a:r>
            <a:r>
              <a:rPr sz="1100" spc="-30" dirty="0">
                <a:solidFill>
                  <a:srgbClr val="0A000A"/>
                </a:solidFill>
                <a:latin typeface="Tahoma"/>
                <a:cs typeface="Tahoma"/>
              </a:rPr>
              <a:t> </a:t>
            </a:r>
            <a:r>
              <a:rPr sz="1100" spc="-60" dirty="0">
                <a:solidFill>
                  <a:srgbClr val="0A000A"/>
                </a:solidFill>
                <a:latin typeface="Tahoma"/>
                <a:cs typeface="Tahoma"/>
              </a:rPr>
              <a:t>some</a:t>
            </a:r>
            <a:r>
              <a:rPr sz="1100" spc="-25" dirty="0">
                <a:solidFill>
                  <a:srgbClr val="0A000A"/>
                </a:solidFill>
                <a:latin typeface="Tahoma"/>
                <a:cs typeface="Tahoma"/>
              </a:rPr>
              <a:t> </a:t>
            </a:r>
            <a:r>
              <a:rPr sz="1100" spc="-50" dirty="0">
                <a:solidFill>
                  <a:srgbClr val="0A000A"/>
                </a:solidFill>
                <a:latin typeface="Tahoma"/>
                <a:cs typeface="Tahoma"/>
              </a:rPr>
              <a:t>general</a:t>
            </a:r>
            <a:r>
              <a:rPr sz="1100" spc="-20" dirty="0">
                <a:solidFill>
                  <a:srgbClr val="0A000A"/>
                </a:solidFill>
                <a:latin typeface="Tahoma"/>
                <a:cs typeface="Tahoma"/>
              </a:rPr>
              <a:t> </a:t>
            </a:r>
            <a:r>
              <a:rPr sz="1100" spc="-10" dirty="0">
                <a:solidFill>
                  <a:srgbClr val="0A000A"/>
                </a:solidFill>
                <a:latin typeface="Tahoma"/>
                <a:cs typeface="Tahoma"/>
              </a:rPr>
              <a:t>criteria</a:t>
            </a:r>
            <a:endParaRPr sz="1100">
              <a:latin typeface="Tahoma"/>
              <a:cs typeface="Tahoma"/>
            </a:endParaRPr>
          </a:p>
        </p:txBody>
      </p:sp>
      <p:grpSp>
        <p:nvGrpSpPr>
          <p:cNvPr id="26" name="object 26"/>
          <p:cNvGrpSpPr/>
          <p:nvPr/>
        </p:nvGrpSpPr>
        <p:grpSpPr>
          <a:xfrm>
            <a:off x="0" y="3346348"/>
            <a:ext cx="4597400" cy="109855"/>
            <a:chOff x="0" y="3346348"/>
            <a:chExt cx="4597400" cy="109855"/>
          </a:xfrm>
        </p:grpSpPr>
        <p:sp>
          <p:nvSpPr>
            <p:cNvPr id="27" name="object 27"/>
            <p:cNvSpPr/>
            <p:nvPr/>
          </p:nvSpPr>
          <p:spPr>
            <a:xfrm>
              <a:off x="0" y="3346348"/>
              <a:ext cx="1536065" cy="109855"/>
            </a:xfrm>
            <a:custGeom>
              <a:avLst/>
              <a:gdLst/>
              <a:ahLst/>
              <a:cxnLst/>
              <a:rect l="l" t="t" r="r" b="b"/>
              <a:pathLst>
                <a:path w="1536065" h="109854">
                  <a:moveTo>
                    <a:pt x="1535950" y="109639"/>
                  </a:moveTo>
                  <a:lnTo>
                    <a:pt x="0" y="109639"/>
                  </a:lnTo>
                  <a:lnTo>
                    <a:pt x="0" y="0"/>
                  </a:lnTo>
                  <a:lnTo>
                    <a:pt x="1535950" y="0"/>
                  </a:lnTo>
                  <a:lnTo>
                    <a:pt x="1535950" y="109639"/>
                  </a:lnTo>
                  <a:close/>
                </a:path>
              </a:pathLst>
            </a:custGeom>
            <a:solidFill>
              <a:srgbClr val="510051"/>
            </a:solidFill>
          </p:spPr>
          <p:txBody>
            <a:bodyPr wrap="square" lIns="0" tIns="0" rIns="0" bIns="0" rtlCol="0"/>
            <a:lstStyle/>
            <a:p>
              <a:endParaRPr/>
            </a:p>
          </p:txBody>
        </p:sp>
        <p:sp>
          <p:nvSpPr>
            <p:cNvPr id="28" name="object 28"/>
            <p:cNvSpPr/>
            <p:nvPr/>
          </p:nvSpPr>
          <p:spPr>
            <a:xfrm>
              <a:off x="1535950" y="3346348"/>
              <a:ext cx="1536065" cy="109855"/>
            </a:xfrm>
            <a:custGeom>
              <a:avLst/>
              <a:gdLst/>
              <a:ahLst/>
              <a:cxnLst/>
              <a:rect l="l" t="t" r="r" b="b"/>
              <a:pathLst>
                <a:path w="1536064" h="109854">
                  <a:moveTo>
                    <a:pt x="1536001" y="109639"/>
                  </a:moveTo>
                  <a:lnTo>
                    <a:pt x="0" y="109639"/>
                  </a:lnTo>
                  <a:lnTo>
                    <a:pt x="0" y="0"/>
                  </a:lnTo>
                  <a:lnTo>
                    <a:pt x="1536001" y="0"/>
                  </a:lnTo>
                  <a:lnTo>
                    <a:pt x="1536001" y="109639"/>
                  </a:lnTo>
                  <a:close/>
                </a:path>
              </a:pathLst>
            </a:custGeom>
            <a:solidFill>
              <a:srgbClr val="EBEBEB"/>
            </a:solidFill>
          </p:spPr>
          <p:txBody>
            <a:bodyPr wrap="square" lIns="0" tIns="0" rIns="0" bIns="0" rtlCol="0"/>
            <a:lstStyle/>
            <a:p>
              <a:endParaRPr/>
            </a:p>
          </p:txBody>
        </p:sp>
        <p:sp>
          <p:nvSpPr>
            <p:cNvPr id="29" name="object 29"/>
            <p:cNvSpPr/>
            <p:nvPr/>
          </p:nvSpPr>
          <p:spPr>
            <a:xfrm>
              <a:off x="3071964" y="3346348"/>
              <a:ext cx="1525905" cy="108585"/>
            </a:xfrm>
            <a:custGeom>
              <a:avLst/>
              <a:gdLst/>
              <a:ahLst/>
              <a:cxnLst/>
              <a:rect l="l" t="t" r="r" b="b"/>
              <a:pathLst>
                <a:path w="1525904" h="108585">
                  <a:moveTo>
                    <a:pt x="0" y="0"/>
                  </a:moveTo>
                  <a:lnTo>
                    <a:pt x="1525435" y="0"/>
                  </a:lnTo>
                  <a:lnTo>
                    <a:pt x="1525435" y="108051"/>
                  </a:lnTo>
                  <a:lnTo>
                    <a:pt x="0" y="108051"/>
                  </a:lnTo>
                  <a:lnTo>
                    <a:pt x="0" y="0"/>
                  </a:lnTo>
                  <a:close/>
                </a:path>
              </a:pathLst>
            </a:custGeom>
            <a:solidFill>
              <a:srgbClr val="D8D8D8"/>
            </a:solidFill>
          </p:spPr>
          <p:txBody>
            <a:bodyPr wrap="square" lIns="0" tIns="0" rIns="0" bIns="0" rtlCol="0"/>
            <a:lstStyle/>
            <a:p>
              <a:endParaRPr/>
            </a:p>
          </p:txBody>
        </p:sp>
      </p:grpSp>
      <p:sp>
        <p:nvSpPr>
          <p:cNvPr id="30" name="object 30"/>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dirty="0"/>
              <a:t>Calegari</a:t>
            </a:r>
            <a:r>
              <a:rPr spc="170" dirty="0"/>
              <a:t> </a:t>
            </a:r>
            <a:r>
              <a:rPr spc="-20" dirty="0"/>
              <a:t>(Universit`a</a:t>
            </a:r>
            <a:r>
              <a:rPr spc="5" dirty="0"/>
              <a:t> </a:t>
            </a:r>
            <a:r>
              <a:rPr spc="-10" dirty="0"/>
              <a:t>Bologna)</a:t>
            </a:r>
          </a:p>
        </p:txBody>
      </p:sp>
      <p:sp>
        <p:nvSpPr>
          <p:cNvPr id="31" name="object 31"/>
          <p:cNvSpPr txBox="1"/>
          <p:nvPr/>
        </p:nvSpPr>
        <p:spPr>
          <a:xfrm>
            <a:off x="2053069" y="3351784"/>
            <a:ext cx="502284" cy="102235"/>
          </a:xfrm>
          <a:prstGeom prst="rect">
            <a:avLst/>
          </a:prstGeom>
        </p:spPr>
        <p:txBody>
          <a:bodyPr vert="horz" wrap="square" lIns="0" tIns="0" rIns="0" bIns="0" rtlCol="0">
            <a:spAutoFit/>
          </a:bodyPr>
          <a:lstStyle/>
          <a:p>
            <a:pPr marL="12700">
              <a:lnSpc>
                <a:spcPts val="675"/>
              </a:lnSpc>
            </a:pPr>
            <a:r>
              <a:rPr sz="600" dirty="0">
                <a:solidFill>
                  <a:srgbClr val="470047"/>
                </a:solidFill>
                <a:latin typeface="Arial"/>
                <a:cs typeface="Arial"/>
              </a:rPr>
              <a:t>Ethics and</a:t>
            </a:r>
            <a:r>
              <a:rPr sz="600" spc="5" dirty="0">
                <a:solidFill>
                  <a:srgbClr val="470047"/>
                </a:solidFill>
                <a:latin typeface="Arial"/>
                <a:cs typeface="Arial"/>
              </a:rPr>
              <a:t> </a:t>
            </a:r>
            <a:r>
              <a:rPr sz="600" spc="-25" dirty="0">
                <a:solidFill>
                  <a:srgbClr val="470047"/>
                </a:solidFill>
                <a:latin typeface="Arial"/>
                <a:cs typeface="Arial"/>
              </a:rPr>
              <a:t>LP</a:t>
            </a:r>
            <a:endParaRPr sz="600">
              <a:latin typeface="Arial"/>
              <a:cs typeface="Arial"/>
            </a:endParaRPr>
          </a:p>
        </p:txBody>
      </p:sp>
      <p:sp>
        <p:nvSpPr>
          <p:cNvPr id="32" name="object 32"/>
          <p:cNvSpPr txBox="1">
            <a:spLocks noGrp="1"/>
          </p:cNvSpPr>
          <p:nvPr>
            <p:ph type="ftr" sz="quarter" idx="5"/>
          </p:nvPr>
        </p:nvSpPr>
        <p:spPr>
          <a:prstGeom prst="rect">
            <a:avLst/>
          </a:prstGeom>
        </p:spPr>
        <p:txBody>
          <a:bodyPr vert="horz" wrap="square" lIns="0" tIns="0" rIns="0" bIns="0" rtlCol="0">
            <a:spAutoFit/>
          </a:bodyPr>
          <a:lstStyle/>
          <a:p>
            <a:pPr marL="12700">
              <a:lnSpc>
                <a:spcPts val="675"/>
              </a:lnSpc>
            </a:pPr>
            <a:r>
              <a:rPr dirty="0"/>
              <a:t>A.Y.</a:t>
            </a:r>
            <a:r>
              <a:rPr spc="100" dirty="0"/>
              <a:t> </a:t>
            </a:r>
            <a:r>
              <a:rPr spc="-10" dirty="0"/>
              <a:t>2020/2021</a:t>
            </a:r>
          </a:p>
        </p:txBody>
      </p:sp>
      <p:sp>
        <p:nvSpPr>
          <p:cNvPr id="33" name="object 33"/>
          <p:cNvSpPr txBox="1">
            <a:spLocks noGrp="1"/>
          </p:cNvSpPr>
          <p:nvPr>
            <p:ph type="sldNum" sz="quarter" idx="7"/>
          </p:nvPr>
        </p:nvSpPr>
        <p:spPr>
          <a:prstGeom prst="rect">
            <a:avLst/>
          </a:prstGeom>
        </p:spPr>
        <p:txBody>
          <a:bodyPr vert="horz" wrap="square" lIns="0" tIns="0" rIns="0" bIns="0" rtlCol="0">
            <a:spAutoFit/>
          </a:bodyPr>
          <a:lstStyle/>
          <a:p>
            <a:pPr marL="38100">
              <a:lnSpc>
                <a:spcPts val="675"/>
              </a:lnSpc>
            </a:pPr>
            <a:fld id="{81D60167-4931-47E6-BA6A-407CBD079E47}" type="slidenum">
              <a:rPr spc="-25" dirty="0"/>
              <a:t>30</a:t>
            </a:fld>
            <a:r>
              <a:rPr spc="-60" dirty="0"/>
              <a:t> </a:t>
            </a:r>
            <a:r>
              <a:rPr spc="150" dirty="0"/>
              <a:t>/</a:t>
            </a:r>
            <a:r>
              <a:rPr spc="-55" dirty="0"/>
              <a:t> </a:t>
            </a:r>
            <a:r>
              <a:rPr spc="-25" dirty="0"/>
              <a:t>69</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04008" y="0"/>
            <a:ext cx="2293620" cy="140335"/>
          </a:xfrm>
          <a:custGeom>
            <a:avLst/>
            <a:gdLst/>
            <a:ahLst/>
            <a:cxnLst/>
            <a:rect l="l" t="t" r="r" b="b"/>
            <a:pathLst>
              <a:path w="2293620" h="140335">
                <a:moveTo>
                  <a:pt x="2293391" y="139992"/>
                </a:moveTo>
                <a:lnTo>
                  <a:pt x="0" y="139992"/>
                </a:lnTo>
                <a:lnTo>
                  <a:pt x="0" y="0"/>
                </a:lnTo>
                <a:lnTo>
                  <a:pt x="2293391" y="0"/>
                </a:lnTo>
                <a:lnTo>
                  <a:pt x="2293391" y="139992"/>
                </a:lnTo>
                <a:close/>
              </a:path>
            </a:pathLst>
          </a:custGeom>
          <a:solidFill>
            <a:srgbClr val="D8D8D8"/>
          </a:solidFill>
        </p:spPr>
        <p:txBody>
          <a:bodyPr wrap="square" lIns="0" tIns="0" rIns="0" bIns="0" rtlCol="0"/>
          <a:lstStyle/>
          <a:p>
            <a:endParaRPr/>
          </a:p>
        </p:txBody>
      </p:sp>
      <p:sp>
        <p:nvSpPr>
          <p:cNvPr id="3" name="object 3"/>
          <p:cNvSpPr txBox="1"/>
          <p:nvPr/>
        </p:nvSpPr>
        <p:spPr>
          <a:xfrm>
            <a:off x="1795398" y="792"/>
            <a:ext cx="1326515" cy="116839"/>
          </a:xfrm>
          <a:prstGeom prst="rect">
            <a:avLst/>
          </a:prstGeom>
        </p:spPr>
        <p:txBody>
          <a:bodyPr vert="horz" wrap="square" lIns="0" tIns="12065" rIns="0" bIns="0" rtlCol="0">
            <a:spAutoFit/>
          </a:bodyPr>
          <a:lstStyle/>
          <a:p>
            <a:pPr marL="12700">
              <a:lnSpc>
                <a:spcPct val="100000"/>
              </a:lnSpc>
              <a:spcBef>
                <a:spcPts val="95"/>
              </a:spcBef>
              <a:tabLst>
                <a:tab pos="575945" algn="l"/>
              </a:tabLst>
            </a:pPr>
            <a:r>
              <a:rPr sz="600" spc="-10" dirty="0">
                <a:solidFill>
                  <a:srgbClr val="F2F2F2"/>
                </a:solidFill>
                <a:latin typeface="Arial"/>
                <a:cs typeface="Arial"/>
              </a:rPr>
              <a:t>Preliminaries</a:t>
            </a:r>
            <a:r>
              <a:rPr sz="600" dirty="0">
                <a:solidFill>
                  <a:srgbClr val="F2F2F2"/>
                </a:solidFill>
                <a:latin typeface="Arial"/>
                <a:cs typeface="Arial"/>
              </a:rPr>
              <a:t>	</a:t>
            </a:r>
            <a:r>
              <a:rPr sz="600" dirty="0">
                <a:solidFill>
                  <a:srgbClr val="3D003D"/>
                </a:solidFill>
                <a:latin typeface="Arial"/>
                <a:cs typeface="Arial"/>
              </a:rPr>
              <a:t>Prolog</a:t>
            </a:r>
            <a:r>
              <a:rPr sz="600" spc="20" dirty="0">
                <a:solidFill>
                  <a:srgbClr val="3D003D"/>
                </a:solidFill>
                <a:latin typeface="Arial"/>
                <a:cs typeface="Arial"/>
              </a:rPr>
              <a:t> </a:t>
            </a:r>
            <a:r>
              <a:rPr sz="600" dirty="0">
                <a:solidFill>
                  <a:srgbClr val="3D003D"/>
                </a:solidFill>
                <a:latin typeface="Arial"/>
                <a:cs typeface="Arial"/>
              </a:rPr>
              <a:t>Syntax:</a:t>
            </a:r>
            <a:r>
              <a:rPr sz="600" spc="85" dirty="0">
                <a:solidFill>
                  <a:srgbClr val="3D003D"/>
                </a:solidFill>
                <a:latin typeface="Arial"/>
                <a:cs typeface="Arial"/>
              </a:rPr>
              <a:t> </a:t>
            </a:r>
            <a:r>
              <a:rPr sz="600" spc="-20" dirty="0">
                <a:solidFill>
                  <a:srgbClr val="3D003D"/>
                </a:solidFill>
                <a:latin typeface="Arial"/>
                <a:cs typeface="Arial"/>
              </a:rPr>
              <a:t>Recap</a:t>
            </a:r>
            <a:endParaRPr sz="600">
              <a:latin typeface="Arial"/>
              <a:cs typeface="Arial"/>
            </a:endParaRPr>
          </a:p>
        </p:txBody>
      </p:sp>
      <p:sp>
        <p:nvSpPr>
          <p:cNvPr id="4" name="object 4"/>
          <p:cNvSpPr/>
          <p:nvPr/>
        </p:nvSpPr>
        <p:spPr>
          <a:xfrm>
            <a:off x="0" y="139992"/>
            <a:ext cx="4597400" cy="350520"/>
          </a:xfrm>
          <a:custGeom>
            <a:avLst/>
            <a:gdLst/>
            <a:ahLst/>
            <a:cxnLst/>
            <a:rect l="l" t="t" r="r" b="b"/>
            <a:pathLst>
              <a:path w="4597400" h="350520">
                <a:moveTo>
                  <a:pt x="0" y="0"/>
                </a:moveTo>
                <a:lnTo>
                  <a:pt x="4597400" y="0"/>
                </a:lnTo>
                <a:lnTo>
                  <a:pt x="4597400" y="350138"/>
                </a:lnTo>
                <a:lnTo>
                  <a:pt x="0" y="350138"/>
                </a:lnTo>
                <a:lnTo>
                  <a:pt x="0" y="0"/>
                </a:lnTo>
                <a:close/>
              </a:path>
            </a:pathLst>
          </a:custGeom>
          <a:solidFill>
            <a:srgbClr val="F2F2F2"/>
          </a:solid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17145" rIns="0" bIns="0" rtlCol="0">
            <a:spAutoFit/>
          </a:bodyPr>
          <a:lstStyle/>
          <a:p>
            <a:pPr marL="12700">
              <a:lnSpc>
                <a:spcPct val="100000"/>
              </a:lnSpc>
              <a:spcBef>
                <a:spcPts val="135"/>
              </a:spcBef>
            </a:pPr>
            <a:r>
              <a:rPr spc="-10" dirty="0"/>
              <a:t>Justi</a:t>
            </a:r>
            <a:r>
              <a:rPr spc="-10" dirty="0">
                <a:latin typeface="Arial"/>
                <a:cs typeface="Arial"/>
              </a:rPr>
              <a:t>ﬁ</a:t>
            </a:r>
            <a:r>
              <a:rPr spc="-10" dirty="0"/>
              <a:t>cation</a:t>
            </a:r>
            <a:r>
              <a:rPr spc="-50" dirty="0"/>
              <a:t> </a:t>
            </a:r>
            <a:r>
              <a:rPr spc="-20" dirty="0"/>
              <a:t>state</a:t>
            </a:r>
            <a:r>
              <a:rPr spc="-50" dirty="0"/>
              <a:t> </a:t>
            </a:r>
            <a:r>
              <a:rPr dirty="0"/>
              <a:t>of</a:t>
            </a:r>
            <a:r>
              <a:rPr spc="-50" dirty="0"/>
              <a:t> </a:t>
            </a:r>
            <a:r>
              <a:rPr spc="-55" dirty="0"/>
              <a:t>arguments:</a:t>
            </a:r>
            <a:r>
              <a:rPr spc="80" dirty="0"/>
              <a:t> </a:t>
            </a:r>
            <a:r>
              <a:rPr spc="-10" dirty="0"/>
              <a:t>Dialectical</a:t>
            </a:r>
            <a:r>
              <a:rPr spc="-50" dirty="0"/>
              <a:t> </a:t>
            </a:r>
            <a:r>
              <a:rPr spc="-10" dirty="0"/>
              <a:t>Justi</a:t>
            </a:r>
            <a:r>
              <a:rPr spc="-10" dirty="0">
                <a:latin typeface="Arial"/>
                <a:cs typeface="Arial"/>
              </a:rPr>
              <a:t>ﬁ</a:t>
            </a:r>
            <a:r>
              <a:rPr spc="-10" dirty="0"/>
              <a:t>cation</a:t>
            </a:r>
          </a:p>
        </p:txBody>
      </p:sp>
      <p:pic>
        <p:nvPicPr>
          <p:cNvPr id="6" name="object 6"/>
          <p:cNvPicPr/>
          <p:nvPr/>
        </p:nvPicPr>
        <p:blipFill>
          <a:blip r:embed="rId2" cstate="print"/>
          <a:stretch>
            <a:fillRect/>
          </a:stretch>
        </p:blipFill>
        <p:spPr>
          <a:xfrm>
            <a:off x="281089" y="1223848"/>
            <a:ext cx="65278" cy="65150"/>
          </a:xfrm>
          <a:prstGeom prst="rect">
            <a:avLst/>
          </a:prstGeom>
        </p:spPr>
      </p:pic>
      <p:pic>
        <p:nvPicPr>
          <p:cNvPr id="7" name="object 7"/>
          <p:cNvPicPr/>
          <p:nvPr/>
        </p:nvPicPr>
        <p:blipFill>
          <a:blip r:embed="rId3" cstate="print"/>
          <a:stretch>
            <a:fillRect/>
          </a:stretch>
        </p:blipFill>
        <p:spPr>
          <a:xfrm>
            <a:off x="570852" y="1717357"/>
            <a:ext cx="52590" cy="52450"/>
          </a:xfrm>
          <a:prstGeom prst="rect">
            <a:avLst/>
          </a:prstGeom>
        </p:spPr>
      </p:pic>
      <p:pic>
        <p:nvPicPr>
          <p:cNvPr id="8" name="object 8"/>
          <p:cNvPicPr/>
          <p:nvPr/>
        </p:nvPicPr>
        <p:blipFill>
          <a:blip r:embed="rId4" cstate="print"/>
          <a:stretch>
            <a:fillRect/>
          </a:stretch>
        </p:blipFill>
        <p:spPr>
          <a:xfrm>
            <a:off x="570852" y="1869046"/>
            <a:ext cx="52590" cy="52578"/>
          </a:xfrm>
          <a:prstGeom prst="rect">
            <a:avLst/>
          </a:prstGeom>
        </p:spPr>
      </p:pic>
      <p:pic>
        <p:nvPicPr>
          <p:cNvPr id="9" name="object 9"/>
          <p:cNvPicPr/>
          <p:nvPr/>
        </p:nvPicPr>
        <p:blipFill>
          <a:blip r:embed="rId5" cstate="print"/>
          <a:stretch>
            <a:fillRect/>
          </a:stretch>
        </p:blipFill>
        <p:spPr>
          <a:xfrm>
            <a:off x="281089" y="2066518"/>
            <a:ext cx="65278" cy="65150"/>
          </a:xfrm>
          <a:prstGeom prst="rect">
            <a:avLst/>
          </a:prstGeom>
        </p:spPr>
      </p:pic>
      <p:sp>
        <p:nvSpPr>
          <p:cNvPr id="10" name="object 10"/>
          <p:cNvSpPr txBox="1"/>
          <p:nvPr/>
        </p:nvSpPr>
        <p:spPr>
          <a:xfrm>
            <a:off x="125844" y="606360"/>
            <a:ext cx="4347210" cy="2639060"/>
          </a:xfrm>
          <a:prstGeom prst="rect">
            <a:avLst/>
          </a:prstGeom>
        </p:spPr>
        <p:txBody>
          <a:bodyPr vert="horz" wrap="square" lIns="0" tIns="11430" rIns="0" bIns="0" rtlCol="0">
            <a:spAutoFit/>
          </a:bodyPr>
          <a:lstStyle/>
          <a:p>
            <a:pPr marL="12700">
              <a:lnSpc>
                <a:spcPct val="100000"/>
              </a:lnSpc>
              <a:spcBef>
                <a:spcPts val="90"/>
              </a:spcBef>
            </a:pPr>
            <a:r>
              <a:rPr sz="1100" spc="-40" dirty="0">
                <a:solidFill>
                  <a:srgbClr val="0A000A"/>
                </a:solidFill>
                <a:latin typeface="Tahoma"/>
                <a:cs typeface="Tahoma"/>
              </a:rPr>
              <a:t>knowing </a:t>
            </a:r>
            <a:r>
              <a:rPr sz="1100" spc="-55" dirty="0">
                <a:solidFill>
                  <a:srgbClr val="0A000A"/>
                </a:solidFill>
                <a:latin typeface="Tahoma"/>
                <a:cs typeface="Tahoma"/>
              </a:rPr>
              <a:t>arguments</a:t>
            </a:r>
            <a:r>
              <a:rPr sz="1100" spc="-30" dirty="0">
                <a:solidFill>
                  <a:srgbClr val="0A000A"/>
                </a:solidFill>
                <a:latin typeface="Tahoma"/>
                <a:cs typeface="Tahoma"/>
              </a:rPr>
              <a:t> </a:t>
            </a:r>
            <a:r>
              <a:rPr sz="1100" spc="-35" dirty="0">
                <a:solidFill>
                  <a:srgbClr val="0A000A"/>
                </a:solidFill>
                <a:latin typeface="Tahoma"/>
                <a:cs typeface="Tahoma"/>
              </a:rPr>
              <a:t>should</a:t>
            </a:r>
            <a:r>
              <a:rPr sz="1100" spc="-30" dirty="0">
                <a:solidFill>
                  <a:srgbClr val="0A000A"/>
                </a:solidFill>
                <a:latin typeface="Tahoma"/>
                <a:cs typeface="Tahoma"/>
              </a:rPr>
              <a:t> </a:t>
            </a:r>
            <a:r>
              <a:rPr sz="1100" spc="-20" dirty="0">
                <a:solidFill>
                  <a:srgbClr val="0A000A"/>
                </a:solidFill>
                <a:latin typeface="Tahoma"/>
                <a:cs typeface="Tahoma"/>
              </a:rPr>
              <a:t>be</a:t>
            </a:r>
            <a:r>
              <a:rPr sz="1100" spc="-35" dirty="0">
                <a:solidFill>
                  <a:srgbClr val="0A000A"/>
                </a:solidFill>
                <a:latin typeface="Tahoma"/>
                <a:cs typeface="Tahoma"/>
              </a:rPr>
              <a:t> </a:t>
            </a:r>
            <a:r>
              <a:rPr sz="1100" spc="-40" dirty="0">
                <a:solidFill>
                  <a:srgbClr val="0A000A"/>
                </a:solidFill>
                <a:latin typeface="Tahoma"/>
                <a:cs typeface="Tahoma"/>
              </a:rPr>
              <a:t>accepted</a:t>
            </a:r>
            <a:r>
              <a:rPr sz="1100" spc="-30" dirty="0">
                <a:solidFill>
                  <a:srgbClr val="0A000A"/>
                </a:solidFill>
                <a:latin typeface="Tahoma"/>
                <a:cs typeface="Tahoma"/>
              </a:rPr>
              <a:t> </a:t>
            </a:r>
            <a:r>
              <a:rPr sz="1100" spc="-50" dirty="0">
                <a:solidFill>
                  <a:srgbClr val="0A000A"/>
                </a:solidFill>
                <a:latin typeface="Tahoma"/>
                <a:cs typeface="Tahoma"/>
              </a:rPr>
              <a:t>under</a:t>
            </a:r>
            <a:r>
              <a:rPr sz="1100" spc="-30" dirty="0">
                <a:solidFill>
                  <a:srgbClr val="0A000A"/>
                </a:solidFill>
                <a:latin typeface="Tahoma"/>
                <a:cs typeface="Tahoma"/>
              </a:rPr>
              <a:t> </a:t>
            </a:r>
            <a:r>
              <a:rPr sz="1100" dirty="0">
                <a:solidFill>
                  <a:srgbClr val="0A000A"/>
                </a:solidFill>
                <a:latin typeface="Tahoma"/>
                <a:cs typeface="Tahoma"/>
              </a:rPr>
              <a:t>a</a:t>
            </a:r>
            <a:r>
              <a:rPr sz="1100" spc="-35" dirty="0">
                <a:solidFill>
                  <a:srgbClr val="0A000A"/>
                </a:solidFill>
                <a:latin typeface="Tahoma"/>
                <a:cs typeface="Tahoma"/>
              </a:rPr>
              <a:t> </a:t>
            </a:r>
            <a:r>
              <a:rPr sz="1100" spc="-40" dirty="0">
                <a:solidFill>
                  <a:srgbClr val="0A000A"/>
                </a:solidFill>
                <a:latin typeface="Tahoma"/>
                <a:cs typeface="Tahoma"/>
              </a:rPr>
              <a:t>given</a:t>
            </a:r>
            <a:r>
              <a:rPr sz="1100" spc="-35" dirty="0">
                <a:solidFill>
                  <a:srgbClr val="0A000A"/>
                </a:solidFill>
                <a:latin typeface="Tahoma"/>
                <a:cs typeface="Tahoma"/>
              </a:rPr>
              <a:t> </a:t>
            </a:r>
            <a:r>
              <a:rPr sz="1100" spc="-10" dirty="0">
                <a:solidFill>
                  <a:srgbClr val="0A000A"/>
                </a:solidFill>
                <a:latin typeface="Tahoma"/>
                <a:cs typeface="Tahoma"/>
              </a:rPr>
              <a:t>semantics</a:t>
            </a:r>
            <a:endParaRPr sz="1100">
              <a:latin typeface="Tahoma"/>
              <a:cs typeface="Tahoma"/>
            </a:endParaRPr>
          </a:p>
          <a:p>
            <a:pPr marL="12700">
              <a:lnSpc>
                <a:spcPct val="100000"/>
              </a:lnSpc>
              <a:spcBef>
                <a:spcPts val="35"/>
              </a:spcBef>
            </a:pPr>
            <a:r>
              <a:rPr sz="1100" i="1" spc="-40" dirty="0">
                <a:solidFill>
                  <a:srgbClr val="0A000A"/>
                </a:solidFill>
                <a:latin typeface="Arial"/>
                <a:cs typeface="Arial"/>
              </a:rPr>
              <a:t>→argument</a:t>
            </a:r>
            <a:r>
              <a:rPr sz="1100" i="1" spc="-10" dirty="0">
                <a:solidFill>
                  <a:srgbClr val="0A000A"/>
                </a:solidFill>
                <a:latin typeface="Arial"/>
                <a:cs typeface="Arial"/>
              </a:rPr>
              <a:t> </a:t>
            </a:r>
            <a:r>
              <a:rPr sz="1100" i="1" spc="-25" dirty="0">
                <a:solidFill>
                  <a:srgbClr val="0A000A"/>
                </a:solidFill>
                <a:latin typeface="Arial"/>
                <a:cs typeface="Arial"/>
              </a:rPr>
              <a:t>evaluation</a:t>
            </a:r>
            <a:r>
              <a:rPr sz="1100" i="1" spc="310" dirty="0">
                <a:solidFill>
                  <a:srgbClr val="0A000A"/>
                </a:solidFill>
                <a:latin typeface="Arial"/>
                <a:cs typeface="Arial"/>
              </a:rPr>
              <a:t> </a:t>
            </a:r>
            <a:r>
              <a:rPr sz="800" dirty="0">
                <a:solidFill>
                  <a:srgbClr val="BE9E32"/>
                </a:solidFill>
                <a:latin typeface="Arial"/>
                <a:cs typeface="Arial"/>
              </a:rPr>
              <a:t>[Baroni</a:t>
            </a:r>
            <a:r>
              <a:rPr sz="800" spc="10" dirty="0">
                <a:solidFill>
                  <a:srgbClr val="BE9E32"/>
                </a:solidFill>
                <a:latin typeface="Arial"/>
                <a:cs typeface="Arial"/>
              </a:rPr>
              <a:t> </a:t>
            </a:r>
            <a:r>
              <a:rPr sz="800" dirty="0">
                <a:solidFill>
                  <a:srgbClr val="BE9E32"/>
                </a:solidFill>
                <a:latin typeface="Arial"/>
                <a:cs typeface="Arial"/>
              </a:rPr>
              <a:t>and</a:t>
            </a:r>
            <a:r>
              <a:rPr sz="800" spc="10" dirty="0">
                <a:solidFill>
                  <a:srgbClr val="BE9E32"/>
                </a:solidFill>
                <a:latin typeface="Arial"/>
                <a:cs typeface="Arial"/>
              </a:rPr>
              <a:t> </a:t>
            </a:r>
            <a:r>
              <a:rPr sz="800" spc="-10" dirty="0">
                <a:solidFill>
                  <a:srgbClr val="BE9E32"/>
                </a:solidFill>
                <a:latin typeface="Arial"/>
                <a:cs typeface="Arial"/>
              </a:rPr>
              <a:t>Giacomin,</a:t>
            </a:r>
            <a:r>
              <a:rPr sz="800" spc="10" dirty="0">
                <a:solidFill>
                  <a:srgbClr val="BE9E32"/>
                </a:solidFill>
                <a:latin typeface="Arial"/>
                <a:cs typeface="Arial"/>
              </a:rPr>
              <a:t> </a:t>
            </a:r>
            <a:r>
              <a:rPr sz="800" spc="-10" dirty="0">
                <a:solidFill>
                  <a:srgbClr val="BE9E32"/>
                </a:solidFill>
                <a:latin typeface="Arial"/>
                <a:cs typeface="Arial"/>
              </a:rPr>
              <a:t>2009]</a:t>
            </a:r>
            <a:endParaRPr sz="800">
              <a:latin typeface="Arial"/>
              <a:cs typeface="Arial"/>
            </a:endParaRPr>
          </a:p>
          <a:p>
            <a:pPr marL="12700">
              <a:lnSpc>
                <a:spcPct val="100000"/>
              </a:lnSpc>
              <a:spcBef>
                <a:spcPts val="35"/>
              </a:spcBef>
            </a:pPr>
            <a:r>
              <a:rPr sz="1100" dirty="0">
                <a:solidFill>
                  <a:srgbClr val="0A000A"/>
                </a:solidFill>
                <a:latin typeface="Tahoma"/>
                <a:cs typeface="Tahoma"/>
              </a:rPr>
              <a:t>Most</a:t>
            </a:r>
            <a:r>
              <a:rPr sz="1100" spc="-10" dirty="0">
                <a:solidFill>
                  <a:srgbClr val="0A000A"/>
                </a:solidFill>
                <a:latin typeface="Tahoma"/>
                <a:cs typeface="Tahoma"/>
              </a:rPr>
              <a:t> </a:t>
            </a:r>
            <a:r>
              <a:rPr sz="1100" spc="-45" dirty="0">
                <a:solidFill>
                  <a:srgbClr val="0A000A"/>
                </a:solidFill>
                <a:latin typeface="Tahoma"/>
                <a:cs typeface="Tahoma"/>
              </a:rPr>
              <a:t>common</a:t>
            </a:r>
            <a:r>
              <a:rPr sz="1100" spc="-10" dirty="0">
                <a:solidFill>
                  <a:srgbClr val="0A000A"/>
                </a:solidFill>
                <a:latin typeface="Tahoma"/>
                <a:cs typeface="Tahoma"/>
              </a:rPr>
              <a:t> approaches:</a:t>
            </a:r>
            <a:endParaRPr sz="1100">
              <a:latin typeface="Tahoma"/>
              <a:cs typeface="Tahoma"/>
            </a:endParaRPr>
          </a:p>
          <a:p>
            <a:pPr marL="289560" marR="361950">
              <a:lnSpc>
                <a:spcPts val="1200"/>
              </a:lnSpc>
              <a:spcBef>
                <a:spcPts val="315"/>
              </a:spcBef>
            </a:pPr>
            <a:r>
              <a:rPr sz="1100" spc="-45" dirty="0">
                <a:solidFill>
                  <a:srgbClr val="5B005B"/>
                </a:solidFill>
                <a:latin typeface="Tahoma"/>
                <a:cs typeface="Tahoma"/>
              </a:rPr>
              <a:t>Extension-</a:t>
            </a:r>
            <a:r>
              <a:rPr sz="1100" spc="-55" dirty="0">
                <a:solidFill>
                  <a:srgbClr val="5B005B"/>
                </a:solidFill>
                <a:latin typeface="Tahoma"/>
                <a:cs typeface="Tahoma"/>
              </a:rPr>
              <a:t>based</a:t>
            </a:r>
            <a:r>
              <a:rPr sz="1100" spc="-25" dirty="0">
                <a:solidFill>
                  <a:srgbClr val="5B005B"/>
                </a:solidFill>
                <a:latin typeface="Tahoma"/>
                <a:cs typeface="Tahoma"/>
              </a:rPr>
              <a:t> </a:t>
            </a:r>
            <a:r>
              <a:rPr sz="1100" spc="-45" dirty="0">
                <a:solidFill>
                  <a:srgbClr val="5B005B"/>
                </a:solidFill>
                <a:latin typeface="Tahoma"/>
                <a:cs typeface="Tahoma"/>
              </a:rPr>
              <a:t>approach</a:t>
            </a:r>
            <a:r>
              <a:rPr sz="1100" spc="-45" dirty="0">
                <a:solidFill>
                  <a:srgbClr val="0A000A"/>
                </a:solidFill>
                <a:latin typeface="Tahoma"/>
                <a:cs typeface="Tahoma"/>
              </a:rPr>
              <a:t>:</a:t>
            </a:r>
            <a:r>
              <a:rPr sz="1100" spc="95" dirty="0">
                <a:solidFill>
                  <a:srgbClr val="0A000A"/>
                </a:solidFill>
                <a:latin typeface="Tahoma"/>
                <a:cs typeface="Tahoma"/>
              </a:rPr>
              <a:t> </a:t>
            </a:r>
            <a:r>
              <a:rPr sz="1100" spc="-40" dirty="0">
                <a:solidFill>
                  <a:srgbClr val="0A000A"/>
                </a:solidFill>
                <a:latin typeface="Tahoma"/>
                <a:cs typeface="Tahoma"/>
              </a:rPr>
              <a:t>semantics</a:t>
            </a:r>
            <a:r>
              <a:rPr sz="1100" spc="-15" dirty="0">
                <a:solidFill>
                  <a:srgbClr val="0A000A"/>
                </a:solidFill>
                <a:latin typeface="Tahoma"/>
                <a:cs typeface="Tahoma"/>
              </a:rPr>
              <a:t> </a:t>
            </a:r>
            <a:r>
              <a:rPr sz="1100" spc="-25" dirty="0">
                <a:solidFill>
                  <a:srgbClr val="0A000A"/>
                </a:solidFill>
                <a:latin typeface="Tahoma"/>
                <a:cs typeface="Tahoma"/>
              </a:rPr>
              <a:t>speci</a:t>
            </a:r>
            <a:r>
              <a:rPr sz="1100" spc="-25" dirty="0">
                <a:solidFill>
                  <a:srgbClr val="0A000A"/>
                </a:solidFill>
                <a:latin typeface="Arial"/>
                <a:cs typeface="Arial"/>
              </a:rPr>
              <a:t>ﬁ</a:t>
            </a:r>
            <a:r>
              <a:rPr sz="1100" spc="-25" dirty="0">
                <a:solidFill>
                  <a:srgbClr val="0A000A"/>
                </a:solidFill>
                <a:latin typeface="Tahoma"/>
                <a:cs typeface="Tahoma"/>
              </a:rPr>
              <a:t>cation</a:t>
            </a:r>
            <a:r>
              <a:rPr sz="1100" spc="-20" dirty="0">
                <a:solidFill>
                  <a:srgbClr val="0A000A"/>
                </a:solidFill>
                <a:latin typeface="Tahoma"/>
                <a:cs typeface="Tahoma"/>
              </a:rPr>
              <a:t> </a:t>
            </a:r>
            <a:r>
              <a:rPr sz="1100" spc="-45" dirty="0">
                <a:solidFill>
                  <a:srgbClr val="0A000A"/>
                </a:solidFill>
                <a:latin typeface="Tahoma"/>
                <a:cs typeface="Tahoma"/>
              </a:rPr>
              <a:t>concerns</a:t>
            </a:r>
            <a:r>
              <a:rPr sz="1100" spc="-15" dirty="0">
                <a:solidFill>
                  <a:srgbClr val="0A000A"/>
                </a:solidFill>
                <a:latin typeface="Tahoma"/>
                <a:cs typeface="Tahoma"/>
              </a:rPr>
              <a:t> </a:t>
            </a:r>
            <a:r>
              <a:rPr sz="1100" spc="-25" dirty="0">
                <a:solidFill>
                  <a:srgbClr val="0A000A"/>
                </a:solidFill>
                <a:latin typeface="Tahoma"/>
                <a:cs typeface="Tahoma"/>
              </a:rPr>
              <a:t>the </a:t>
            </a:r>
            <a:r>
              <a:rPr sz="1100" spc="-45" dirty="0">
                <a:solidFill>
                  <a:srgbClr val="0A000A"/>
                </a:solidFill>
                <a:latin typeface="Tahoma"/>
                <a:cs typeface="Tahoma"/>
              </a:rPr>
              <a:t>generation </a:t>
            </a:r>
            <a:r>
              <a:rPr sz="1100" dirty="0">
                <a:solidFill>
                  <a:srgbClr val="0A000A"/>
                </a:solidFill>
                <a:latin typeface="Tahoma"/>
                <a:cs typeface="Tahoma"/>
              </a:rPr>
              <a:t>of</a:t>
            </a:r>
            <a:r>
              <a:rPr sz="1100" spc="-40" dirty="0">
                <a:solidFill>
                  <a:srgbClr val="0A000A"/>
                </a:solidFill>
                <a:latin typeface="Tahoma"/>
                <a:cs typeface="Tahoma"/>
              </a:rPr>
              <a:t> </a:t>
            </a:r>
            <a:r>
              <a:rPr sz="1100" dirty="0">
                <a:solidFill>
                  <a:srgbClr val="0A000A"/>
                </a:solidFill>
                <a:latin typeface="Tahoma"/>
                <a:cs typeface="Tahoma"/>
              </a:rPr>
              <a:t>a</a:t>
            </a:r>
            <a:r>
              <a:rPr sz="1100" spc="-40" dirty="0">
                <a:solidFill>
                  <a:srgbClr val="0A000A"/>
                </a:solidFill>
                <a:latin typeface="Tahoma"/>
                <a:cs typeface="Tahoma"/>
              </a:rPr>
              <a:t> </a:t>
            </a:r>
            <a:r>
              <a:rPr sz="1100" spc="-20" dirty="0">
                <a:solidFill>
                  <a:srgbClr val="0A000A"/>
                </a:solidFill>
                <a:latin typeface="Tahoma"/>
                <a:cs typeface="Tahoma"/>
              </a:rPr>
              <a:t>set</a:t>
            </a:r>
            <a:r>
              <a:rPr sz="1100" spc="-35" dirty="0">
                <a:solidFill>
                  <a:srgbClr val="0A000A"/>
                </a:solidFill>
                <a:latin typeface="Tahoma"/>
                <a:cs typeface="Tahoma"/>
              </a:rPr>
              <a:t> </a:t>
            </a:r>
            <a:r>
              <a:rPr sz="1100" dirty="0">
                <a:solidFill>
                  <a:srgbClr val="0A000A"/>
                </a:solidFill>
                <a:latin typeface="Tahoma"/>
                <a:cs typeface="Tahoma"/>
              </a:rPr>
              <a:t>of</a:t>
            </a:r>
            <a:r>
              <a:rPr sz="1100" spc="-40" dirty="0">
                <a:solidFill>
                  <a:srgbClr val="0A000A"/>
                </a:solidFill>
                <a:latin typeface="Tahoma"/>
                <a:cs typeface="Tahoma"/>
              </a:rPr>
              <a:t> </a:t>
            </a:r>
            <a:r>
              <a:rPr sz="1100" spc="-50" dirty="0">
                <a:solidFill>
                  <a:srgbClr val="0A000A"/>
                </a:solidFill>
                <a:latin typeface="Tahoma"/>
                <a:cs typeface="Tahoma"/>
              </a:rPr>
              <a:t>extensions</a:t>
            </a:r>
            <a:r>
              <a:rPr sz="1100" spc="-35" dirty="0">
                <a:solidFill>
                  <a:srgbClr val="0A000A"/>
                </a:solidFill>
                <a:latin typeface="Tahoma"/>
                <a:cs typeface="Tahoma"/>
              </a:rPr>
              <a:t> </a:t>
            </a:r>
            <a:r>
              <a:rPr sz="1100" spc="-20" dirty="0">
                <a:solidFill>
                  <a:srgbClr val="0A000A"/>
                </a:solidFill>
                <a:latin typeface="Tahoma"/>
                <a:cs typeface="Tahoma"/>
              </a:rPr>
              <a:t>(set</a:t>
            </a:r>
            <a:r>
              <a:rPr sz="1100" spc="-35" dirty="0">
                <a:solidFill>
                  <a:srgbClr val="0A000A"/>
                </a:solidFill>
                <a:latin typeface="Tahoma"/>
                <a:cs typeface="Tahoma"/>
              </a:rPr>
              <a:t> </a:t>
            </a:r>
            <a:r>
              <a:rPr sz="1100" dirty="0">
                <a:solidFill>
                  <a:srgbClr val="0A000A"/>
                </a:solidFill>
                <a:latin typeface="Tahoma"/>
                <a:cs typeface="Tahoma"/>
              </a:rPr>
              <a:t>of</a:t>
            </a:r>
            <a:r>
              <a:rPr sz="1100" spc="-35" dirty="0">
                <a:solidFill>
                  <a:srgbClr val="0A000A"/>
                </a:solidFill>
                <a:latin typeface="Tahoma"/>
                <a:cs typeface="Tahoma"/>
              </a:rPr>
              <a:t> </a:t>
            </a:r>
            <a:r>
              <a:rPr sz="1100" spc="-55" dirty="0">
                <a:solidFill>
                  <a:srgbClr val="0A000A"/>
                </a:solidFill>
                <a:latin typeface="Tahoma"/>
                <a:cs typeface="Tahoma"/>
              </a:rPr>
              <a:t>arguments</a:t>
            </a:r>
            <a:r>
              <a:rPr sz="1100" spc="-35" dirty="0">
                <a:solidFill>
                  <a:srgbClr val="0A000A"/>
                </a:solidFill>
                <a:latin typeface="Tahoma"/>
                <a:cs typeface="Tahoma"/>
              </a:rPr>
              <a:t> </a:t>
            </a:r>
            <a:r>
              <a:rPr sz="1100" spc="-10" dirty="0">
                <a:solidFill>
                  <a:srgbClr val="0A000A"/>
                </a:solidFill>
                <a:latin typeface="Tahoma"/>
                <a:cs typeface="Tahoma"/>
              </a:rPr>
              <a:t>“collective </a:t>
            </a:r>
            <a:r>
              <a:rPr sz="1100" spc="-25" dirty="0">
                <a:solidFill>
                  <a:srgbClr val="0A000A"/>
                </a:solidFill>
                <a:latin typeface="Tahoma"/>
                <a:cs typeface="Tahoma"/>
              </a:rPr>
              <a:t>acceptable”)</a:t>
            </a:r>
            <a:r>
              <a:rPr sz="1100" spc="-20" dirty="0">
                <a:solidFill>
                  <a:srgbClr val="0A000A"/>
                </a:solidFill>
                <a:latin typeface="Tahoma"/>
                <a:cs typeface="Tahoma"/>
              </a:rPr>
              <a:t> from </a:t>
            </a:r>
            <a:r>
              <a:rPr sz="1100" spc="-10" dirty="0">
                <a:solidFill>
                  <a:srgbClr val="0A000A"/>
                </a:solidFill>
                <a:latin typeface="Tahoma"/>
                <a:cs typeface="Tahoma"/>
              </a:rPr>
              <a:t>an</a:t>
            </a:r>
            <a:r>
              <a:rPr sz="1100" spc="-20" dirty="0">
                <a:solidFill>
                  <a:srgbClr val="0A000A"/>
                </a:solidFill>
                <a:latin typeface="Tahoma"/>
                <a:cs typeface="Tahoma"/>
              </a:rPr>
              <a:t> </a:t>
            </a:r>
            <a:r>
              <a:rPr sz="1100" spc="-45" dirty="0">
                <a:solidFill>
                  <a:srgbClr val="0A000A"/>
                </a:solidFill>
                <a:latin typeface="Tahoma"/>
                <a:cs typeface="Tahoma"/>
              </a:rPr>
              <a:t>argumentation</a:t>
            </a:r>
            <a:r>
              <a:rPr sz="1100" spc="-20" dirty="0">
                <a:solidFill>
                  <a:srgbClr val="0A000A"/>
                </a:solidFill>
                <a:latin typeface="Tahoma"/>
                <a:cs typeface="Tahoma"/>
              </a:rPr>
              <a:t> </a:t>
            </a:r>
            <a:r>
              <a:rPr sz="1100" spc="-10" dirty="0">
                <a:solidFill>
                  <a:srgbClr val="0A000A"/>
                </a:solidFill>
                <a:latin typeface="Tahoma"/>
                <a:cs typeface="Tahoma"/>
              </a:rPr>
              <a:t>framework</a:t>
            </a:r>
            <a:endParaRPr sz="1100">
              <a:latin typeface="Tahoma"/>
              <a:cs typeface="Tahoma"/>
            </a:endParaRPr>
          </a:p>
          <a:p>
            <a:pPr marL="566420">
              <a:lnSpc>
                <a:spcPts val="1200"/>
              </a:lnSpc>
              <a:spcBef>
                <a:spcPts val="145"/>
              </a:spcBef>
            </a:pPr>
            <a:r>
              <a:rPr sz="1000" spc="-30" dirty="0">
                <a:solidFill>
                  <a:srgbClr val="0A000A"/>
                </a:solidFill>
                <a:latin typeface="Tahoma"/>
                <a:cs typeface="Tahoma"/>
              </a:rPr>
              <a:t>Determine</a:t>
            </a:r>
            <a:r>
              <a:rPr sz="1000" spc="-15" dirty="0">
                <a:solidFill>
                  <a:srgbClr val="0A000A"/>
                </a:solidFill>
                <a:latin typeface="Tahoma"/>
                <a:cs typeface="Tahoma"/>
              </a:rPr>
              <a:t> </a:t>
            </a:r>
            <a:r>
              <a:rPr sz="1000" spc="-25" dirty="0">
                <a:solidFill>
                  <a:srgbClr val="0A000A"/>
                </a:solidFill>
                <a:latin typeface="Tahoma"/>
                <a:cs typeface="Tahoma"/>
              </a:rPr>
              <a:t>con</a:t>
            </a:r>
            <a:r>
              <a:rPr sz="1000" spc="-25" dirty="0">
                <a:solidFill>
                  <a:srgbClr val="0A000A"/>
                </a:solidFill>
                <a:latin typeface="Arial"/>
                <a:cs typeface="Arial"/>
              </a:rPr>
              <a:t>ﬂ</a:t>
            </a:r>
            <a:r>
              <a:rPr sz="1000" spc="-25" dirty="0">
                <a:solidFill>
                  <a:srgbClr val="0A000A"/>
                </a:solidFill>
                <a:latin typeface="Tahoma"/>
                <a:cs typeface="Tahoma"/>
              </a:rPr>
              <a:t>ict-</a:t>
            </a:r>
            <a:r>
              <a:rPr sz="1000" spc="-20" dirty="0">
                <a:solidFill>
                  <a:srgbClr val="0A000A"/>
                </a:solidFill>
                <a:latin typeface="Tahoma"/>
                <a:cs typeface="Tahoma"/>
              </a:rPr>
              <a:t>free</a:t>
            </a:r>
            <a:r>
              <a:rPr sz="1000" spc="-15" dirty="0">
                <a:solidFill>
                  <a:srgbClr val="0A000A"/>
                </a:solidFill>
                <a:latin typeface="Tahoma"/>
                <a:cs typeface="Tahoma"/>
              </a:rPr>
              <a:t> </a:t>
            </a:r>
            <a:r>
              <a:rPr sz="1000" spc="-20" dirty="0">
                <a:solidFill>
                  <a:srgbClr val="0A000A"/>
                </a:solidFill>
                <a:latin typeface="Tahoma"/>
                <a:cs typeface="Tahoma"/>
              </a:rPr>
              <a:t>sets</a:t>
            </a:r>
            <a:endParaRPr sz="1000">
              <a:latin typeface="Tahoma"/>
              <a:cs typeface="Tahoma"/>
            </a:endParaRPr>
          </a:p>
          <a:p>
            <a:pPr marL="566420">
              <a:lnSpc>
                <a:spcPts val="1200"/>
              </a:lnSpc>
            </a:pPr>
            <a:r>
              <a:rPr sz="1000" spc="-30" dirty="0">
                <a:solidFill>
                  <a:srgbClr val="0A000A"/>
                </a:solidFill>
                <a:latin typeface="Tahoma"/>
                <a:cs typeface="Tahoma"/>
              </a:rPr>
              <a:t>Determine</a:t>
            </a:r>
            <a:r>
              <a:rPr sz="1000" spc="-10" dirty="0">
                <a:solidFill>
                  <a:srgbClr val="0A000A"/>
                </a:solidFill>
                <a:latin typeface="Tahoma"/>
                <a:cs typeface="Tahoma"/>
              </a:rPr>
              <a:t> </a:t>
            </a:r>
            <a:r>
              <a:rPr sz="1000" spc="-45" dirty="0">
                <a:solidFill>
                  <a:srgbClr val="0A000A"/>
                </a:solidFill>
                <a:latin typeface="Tahoma"/>
                <a:cs typeface="Tahoma"/>
              </a:rPr>
              <a:t>extensions</a:t>
            </a:r>
            <a:r>
              <a:rPr sz="1000" spc="-5" dirty="0">
                <a:solidFill>
                  <a:srgbClr val="0A000A"/>
                </a:solidFill>
                <a:latin typeface="Tahoma"/>
                <a:cs typeface="Tahoma"/>
              </a:rPr>
              <a:t> </a:t>
            </a:r>
            <a:r>
              <a:rPr sz="1000" spc="-30" dirty="0">
                <a:solidFill>
                  <a:srgbClr val="0A000A"/>
                </a:solidFill>
                <a:latin typeface="Tahoma"/>
                <a:cs typeface="Tahoma"/>
              </a:rPr>
              <a:t>(naive,</a:t>
            </a:r>
            <a:r>
              <a:rPr sz="1000" spc="-5" dirty="0">
                <a:solidFill>
                  <a:srgbClr val="0A000A"/>
                </a:solidFill>
                <a:latin typeface="Tahoma"/>
                <a:cs typeface="Tahoma"/>
              </a:rPr>
              <a:t> </a:t>
            </a:r>
            <a:r>
              <a:rPr sz="1000" spc="-35" dirty="0">
                <a:solidFill>
                  <a:srgbClr val="0A000A"/>
                </a:solidFill>
                <a:latin typeface="Tahoma"/>
                <a:cs typeface="Tahoma"/>
              </a:rPr>
              <a:t>admissible,</a:t>
            </a:r>
            <a:r>
              <a:rPr sz="1000" spc="-10" dirty="0">
                <a:solidFill>
                  <a:srgbClr val="0A000A"/>
                </a:solidFill>
                <a:latin typeface="Tahoma"/>
                <a:cs typeface="Tahoma"/>
              </a:rPr>
              <a:t> </a:t>
            </a:r>
            <a:r>
              <a:rPr sz="1000" spc="-45" dirty="0">
                <a:solidFill>
                  <a:srgbClr val="0A000A"/>
                </a:solidFill>
                <a:latin typeface="Tahoma"/>
                <a:cs typeface="Tahoma"/>
              </a:rPr>
              <a:t>preferred,</a:t>
            </a:r>
            <a:r>
              <a:rPr sz="1000" spc="-5" dirty="0">
                <a:solidFill>
                  <a:srgbClr val="0A000A"/>
                </a:solidFill>
                <a:latin typeface="Tahoma"/>
                <a:cs typeface="Tahoma"/>
              </a:rPr>
              <a:t> </a:t>
            </a:r>
            <a:r>
              <a:rPr sz="1000" spc="-35" dirty="0">
                <a:solidFill>
                  <a:srgbClr val="0A000A"/>
                </a:solidFill>
                <a:latin typeface="Tahoma"/>
                <a:cs typeface="Tahoma"/>
              </a:rPr>
              <a:t>complete,</a:t>
            </a:r>
            <a:r>
              <a:rPr sz="1000" spc="-5" dirty="0">
                <a:solidFill>
                  <a:srgbClr val="0A000A"/>
                </a:solidFill>
                <a:latin typeface="Tahoma"/>
                <a:cs typeface="Tahoma"/>
              </a:rPr>
              <a:t> </a:t>
            </a:r>
            <a:r>
              <a:rPr sz="1000" spc="-10" dirty="0">
                <a:solidFill>
                  <a:srgbClr val="0A000A"/>
                </a:solidFill>
                <a:latin typeface="Tahoma"/>
                <a:cs typeface="Tahoma"/>
              </a:rPr>
              <a:t>stable,...)</a:t>
            </a:r>
            <a:endParaRPr sz="1000">
              <a:latin typeface="Tahoma"/>
              <a:cs typeface="Tahoma"/>
            </a:endParaRPr>
          </a:p>
          <a:p>
            <a:pPr marL="289560" marR="38100">
              <a:lnSpc>
                <a:spcPct val="102600"/>
              </a:lnSpc>
              <a:spcBef>
                <a:spcPts val="320"/>
              </a:spcBef>
            </a:pPr>
            <a:r>
              <a:rPr sz="1100" spc="-35" dirty="0">
                <a:solidFill>
                  <a:srgbClr val="5B005B"/>
                </a:solidFill>
                <a:latin typeface="Tahoma"/>
                <a:cs typeface="Tahoma"/>
              </a:rPr>
              <a:t>Labelling-</a:t>
            </a:r>
            <a:r>
              <a:rPr sz="1100" spc="-60" dirty="0">
                <a:solidFill>
                  <a:srgbClr val="5B005B"/>
                </a:solidFill>
                <a:latin typeface="Tahoma"/>
                <a:cs typeface="Tahoma"/>
              </a:rPr>
              <a:t>based</a:t>
            </a:r>
            <a:r>
              <a:rPr sz="1100" spc="-15" dirty="0">
                <a:solidFill>
                  <a:srgbClr val="5B005B"/>
                </a:solidFill>
                <a:latin typeface="Tahoma"/>
                <a:cs typeface="Tahoma"/>
              </a:rPr>
              <a:t> </a:t>
            </a:r>
            <a:r>
              <a:rPr sz="1100" spc="-45" dirty="0">
                <a:solidFill>
                  <a:srgbClr val="5B005B"/>
                </a:solidFill>
                <a:latin typeface="Tahoma"/>
                <a:cs typeface="Tahoma"/>
              </a:rPr>
              <a:t>approach</a:t>
            </a:r>
            <a:r>
              <a:rPr sz="1100" spc="-45" dirty="0">
                <a:solidFill>
                  <a:srgbClr val="0A000A"/>
                </a:solidFill>
                <a:latin typeface="Tahoma"/>
                <a:cs typeface="Tahoma"/>
              </a:rPr>
              <a:t>:</a:t>
            </a:r>
            <a:r>
              <a:rPr sz="1100" spc="95" dirty="0">
                <a:solidFill>
                  <a:srgbClr val="0A000A"/>
                </a:solidFill>
                <a:latin typeface="Tahoma"/>
                <a:cs typeface="Tahoma"/>
              </a:rPr>
              <a:t> </a:t>
            </a:r>
            <a:r>
              <a:rPr sz="1100" spc="-40" dirty="0">
                <a:solidFill>
                  <a:srgbClr val="0A000A"/>
                </a:solidFill>
                <a:latin typeface="Tahoma"/>
                <a:cs typeface="Tahoma"/>
              </a:rPr>
              <a:t>semantics</a:t>
            </a:r>
            <a:r>
              <a:rPr sz="1100" spc="-10" dirty="0">
                <a:solidFill>
                  <a:srgbClr val="0A000A"/>
                </a:solidFill>
                <a:latin typeface="Tahoma"/>
                <a:cs typeface="Tahoma"/>
              </a:rPr>
              <a:t> </a:t>
            </a:r>
            <a:r>
              <a:rPr sz="1100" spc="-25" dirty="0">
                <a:solidFill>
                  <a:srgbClr val="0A000A"/>
                </a:solidFill>
                <a:latin typeface="Tahoma"/>
                <a:cs typeface="Tahoma"/>
              </a:rPr>
              <a:t>speci</a:t>
            </a:r>
            <a:r>
              <a:rPr sz="1100" spc="-25" dirty="0">
                <a:solidFill>
                  <a:srgbClr val="0A000A"/>
                </a:solidFill>
                <a:latin typeface="Arial"/>
                <a:cs typeface="Arial"/>
              </a:rPr>
              <a:t>ﬁ</a:t>
            </a:r>
            <a:r>
              <a:rPr sz="1100" spc="-25" dirty="0">
                <a:solidFill>
                  <a:srgbClr val="0A000A"/>
                </a:solidFill>
                <a:latin typeface="Tahoma"/>
                <a:cs typeface="Tahoma"/>
              </a:rPr>
              <a:t>cation</a:t>
            </a:r>
            <a:r>
              <a:rPr sz="1100" spc="-15" dirty="0">
                <a:solidFill>
                  <a:srgbClr val="0A000A"/>
                </a:solidFill>
                <a:latin typeface="Tahoma"/>
                <a:cs typeface="Tahoma"/>
              </a:rPr>
              <a:t> </a:t>
            </a:r>
            <a:r>
              <a:rPr sz="1100" spc="-45" dirty="0">
                <a:solidFill>
                  <a:srgbClr val="0A000A"/>
                </a:solidFill>
                <a:latin typeface="Tahoma"/>
                <a:cs typeface="Tahoma"/>
              </a:rPr>
              <a:t>concerns</a:t>
            </a:r>
            <a:r>
              <a:rPr sz="1100" spc="-15" dirty="0">
                <a:solidFill>
                  <a:srgbClr val="0A000A"/>
                </a:solidFill>
                <a:latin typeface="Tahoma"/>
                <a:cs typeface="Tahoma"/>
              </a:rPr>
              <a:t> </a:t>
            </a:r>
            <a:r>
              <a:rPr sz="1100" spc="-25" dirty="0">
                <a:solidFill>
                  <a:srgbClr val="0A000A"/>
                </a:solidFill>
                <a:latin typeface="Tahoma"/>
                <a:cs typeface="Tahoma"/>
              </a:rPr>
              <a:t>the </a:t>
            </a:r>
            <a:r>
              <a:rPr sz="1100" spc="-45" dirty="0">
                <a:solidFill>
                  <a:srgbClr val="0A000A"/>
                </a:solidFill>
                <a:latin typeface="Tahoma"/>
                <a:cs typeface="Tahoma"/>
              </a:rPr>
              <a:t>generation </a:t>
            </a:r>
            <a:r>
              <a:rPr sz="1100" dirty="0">
                <a:solidFill>
                  <a:srgbClr val="0A000A"/>
                </a:solidFill>
                <a:latin typeface="Tahoma"/>
                <a:cs typeface="Tahoma"/>
              </a:rPr>
              <a:t>of</a:t>
            </a:r>
            <a:r>
              <a:rPr sz="1100" spc="-40" dirty="0">
                <a:solidFill>
                  <a:srgbClr val="0A000A"/>
                </a:solidFill>
                <a:latin typeface="Tahoma"/>
                <a:cs typeface="Tahoma"/>
              </a:rPr>
              <a:t> </a:t>
            </a:r>
            <a:r>
              <a:rPr sz="1100" dirty="0">
                <a:solidFill>
                  <a:srgbClr val="0A000A"/>
                </a:solidFill>
                <a:latin typeface="Tahoma"/>
                <a:cs typeface="Tahoma"/>
              </a:rPr>
              <a:t>a</a:t>
            </a:r>
            <a:r>
              <a:rPr sz="1100" spc="-40" dirty="0">
                <a:solidFill>
                  <a:srgbClr val="0A000A"/>
                </a:solidFill>
                <a:latin typeface="Tahoma"/>
                <a:cs typeface="Tahoma"/>
              </a:rPr>
              <a:t> </a:t>
            </a:r>
            <a:r>
              <a:rPr sz="1100" spc="-20" dirty="0">
                <a:solidFill>
                  <a:srgbClr val="0A000A"/>
                </a:solidFill>
                <a:latin typeface="Tahoma"/>
                <a:cs typeface="Tahoma"/>
              </a:rPr>
              <a:t>set</a:t>
            </a:r>
            <a:r>
              <a:rPr sz="1100" spc="-40" dirty="0">
                <a:solidFill>
                  <a:srgbClr val="0A000A"/>
                </a:solidFill>
                <a:latin typeface="Tahoma"/>
                <a:cs typeface="Tahoma"/>
              </a:rPr>
              <a:t> </a:t>
            </a:r>
            <a:r>
              <a:rPr sz="1100" dirty="0">
                <a:solidFill>
                  <a:srgbClr val="0A000A"/>
                </a:solidFill>
                <a:latin typeface="Tahoma"/>
                <a:cs typeface="Tahoma"/>
              </a:rPr>
              <a:t>of</a:t>
            </a:r>
            <a:r>
              <a:rPr sz="1100" spc="-45" dirty="0">
                <a:solidFill>
                  <a:srgbClr val="0A000A"/>
                </a:solidFill>
                <a:latin typeface="Tahoma"/>
                <a:cs typeface="Tahoma"/>
              </a:rPr>
              <a:t> </a:t>
            </a:r>
            <a:r>
              <a:rPr sz="1100" spc="-30" dirty="0">
                <a:solidFill>
                  <a:srgbClr val="0A000A"/>
                </a:solidFill>
                <a:latin typeface="Tahoma"/>
                <a:cs typeface="Tahoma"/>
              </a:rPr>
              <a:t>labellings</a:t>
            </a:r>
            <a:r>
              <a:rPr sz="1100" spc="-40" dirty="0">
                <a:solidFill>
                  <a:srgbClr val="0A000A"/>
                </a:solidFill>
                <a:latin typeface="Tahoma"/>
                <a:cs typeface="Tahoma"/>
              </a:rPr>
              <a:t> </a:t>
            </a:r>
            <a:r>
              <a:rPr sz="1100" spc="-20" dirty="0">
                <a:solidFill>
                  <a:srgbClr val="0A000A"/>
                </a:solidFill>
                <a:latin typeface="Tahoma"/>
                <a:cs typeface="Tahoma"/>
              </a:rPr>
              <a:t>(e.g.</a:t>
            </a:r>
            <a:r>
              <a:rPr sz="1100" spc="60" dirty="0">
                <a:solidFill>
                  <a:srgbClr val="0A000A"/>
                </a:solidFill>
                <a:latin typeface="Tahoma"/>
                <a:cs typeface="Tahoma"/>
              </a:rPr>
              <a:t> </a:t>
            </a:r>
            <a:r>
              <a:rPr sz="1100" spc="-40" dirty="0">
                <a:solidFill>
                  <a:srgbClr val="0A000A"/>
                </a:solidFill>
                <a:latin typeface="Tahoma"/>
                <a:cs typeface="Tahoma"/>
              </a:rPr>
              <a:t>possible </a:t>
            </a:r>
            <a:r>
              <a:rPr sz="1100" spc="-30" dirty="0">
                <a:solidFill>
                  <a:srgbClr val="0A000A"/>
                </a:solidFill>
                <a:latin typeface="Tahoma"/>
                <a:cs typeface="Tahoma"/>
              </a:rPr>
              <a:t>alternative</a:t>
            </a:r>
            <a:r>
              <a:rPr sz="1100" spc="-40" dirty="0">
                <a:solidFill>
                  <a:srgbClr val="0A000A"/>
                </a:solidFill>
                <a:latin typeface="Tahoma"/>
                <a:cs typeface="Tahoma"/>
              </a:rPr>
              <a:t> </a:t>
            </a:r>
            <a:r>
              <a:rPr sz="1100" spc="-35" dirty="0">
                <a:solidFill>
                  <a:srgbClr val="0A000A"/>
                </a:solidFill>
                <a:latin typeface="Tahoma"/>
                <a:cs typeface="Tahoma"/>
              </a:rPr>
              <a:t>states</a:t>
            </a:r>
            <a:r>
              <a:rPr sz="1100" spc="-45" dirty="0">
                <a:solidFill>
                  <a:srgbClr val="0A000A"/>
                </a:solidFill>
                <a:latin typeface="Tahoma"/>
                <a:cs typeface="Tahoma"/>
              </a:rPr>
              <a:t> </a:t>
            </a:r>
            <a:r>
              <a:rPr sz="1100" dirty="0">
                <a:solidFill>
                  <a:srgbClr val="0A000A"/>
                </a:solidFill>
                <a:latin typeface="Tahoma"/>
                <a:cs typeface="Tahoma"/>
              </a:rPr>
              <a:t>of</a:t>
            </a:r>
            <a:r>
              <a:rPr sz="1100" spc="-45" dirty="0">
                <a:solidFill>
                  <a:srgbClr val="0A000A"/>
                </a:solidFill>
                <a:latin typeface="Tahoma"/>
                <a:cs typeface="Tahoma"/>
              </a:rPr>
              <a:t> </a:t>
            </a:r>
            <a:r>
              <a:rPr sz="1100" spc="-25" dirty="0">
                <a:solidFill>
                  <a:srgbClr val="0A000A"/>
                </a:solidFill>
                <a:latin typeface="Tahoma"/>
                <a:cs typeface="Tahoma"/>
              </a:rPr>
              <a:t>an </a:t>
            </a:r>
            <a:r>
              <a:rPr sz="1100" spc="-45" dirty="0">
                <a:solidFill>
                  <a:srgbClr val="0A000A"/>
                </a:solidFill>
                <a:latin typeface="Tahoma"/>
                <a:cs typeface="Tahoma"/>
              </a:rPr>
              <a:t>argument)</a:t>
            </a:r>
            <a:r>
              <a:rPr sz="1100" spc="-30" dirty="0">
                <a:solidFill>
                  <a:srgbClr val="0A000A"/>
                </a:solidFill>
                <a:latin typeface="Tahoma"/>
                <a:cs typeface="Tahoma"/>
              </a:rPr>
              <a:t> </a:t>
            </a:r>
            <a:r>
              <a:rPr sz="1100" spc="-20" dirty="0">
                <a:solidFill>
                  <a:srgbClr val="0A000A"/>
                </a:solidFill>
                <a:latin typeface="Tahoma"/>
                <a:cs typeface="Tahoma"/>
              </a:rPr>
              <a:t>from</a:t>
            </a:r>
            <a:r>
              <a:rPr sz="1100" spc="-30" dirty="0">
                <a:solidFill>
                  <a:srgbClr val="0A000A"/>
                </a:solidFill>
                <a:latin typeface="Tahoma"/>
                <a:cs typeface="Tahoma"/>
              </a:rPr>
              <a:t> </a:t>
            </a:r>
            <a:r>
              <a:rPr sz="1100" spc="-10" dirty="0">
                <a:solidFill>
                  <a:srgbClr val="0A000A"/>
                </a:solidFill>
                <a:latin typeface="Tahoma"/>
                <a:cs typeface="Tahoma"/>
              </a:rPr>
              <a:t>an</a:t>
            </a:r>
            <a:r>
              <a:rPr sz="1100" spc="-25" dirty="0">
                <a:solidFill>
                  <a:srgbClr val="0A000A"/>
                </a:solidFill>
                <a:latin typeface="Tahoma"/>
                <a:cs typeface="Tahoma"/>
              </a:rPr>
              <a:t> </a:t>
            </a:r>
            <a:r>
              <a:rPr sz="1100" spc="-45" dirty="0">
                <a:solidFill>
                  <a:srgbClr val="0A000A"/>
                </a:solidFill>
                <a:latin typeface="Tahoma"/>
                <a:cs typeface="Tahoma"/>
              </a:rPr>
              <a:t>argumentation</a:t>
            </a:r>
            <a:r>
              <a:rPr sz="1100" spc="-30" dirty="0">
                <a:solidFill>
                  <a:srgbClr val="0A000A"/>
                </a:solidFill>
                <a:latin typeface="Tahoma"/>
                <a:cs typeface="Tahoma"/>
              </a:rPr>
              <a:t> </a:t>
            </a:r>
            <a:r>
              <a:rPr sz="1100" spc="-10" dirty="0">
                <a:solidFill>
                  <a:srgbClr val="0A000A"/>
                </a:solidFill>
                <a:latin typeface="Tahoma"/>
                <a:cs typeface="Tahoma"/>
              </a:rPr>
              <a:t>framework</a:t>
            </a:r>
            <a:endParaRPr sz="1100">
              <a:latin typeface="Tahoma"/>
              <a:cs typeface="Tahoma"/>
            </a:endParaRPr>
          </a:p>
          <a:p>
            <a:pPr marL="12700" marR="441325">
              <a:lnSpc>
                <a:spcPct val="102600"/>
              </a:lnSpc>
              <a:spcBef>
                <a:spcPts val="300"/>
              </a:spcBef>
            </a:pPr>
            <a:r>
              <a:rPr sz="1100" dirty="0">
                <a:solidFill>
                  <a:srgbClr val="0A000A"/>
                </a:solidFill>
                <a:latin typeface="Tahoma"/>
                <a:cs typeface="Tahoma"/>
              </a:rPr>
              <a:t>N.B. </a:t>
            </a:r>
            <a:r>
              <a:rPr sz="1100" spc="-35" dirty="0">
                <a:solidFill>
                  <a:srgbClr val="0A000A"/>
                </a:solidFill>
                <a:latin typeface="Tahoma"/>
                <a:cs typeface="Tahoma"/>
              </a:rPr>
              <a:t>any</a:t>
            </a:r>
            <a:r>
              <a:rPr sz="1100" dirty="0">
                <a:solidFill>
                  <a:srgbClr val="0A000A"/>
                </a:solidFill>
                <a:latin typeface="Tahoma"/>
                <a:cs typeface="Tahoma"/>
              </a:rPr>
              <a:t> </a:t>
            </a:r>
            <a:r>
              <a:rPr sz="1100" spc="-60" dirty="0">
                <a:solidFill>
                  <a:srgbClr val="0A000A"/>
                </a:solidFill>
                <a:latin typeface="Tahoma"/>
                <a:cs typeface="Tahoma"/>
              </a:rPr>
              <a:t>extension-based</a:t>
            </a:r>
            <a:r>
              <a:rPr sz="1100" dirty="0">
                <a:solidFill>
                  <a:srgbClr val="0A000A"/>
                </a:solidFill>
                <a:latin typeface="Tahoma"/>
                <a:cs typeface="Tahoma"/>
              </a:rPr>
              <a:t> </a:t>
            </a:r>
            <a:r>
              <a:rPr sz="1100" spc="-20" dirty="0">
                <a:solidFill>
                  <a:srgbClr val="0A000A"/>
                </a:solidFill>
                <a:latin typeface="Tahoma"/>
                <a:cs typeface="Tahoma"/>
              </a:rPr>
              <a:t>can</a:t>
            </a:r>
            <a:r>
              <a:rPr sz="1100" spc="5" dirty="0">
                <a:solidFill>
                  <a:srgbClr val="0A000A"/>
                </a:solidFill>
                <a:latin typeface="Tahoma"/>
                <a:cs typeface="Tahoma"/>
              </a:rPr>
              <a:t> </a:t>
            </a:r>
            <a:r>
              <a:rPr sz="1100" spc="-20" dirty="0">
                <a:solidFill>
                  <a:srgbClr val="0A000A"/>
                </a:solidFill>
                <a:latin typeface="Tahoma"/>
                <a:cs typeface="Tahoma"/>
              </a:rPr>
              <a:t>be</a:t>
            </a:r>
            <a:r>
              <a:rPr sz="1100" spc="-5" dirty="0">
                <a:solidFill>
                  <a:srgbClr val="0A000A"/>
                </a:solidFill>
                <a:latin typeface="Tahoma"/>
                <a:cs typeface="Tahoma"/>
              </a:rPr>
              <a:t> </a:t>
            </a:r>
            <a:r>
              <a:rPr sz="1100" spc="-35" dirty="0">
                <a:solidFill>
                  <a:srgbClr val="0A000A"/>
                </a:solidFill>
                <a:latin typeface="Tahoma"/>
                <a:cs typeface="Tahoma"/>
              </a:rPr>
              <a:t>equivalently</a:t>
            </a:r>
            <a:r>
              <a:rPr sz="1100" dirty="0">
                <a:solidFill>
                  <a:srgbClr val="0A000A"/>
                </a:solidFill>
                <a:latin typeface="Tahoma"/>
                <a:cs typeface="Tahoma"/>
              </a:rPr>
              <a:t> </a:t>
            </a:r>
            <a:r>
              <a:rPr sz="1100" spc="-75" dirty="0">
                <a:solidFill>
                  <a:srgbClr val="0A000A"/>
                </a:solidFill>
                <a:latin typeface="Tahoma"/>
                <a:cs typeface="Tahoma"/>
              </a:rPr>
              <a:t>expressed</a:t>
            </a:r>
            <a:r>
              <a:rPr sz="1100" spc="5" dirty="0">
                <a:solidFill>
                  <a:srgbClr val="0A000A"/>
                </a:solidFill>
                <a:latin typeface="Tahoma"/>
                <a:cs typeface="Tahoma"/>
              </a:rPr>
              <a:t> </a:t>
            </a:r>
            <a:r>
              <a:rPr sz="1100" dirty="0">
                <a:solidFill>
                  <a:srgbClr val="0A000A"/>
                </a:solidFill>
                <a:latin typeface="Tahoma"/>
                <a:cs typeface="Tahoma"/>
              </a:rPr>
              <a:t>in a</a:t>
            </a:r>
            <a:r>
              <a:rPr sz="1100" spc="-5" dirty="0">
                <a:solidFill>
                  <a:srgbClr val="0A000A"/>
                </a:solidFill>
                <a:latin typeface="Tahoma"/>
                <a:cs typeface="Tahoma"/>
              </a:rPr>
              <a:t> </a:t>
            </a:r>
            <a:r>
              <a:rPr sz="1100" spc="-30" dirty="0">
                <a:solidFill>
                  <a:srgbClr val="0A000A"/>
                </a:solidFill>
                <a:latin typeface="Tahoma"/>
                <a:cs typeface="Tahoma"/>
              </a:rPr>
              <a:t>simple </a:t>
            </a:r>
            <a:r>
              <a:rPr sz="1100" spc="-35" dirty="0">
                <a:solidFill>
                  <a:srgbClr val="0A000A"/>
                </a:solidFill>
                <a:latin typeface="Tahoma"/>
                <a:cs typeface="Tahoma"/>
              </a:rPr>
              <a:t>labelling-</a:t>
            </a:r>
            <a:r>
              <a:rPr sz="1100" spc="-60" dirty="0">
                <a:solidFill>
                  <a:srgbClr val="0A000A"/>
                </a:solidFill>
                <a:latin typeface="Tahoma"/>
                <a:cs typeface="Tahoma"/>
              </a:rPr>
              <a:t>based,</a:t>
            </a:r>
            <a:r>
              <a:rPr sz="1100" spc="-20" dirty="0">
                <a:solidFill>
                  <a:srgbClr val="0A000A"/>
                </a:solidFill>
                <a:latin typeface="Tahoma"/>
                <a:cs typeface="Tahoma"/>
              </a:rPr>
              <a:t> </a:t>
            </a:r>
            <a:r>
              <a:rPr sz="1100" spc="-35" dirty="0">
                <a:solidFill>
                  <a:srgbClr val="0A000A"/>
                </a:solidFill>
                <a:latin typeface="Tahoma"/>
                <a:cs typeface="Tahoma"/>
              </a:rPr>
              <a:t>adopting</a:t>
            </a:r>
            <a:r>
              <a:rPr sz="1100" spc="-20" dirty="0">
                <a:solidFill>
                  <a:srgbClr val="0A000A"/>
                </a:solidFill>
                <a:latin typeface="Tahoma"/>
                <a:cs typeface="Tahoma"/>
              </a:rPr>
              <a:t> </a:t>
            </a:r>
            <a:r>
              <a:rPr sz="1100" dirty="0">
                <a:solidFill>
                  <a:srgbClr val="0A000A"/>
                </a:solidFill>
                <a:latin typeface="Tahoma"/>
                <a:cs typeface="Tahoma"/>
              </a:rPr>
              <a:t>a</a:t>
            </a:r>
            <a:r>
              <a:rPr sz="1100" spc="-20" dirty="0">
                <a:solidFill>
                  <a:srgbClr val="0A000A"/>
                </a:solidFill>
                <a:latin typeface="Tahoma"/>
                <a:cs typeface="Tahoma"/>
              </a:rPr>
              <a:t> set</a:t>
            </a:r>
            <a:r>
              <a:rPr sz="1100" spc="-15" dirty="0">
                <a:solidFill>
                  <a:srgbClr val="0A000A"/>
                </a:solidFill>
                <a:latin typeface="Tahoma"/>
                <a:cs typeface="Tahoma"/>
              </a:rPr>
              <a:t> </a:t>
            </a:r>
            <a:r>
              <a:rPr sz="1100" dirty="0">
                <a:solidFill>
                  <a:srgbClr val="0A000A"/>
                </a:solidFill>
                <a:latin typeface="Tahoma"/>
                <a:cs typeface="Tahoma"/>
              </a:rPr>
              <a:t>of</a:t>
            </a:r>
            <a:r>
              <a:rPr sz="1100" spc="-20" dirty="0">
                <a:solidFill>
                  <a:srgbClr val="0A000A"/>
                </a:solidFill>
                <a:latin typeface="Tahoma"/>
                <a:cs typeface="Tahoma"/>
              </a:rPr>
              <a:t> </a:t>
            </a:r>
            <a:r>
              <a:rPr sz="1100" spc="-40" dirty="0">
                <a:solidFill>
                  <a:srgbClr val="0A000A"/>
                </a:solidFill>
                <a:latin typeface="Tahoma"/>
                <a:cs typeface="Tahoma"/>
              </a:rPr>
              <a:t>two</a:t>
            </a:r>
            <a:r>
              <a:rPr sz="1100" spc="-25" dirty="0">
                <a:solidFill>
                  <a:srgbClr val="0A000A"/>
                </a:solidFill>
                <a:latin typeface="Tahoma"/>
                <a:cs typeface="Tahoma"/>
              </a:rPr>
              <a:t> </a:t>
            </a:r>
            <a:r>
              <a:rPr sz="1100" spc="-30" dirty="0">
                <a:solidFill>
                  <a:srgbClr val="0A000A"/>
                </a:solidFill>
                <a:latin typeface="Tahoma"/>
                <a:cs typeface="Tahoma"/>
              </a:rPr>
              <a:t>labels</a:t>
            </a:r>
            <a:r>
              <a:rPr sz="1100" spc="-15" dirty="0">
                <a:solidFill>
                  <a:srgbClr val="0A000A"/>
                </a:solidFill>
                <a:latin typeface="Tahoma"/>
                <a:cs typeface="Tahoma"/>
              </a:rPr>
              <a:t> </a:t>
            </a:r>
            <a:r>
              <a:rPr sz="1100" dirty="0">
                <a:solidFill>
                  <a:srgbClr val="0A000A"/>
                </a:solidFill>
                <a:latin typeface="Tahoma"/>
                <a:cs typeface="Tahoma"/>
              </a:rPr>
              <a:t>(let</a:t>
            </a:r>
            <a:r>
              <a:rPr sz="1100" spc="-15" dirty="0">
                <a:solidFill>
                  <a:srgbClr val="0A000A"/>
                </a:solidFill>
                <a:latin typeface="Tahoma"/>
                <a:cs typeface="Tahoma"/>
              </a:rPr>
              <a:t> </a:t>
            </a:r>
            <a:r>
              <a:rPr sz="1100" spc="-55" dirty="0">
                <a:solidFill>
                  <a:srgbClr val="0A000A"/>
                </a:solidFill>
                <a:latin typeface="Tahoma"/>
                <a:cs typeface="Tahoma"/>
              </a:rPr>
              <a:t>say</a:t>
            </a:r>
            <a:r>
              <a:rPr sz="1100" spc="-25" dirty="0">
                <a:solidFill>
                  <a:srgbClr val="0A000A"/>
                </a:solidFill>
                <a:latin typeface="Tahoma"/>
                <a:cs typeface="Tahoma"/>
              </a:rPr>
              <a:t> </a:t>
            </a:r>
            <a:r>
              <a:rPr sz="1100" dirty="0">
                <a:solidFill>
                  <a:srgbClr val="0A000A"/>
                </a:solidFill>
                <a:latin typeface="Tahoma"/>
                <a:cs typeface="Tahoma"/>
              </a:rPr>
              <a:t>L</a:t>
            </a:r>
            <a:r>
              <a:rPr sz="1100" spc="-15" dirty="0">
                <a:solidFill>
                  <a:srgbClr val="0A000A"/>
                </a:solidFill>
                <a:latin typeface="Tahoma"/>
                <a:cs typeface="Tahoma"/>
              </a:rPr>
              <a:t> </a:t>
            </a:r>
            <a:r>
              <a:rPr sz="1100" spc="-10" dirty="0">
                <a:solidFill>
                  <a:srgbClr val="0A000A"/>
                </a:solidFill>
                <a:latin typeface="Tahoma"/>
                <a:cs typeface="Tahoma"/>
              </a:rPr>
              <a:t>=</a:t>
            </a:r>
            <a:r>
              <a:rPr sz="1100" i="1" spc="-10" dirty="0">
                <a:solidFill>
                  <a:srgbClr val="0A000A"/>
                </a:solidFill>
                <a:latin typeface="Letter Gothic"/>
                <a:cs typeface="Letter Gothic"/>
              </a:rPr>
              <a:t>{</a:t>
            </a:r>
            <a:r>
              <a:rPr sz="1100" spc="-10" dirty="0">
                <a:solidFill>
                  <a:srgbClr val="0A000A"/>
                </a:solidFill>
                <a:latin typeface="Tahoma"/>
                <a:cs typeface="Tahoma"/>
              </a:rPr>
              <a:t>in,out</a:t>
            </a:r>
            <a:r>
              <a:rPr sz="1100" i="1" spc="-10" dirty="0">
                <a:solidFill>
                  <a:srgbClr val="0A000A"/>
                </a:solidFill>
                <a:latin typeface="Letter Gothic"/>
                <a:cs typeface="Letter Gothic"/>
              </a:rPr>
              <a:t>}</a:t>
            </a:r>
            <a:r>
              <a:rPr sz="1100" spc="-10" dirty="0">
                <a:solidFill>
                  <a:srgbClr val="0A000A"/>
                </a:solidFill>
                <a:latin typeface="Tahoma"/>
                <a:cs typeface="Tahoma"/>
              </a:rPr>
              <a:t>)</a:t>
            </a:r>
            <a:endParaRPr sz="1100">
              <a:latin typeface="Tahoma"/>
              <a:cs typeface="Tahoma"/>
            </a:endParaRPr>
          </a:p>
          <a:p>
            <a:pPr marL="12700" marR="31750">
              <a:lnSpc>
                <a:spcPct val="102600"/>
              </a:lnSpc>
            </a:pPr>
            <a:r>
              <a:rPr sz="1100" dirty="0">
                <a:solidFill>
                  <a:srgbClr val="0A000A"/>
                </a:solidFill>
                <a:latin typeface="Tahoma"/>
                <a:cs typeface="Tahoma"/>
              </a:rPr>
              <a:t>On</a:t>
            </a:r>
            <a:r>
              <a:rPr sz="1100" spc="-50" dirty="0">
                <a:solidFill>
                  <a:srgbClr val="0A000A"/>
                </a:solidFill>
                <a:latin typeface="Tahoma"/>
                <a:cs typeface="Tahoma"/>
              </a:rPr>
              <a:t> </a:t>
            </a:r>
            <a:r>
              <a:rPr sz="1100" spc="-10" dirty="0">
                <a:solidFill>
                  <a:srgbClr val="0A000A"/>
                </a:solidFill>
                <a:latin typeface="Tahoma"/>
                <a:cs typeface="Tahoma"/>
              </a:rPr>
              <a:t>the</a:t>
            </a:r>
            <a:r>
              <a:rPr sz="1100" spc="-40" dirty="0">
                <a:solidFill>
                  <a:srgbClr val="0A000A"/>
                </a:solidFill>
                <a:latin typeface="Tahoma"/>
                <a:cs typeface="Tahoma"/>
              </a:rPr>
              <a:t> </a:t>
            </a:r>
            <a:r>
              <a:rPr sz="1100" spc="-25" dirty="0">
                <a:solidFill>
                  <a:srgbClr val="0A000A"/>
                </a:solidFill>
                <a:latin typeface="Tahoma"/>
                <a:cs typeface="Tahoma"/>
              </a:rPr>
              <a:t>other</a:t>
            </a:r>
            <a:r>
              <a:rPr sz="1100" spc="-40" dirty="0">
                <a:solidFill>
                  <a:srgbClr val="0A000A"/>
                </a:solidFill>
                <a:latin typeface="Tahoma"/>
                <a:cs typeface="Tahoma"/>
              </a:rPr>
              <a:t> </a:t>
            </a:r>
            <a:r>
              <a:rPr sz="1100" spc="-45" dirty="0">
                <a:solidFill>
                  <a:srgbClr val="0A000A"/>
                </a:solidFill>
                <a:latin typeface="Tahoma"/>
                <a:cs typeface="Tahoma"/>
              </a:rPr>
              <a:t>hand,</a:t>
            </a:r>
            <a:r>
              <a:rPr sz="1100" spc="-40" dirty="0">
                <a:solidFill>
                  <a:srgbClr val="0A000A"/>
                </a:solidFill>
                <a:latin typeface="Tahoma"/>
                <a:cs typeface="Tahoma"/>
              </a:rPr>
              <a:t> </a:t>
            </a:r>
            <a:r>
              <a:rPr sz="1100" spc="-10" dirty="0">
                <a:solidFill>
                  <a:srgbClr val="0A000A"/>
                </a:solidFill>
                <a:latin typeface="Tahoma"/>
                <a:cs typeface="Tahoma"/>
              </a:rPr>
              <a:t>an</a:t>
            </a:r>
            <a:r>
              <a:rPr sz="1100" spc="-40" dirty="0">
                <a:solidFill>
                  <a:srgbClr val="0A000A"/>
                </a:solidFill>
                <a:latin typeface="Tahoma"/>
                <a:cs typeface="Tahoma"/>
              </a:rPr>
              <a:t> </a:t>
            </a:r>
            <a:r>
              <a:rPr sz="1100" spc="-30" dirty="0">
                <a:solidFill>
                  <a:srgbClr val="0A000A"/>
                </a:solidFill>
                <a:latin typeface="Tahoma"/>
                <a:cs typeface="Tahoma"/>
              </a:rPr>
              <a:t>arbitrary</a:t>
            </a:r>
            <a:r>
              <a:rPr sz="1100" spc="-40" dirty="0">
                <a:solidFill>
                  <a:srgbClr val="0A000A"/>
                </a:solidFill>
                <a:latin typeface="Tahoma"/>
                <a:cs typeface="Tahoma"/>
              </a:rPr>
              <a:t> </a:t>
            </a:r>
            <a:r>
              <a:rPr sz="1100" spc="-25" dirty="0">
                <a:solidFill>
                  <a:srgbClr val="0A000A"/>
                </a:solidFill>
                <a:latin typeface="Tahoma"/>
                <a:cs typeface="Tahoma"/>
              </a:rPr>
              <a:t>labelling</a:t>
            </a:r>
            <a:r>
              <a:rPr sz="1100" spc="-45" dirty="0">
                <a:solidFill>
                  <a:srgbClr val="0A000A"/>
                </a:solidFill>
                <a:latin typeface="Tahoma"/>
                <a:cs typeface="Tahoma"/>
              </a:rPr>
              <a:t> </a:t>
            </a:r>
            <a:r>
              <a:rPr sz="1100" spc="-20" dirty="0">
                <a:solidFill>
                  <a:srgbClr val="0A000A"/>
                </a:solidFill>
                <a:latin typeface="Tahoma"/>
                <a:cs typeface="Tahoma"/>
              </a:rPr>
              <a:t>can</a:t>
            </a:r>
            <a:r>
              <a:rPr sz="1100" spc="-40" dirty="0">
                <a:solidFill>
                  <a:srgbClr val="0A000A"/>
                </a:solidFill>
                <a:latin typeface="Tahoma"/>
                <a:cs typeface="Tahoma"/>
              </a:rPr>
              <a:t> </a:t>
            </a:r>
            <a:r>
              <a:rPr sz="1100" dirty="0">
                <a:solidFill>
                  <a:srgbClr val="0A000A"/>
                </a:solidFill>
                <a:latin typeface="Tahoma"/>
                <a:cs typeface="Tahoma"/>
              </a:rPr>
              <a:t>not</a:t>
            </a:r>
            <a:r>
              <a:rPr sz="1100" spc="-40" dirty="0">
                <a:solidFill>
                  <a:srgbClr val="0A000A"/>
                </a:solidFill>
                <a:latin typeface="Tahoma"/>
                <a:cs typeface="Tahoma"/>
              </a:rPr>
              <a:t> </a:t>
            </a:r>
            <a:r>
              <a:rPr sz="1100" dirty="0">
                <a:solidFill>
                  <a:srgbClr val="0A000A"/>
                </a:solidFill>
                <a:latin typeface="Tahoma"/>
                <a:cs typeface="Tahoma"/>
              </a:rPr>
              <a:t>in</a:t>
            </a:r>
            <a:r>
              <a:rPr sz="1100" spc="-40" dirty="0">
                <a:solidFill>
                  <a:srgbClr val="0A000A"/>
                </a:solidFill>
                <a:latin typeface="Tahoma"/>
                <a:cs typeface="Tahoma"/>
              </a:rPr>
              <a:t> </a:t>
            </a:r>
            <a:r>
              <a:rPr sz="1100" spc="-50" dirty="0">
                <a:solidFill>
                  <a:srgbClr val="0A000A"/>
                </a:solidFill>
                <a:latin typeface="Tahoma"/>
                <a:cs typeface="Tahoma"/>
              </a:rPr>
              <a:t>general</a:t>
            </a:r>
            <a:r>
              <a:rPr sz="1100" spc="-35" dirty="0">
                <a:solidFill>
                  <a:srgbClr val="0A000A"/>
                </a:solidFill>
                <a:latin typeface="Tahoma"/>
                <a:cs typeface="Tahoma"/>
              </a:rPr>
              <a:t> </a:t>
            </a:r>
            <a:r>
              <a:rPr sz="1100" spc="-20" dirty="0">
                <a:solidFill>
                  <a:srgbClr val="0A000A"/>
                </a:solidFill>
                <a:latin typeface="Tahoma"/>
                <a:cs typeface="Tahoma"/>
              </a:rPr>
              <a:t>be</a:t>
            </a:r>
            <a:r>
              <a:rPr sz="1100" spc="-40" dirty="0">
                <a:solidFill>
                  <a:srgbClr val="0A000A"/>
                </a:solidFill>
                <a:latin typeface="Tahoma"/>
                <a:cs typeface="Tahoma"/>
              </a:rPr>
              <a:t> </a:t>
            </a:r>
            <a:r>
              <a:rPr sz="1100" spc="-35" dirty="0">
                <a:solidFill>
                  <a:srgbClr val="0A000A"/>
                </a:solidFill>
                <a:latin typeface="Tahoma"/>
                <a:cs typeface="Tahoma"/>
              </a:rPr>
              <a:t>formulated </a:t>
            </a:r>
            <a:r>
              <a:rPr sz="1100" dirty="0">
                <a:solidFill>
                  <a:srgbClr val="0A000A"/>
                </a:solidFill>
                <a:latin typeface="Tahoma"/>
                <a:cs typeface="Tahoma"/>
              </a:rPr>
              <a:t>in</a:t>
            </a:r>
            <a:r>
              <a:rPr sz="1100" spc="-30" dirty="0">
                <a:solidFill>
                  <a:srgbClr val="0A000A"/>
                </a:solidFill>
                <a:latin typeface="Tahoma"/>
                <a:cs typeface="Tahoma"/>
              </a:rPr>
              <a:t> </a:t>
            </a:r>
            <a:r>
              <a:rPr sz="1100" spc="-45" dirty="0">
                <a:solidFill>
                  <a:srgbClr val="0A000A"/>
                </a:solidFill>
                <a:latin typeface="Tahoma"/>
                <a:cs typeface="Tahoma"/>
              </a:rPr>
              <a:t>terms</a:t>
            </a:r>
            <a:r>
              <a:rPr sz="1100" spc="-25" dirty="0">
                <a:solidFill>
                  <a:srgbClr val="0A000A"/>
                </a:solidFill>
                <a:latin typeface="Tahoma"/>
                <a:cs typeface="Tahoma"/>
              </a:rPr>
              <a:t> </a:t>
            </a:r>
            <a:r>
              <a:rPr sz="1100" dirty="0">
                <a:solidFill>
                  <a:srgbClr val="0A000A"/>
                </a:solidFill>
                <a:latin typeface="Tahoma"/>
                <a:cs typeface="Tahoma"/>
              </a:rPr>
              <a:t>of</a:t>
            </a:r>
            <a:r>
              <a:rPr sz="1100" spc="-30" dirty="0">
                <a:solidFill>
                  <a:srgbClr val="0A000A"/>
                </a:solidFill>
                <a:latin typeface="Tahoma"/>
                <a:cs typeface="Tahoma"/>
              </a:rPr>
              <a:t> </a:t>
            </a:r>
            <a:r>
              <a:rPr sz="1100" spc="-10" dirty="0">
                <a:solidFill>
                  <a:srgbClr val="0A000A"/>
                </a:solidFill>
                <a:latin typeface="Tahoma"/>
                <a:cs typeface="Tahoma"/>
              </a:rPr>
              <a:t>extensions</a:t>
            </a:r>
            <a:endParaRPr sz="1100">
              <a:latin typeface="Tahoma"/>
              <a:cs typeface="Tahoma"/>
            </a:endParaRPr>
          </a:p>
        </p:txBody>
      </p:sp>
      <p:grpSp>
        <p:nvGrpSpPr>
          <p:cNvPr id="11" name="object 11"/>
          <p:cNvGrpSpPr/>
          <p:nvPr/>
        </p:nvGrpSpPr>
        <p:grpSpPr>
          <a:xfrm>
            <a:off x="0" y="3346348"/>
            <a:ext cx="4597400" cy="109855"/>
            <a:chOff x="0" y="3346348"/>
            <a:chExt cx="4597400" cy="109855"/>
          </a:xfrm>
        </p:grpSpPr>
        <p:sp>
          <p:nvSpPr>
            <p:cNvPr id="12" name="object 12"/>
            <p:cNvSpPr/>
            <p:nvPr/>
          </p:nvSpPr>
          <p:spPr>
            <a:xfrm>
              <a:off x="0" y="3346348"/>
              <a:ext cx="1536065" cy="109855"/>
            </a:xfrm>
            <a:custGeom>
              <a:avLst/>
              <a:gdLst/>
              <a:ahLst/>
              <a:cxnLst/>
              <a:rect l="l" t="t" r="r" b="b"/>
              <a:pathLst>
                <a:path w="1536065" h="109854">
                  <a:moveTo>
                    <a:pt x="1535950" y="109639"/>
                  </a:moveTo>
                  <a:lnTo>
                    <a:pt x="0" y="109639"/>
                  </a:lnTo>
                  <a:lnTo>
                    <a:pt x="0" y="0"/>
                  </a:lnTo>
                  <a:lnTo>
                    <a:pt x="1535950" y="0"/>
                  </a:lnTo>
                  <a:lnTo>
                    <a:pt x="1535950" y="109639"/>
                  </a:lnTo>
                  <a:close/>
                </a:path>
              </a:pathLst>
            </a:custGeom>
            <a:solidFill>
              <a:srgbClr val="510051"/>
            </a:solidFill>
          </p:spPr>
          <p:txBody>
            <a:bodyPr wrap="square" lIns="0" tIns="0" rIns="0" bIns="0" rtlCol="0"/>
            <a:lstStyle/>
            <a:p>
              <a:endParaRPr/>
            </a:p>
          </p:txBody>
        </p:sp>
        <p:sp>
          <p:nvSpPr>
            <p:cNvPr id="13" name="object 13"/>
            <p:cNvSpPr/>
            <p:nvPr/>
          </p:nvSpPr>
          <p:spPr>
            <a:xfrm>
              <a:off x="1535950" y="3346348"/>
              <a:ext cx="1536065" cy="109855"/>
            </a:xfrm>
            <a:custGeom>
              <a:avLst/>
              <a:gdLst/>
              <a:ahLst/>
              <a:cxnLst/>
              <a:rect l="l" t="t" r="r" b="b"/>
              <a:pathLst>
                <a:path w="1536064" h="109854">
                  <a:moveTo>
                    <a:pt x="1536001" y="109639"/>
                  </a:moveTo>
                  <a:lnTo>
                    <a:pt x="0" y="109639"/>
                  </a:lnTo>
                  <a:lnTo>
                    <a:pt x="0" y="0"/>
                  </a:lnTo>
                  <a:lnTo>
                    <a:pt x="1536001" y="0"/>
                  </a:lnTo>
                  <a:lnTo>
                    <a:pt x="1536001" y="109639"/>
                  </a:lnTo>
                  <a:close/>
                </a:path>
              </a:pathLst>
            </a:custGeom>
            <a:solidFill>
              <a:srgbClr val="EBEBEB"/>
            </a:solidFill>
          </p:spPr>
          <p:txBody>
            <a:bodyPr wrap="square" lIns="0" tIns="0" rIns="0" bIns="0" rtlCol="0"/>
            <a:lstStyle/>
            <a:p>
              <a:endParaRPr/>
            </a:p>
          </p:txBody>
        </p:sp>
        <p:sp>
          <p:nvSpPr>
            <p:cNvPr id="14" name="object 14"/>
            <p:cNvSpPr/>
            <p:nvPr/>
          </p:nvSpPr>
          <p:spPr>
            <a:xfrm>
              <a:off x="3071964" y="3346348"/>
              <a:ext cx="1525905" cy="108585"/>
            </a:xfrm>
            <a:custGeom>
              <a:avLst/>
              <a:gdLst/>
              <a:ahLst/>
              <a:cxnLst/>
              <a:rect l="l" t="t" r="r" b="b"/>
              <a:pathLst>
                <a:path w="1525904" h="108585">
                  <a:moveTo>
                    <a:pt x="0" y="0"/>
                  </a:moveTo>
                  <a:lnTo>
                    <a:pt x="1525435" y="0"/>
                  </a:lnTo>
                  <a:lnTo>
                    <a:pt x="1525435" y="108051"/>
                  </a:lnTo>
                  <a:lnTo>
                    <a:pt x="0" y="108051"/>
                  </a:lnTo>
                  <a:lnTo>
                    <a:pt x="0" y="0"/>
                  </a:lnTo>
                  <a:close/>
                </a:path>
              </a:pathLst>
            </a:custGeom>
            <a:solidFill>
              <a:srgbClr val="D8D8D8"/>
            </a:solidFill>
          </p:spPr>
          <p:txBody>
            <a:bodyPr wrap="square" lIns="0" tIns="0" rIns="0" bIns="0" rtlCol="0"/>
            <a:lstStyle/>
            <a:p>
              <a:endParaRPr/>
            </a:p>
          </p:txBody>
        </p:sp>
      </p:grpSp>
      <p:sp>
        <p:nvSpPr>
          <p:cNvPr id="15" name="object 15"/>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dirty="0"/>
              <a:t>Calegari</a:t>
            </a:r>
            <a:r>
              <a:rPr spc="170" dirty="0"/>
              <a:t> </a:t>
            </a:r>
            <a:r>
              <a:rPr spc="-20" dirty="0"/>
              <a:t>(Universit`a</a:t>
            </a:r>
            <a:r>
              <a:rPr spc="5" dirty="0"/>
              <a:t> </a:t>
            </a:r>
            <a:r>
              <a:rPr spc="-10" dirty="0"/>
              <a:t>Bologna)</a:t>
            </a:r>
          </a:p>
        </p:txBody>
      </p:sp>
      <p:sp>
        <p:nvSpPr>
          <p:cNvPr id="16" name="object 16"/>
          <p:cNvSpPr txBox="1"/>
          <p:nvPr/>
        </p:nvSpPr>
        <p:spPr>
          <a:xfrm>
            <a:off x="2053069" y="3351784"/>
            <a:ext cx="502284" cy="102235"/>
          </a:xfrm>
          <a:prstGeom prst="rect">
            <a:avLst/>
          </a:prstGeom>
        </p:spPr>
        <p:txBody>
          <a:bodyPr vert="horz" wrap="square" lIns="0" tIns="0" rIns="0" bIns="0" rtlCol="0">
            <a:spAutoFit/>
          </a:bodyPr>
          <a:lstStyle/>
          <a:p>
            <a:pPr marL="12700">
              <a:lnSpc>
                <a:spcPts val="675"/>
              </a:lnSpc>
            </a:pPr>
            <a:r>
              <a:rPr sz="600" dirty="0">
                <a:solidFill>
                  <a:srgbClr val="470047"/>
                </a:solidFill>
                <a:latin typeface="Arial"/>
                <a:cs typeface="Arial"/>
              </a:rPr>
              <a:t>Ethics and</a:t>
            </a:r>
            <a:r>
              <a:rPr sz="600" spc="5" dirty="0">
                <a:solidFill>
                  <a:srgbClr val="470047"/>
                </a:solidFill>
                <a:latin typeface="Arial"/>
                <a:cs typeface="Arial"/>
              </a:rPr>
              <a:t> </a:t>
            </a:r>
            <a:r>
              <a:rPr sz="600" spc="-25" dirty="0">
                <a:solidFill>
                  <a:srgbClr val="470047"/>
                </a:solidFill>
                <a:latin typeface="Arial"/>
                <a:cs typeface="Arial"/>
              </a:rPr>
              <a:t>LP</a:t>
            </a:r>
            <a:endParaRPr sz="600">
              <a:latin typeface="Arial"/>
              <a:cs typeface="Arial"/>
            </a:endParaRPr>
          </a:p>
        </p:txBody>
      </p:sp>
      <p:sp>
        <p:nvSpPr>
          <p:cNvPr id="17" name="object 17"/>
          <p:cNvSpPr txBox="1">
            <a:spLocks noGrp="1"/>
          </p:cNvSpPr>
          <p:nvPr>
            <p:ph type="ftr" sz="quarter" idx="5"/>
          </p:nvPr>
        </p:nvSpPr>
        <p:spPr>
          <a:prstGeom prst="rect">
            <a:avLst/>
          </a:prstGeom>
        </p:spPr>
        <p:txBody>
          <a:bodyPr vert="horz" wrap="square" lIns="0" tIns="0" rIns="0" bIns="0" rtlCol="0">
            <a:spAutoFit/>
          </a:bodyPr>
          <a:lstStyle/>
          <a:p>
            <a:pPr marL="12700">
              <a:lnSpc>
                <a:spcPts val="675"/>
              </a:lnSpc>
            </a:pPr>
            <a:r>
              <a:rPr dirty="0"/>
              <a:t>A.Y.</a:t>
            </a:r>
            <a:r>
              <a:rPr spc="100" dirty="0"/>
              <a:t> </a:t>
            </a:r>
            <a:r>
              <a:rPr spc="-10" dirty="0"/>
              <a:t>2020/2021</a:t>
            </a:r>
          </a:p>
        </p:txBody>
      </p:sp>
      <p:sp>
        <p:nvSpPr>
          <p:cNvPr id="18" name="object 18"/>
          <p:cNvSpPr txBox="1">
            <a:spLocks noGrp="1"/>
          </p:cNvSpPr>
          <p:nvPr>
            <p:ph type="sldNum" sz="quarter" idx="7"/>
          </p:nvPr>
        </p:nvSpPr>
        <p:spPr>
          <a:prstGeom prst="rect">
            <a:avLst/>
          </a:prstGeom>
        </p:spPr>
        <p:txBody>
          <a:bodyPr vert="horz" wrap="square" lIns="0" tIns="0" rIns="0" bIns="0" rtlCol="0">
            <a:spAutoFit/>
          </a:bodyPr>
          <a:lstStyle/>
          <a:p>
            <a:pPr marL="38100">
              <a:lnSpc>
                <a:spcPts val="675"/>
              </a:lnSpc>
            </a:pPr>
            <a:fld id="{81D60167-4931-47E6-BA6A-407CBD079E47}" type="slidenum">
              <a:rPr spc="-25" dirty="0"/>
              <a:t>31</a:t>
            </a:fld>
            <a:r>
              <a:rPr spc="-60" dirty="0"/>
              <a:t> </a:t>
            </a:r>
            <a:r>
              <a:rPr spc="150" dirty="0"/>
              <a:t>/</a:t>
            </a:r>
            <a:r>
              <a:rPr spc="-55" dirty="0"/>
              <a:t> </a:t>
            </a:r>
            <a:r>
              <a:rPr spc="-25" dirty="0"/>
              <a:t>69</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04008" y="0"/>
            <a:ext cx="2293620" cy="140335"/>
          </a:xfrm>
          <a:custGeom>
            <a:avLst/>
            <a:gdLst/>
            <a:ahLst/>
            <a:cxnLst/>
            <a:rect l="l" t="t" r="r" b="b"/>
            <a:pathLst>
              <a:path w="2293620" h="140335">
                <a:moveTo>
                  <a:pt x="2293391" y="139992"/>
                </a:moveTo>
                <a:lnTo>
                  <a:pt x="0" y="139992"/>
                </a:lnTo>
                <a:lnTo>
                  <a:pt x="0" y="0"/>
                </a:lnTo>
                <a:lnTo>
                  <a:pt x="2293391" y="0"/>
                </a:lnTo>
                <a:lnTo>
                  <a:pt x="2293391" y="139992"/>
                </a:lnTo>
                <a:close/>
              </a:path>
            </a:pathLst>
          </a:custGeom>
          <a:solidFill>
            <a:srgbClr val="D8D8D8"/>
          </a:solidFill>
        </p:spPr>
        <p:txBody>
          <a:bodyPr wrap="square" lIns="0" tIns="0" rIns="0" bIns="0" rtlCol="0"/>
          <a:lstStyle/>
          <a:p>
            <a:endParaRPr/>
          </a:p>
        </p:txBody>
      </p:sp>
      <p:sp>
        <p:nvSpPr>
          <p:cNvPr id="3" name="object 3"/>
          <p:cNvSpPr txBox="1"/>
          <p:nvPr/>
        </p:nvSpPr>
        <p:spPr>
          <a:xfrm>
            <a:off x="1795398" y="792"/>
            <a:ext cx="1326515" cy="116839"/>
          </a:xfrm>
          <a:prstGeom prst="rect">
            <a:avLst/>
          </a:prstGeom>
        </p:spPr>
        <p:txBody>
          <a:bodyPr vert="horz" wrap="square" lIns="0" tIns="12065" rIns="0" bIns="0" rtlCol="0">
            <a:spAutoFit/>
          </a:bodyPr>
          <a:lstStyle/>
          <a:p>
            <a:pPr marL="12700">
              <a:lnSpc>
                <a:spcPct val="100000"/>
              </a:lnSpc>
              <a:spcBef>
                <a:spcPts val="95"/>
              </a:spcBef>
              <a:tabLst>
                <a:tab pos="575945" algn="l"/>
              </a:tabLst>
            </a:pPr>
            <a:r>
              <a:rPr sz="600" spc="-10" dirty="0">
                <a:solidFill>
                  <a:srgbClr val="F2F2F2"/>
                </a:solidFill>
                <a:latin typeface="Arial"/>
                <a:cs typeface="Arial"/>
              </a:rPr>
              <a:t>Preliminaries</a:t>
            </a:r>
            <a:r>
              <a:rPr sz="600" dirty="0">
                <a:solidFill>
                  <a:srgbClr val="F2F2F2"/>
                </a:solidFill>
                <a:latin typeface="Arial"/>
                <a:cs typeface="Arial"/>
              </a:rPr>
              <a:t>	</a:t>
            </a:r>
            <a:r>
              <a:rPr sz="600" dirty="0">
                <a:solidFill>
                  <a:srgbClr val="3D003D"/>
                </a:solidFill>
                <a:latin typeface="Arial"/>
                <a:cs typeface="Arial"/>
              </a:rPr>
              <a:t>Prolog</a:t>
            </a:r>
            <a:r>
              <a:rPr sz="600" spc="20" dirty="0">
                <a:solidFill>
                  <a:srgbClr val="3D003D"/>
                </a:solidFill>
                <a:latin typeface="Arial"/>
                <a:cs typeface="Arial"/>
              </a:rPr>
              <a:t> </a:t>
            </a:r>
            <a:r>
              <a:rPr sz="600" dirty="0">
                <a:solidFill>
                  <a:srgbClr val="3D003D"/>
                </a:solidFill>
                <a:latin typeface="Arial"/>
                <a:cs typeface="Arial"/>
              </a:rPr>
              <a:t>Syntax:</a:t>
            </a:r>
            <a:r>
              <a:rPr sz="600" spc="85" dirty="0">
                <a:solidFill>
                  <a:srgbClr val="3D003D"/>
                </a:solidFill>
                <a:latin typeface="Arial"/>
                <a:cs typeface="Arial"/>
              </a:rPr>
              <a:t> </a:t>
            </a:r>
            <a:r>
              <a:rPr sz="600" spc="-20" dirty="0">
                <a:solidFill>
                  <a:srgbClr val="3D003D"/>
                </a:solidFill>
                <a:latin typeface="Arial"/>
                <a:cs typeface="Arial"/>
              </a:rPr>
              <a:t>Recap</a:t>
            </a:r>
            <a:endParaRPr sz="600">
              <a:latin typeface="Arial"/>
              <a:cs typeface="Arial"/>
            </a:endParaRPr>
          </a:p>
        </p:txBody>
      </p:sp>
      <p:sp>
        <p:nvSpPr>
          <p:cNvPr id="4" name="object 4"/>
          <p:cNvSpPr/>
          <p:nvPr/>
        </p:nvSpPr>
        <p:spPr>
          <a:xfrm>
            <a:off x="0" y="139992"/>
            <a:ext cx="4597400" cy="350520"/>
          </a:xfrm>
          <a:custGeom>
            <a:avLst/>
            <a:gdLst/>
            <a:ahLst/>
            <a:cxnLst/>
            <a:rect l="l" t="t" r="r" b="b"/>
            <a:pathLst>
              <a:path w="4597400" h="350520">
                <a:moveTo>
                  <a:pt x="0" y="0"/>
                </a:moveTo>
                <a:lnTo>
                  <a:pt x="4597400" y="0"/>
                </a:lnTo>
                <a:lnTo>
                  <a:pt x="4597400" y="350138"/>
                </a:lnTo>
                <a:lnTo>
                  <a:pt x="0" y="350138"/>
                </a:lnTo>
                <a:lnTo>
                  <a:pt x="0" y="0"/>
                </a:lnTo>
                <a:close/>
              </a:path>
            </a:pathLst>
          </a:custGeom>
          <a:solidFill>
            <a:srgbClr val="F2F2F2"/>
          </a:solidFill>
        </p:spPr>
        <p:txBody>
          <a:bodyPr wrap="square" lIns="0" tIns="0" rIns="0" bIns="0" rtlCol="0"/>
          <a:lstStyle/>
          <a:p>
            <a:endParaRPr/>
          </a:p>
        </p:txBody>
      </p:sp>
      <p:sp>
        <p:nvSpPr>
          <p:cNvPr id="5" name="object 5"/>
          <p:cNvSpPr txBox="1">
            <a:spLocks noGrp="1"/>
          </p:cNvSpPr>
          <p:nvPr>
            <p:ph type="title"/>
          </p:nvPr>
        </p:nvSpPr>
        <p:spPr>
          <a:xfrm>
            <a:off x="95300" y="199895"/>
            <a:ext cx="2091689" cy="244475"/>
          </a:xfrm>
          <a:prstGeom prst="rect">
            <a:avLst/>
          </a:prstGeom>
        </p:spPr>
        <p:txBody>
          <a:bodyPr vert="horz" wrap="square" lIns="0" tIns="17145" rIns="0" bIns="0" rtlCol="0">
            <a:spAutoFit/>
          </a:bodyPr>
          <a:lstStyle/>
          <a:p>
            <a:pPr marL="12700">
              <a:lnSpc>
                <a:spcPct val="100000"/>
              </a:lnSpc>
              <a:spcBef>
                <a:spcPts val="135"/>
              </a:spcBef>
            </a:pPr>
            <a:r>
              <a:rPr spc="-55" dirty="0"/>
              <a:t>Extension-</a:t>
            </a:r>
            <a:r>
              <a:rPr spc="-50" dirty="0"/>
              <a:t>based</a:t>
            </a:r>
            <a:r>
              <a:rPr spc="55" dirty="0"/>
              <a:t> </a:t>
            </a:r>
            <a:r>
              <a:rPr spc="-55" dirty="0"/>
              <a:t>approaches</a:t>
            </a:r>
          </a:p>
        </p:txBody>
      </p:sp>
      <p:pic>
        <p:nvPicPr>
          <p:cNvPr id="6" name="object 6"/>
          <p:cNvPicPr/>
          <p:nvPr/>
        </p:nvPicPr>
        <p:blipFill>
          <a:blip r:embed="rId2" cstate="print"/>
          <a:stretch>
            <a:fillRect/>
          </a:stretch>
        </p:blipFill>
        <p:spPr>
          <a:xfrm>
            <a:off x="281089" y="677252"/>
            <a:ext cx="65278" cy="65150"/>
          </a:xfrm>
          <a:prstGeom prst="rect">
            <a:avLst/>
          </a:prstGeom>
        </p:spPr>
      </p:pic>
      <p:pic>
        <p:nvPicPr>
          <p:cNvPr id="7" name="object 7"/>
          <p:cNvPicPr/>
          <p:nvPr/>
        </p:nvPicPr>
        <p:blipFill>
          <a:blip r:embed="rId3" cstate="print"/>
          <a:stretch>
            <a:fillRect/>
          </a:stretch>
        </p:blipFill>
        <p:spPr>
          <a:xfrm>
            <a:off x="570852" y="1018908"/>
            <a:ext cx="52590" cy="52450"/>
          </a:xfrm>
          <a:prstGeom prst="rect">
            <a:avLst/>
          </a:prstGeom>
        </p:spPr>
      </p:pic>
      <p:pic>
        <p:nvPicPr>
          <p:cNvPr id="8" name="object 8"/>
          <p:cNvPicPr/>
          <p:nvPr/>
        </p:nvPicPr>
        <p:blipFill>
          <a:blip r:embed="rId4" cstate="print"/>
          <a:stretch>
            <a:fillRect/>
          </a:stretch>
        </p:blipFill>
        <p:spPr>
          <a:xfrm>
            <a:off x="570852" y="1322451"/>
            <a:ext cx="52590" cy="52577"/>
          </a:xfrm>
          <a:prstGeom prst="rect">
            <a:avLst/>
          </a:prstGeom>
        </p:spPr>
      </p:pic>
      <p:pic>
        <p:nvPicPr>
          <p:cNvPr id="9" name="object 9"/>
          <p:cNvPicPr/>
          <p:nvPr/>
        </p:nvPicPr>
        <p:blipFill>
          <a:blip r:embed="rId5" cstate="print"/>
          <a:stretch>
            <a:fillRect/>
          </a:stretch>
        </p:blipFill>
        <p:spPr>
          <a:xfrm>
            <a:off x="570852" y="1777962"/>
            <a:ext cx="52590" cy="52577"/>
          </a:xfrm>
          <a:prstGeom prst="rect">
            <a:avLst/>
          </a:prstGeom>
        </p:spPr>
      </p:pic>
      <p:pic>
        <p:nvPicPr>
          <p:cNvPr id="10" name="object 10"/>
          <p:cNvPicPr/>
          <p:nvPr/>
        </p:nvPicPr>
        <p:blipFill>
          <a:blip r:embed="rId6" cstate="print"/>
          <a:stretch>
            <a:fillRect/>
          </a:stretch>
        </p:blipFill>
        <p:spPr>
          <a:xfrm>
            <a:off x="570852" y="1929815"/>
            <a:ext cx="52590" cy="52578"/>
          </a:xfrm>
          <a:prstGeom prst="rect">
            <a:avLst/>
          </a:prstGeom>
        </p:spPr>
      </p:pic>
      <p:pic>
        <p:nvPicPr>
          <p:cNvPr id="11" name="object 11"/>
          <p:cNvPicPr/>
          <p:nvPr/>
        </p:nvPicPr>
        <p:blipFill>
          <a:blip r:embed="rId7" cstate="print"/>
          <a:stretch>
            <a:fillRect/>
          </a:stretch>
        </p:blipFill>
        <p:spPr>
          <a:xfrm>
            <a:off x="281089" y="2430894"/>
            <a:ext cx="65278" cy="65150"/>
          </a:xfrm>
          <a:prstGeom prst="rect">
            <a:avLst/>
          </a:prstGeom>
        </p:spPr>
      </p:pic>
      <p:sp>
        <p:nvSpPr>
          <p:cNvPr id="12" name="object 12"/>
          <p:cNvSpPr txBox="1"/>
          <p:nvPr/>
        </p:nvSpPr>
        <p:spPr>
          <a:xfrm>
            <a:off x="125844" y="593698"/>
            <a:ext cx="4306570" cy="2672080"/>
          </a:xfrm>
          <a:prstGeom prst="rect">
            <a:avLst/>
          </a:prstGeom>
        </p:spPr>
        <p:txBody>
          <a:bodyPr vert="horz" wrap="square" lIns="0" tIns="29209" rIns="0" bIns="0" rtlCol="0">
            <a:spAutoFit/>
          </a:bodyPr>
          <a:lstStyle/>
          <a:p>
            <a:pPr marL="289560" marR="233045">
              <a:lnSpc>
                <a:spcPts val="1200"/>
              </a:lnSpc>
              <a:spcBef>
                <a:spcPts val="229"/>
              </a:spcBef>
            </a:pPr>
            <a:r>
              <a:rPr sz="1100" spc="-20" dirty="0">
                <a:solidFill>
                  <a:srgbClr val="0A000A"/>
                </a:solidFill>
                <a:latin typeface="Tahoma"/>
                <a:cs typeface="Tahoma"/>
              </a:rPr>
              <a:t>four</a:t>
            </a:r>
            <a:r>
              <a:rPr sz="1100" spc="-35" dirty="0">
                <a:solidFill>
                  <a:srgbClr val="0A000A"/>
                </a:solidFill>
                <a:latin typeface="Tahoma"/>
                <a:cs typeface="Tahoma"/>
              </a:rPr>
              <a:t> </a:t>
            </a:r>
            <a:r>
              <a:rPr sz="1100" dirty="0">
                <a:solidFill>
                  <a:srgbClr val="0A000A"/>
                </a:solidFill>
                <a:latin typeface="Tahoma"/>
                <a:cs typeface="Tahoma"/>
              </a:rPr>
              <a:t>“traditional”</a:t>
            </a:r>
            <a:r>
              <a:rPr sz="1100" spc="-30" dirty="0">
                <a:solidFill>
                  <a:srgbClr val="0A000A"/>
                </a:solidFill>
                <a:latin typeface="Tahoma"/>
                <a:cs typeface="Tahoma"/>
              </a:rPr>
              <a:t> </a:t>
            </a:r>
            <a:r>
              <a:rPr sz="1100" spc="-40" dirty="0">
                <a:solidFill>
                  <a:srgbClr val="0A000A"/>
                </a:solidFill>
                <a:latin typeface="Tahoma"/>
                <a:cs typeface="Tahoma"/>
              </a:rPr>
              <a:t>semantics,</a:t>
            </a:r>
            <a:r>
              <a:rPr sz="1100" spc="-35" dirty="0">
                <a:solidFill>
                  <a:srgbClr val="0A000A"/>
                </a:solidFill>
                <a:latin typeface="Tahoma"/>
                <a:cs typeface="Tahoma"/>
              </a:rPr>
              <a:t> </a:t>
            </a:r>
            <a:r>
              <a:rPr sz="1100" spc="-45" dirty="0">
                <a:solidFill>
                  <a:srgbClr val="0A000A"/>
                </a:solidFill>
                <a:latin typeface="Tahoma"/>
                <a:cs typeface="Tahoma"/>
              </a:rPr>
              <a:t>considered</a:t>
            </a:r>
            <a:r>
              <a:rPr sz="1100" spc="-30" dirty="0">
                <a:solidFill>
                  <a:srgbClr val="0A000A"/>
                </a:solidFill>
                <a:latin typeface="Tahoma"/>
                <a:cs typeface="Tahoma"/>
              </a:rPr>
              <a:t> </a:t>
            </a:r>
            <a:r>
              <a:rPr sz="1100" dirty="0">
                <a:solidFill>
                  <a:srgbClr val="0A000A"/>
                </a:solidFill>
                <a:latin typeface="Tahoma"/>
                <a:cs typeface="Tahoma"/>
              </a:rPr>
              <a:t>in</a:t>
            </a:r>
            <a:r>
              <a:rPr sz="1100" spc="-30" dirty="0">
                <a:solidFill>
                  <a:srgbClr val="0A000A"/>
                </a:solidFill>
                <a:latin typeface="Tahoma"/>
                <a:cs typeface="Tahoma"/>
              </a:rPr>
              <a:t> </a:t>
            </a:r>
            <a:r>
              <a:rPr sz="1100" spc="-10" dirty="0">
                <a:solidFill>
                  <a:srgbClr val="0A000A"/>
                </a:solidFill>
                <a:latin typeface="Tahoma"/>
                <a:cs typeface="Tahoma"/>
              </a:rPr>
              <a:t>Dung’s</a:t>
            </a:r>
            <a:r>
              <a:rPr sz="1100" spc="-30" dirty="0">
                <a:solidFill>
                  <a:srgbClr val="0A000A"/>
                </a:solidFill>
                <a:latin typeface="Tahoma"/>
                <a:cs typeface="Tahoma"/>
              </a:rPr>
              <a:t> original paper, </a:t>
            </a:r>
            <a:r>
              <a:rPr sz="1100" spc="-45" dirty="0">
                <a:solidFill>
                  <a:srgbClr val="0A000A"/>
                </a:solidFill>
                <a:latin typeface="Tahoma"/>
                <a:cs typeface="Tahoma"/>
              </a:rPr>
              <a:t>namely</a:t>
            </a:r>
            <a:r>
              <a:rPr sz="1100" spc="-30" dirty="0">
                <a:solidFill>
                  <a:srgbClr val="0A000A"/>
                </a:solidFill>
                <a:latin typeface="Tahoma"/>
                <a:cs typeface="Tahoma"/>
              </a:rPr>
              <a:t> </a:t>
            </a:r>
            <a:r>
              <a:rPr sz="1100" spc="-10" dirty="0">
                <a:solidFill>
                  <a:srgbClr val="0A000A"/>
                </a:solidFill>
                <a:latin typeface="Tahoma"/>
                <a:cs typeface="Tahoma"/>
              </a:rPr>
              <a:t>semantics</a:t>
            </a:r>
            <a:endParaRPr sz="1100">
              <a:latin typeface="Tahoma"/>
              <a:cs typeface="Tahoma"/>
            </a:endParaRPr>
          </a:p>
          <a:p>
            <a:pPr marL="566420" marR="372745">
              <a:lnSpc>
                <a:spcPct val="100000"/>
              </a:lnSpc>
              <a:spcBef>
                <a:spcPts val="150"/>
              </a:spcBef>
            </a:pPr>
            <a:r>
              <a:rPr sz="1000" i="1" spc="-30" dirty="0">
                <a:solidFill>
                  <a:srgbClr val="320032"/>
                </a:solidFill>
                <a:latin typeface="Arial"/>
                <a:cs typeface="Arial"/>
              </a:rPr>
              <a:t>complete</a:t>
            </a:r>
            <a:r>
              <a:rPr sz="1000" spc="-30" dirty="0">
                <a:solidFill>
                  <a:srgbClr val="0A000A"/>
                </a:solidFill>
                <a:latin typeface="Tahoma"/>
                <a:cs typeface="Tahoma"/>
              </a:rPr>
              <a:t>:</a:t>
            </a:r>
            <a:r>
              <a:rPr sz="1000" spc="50" dirty="0">
                <a:solidFill>
                  <a:srgbClr val="0A000A"/>
                </a:solidFill>
                <a:latin typeface="Tahoma"/>
                <a:cs typeface="Tahoma"/>
              </a:rPr>
              <a:t> </a:t>
            </a:r>
            <a:r>
              <a:rPr sz="1000" dirty="0">
                <a:solidFill>
                  <a:srgbClr val="0A000A"/>
                </a:solidFill>
                <a:latin typeface="Tahoma"/>
                <a:cs typeface="Tahoma"/>
              </a:rPr>
              <a:t>is</a:t>
            </a:r>
            <a:r>
              <a:rPr sz="1000" spc="-40" dirty="0">
                <a:solidFill>
                  <a:srgbClr val="0A000A"/>
                </a:solidFill>
                <a:latin typeface="Tahoma"/>
                <a:cs typeface="Tahoma"/>
              </a:rPr>
              <a:t> </a:t>
            </a:r>
            <a:r>
              <a:rPr sz="1000" dirty="0">
                <a:solidFill>
                  <a:srgbClr val="0A000A"/>
                </a:solidFill>
                <a:latin typeface="Tahoma"/>
                <a:cs typeface="Tahoma"/>
              </a:rPr>
              <a:t>a</a:t>
            </a:r>
            <a:r>
              <a:rPr sz="1000" spc="-35" dirty="0">
                <a:solidFill>
                  <a:srgbClr val="0A000A"/>
                </a:solidFill>
                <a:latin typeface="Tahoma"/>
                <a:cs typeface="Tahoma"/>
              </a:rPr>
              <a:t> </a:t>
            </a:r>
            <a:r>
              <a:rPr sz="1000" spc="-20" dirty="0">
                <a:solidFill>
                  <a:srgbClr val="0A000A"/>
                </a:solidFill>
                <a:latin typeface="Tahoma"/>
                <a:cs typeface="Tahoma"/>
              </a:rPr>
              <a:t>set</a:t>
            </a:r>
            <a:r>
              <a:rPr sz="1000" spc="-40" dirty="0">
                <a:solidFill>
                  <a:srgbClr val="0A000A"/>
                </a:solidFill>
                <a:latin typeface="Tahoma"/>
                <a:cs typeface="Tahoma"/>
              </a:rPr>
              <a:t> </a:t>
            </a:r>
            <a:r>
              <a:rPr sz="1000" spc="-20" dirty="0">
                <a:solidFill>
                  <a:srgbClr val="0A000A"/>
                </a:solidFill>
                <a:latin typeface="Tahoma"/>
                <a:cs typeface="Tahoma"/>
              </a:rPr>
              <a:t>which</a:t>
            </a:r>
            <a:r>
              <a:rPr sz="1000" spc="-40" dirty="0">
                <a:solidFill>
                  <a:srgbClr val="0A000A"/>
                </a:solidFill>
                <a:latin typeface="Tahoma"/>
                <a:cs typeface="Tahoma"/>
              </a:rPr>
              <a:t> </a:t>
            </a:r>
            <a:r>
              <a:rPr sz="1000" dirty="0">
                <a:solidFill>
                  <a:srgbClr val="0A000A"/>
                </a:solidFill>
                <a:latin typeface="Tahoma"/>
                <a:cs typeface="Tahoma"/>
              </a:rPr>
              <a:t>is</a:t>
            </a:r>
            <a:r>
              <a:rPr sz="1000" spc="-35" dirty="0">
                <a:solidFill>
                  <a:srgbClr val="0A000A"/>
                </a:solidFill>
                <a:latin typeface="Tahoma"/>
                <a:cs typeface="Tahoma"/>
              </a:rPr>
              <a:t> </a:t>
            </a:r>
            <a:r>
              <a:rPr sz="1000" spc="-25" dirty="0">
                <a:solidFill>
                  <a:srgbClr val="0A000A"/>
                </a:solidFill>
                <a:latin typeface="Tahoma"/>
                <a:cs typeface="Tahoma"/>
              </a:rPr>
              <a:t>able</a:t>
            </a:r>
            <a:r>
              <a:rPr sz="1000" spc="-35" dirty="0">
                <a:solidFill>
                  <a:srgbClr val="0A000A"/>
                </a:solidFill>
                <a:latin typeface="Tahoma"/>
                <a:cs typeface="Tahoma"/>
              </a:rPr>
              <a:t> </a:t>
            </a:r>
            <a:r>
              <a:rPr sz="1000" dirty="0">
                <a:solidFill>
                  <a:srgbClr val="0A000A"/>
                </a:solidFill>
                <a:latin typeface="Tahoma"/>
                <a:cs typeface="Tahoma"/>
              </a:rPr>
              <a:t>to</a:t>
            </a:r>
            <a:r>
              <a:rPr sz="1000" spc="-45" dirty="0">
                <a:solidFill>
                  <a:srgbClr val="0A000A"/>
                </a:solidFill>
                <a:latin typeface="Tahoma"/>
                <a:cs typeface="Tahoma"/>
              </a:rPr>
              <a:t> defend</a:t>
            </a:r>
            <a:r>
              <a:rPr sz="1000" spc="-30" dirty="0">
                <a:solidFill>
                  <a:srgbClr val="0A000A"/>
                </a:solidFill>
                <a:latin typeface="Tahoma"/>
                <a:cs typeface="Tahoma"/>
              </a:rPr>
              <a:t> </a:t>
            </a:r>
            <a:r>
              <a:rPr sz="1000" spc="-10" dirty="0">
                <a:solidFill>
                  <a:srgbClr val="0A000A"/>
                </a:solidFill>
                <a:latin typeface="Tahoma"/>
                <a:cs typeface="Tahoma"/>
              </a:rPr>
              <a:t>itself</a:t>
            </a:r>
            <a:r>
              <a:rPr sz="1000" spc="-40" dirty="0">
                <a:solidFill>
                  <a:srgbClr val="0A000A"/>
                </a:solidFill>
                <a:latin typeface="Tahoma"/>
                <a:cs typeface="Tahoma"/>
              </a:rPr>
              <a:t> </a:t>
            </a:r>
            <a:r>
              <a:rPr sz="1000" spc="-20" dirty="0">
                <a:solidFill>
                  <a:srgbClr val="0A000A"/>
                </a:solidFill>
                <a:latin typeface="Tahoma"/>
                <a:cs typeface="Tahoma"/>
              </a:rPr>
              <a:t>and</a:t>
            </a:r>
            <a:r>
              <a:rPr sz="1000" spc="-35" dirty="0">
                <a:solidFill>
                  <a:srgbClr val="0A000A"/>
                </a:solidFill>
                <a:latin typeface="Tahoma"/>
                <a:cs typeface="Tahoma"/>
              </a:rPr>
              <a:t> includes </a:t>
            </a:r>
            <a:r>
              <a:rPr sz="1000" spc="-25" dirty="0">
                <a:solidFill>
                  <a:srgbClr val="0A000A"/>
                </a:solidFill>
                <a:latin typeface="Tahoma"/>
                <a:cs typeface="Tahoma"/>
              </a:rPr>
              <a:t>all </a:t>
            </a:r>
            <a:r>
              <a:rPr sz="1000" spc="-45" dirty="0">
                <a:solidFill>
                  <a:srgbClr val="0A000A"/>
                </a:solidFill>
                <a:latin typeface="Tahoma"/>
                <a:cs typeface="Tahoma"/>
              </a:rPr>
              <a:t>arguments</a:t>
            </a:r>
            <a:r>
              <a:rPr sz="1000" spc="15" dirty="0">
                <a:solidFill>
                  <a:srgbClr val="0A000A"/>
                </a:solidFill>
                <a:latin typeface="Tahoma"/>
                <a:cs typeface="Tahoma"/>
              </a:rPr>
              <a:t> </a:t>
            </a:r>
            <a:r>
              <a:rPr sz="1000" dirty="0">
                <a:solidFill>
                  <a:srgbClr val="0A000A"/>
                </a:solidFill>
                <a:latin typeface="Tahoma"/>
                <a:cs typeface="Tahoma"/>
              </a:rPr>
              <a:t>it</a:t>
            </a:r>
            <a:r>
              <a:rPr sz="1000" spc="15" dirty="0">
                <a:solidFill>
                  <a:srgbClr val="0A000A"/>
                </a:solidFill>
                <a:latin typeface="Tahoma"/>
                <a:cs typeface="Tahoma"/>
              </a:rPr>
              <a:t> </a:t>
            </a:r>
            <a:r>
              <a:rPr sz="1000" spc="-10" dirty="0">
                <a:solidFill>
                  <a:srgbClr val="0A000A"/>
                </a:solidFill>
                <a:latin typeface="Tahoma"/>
                <a:cs typeface="Tahoma"/>
              </a:rPr>
              <a:t>defends</a:t>
            </a:r>
            <a:endParaRPr sz="1000">
              <a:latin typeface="Tahoma"/>
              <a:cs typeface="Tahoma"/>
            </a:endParaRPr>
          </a:p>
          <a:p>
            <a:pPr marL="566420" marR="88900">
              <a:lnSpc>
                <a:spcPts val="1200"/>
              </a:lnSpc>
              <a:spcBef>
                <a:spcPts val="30"/>
              </a:spcBef>
            </a:pPr>
            <a:r>
              <a:rPr sz="1000" i="1" spc="-60" dirty="0">
                <a:solidFill>
                  <a:srgbClr val="320032"/>
                </a:solidFill>
                <a:latin typeface="Arial"/>
                <a:cs typeface="Arial"/>
              </a:rPr>
              <a:t>grounded</a:t>
            </a:r>
            <a:r>
              <a:rPr sz="1000" i="1" spc="-185" dirty="0">
                <a:solidFill>
                  <a:srgbClr val="320032"/>
                </a:solidFill>
                <a:latin typeface="Arial"/>
                <a:cs typeface="Arial"/>
              </a:rPr>
              <a:t> </a:t>
            </a:r>
            <a:r>
              <a:rPr sz="1000" dirty="0">
                <a:solidFill>
                  <a:srgbClr val="0A000A"/>
                </a:solidFill>
                <a:latin typeface="Tahoma"/>
                <a:cs typeface="Tahoma"/>
              </a:rPr>
              <a:t>:</a:t>
            </a:r>
            <a:r>
              <a:rPr sz="1000" spc="70" dirty="0">
                <a:solidFill>
                  <a:srgbClr val="0A000A"/>
                </a:solidFill>
                <a:latin typeface="Tahoma"/>
                <a:cs typeface="Tahoma"/>
              </a:rPr>
              <a:t> </a:t>
            </a:r>
            <a:r>
              <a:rPr sz="1000" spc="-35" dirty="0">
                <a:solidFill>
                  <a:srgbClr val="0A000A"/>
                </a:solidFill>
                <a:latin typeface="Tahoma"/>
                <a:cs typeface="Tahoma"/>
              </a:rPr>
              <a:t>includes</a:t>
            </a:r>
            <a:r>
              <a:rPr sz="1000" spc="-20" dirty="0">
                <a:solidFill>
                  <a:srgbClr val="0A000A"/>
                </a:solidFill>
                <a:latin typeface="Tahoma"/>
                <a:cs typeface="Tahoma"/>
              </a:rPr>
              <a:t> </a:t>
            </a:r>
            <a:r>
              <a:rPr sz="1000" spc="-30" dirty="0">
                <a:solidFill>
                  <a:srgbClr val="0A000A"/>
                </a:solidFill>
                <a:latin typeface="Tahoma"/>
                <a:cs typeface="Tahoma"/>
              </a:rPr>
              <a:t>those</a:t>
            </a:r>
            <a:r>
              <a:rPr sz="1000" spc="-15" dirty="0">
                <a:solidFill>
                  <a:srgbClr val="0A000A"/>
                </a:solidFill>
                <a:latin typeface="Tahoma"/>
                <a:cs typeface="Tahoma"/>
              </a:rPr>
              <a:t> </a:t>
            </a:r>
            <a:r>
              <a:rPr sz="1000" spc="-20" dirty="0">
                <a:solidFill>
                  <a:srgbClr val="0A000A"/>
                </a:solidFill>
                <a:latin typeface="Tahoma"/>
                <a:cs typeface="Tahoma"/>
              </a:rPr>
              <a:t>and</a:t>
            </a:r>
            <a:r>
              <a:rPr sz="1000" spc="-15" dirty="0">
                <a:solidFill>
                  <a:srgbClr val="0A000A"/>
                </a:solidFill>
                <a:latin typeface="Tahoma"/>
                <a:cs typeface="Tahoma"/>
              </a:rPr>
              <a:t> </a:t>
            </a:r>
            <a:r>
              <a:rPr sz="1000" spc="-10" dirty="0">
                <a:solidFill>
                  <a:srgbClr val="0A000A"/>
                </a:solidFill>
                <a:latin typeface="Tahoma"/>
                <a:cs typeface="Tahoma"/>
              </a:rPr>
              <a:t>only</a:t>
            </a:r>
            <a:r>
              <a:rPr sz="1000" spc="-15" dirty="0">
                <a:solidFill>
                  <a:srgbClr val="0A000A"/>
                </a:solidFill>
                <a:latin typeface="Tahoma"/>
                <a:cs typeface="Tahoma"/>
              </a:rPr>
              <a:t> </a:t>
            </a:r>
            <a:r>
              <a:rPr sz="1000" spc="-30" dirty="0">
                <a:solidFill>
                  <a:srgbClr val="0A000A"/>
                </a:solidFill>
                <a:latin typeface="Tahoma"/>
                <a:cs typeface="Tahoma"/>
              </a:rPr>
              <a:t>those</a:t>
            </a:r>
            <a:r>
              <a:rPr sz="1000" spc="-15" dirty="0">
                <a:solidFill>
                  <a:srgbClr val="0A000A"/>
                </a:solidFill>
                <a:latin typeface="Tahoma"/>
                <a:cs typeface="Tahoma"/>
              </a:rPr>
              <a:t> </a:t>
            </a:r>
            <a:r>
              <a:rPr sz="1000" spc="-45" dirty="0">
                <a:solidFill>
                  <a:srgbClr val="0A000A"/>
                </a:solidFill>
                <a:latin typeface="Tahoma"/>
                <a:cs typeface="Tahoma"/>
              </a:rPr>
              <a:t>arguments</a:t>
            </a:r>
            <a:r>
              <a:rPr sz="1000" spc="-15" dirty="0">
                <a:solidFill>
                  <a:srgbClr val="0A000A"/>
                </a:solidFill>
                <a:latin typeface="Tahoma"/>
                <a:cs typeface="Tahoma"/>
              </a:rPr>
              <a:t> </a:t>
            </a:r>
            <a:r>
              <a:rPr sz="1000" spc="-60" dirty="0">
                <a:solidFill>
                  <a:srgbClr val="0A000A"/>
                </a:solidFill>
                <a:latin typeface="Tahoma"/>
                <a:cs typeface="Tahoma"/>
              </a:rPr>
              <a:t>whose</a:t>
            </a:r>
            <a:r>
              <a:rPr sz="1000" spc="-15" dirty="0">
                <a:solidFill>
                  <a:srgbClr val="0A000A"/>
                </a:solidFill>
                <a:latin typeface="Tahoma"/>
                <a:cs typeface="Tahoma"/>
              </a:rPr>
              <a:t> </a:t>
            </a:r>
            <a:r>
              <a:rPr sz="1000" spc="-65" dirty="0">
                <a:solidFill>
                  <a:srgbClr val="0A000A"/>
                </a:solidFill>
                <a:latin typeface="Tahoma"/>
                <a:cs typeface="Tahoma"/>
              </a:rPr>
              <a:t>defense</a:t>
            </a:r>
            <a:r>
              <a:rPr sz="1000" spc="-15" dirty="0">
                <a:solidFill>
                  <a:srgbClr val="0A000A"/>
                </a:solidFill>
                <a:latin typeface="Tahoma"/>
                <a:cs typeface="Tahoma"/>
              </a:rPr>
              <a:t> </a:t>
            </a:r>
            <a:r>
              <a:rPr sz="1000" spc="-25" dirty="0">
                <a:solidFill>
                  <a:srgbClr val="0A000A"/>
                </a:solidFill>
                <a:latin typeface="Tahoma"/>
                <a:cs typeface="Tahoma"/>
              </a:rPr>
              <a:t>is </a:t>
            </a:r>
            <a:r>
              <a:rPr sz="1000" dirty="0">
                <a:solidFill>
                  <a:srgbClr val="0A000A"/>
                </a:solidFill>
                <a:latin typeface="Tahoma"/>
                <a:cs typeface="Tahoma"/>
              </a:rPr>
              <a:t>“rooted”</a:t>
            </a:r>
            <a:r>
              <a:rPr sz="1000" spc="-25" dirty="0">
                <a:solidFill>
                  <a:srgbClr val="0A000A"/>
                </a:solidFill>
                <a:latin typeface="Tahoma"/>
                <a:cs typeface="Tahoma"/>
              </a:rPr>
              <a:t> </a:t>
            </a:r>
            <a:r>
              <a:rPr sz="1000" dirty="0">
                <a:solidFill>
                  <a:srgbClr val="0A000A"/>
                </a:solidFill>
                <a:latin typeface="Tahoma"/>
                <a:cs typeface="Tahoma"/>
              </a:rPr>
              <a:t>in</a:t>
            </a:r>
            <a:r>
              <a:rPr sz="1000" spc="-20" dirty="0">
                <a:solidFill>
                  <a:srgbClr val="0A000A"/>
                </a:solidFill>
                <a:latin typeface="Tahoma"/>
                <a:cs typeface="Tahoma"/>
              </a:rPr>
              <a:t> </a:t>
            </a:r>
            <a:r>
              <a:rPr sz="1000" dirty="0">
                <a:solidFill>
                  <a:srgbClr val="0A000A"/>
                </a:solidFill>
                <a:latin typeface="Tahoma"/>
                <a:cs typeface="Tahoma"/>
              </a:rPr>
              <a:t>initial</a:t>
            </a:r>
            <a:r>
              <a:rPr sz="1000" spc="-20" dirty="0">
                <a:solidFill>
                  <a:srgbClr val="0A000A"/>
                </a:solidFill>
                <a:latin typeface="Tahoma"/>
                <a:cs typeface="Tahoma"/>
              </a:rPr>
              <a:t> </a:t>
            </a:r>
            <a:r>
              <a:rPr sz="1000" spc="-45" dirty="0">
                <a:solidFill>
                  <a:srgbClr val="0A000A"/>
                </a:solidFill>
                <a:latin typeface="Tahoma"/>
                <a:cs typeface="Tahoma"/>
              </a:rPr>
              <a:t>arguments</a:t>
            </a:r>
            <a:r>
              <a:rPr sz="1000" spc="-25" dirty="0">
                <a:solidFill>
                  <a:srgbClr val="0A000A"/>
                </a:solidFill>
                <a:latin typeface="Tahoma"/>
                <a:cs typeface="Tahoma"/>
              </a:rPr>
              <a:t> </a:t>
            </a:r>
            <a:r>
              <a:rPr sz="1000" spc="-20" dirty="0">
                <a:solidFill>
                  <a:srgbClr val="0A000A"/>
                </a:solidFill>
                <a:latin typeface="Tahoma"/>
                <a:cs typeface="Tahoma"/>
              </a:rPr>
              <a:t>(also called </a:t>
            </a:r>
            <a:r>
              <a:rPr sz="1000" spc="-30" dirty="0">
                <a:solidFill>
                  <a:srgbClr val="0A000A"/>
                </a:solidFill>
                <a:latin typeface="Tahoma"/>
                <a:cs typeface="Tahoma"/>
              </a:rPr>
              <a:t>strong</a:t>
            </a:r>
            <a:r>
              <a:rPr sz="1000" spc="-25" dirty="0">
                <a:solidFill>
                  <a:srgbClr val="0A000A"/>
                </a:solidFill>
                <a:latin typeface="Tahoma"/>
                <a:cs typeface="Tahoma"/>
              </a:rPr>
              <a:t> </a:t>
            </a:r>
            <a:r>
              <a:rPr sz="1000" spc="-10" dirty="0">
                <a:solidFill>
                  <a:srgbClr val="0A000A"/>
                </a:solidFill>
                <a:latin typeface="Tahoma"/>
                <a:cs typeface="Tahoma"/>
              </a:rPr>
              <a:t>defense</a:t>
            </a:r>
            <a:endParaRPr sz="1000">
              <a:latin typeface="Tahoma"/>
              <a:cs typeface="Tahoma"/>
            </a:endParaRPr>
          </a:p>
          <a:p>
            <a:pPr marR="1828164" algn="ctr">
              <a:lnSpc>
                <a:spcPts val="1150"/>
              </a:lnSpc>
            </a:pPr>
            <a:r>
              <a:rPr sz="800" dirty="0">
                <a:solidFill>
                  <a:srgbClr val="BE9E32"/>
                </a:solidFill>
                <a:latin typeface="Arial"/>
                <a:cs typeface="Arial"/>
              </a:rPr>
              <a:t>[Baroni</a:t>
            </a:r>
            <a:r>
              <a:rPr sz="800" spc="25" dirty="0">
                <a:solidFill>
                  <a:srgbClr val="BE9E32"/>
                </a:solidFill>
                <a:latin typeface="Arial"/>
                <a:cs typeface="Arial"/>
              </a:rPr>
              <a:t> </a:t>
            </a:r>
            <a:r>
              <a:rPr sz="800" dirty="0">
                <a:solidFill>
                  <a:srgbClr val="BE9E32"/>
                </a:solidFill>
                <a:latin typeface="Arial"/>
                <a:cs typeface="Arial"/>
              </a:rPr>
              <a:t>and</a:t>
            </a:r>
            <a:r>
              <a:rPr sz="800" spc="30" dirty="0">
                <a:solidFill>
                  <a:srgbClr val="BE9E32"/>
                </a:solidFill>
                <a:latin typeface="Arial"/>
                <a:cs typeface="Arial"/>
              </a:rPr>
              <a:t> </a:t>
            </a:r>
            <a:r>
              <a:rPr sz="800" spc="-10" dirty="0">
                <a:solidFill>
                  <a:srgbClr val="BE9E32"/>
                </a:solidFill>
                <a:latin typeface="Arial"/>
                <a:cs typeface="Arial"/>
              </a:rPr>
              <a:t>Giacomin,</a:t>
            </a:r>
            <a:r>
              <a:rPr sz="800" spc="25" dirty="0">
                <a:solidFill>
                  <a:srgbClr val="BE9E32"/>
                </a:solidFill>
                <a:latin typeface="Arial"/>
                <a:cs typeface="Arial"/>
              </a:rPr>
              <a:t> </a:t>
            </a:r>
            <a:r>
              <a:rPr sz="800" spc="-10" dirty="0">
                <a:solidFill>
                  <a:srgbClr val="BE9E32"/>
                </a:solidFill>
                <a:latin typeface="Arial"/>
                <a:cs typeface="Arial"/>
              </a:rPr>
              <a:t>2007]</a:t>
            </a:r>
            <a:r>
              <a:rPr sz="1000" spc="-10" dirty="0">
                <a:solidFill>
                  <a:srgbClr val="0A000A"/>
                </a:solidFill>
                <a:latin typeface="Tahoma"/>
                <a:cs typeface="Tahoma"/>
              </a:rPr>
              <a:t>)</a:t>
            </a:r>
            <a:endParaRPr sz="1000">
              <a:latin typeface="Tahoma"/>
              <a:cs typeface="Tahoma"/>
            </a:endParaRPr>
          </a:p>
          <a:p>
            <a:pPr marL="566420">
              <a:lnSpc>
                <a:spcPts val="1195"/>
              </a:lnSpc>
            </a:pPr>
            <a:r>
              <a:rPr sz="1000" i="1" spc="-25" dirty="0">
                <a:solidFill>
                  <a:srgbClr val="320032"/>
                </a:solidFill>
                <a:latin typeface="Arial"/>
                <a:cs typeface="Arial"/>
              </a:rPr>
              <a:t>stable</a:t>
            </a:r>
            <a:r>
              <a:rPr sz="1000" spc="-25" dirty="0">
                <a:solidFill>
                  <a:srgbClr val="0A000A"/>
                </a:solidFill>
                <a:latin typeface="Tahoma"/>
                <a:cs typeface="Tahoma"/>
              </a:rPr>
              <a:t>:</a:t>
            </a:r>
            <a:r>
              <a:rPr sz="1000" spc="55" dirty="0">
                <a:solidFill>
                  <a:srgbClr val="0A000A"/>
                </a:solidFill>
                <a:latin typeface="Tahoma"/>
                <a:cs typeface="Tahoma"/>
              </a:rPr>
              <a:t> </a:t>
            </a:r>
            <a:r>
              <a:rPr sz="1000" dirty="0">
                <a:solidFill>
                  <a:srgbClr val="0A000A"/>
                </a:solidFill>
                <a:latin typeface="Tahoma"/>
                <a:cs typeface="Tahoma"/>
              </a:rPr>
              <a:t>attack</a:t>
            </a:r>
            <a:r>
              <a:rPr sz="1000" spc="-35" dirty="0">
                <a:solidFill>
                  <a:srgbClr val="0A000A"/>
                </a:solidFill>
                <a:latin typeface="Tahoma"/>
                <a:cs typeface="Tahoma"/>
              </a:rPr>
              <a:t> </a:t>
            </a:r>
            <a:r>
              <a:rPr sz="1000" dirty="0">
                <a:solidFill>
                  <a:srgbClr val="0A000A"/>
                </a:solidFill>
                <a:latin typeface="Tahoma"/>
                <a:cs typeface="Tahoma"/>
              </a:rPr>
              <a:t>all</a:t>
            </a:r>
            <a:r>
              <a:rPr sz="1000" spc="-30" dirty="0">
                <a:solidFill>
                  <a:srgbClr val="0A000A"/>
                </a:solidFill>
                <a:latin typeface="Tahoma"/>
                <a:cs typeface="Tahoma"/>
              </a:rPr>
              <a:t> </a:t>
            </a:r>
            <a:r>
              <a:rPr sz="1000" spc="-45" dirty="0">
                <a:solidFill>
                  <a:srgbClr val="0A000A"/>
                </a:solidFill>
                <a:latin typeface="Tahoma"/>
                <a:cs typeface="Tahoma"/>
              </a:rPr>
              <a:t>arguments</a:t>
            </a:r>
            <a:r>
              <a:rPr sz="1000" spc="-35" dirty="0">
                <a:solidFill>
                  <a:srgbClr val="0A000A"/>
                </a:solidFill>
                <a:latin typeface="Tahoma"/>
                <a:cs typeface="Tahoma"/>
              </a:rPr>
              <a:t> </a:t>
            </a:r>
            <a:r>
              <a:rPr sz="1000" dirty="0">
                <a:solidFill>
                  <a:srgbClr val="0A000A"/>
                </a:solidFill>
                <a:latin typeface="Tahoma"/>
                <a:cs typeface="Tahoma"/>
              </a:rPr>
              <a:t>not</a:t>
            </a:r>
            <a:r>
              <a:rPr sz="1000" spc="-35" dirty="0">
                <a:solidFill>
                  <a:srgbClr val="0A000A"/>
                </a:solidFill>
                <a:latin typeface="Tahoma"/>
                <a:cs typeface="Tahoma"/>
              </a:rPr>
              <a:t> </a:t>
            </a:r>
            <a:r>
              <a:rPr sz="1000" spc="-30" dirty="0">
                <a:solidFill>
                  <a:srgbClr val="0A000A"/>
                </a:solidFill>
                <a:latin typeface="Tahoma"/>
                <a:cs typeface="Tahoma"/>
              </a:rPr>
              <a:t>included </a:t>
            </a:r>
            <a:r>
              <a:rPr sz="1000" dirty="0">
                <a:solidFill>
                  <a:srgbClr val="0A000A"/>
                </a:solidFill>
                <a:latin typeface="Tahoma"/>
                <a:cs typeface="Tahoma"/>
              </a:rPr>
              <a:t>in</a:t>
            </a:r>
            <a:r>
              <a:rPr sz="1000" spc="-35" dirty="0">
                <a:solidFill>
                  <a:srgbClr val="0A000A"/>
                </a:solidFill>
                <a:latin typeface="Tahoma"/>
                <a:cs typeface="Tahoma"/>
              </a:rPr>
              <a:t> </a:t>
            </a:r>
            <a:r>
              <a:rPr sz="1000" spc="-25" dirty="0">
                <a:solidFill>
                  <a:srgbClr val="0A000A"/>
                </a:solidFill>
                <a:latin typeface="Tahoma"/>
                <a:cs typeface="Tahoma"/>
              </a:rPr>
              <a:t>it</a:t>
            </a:r>
            <a:endParaRPr sz="1000">
              <a:latin typeface="Tahoma"/>
              <a:cs typeface="Tahoma"/>
            </a:endParaRPr>
          </a:p>
          <a:p>
            <a:pPr marL="566420" marR="5080">
              <a:lnSpc>
                <a:spcPts val="1200"/>
              </a:lnSpc>
              <a:spcBef>
                <a:spcPts val="40"/>
              </a:spcBef>
            </a:pPr>
            <a:r>
              <a:rPr sz="1000" i="1" spc="-55" dirty="0">
                <a:solidFill>
                  <a:srgbClr val="320032"/>
                </a:solidFill>
                <a:latin typeface="Arial"/>
                <a:cs typeface="Arial"/>
              </a:rPr>
              <a:t>preferred</a:t>
            </a:r>
            <a:r>
              <a:rPr sz="1000" i="1" spc="-185" dirty="0">
                <a:solidFill>
                  <a:srgbClr val="320032"/>
                </a:solidFill>
                <a:latin typeface="Arial"/>
                <a:cs typeface="Arial"/>
              </a:rPr>
              <a:t> </a:t>
            </a:r>
            <a:r>
              <a:rPr sz="1000" dirty="0">
                <a:solidFill>
                  <a:srgbClr val="0A000A"/>
                </a:solidFill>
                <a:latin typeface="Tahoma"/>
                <a:cs typeface="Tahoma"/>
              </a:rPr>
              <a:t>:</a:t>
            </a:r>
            <a:r>
              <a:rPr sz="1000" spc="60" dirty="0">
                <a:solidFill>
                  <a:srgbClr val="0A000A"/>
                </a:solidFill>
                <a:latin typeface="Tahoma"/>
                <a:cs typeface="Tahoma"/>
              </a:rPr>
              <a:t> </a:t>
            </a:r>
            <a:r>
              <a:rPr sz="1000" dirty="0">
                <a:solidFill>
                  <a:srgbClr val="0A000A"/>
                </a:solidFill>
                <a:latin typeface="Tahoma"/>
                <a:cs typeface="Tahoma"/>
              </a:rPr>
              <a:t>The</a:t>
            </a:r>
            <a:r>
              <a:rPr sz="1000" spc="-20" dirty="0">
                <a:solidFill>
                  <a:srgbClr val="0A000A"/>
                </a:solidFill>
                <a:latin typeface="Tahoma"/>
                <a:cs typeface="Tahoma"/>
              </a:rPr>
              <a:t> </a:t>
            </a:r>
            <a:r>
              <a:rPr sz="1000" spc="-50" dirty="0">
                <a:solidFill>
                  <a:srgbClr val="0A000A"/>
                </a:solidFill>
                <a:latin typeface="Tahoma"/>
                <a:cs typeface="Tahoma"/>
              </a:rPr>
              <a:t>aggressive</a:t>
            </a:r>
            <a:r>
              <a:rPr sz="1000" spc="-20" dirty="0">
                <a:solidFill>
                  <a:srgbClr val="0A000A"/>
                </a:solidFill>
                <a:latin typeface="Tahoma"/>
                <a:cs typeface="Tahoma"/>
              </a:rPr>
              <a:t> </a:t>
            </a:r>
            <a:r>
              <a:rPr sz="1000" spc="-40" dirty="0">
                <a:solidFill>
                  <a:srgbClr val="0A000A"/>
                </a:solidFill>
                <a:latin typeface="Tahoma"/>
                <a:cs typeface="Tahoma"/>
              </a:rPr>
              <a:t>requirement</a:t>
            </a:r>
            <a:r>
              <a:rPr sz="1000" spc="-20" dirty="0">
                <a:solidFill>
                  <a:srgbClr val="0A000A"/>
                </a:solidFill>
                <a:latin typeface="Tahoma"/>
                <a:cs typeface="Tahoma"/>
              </a:rPr>
              <a:t> </a:t>
            </a:r>
            <a:r>
              <a:rPr sz="1000" dirty="0">
                <a:solidFill>
                  <a:srgbClr val="0A000A"/>
                </a:solidFill>
                <a:latin typeface="Tahoma"/>
                <a:cs typeface="Tahoma"/>
              </a:rPr>
              <a:t>that</a:t>
            </a:r>
            <a:r>
              <a:rPr sz="1000" spc="-25" dirty="0">
                <a:solidFill>
                  <a:srgbClr val="0A000A"/>
                </a:solidFill>
                <a:latin typeface="Tahoma"/>
                <a:cs typeface="Tahoma"/>
              </a:rPr>
              <a:t> </a:t>
            </a:r>
            <a:r>
              <a:rPr sz="1000" dirty="0">
                <a:solidFill>
                  <a:srgbClr val="0A000A"/>
                </a:solidFill>
                <a:latin typeface="Tahoma"/>
                <a:cs typeface="Tahoma"/>
              </a:rPr>
              <a:t>an</a:t>
            </a:r>
            <a:r>
              <a:rPr sz="1000" spc="-20" dirty="0">
                <a:solidFill>
                  <a:srgbClr val="0A000A"/>
                </a:solidFill>
                <a:latin typeface="Tahoma"/>
                <a:cs typeface="Tahoma"/>
              </a:rPr>
              <a:t> </a:t>
            </a:r>
            <a:r>
              <a:rPr sz="1000" spc="-40" dirty="0">
                <a:solidFill>
                  <a:srgbClr val="0A000A"/>
                </a:solidFill>
                <a:latin typeface="Tahoma"/>
                <a:cs typeface="Tahoma"/>
              </a:rPr>
              <a:t>extension</a:t>
            </a:r>
            <a:r>
              <a:rPr sz="1000" spc="-20" dirty="0">
                <a:solidFill>
                  <a:srgbClr val="0A000A"/>
                </a:solidFill>
                <a:latin typeface="Tahoma"/>
                <a:cs typeface="Tahoma"/>
              </a:rPr>
              <a:t> must </a:t>
            </a:r>
            <a:r>
              <a:rPr sz="1000" spc="-10" dirty="0">
                <a:solidFill>
                  <a:srgbClr val="0A000A"/>
                </a:solidFill>
                <a:latin typeface="Tahoma"/>
                <a:cs typeface="Tahoma"/>
              </a:rPr>
              <a:t>attack </a:t>
            </a:r>
            <a:r>
              <a:rPr sz="1000" spc="-30" dirty="0">
                <a:solidFill>
                  <a:srgbClr val="0A000A"/>
                </a:solidFill>
                <a:latin typeface="Tahoma"/>
                <a:cs typeface="Tahoma"/>
              </a:rPr>
              <a:t>anything outside </a:t>
            </a:r>
            <a:r>
              <a:rPr sz="1000" dirty="0">
                <a:solidFill>
                  <a:srgbClr val="0A000A"/>
                </a:solidFill>
                <a:latin typeface="Tahoma"/>
                <a:cs typeface="Tahoma"/>
              </a:rPr>
              <a:t>it</a:t>
            </a:r>
            <a:r>
              <a:rPr sz="1000" spc="-25" dirty="0">
                <a:solidFill>
                  <a:srgbClr val="0A000A"/>
                </a:solidFill>
                <a:latin typeface="Tahoma"/>
                <a:cs typeface="Tahoma"/>
              </a:rPr>
              <a:t> </a:t>
            </a:r>
            <a:r>
              <a:rPr sz="1000" spc="-40" dirty="0">
                <a:solidFill>
                  <a:srgbClr val="0A000A"/>
                </a:solidFill>
                <a:latin typeface="Tahoma"/>
                <a:cs typeface="Tahoma"/>
              </a:rPr>
              <a:t>may</a:t>
            </a:r>
            <a:r>
              <a:rPr sz="1000" spc="-35" dirty="0">
                <a:solidFill>
                  <a:srgbClr val="0A000A"/>
                </a:solidFill>
                <a:latin typeface="Tahoma"/>
                <a:cs typeface="Tahoma"/>
              </a:rPr>
              <a:t> </a:t>
            </a:r>
            <a:r>
              <a:rPr sz="1000" dirty="0">
                <a:solidFill>
                  <a:srgbClr val="0A000A"/>
                </a:solidFill>
                <a:latin typeface="Tahoma"/>
                <a:cs typeface="Tahoma"/>
              </a:rPr>
              <a:t>be</a:t>
            </a:r>
            <a:r>
              <a:rPr sz="1000" spc="-25" dirty="0">
                <a:solidFill>
                  <a:srgbClr val="0A000A"/>
                </a:solidFill>
                <a:latin typeface="Tahoma"/>
                <a:cs typeface="Tahoma"/>
              </a:rPr>
              <a:t> </a:t>
            </a:r>
            <a:r>
              <a:rPr sz="1000" spc="-40" dirty="0">
                <a:solidFill>
                  <a:srgbClr val="0A000A"/>
                </a:solidFill>
                <a:latin typeface="Tahoma"/>
                <a:cs typeface="Tahoma"/>
              </a:rPr>
              <a:t>relaxed</a:t>
            </a:r>
            <a:r>
              <a:rPr sz="1000" spc="-30" dirty="0">
                <a:solidFill>
                  <a:srgbClr val="0A000A"/>
                </a:solidFill>
                <a:latin typeface="Tahoma"/>
                <a:cs typeface="Tahoma"/>
              </a:rPr>
              <a:t> </a:t>
            </a:r>
            <a:r>
              <a:rPr sz="1000" spc="-20" dirty="0">
                <a:solidFill>
                  <a:srgbClr val="0A000A"/>
                </a:solidFill>
                <a:latin typeface="Tahoma"/>
                <a:cs typeface="Tahoma"/>
              </a:rPr>
              <a:t>by</a:t>
            </a:r>
            <a:r>
              <a:rPr sz="1000" spc="-30" dirty="0">
                <a:solidFill>
                  <a:srgbClr val="0A000A"/>
                </a:solidFill>
                <a:latin typeface="Tahoma"/>
                <a:cs typeface="Tahoma"/>
              </a:rPr>
              <a:t> requiring </a:t>
            </a:r>
            <a:r>
              <a:rPr sz="1000" dirty="0">
                <a:solidFill>
                  <a:srgbClr val="0A000A"/>
                </a:solidFill>
                <a:latin typeface="Tahoma"/>
                <a:cs typeface="Tahoma"/>
              </a:rPr>
              <a:t>that</a:t>
            </a:r>
            <a:r>
              <a:rPr sz="1000" spc="-25" dirty="0">
                <a:solidFill>
                  <a:srgbClr val="0A000A"/>
                </a:solidFill>
                <a:latin typeface="Tahoma"/>
                <a:cs typeface="Tahoma"/>
              </a:rPr>
              <a:t> </a:t>
            </a:r>
            <a:r>
              <a:rPr sz="1000" dirty="0">
                <a:solidFill>
                  <a:srgbClr val="0A000A"/>
                </a:solidFill>
                <a:latin typeface="Tahoma"/>
                <a:cs typeface="Tahoma"/>
              </a:rPr>
              <a:t>an</a:t>
            </a:r>
            <a:r>
              <a:rPr sz="1000" spc="-30" dirty="0">
                <a:solidFill>
                  <a:srgbClr val="0A000A"/>
                </a:solidFill>
                <a:latin typeface="Tahoma"/>
                <a:cs typeface="Tahoma"/>
              </a:rPr>
              <a:t> </a:t>
            </a:r>
            <a:r>
              <a:rPr sz="1000" spc="-40" dirty="0">
                <a:solidFill>
                  <a:srgbClr val="0A000A"/>
                </a:solidFill>
                <a:latin typeface="Tahoma"/>
                <a:cs typeface="Tahoma"/>
              </a:rPr>
              <a:t>extension</a:t>
            </a:r>
            <a:r>
              <a:rPr sz="1000" spc="-25" dirty="0">
                <a:solidFill>
                  <a:srgbClr val="0A000A"/>
                </a:solidFill>
                <a:latin typeface="Tahoma"/>
                <a:cs typeface="Tahoma"/>
              </a:rPr>
              <a:t> </a:t>
            </a:r>
            <a:r>
              <a:rPr sz="1000" dirty="0">
                <a:solidFill>
                  <a:srgbClr val="0A000A"/>
                </a:solidFill>
                <a:latin typeface="Tahoma"/>
                <a:cs typeface="Tahoma"/>
              </a:rPr>
              <a:t>is</a:t>
            </a:r>
            <a:r>
              <a:rPr sz="1000" spc="-30" dirty="0">
                <a:solidFill>
                  <a:srgbClr val="0A000A"/>
                </a:solidFill>
                <a:latin typeface="Tahoma"/>
                <a:cs typeface="Tahoma"/>
              </a:rPr>
              <a:t> </a:t>
            </a:r>
            <a:r>
              <a:rPr sz="1000" spc="-25" dirty="0">
                <a:solidFill>
                  <a:srgbClr val="0A000A"/>
                </a:solidFill>
                <a:latin typeface="Tahoma"/>
                <a:cs typeface="Tahoma"/>
              </a:rPr>
              <a:t>as </a:t>
            </a:r>
            <a:r>
              <a:rPr sz="1000" spc="-40" dirty="0">
                <a:solidFill>
                  <a:srgbClr val="0A000A"/>
                </a:solidFill>
                <a:latin typeface="Tahoma"/>
                <a:cs typeface="Tahoma"/>
              </a:rPr>
              <a:t>large </a:t>
            </a:r>
            <a:r>
              <a:rPr sz="1000" spc="-20" dirty="0">
                <a:solidFill>
                  <a:srgbClr val="0A000A"/>
                </a:solidFill>
                <a:latin typeface="Tahoma"/>
                <a:cs typeface="Tahoma"/>
              </a:rPr>
              <a:t>as</a:t>
            </a:r>
            <a:r>
              <a:rPr sz="1000" spc="-40" dirty="0">
                <a:solidFill>
                  <a:srgbClr val="0A000A"/>
                </a:solidFill>
                <a:latin typeface="Tahoma"/>
                <a:cs typeface="Tahoma"/>
              </a:rPr>
              <a:t> </a:t>
            </a:r>
            <a:r>
              <a:rPr sz="1000" spc="-35" dirty="0">
                <a:solidFill>
                  <a:srgbClr val="0A000A"/>
                </a:solidFill>
                <a:latin typeface="Tahoma"/>
                <a:cs typeface="Tahoma"/>
              </a:rPr>
              <a:t>possible</a:t>
            </a:r>
            <a:r>
              <a:rPr sz="1000" spc="-40" dirty="0">
                <a:solidFill>
                  <a:srgbClr val="0A000A"/>
                </a:solidFill>
                <a:latin typeface="Tahoma"/>
                <a:cs typeface="Tahoma"/>
              </a:rPr>
              <a:t> </a:t>
            </a:r>
            <a:r>
              <a:rPr sz="1000" spc="-20" dirty="0">
                <a:solidFill>
                  <a:srgbClr val="0A000A"/>
                </a:solidFill>
                <a:latin typeface="Tahoma"/>
                <a:cs typeface="Tahoma"/>
              </a:rPr>
              <a:t>and</a:t>
            </a:r>
            <a:r>
              <a:rPr sz="1000" spc="-40" dirty="0">
                <a:solidFill>
                  <a:srgbClr val="0A000A"/>
                </a:solidFill>
                <a:latin typeface="Tahoma"/>
                <a:cs typeface="Tahoma"/>
              </a:rPr>
              <a:t> </a:t>
            </a:r>
            <a:r>
              <a:rPr sz="1000" spc="-25" dirty="0">
                <a:solidFill>
                  <a:srgbClr val="0A000A"/>
                </a:solidFill>
                <a:latin typeface="Tahoma"/>
                <a:cs typeface="Tahoma"/>
              </a:rPr>
              <a:t>able</a:t>
            </a:r>
            <a:r>
              <a:rPr sz="1000" spc="-35" dirty="0">
                <a:solidFill>
                  <a:srgbClr val="0A000A"/>
                </a:solidFill>
                <a:latin typeface="Tahoma"/>
                <a:cs typeface="Tahoma"/>
              </a:rPr>
              <a:t> </a:t>
            </a:r>
            <a:r>
              <a:rPr sz="1000" dirty="0">
                <a:solidFill>
                  <a:srgbClr val="0A000A"/>
                </a:solidFill>
                <a:latin typeface="Tahoma"/>
                <a:cs typeface="Tahoma"/>
              </a:rPr>
              <a:t>to</a:t>
            </a:r>
            <a:r>
              <a:rPr sz="1000" spc="-40" dirty="0">
                <a:solidFill>
                  <a:srgbClr val="0A000A"/>
                </a:solidFill>
                <a:latin typeface="Tahoma"/>
                <a:cs typeface="Tahoma"/>
              </a:rPr>
              <a:t> </a:t>
            </a:r>
            <a:r>
              <a:rPr sz="1000" spc="-45" dirty="0">
                <a:solidFill>
                  <a:srgbClr val="0A000A"/>
                </a:solidFill>
                <a:latin typeface="Tahoma"/>
                <a:cs typeface="Tahoma"/>
              </a:rPr>
              <a:t>defend</a:t>
            </a:r>
            <a:r>
              <a:rPr sz="1000" spc="-30" dirty="0">
                <a:solidFill>
                  <a:srgbClr val="0A000A"/>
                </a:solidFill>
                <a:latin typeface="Tahoma"/>
                <a:cs typeface="Tahoma"/>
              </a:rPr>
              <a:t> </a:t>
            </a:r>
            <a:r>
              <a:rPr sz="1000" spc="-10" dirty="0">
                <a:solidFill>
                  <a:srgbClr val="0A000A"/>
                </a:solidFill>
                <a:latin typeface="Tahoma"/>
                <a:cs typeface="Tahoma"/>
              </a:rPr>
              <a:t>itself</a:t>
            </a:r>
            <a:r>
              <a:rPr sz="1000" spc="-45" dirty="0">
                <a:solidFill>
                  <a:srgbClr val="0A000A"/>
                </a:solidFill>
                <a:latin typeface="Tahoma"/>
                <a:cs typeface="Tahoma"/>
              </a:rPr>
              <a:t> </a:t>
            </a:r>
            <a:r>
              <a:rPr sz="1000" spc="-20" dirty="0">
                <a:solidFill>
                  <a:srgbClr val="0A000A"/>
                </a:solidFill>
                <a:latin typeface="Tahoma"/>
                <a:cs typeface="Tahoma"/>
              </a:rPr>
              <a:t>from</a:t>
            </a:r>
            <a:r>
              <a:rPr sz="1000" spc="-35" dirty="0">
                <a:solidFill>
                  <a:srgbClr val="0A000A"/>
                </a:solidFill>
                <a:latin typeface="Tahoma"/>
                <a:cs typeface="Tahoma"/>
              </a:rPr>
              <a:t> </a:t>
            </a:r>
            <a:r>
              <a:rPr sz="1000" spc="-10" dirty="0">
                <a:solidFill>
                  <a:srgbClr val="0A000A"/>
                </a:solidFill>
                <a:latin typeface="Tahoma"/>
                <a:cs typeface="Tahoma"/>
              </a:rPr>
              <a:t>attacks</a:t>
            </a:r>
            <a:endParaRPr sz="1000">
              <a:latin typeface="Tahoma"/>
              <a:cs typeface="Tahoma"/>
            </a:endParaRPr>
          </a:p>
          <a:p>
            <a:pPr marL="289560" marR="46990">
              <a:lnSpc>
                <a:spcPct val="102600"/>
              </a:lnSpc>
              <a:spcBef>
                <a:spcPts val="270"/>
              </a:spcBef>
            </a:pPr>
            <a:r>
              <a:rPr sz="1100" spc="-55" dirty="0">
                <a:solidFill>
                  <a:srgbClr val="0A000A"/>
                </a:solidFill>
                <a:latin typeface="Tahoma"/>
                <a:cs typeface="Tahoma"/>
              </a:rPr>
              <a:t>subsequent</a:t>
            </a:r>
            <a:r>
              <a:rPr sz="1100" spc="-35" dirty="0">
                <a:solidFill>
                  <a:srgbClr val="0A000A"/>
                </a:solidFill>
                <a:latin typeface="Tahoma"/>
                <a:cs typeface="Tahoma"/>
              </a:rPr>
              <a:t> </a:t>
            </a:r>
            <a:r>
              <a:rPr sz="1100" spc="-45" dirty="0">
                <a:solidFill>
                  <a:srgbClr val="0A000A"/>
                </a:solidFill>
                <a:latin typeface="Tahoma"/>
                <a:cs typeface="Tahoma"/>
              </a:rPr>
              <a:t>proposals</a:t>
            </a:r>
            <a:r>
              <a:rPr sz="1100" spc="-30" dirty="0">
                <a:solidFill>
                  <a:srgbClr val="0A000A"/>
                </a:solidFill>
                <a:latin typeface="Tahoma"/>
                <a:cs typeface="Tahoma"/>
              </a:rPr>
              <a:t> introduced </a:t>
            </a:r>
            <a:r>
              <a:rPr sz="1100" spc="-35" dirty="0">
                <a:solidFill>
                  <a:srgbClr val="0A000A"/>
                </a:solidFill>
                <a:latin typeface="Tahoma"/>
                <a:cs typeface="Tahoma"/>
              </a:rPr>
              <a:t>by</a:t>
            </a:r>
            <a:r>
              <a:rPr sz="1100" spc="-40" dirty="0">
                <a:solidFill>
                  <a:srgbClr val="0A000A"/>
                </a:solidFill>
                <a:latin typeface="Tahoma"/>
                <a:cs typeface="Tahoma"/>
              </a:rPr>
              <a:t> various</a:t>
            </a:r>
            <a:r>
              <a:rPr sz="1100" spc="-30" dirty="0">
                <a:solidFill>
                  <a:srgbClr val="0A000A"/>
                </a:solidFill>
                <a:latin typeface="Tahoma"/>
                <a:cs typeface="Tahoma"/>
              </a:rPr>
              <a:t> </a:t>
            </a:r>
            <a:r>
              <a:rPr sz="1100" spc="-40" dirty="0">
                <a:solidFill>
                  <a:srgbClr val="0A000A"/>
                </a:solidFill>
                <a:latin typeface="Tahoma"/>
                <a:cs typeface="Tahoma"/>
              </a:rPr>
              <a:t>authors</a:t>
            </a:r>
            <a:r>
              <a:rPr sz="1100" spc="-30" dirty="0">
                <a:solidFill>
                  <a:srgbClr val="0A000A"/>
                </a:solidFill>
                <a:latin typeface="Tahoma"/>
                <a:cs typeface="Tahoma"/>
              </a:rPr>
              <a:t> </a:t>
            </a:r>
            <a:r>
              <a:rPr sz="1100" dirty="0">
                <a:solidFill>
                  <a:srgbClr val="0A000A"/>
                </a:solidFill>
                <a:latin typeface="Tahoma"/>
                <a:cs typeface="Tahoma"/>
              </a:rPr>
              <a:t>in</a:t>
            </a:r>
            <a:r>
              <a:rPr sz="1100" spc="-35" dirty="0">
                <a:solidFill>
                  <a:srgbClr val="0A000A"/>
                </a:solidFill>
                <a:latin typeface="Tahoma"/>
                <a:cs typeface="Tahoma"/>
              </a:rPr>
              <a:t> </a:t>
            </a:r>
            <a:r>
              <a:rPr sz="1100" spc="-10" dirty="0">
                <a:solidFill>
                  <a:srgbClr val="0A000A"/>
                </a:solidFill>
                <a:latin typeface="Tahoma"/>
                <a:cs typeface="Tahoma"/>
              </a:rPr>
              <a:t>the</a:t>
            </a:r>
            <a:r>
              <a:rPr sz="1100" spc="-30" dirty="0">
                <a:solidFill>
                  <a:srgbClr val="0A000A"/>
                </a:solidFill>
                <a:latin typeface="Tahoma"/>
                <a:cs typeface="Tahoma"/>
              </a:rPr>
              <a:t> </a:t>
            </a:r>
            <a:r>
              <a:rPr sz="1100" spc="-25" dirty="0">
                <a:solidFill>
                  <a:srgbClr val="0A000A"/>
                </a:solidFill>
                <a:latin typeface="Tahoma"/>
                <a:cs typeface="Tahoma"/>
              </a:rPr>
              <a:t>literature, often</a:t>
            </a:r>
            <a:r>
              <a:rPr sz="1100" spc="-40" dirty="0">
                <a:solidFill>
                  <a:srgbClr val="0A000A"/>
                </a:solidFill>
                <a:latin typeface="Tahoma"/>
                <a:cs typeface="Tahoma"/>
              </a:rPr>
              <a:t> </a:t>
            </a:r>
            <a:r>
              <a:rPr sz="1100" dirty="0">
                <a:solidFill>
                  <a:srgbClr val="0A000A"/>
                </a:solidFill>
                <a:latin typeface="Tahoma"/>
                <a:cs typeface="Tahoma"/>
              </a:rPr>
              <a:t>to</a:t>
            </a:r>
            <a:r>
              <a:rPr sz="1100" spc="-25" dirty="0">
                <a:solidFill>
                  <a:srgbClr val="0A000A"/>
                </a:solidFill>
                <a:latin typeface="Tahoma"/>
                <a:cs typeface="Tahoma"/>
              </a:rPr>
              <a:t> </a:t>
            </a:r>
            <a:r>
              <a:rPr sz="1100" spc="-55" dirty="0">
                <a:solidFill>
                  <a:srgbClr val="0A000A"/>
                </a:solidFill>
                <a:latin typeface="Tahoma"/>
                <a:cs typeface="Tahoma"/>
              </a:rPr>
              <a:t>overcome</a:t>
            </a:r>
            <a:r>
              <a:rPr sz="1100" spc="-30" dirty="0">
                <a:solidFill>
                  <a:srgbClr val="0A000A"/>
                </a:solidFill>
                <a:latin typeface="Tahoma"/>
                <a:cs typeface="Tahoma"/>
              </a:rPr>
              <a:t> </a:t>
            </a:r>
            <a:r>
              <a:rPr sz="1100" spc="-60" dirty="0">
                <a:solidFill>
                  <a:srgbClr val="0A000A"/>
                </a:solidFill>
                <a:latin typeface="Tahoma"/>
                <a:cs typeface="Tahoma"/>
              </a:rPr>
              <a:t>some</a:t>
            </a:r>
            <a:r>
              <a:rPr sz="1100" spc="-25" dirty="0">
                <a:solidFill>
                  <a:srgbClr val="0A000A"/>
                </a:solidFill>
                <a:latin typeface="Tahoma"/>
                <a:cs typeface="Tahoma"/>
              </a:rPr>
              <a:t> </a:t>
            </a:r>
            <a:r>
              <a:rPr sz="1100" spc="-10" dirty="0">
                <a:solidFill>
                  <a:srgbClr val="0A000A"/>
                </a:solidFill>
                <a:latin typeface="Tahoma"/>
                <a:cs typeface="Tahoma"/>
              </a:rPr>
              <a:t>limitation</a:t>
            </a:r>
            <a:r>
              <a:rPr sz="1100" spc="-30" dirty="0">
                <a:solidFill>
                  <a:srgbClr val="0A000A"/>
                </a:solidFill>
                <a:latin typeface="Tahoma"/>
                <a:cs typeface="Tahoma"/>
              </a:rPr>
              <a:t> </a:t>
            </a:r>
            <a:r>
              <a:rPr sz="1100" spc="-20" dirty="0">
                <a:solidFill>
                  <a:srgbClr val="0A000A"/>
                </a:solidFill>
                <a:latin typeface="Tahoma"/>
                <a:cs typeface="Tahoma"/>
              </a:rPr>
              <a:t>or</a:t>
            </a:r>
            <a:r>
              <a:rPr sz="1100" spc="-30" dirty="0">
                <a:solidFill>
                  <a:srgbClr val="0A000A"/>
                </a:solidFill>
                <a:latin typeface="Tahoma"/>
                <a:cs typeface="Tahoma"/>
              </a:rPr>
              <a:t> </a:t>
            </a:r>
            <a:r>
              <a:rPr sz="1100" spc="-45" dirty="0">
                <a:solidFill>
                  <a:srgbClr val="0A000A"/>
                </a:solidFill>
                <a:latin typeface="Tahoma"/>
                <a:cs typeface="Tahoma"/>
              </a:rPr>
              <a:t>improve</a:t>
            </a:r>
            <a:r>
              <a:rPr sz="1100" spc="-30" dirty="0">
                <a:solidFill>
                  <a:srgbClr val="0A000A"/>
                </a:solidFill>
                <a:latin typeface="Tahoma"/>
                <a:cs typeface="Tahoma"/>
              </a:rPr>
              <a:t> </a:t>
            </a:r>
            <a:r>
              <a:rPr sz="1100" spc="-60" dirty="0">
                <a:solidFill>
                  <a:srgbClr val="0A000A"/>
                </a:solidFill>
                <a:latin typeface="Tahoma"/>
                <a:cs typeface="Tahoma"/>
              </a:rPr>
              <a:t>some</a:t>
            </a:r>
            <a:r>
              <a:rPr sz="1100" spc="-25" dirty="0">
                <a:solidFill>
                  <a:srgbClr val="0A000A"/>
                </a:solidFill>
                <a:latin typeface="Tahoma"/>
                <a:cs typeface="Tahoma"/>
              </a:rPr>
              <a:t> </a:t>
            </a:r>
            <a:r>
              <a:rPr sz="1100" spc="-10" dirty="0">
                <a:solidFill>
                  <a:srgbClr val="0A000A"/>
                </a:solidFill>
                <a:latin typeface="Tahoma"/>
                <a:cs typeface="Tahoma"/>
              </a:rPr>
              <a:t>undesired </a:t>
            </a:r>
            <a:r>
              <a:rPr sz="1100" spc="-45" dirty="0">
                <a:solidFill>
                  <a:srgbClr val="0A000A"/>
                </a:solidFill>
                <a:latin typeface="Tahoma"/>
                <a:cs typeface="Tahoma"/>
              </a:rPr>
              <a:t>behavior</a:t>
            </a:r>
            <a:r>
              <a:rPr sz="1100" spc="-30" dirty="0">
                <a:solidFill>
                  <a:srgbClr val="0A000A"/>
                </a:solidFill>
                <a:latin typeface="Tahoma"/>
                <a:cs typeface="Tahoma"/>
              </a:rPr>
              <a:t> </a:t>
            </a:r>
            <a:r>
              <a:rPr sz="1100" dirty="0">
                <a:solidFill>
                  <a:srgbClr val="0A000A"/>
                </a:solidFill>
                <a:latin typeface="Tahoma"/>
                <a:cs typeface="Tahoma"/>
              </a:rPr>
              <a:t>of</a:t>
            </a:r>
            <a:r>
              <a:rPr sz="1100" spc="-10" dirty="0">
                <a:solidFill>
                  <a:srgbClr val="0A000A"/>
                </a:solidFill>
                <a:latin typeface="Tahoma"/>
                <a:cs typeface="Tahoma"/>
              </a:rPr>
              <a:t> </a:t>
            </a:r>
            <a:r>
              <a:rPr sz="1100" dirty="0">
                <a:solidFill>
                  <a:srgbClr val="0A000A"/>
                </a:solidFill>
                <a:latin typeface="Tahoma"/>
                <a:cs typeface="Tahoma"/>
              </a:rPr>
              <a:t>a</a:t>
            </a:r>
            <a:r>
              <a:rPr sz="1100" spc="-20" dirty="0">
                <a:solidFill>
                  <a:srgbClr val="0A000A"/>
                </a:solidFill>
                <a:latin typeface="Tahoma"/>
                <a:cs typeface="Tahoma"/>
              </a:rPr>
              <a:t> traditional</a:t>
            </a:r>
            <a:r>
              <a:rPr sz="1100" spc="-10" dirty="0">
                <a:solidFill>
                  <a:srgbClr val="0A000A"/>
                </a:solidFill>
                <a:latin typeface="Tahoma"/>
                <a:cs typeface="Tahoma"/>
              </a:rPr>
              <a:t> </a:t>
            </a:r>
            <a:r>
              <a:rPr sz="1100" spc="-45" dirty="0">
                <a:solidFill>
                  <a:srgbClr val="0A000A"/>
                </a:solidFill>
                <a:latin typeface="Tahoma"/>
                <a:cs typeface="Tahoma"/>
              </a:rPr>
              <a:t>approach:</a:t>
            </a:r>
            <a:r>
              <a:rPr sz="1100" spc="100" dirty="0">
                <a:solidFill>
                  <a:srgbClr val="0A000A"/>
                </a:solidFill>
                <a:latin typeface="Tahoma"/>
                <a:cs typeface="Tahoma"/>
              </a:rPr>
              <a:t> </a:t>
            </a:r>
            <a:r>
              <a:rPr sz="1100" i="1" spc="-50" dirty="0">
                <a:solidFill>
                  <a:srgbClr val="320032"/>
                </a:solidFill>
                <a:latin typeface="Arial"/>
                <a:cs typeface="Arial"/>
              </a:rPr>
              <a:t>stage</a:t>
            </a:r>
            <a:r>
              <a:rPr sz="1100" spc="-50" dirty="0">
                <a:solidFill>
                  <a:srgbClr val="0A000A"/>
                </a:solidFill>
                <a:latin typeface="Tahoma"/>
                <a:cs typeface="Tahoma"/>
              </a:rPr>
              <a:t>,</a:t>
            </a:r>
            <a:r>
              <a:rPr sz="1100" spc="-10" dirty="0">
                <a:solidFill>
                  <a:srgbClr val="0A000A"/>
                </a:solidFill>
                <a:latin typeface="Tahoma"/>
                <a:cs typeface="Tahoma"/>
              </a:rPr>
              <a:t> </a:t>
            </a:r>
            <a:r>
              <a:rPr sz="1100" i="1" spc="-85" dirty="0">
                <a:solidFill>
                  <a:srgbClr val="320032"/>
                </a:solidFill>
                <a:latin typeface="Arial"/>
                <a:cs typeface="Arial"/>
              </a:rPr>
              <a:t>semi-</a:t>
            </a:r>
            <a:r>
              <a:rPr sz="1100" i="1" spc="-20" dirty="0">
                <a:solidFill>
                  <a:srgbClr val="320032"/>
                </a:solidFill>
                <a:latin typeface="Arial"/>
                <a:cs typeface="Arial"/>
              </a:rPr>
              <a:t>stable</a:t>
            </a:r>
            <a:r>
              <a:rPr sz="1100" spc="-20" dirty="0">
                <a:solidFill>
                  <a:srgbClr val="0A000A"/>
                </a:solidFill>
                <a:latin typeface="Tahoma"/>
                <a:cs typeface="Tahoma"/>
              </a:rPr>
              <a:t>,</a:t>
            </a:r>
            <a:r>
              <a:rPr sz="1100" spc="-10" dirty="0">
                <a:solidFill>
                  <a:srgbClr val="0A000A"/>
                </a:solidFill>
                <a:latin typeface="Tahoma"/>
                <a:cs typeface="Tahoma"/>
              </a:rPr>
              <a:t> </a:t>
            </a:r>
            <a:r>
              <a:rPr sz="1100" i="1" spc="-55" dirty="0">
                <a:solidFill>
                  <a:srgbClr val="320032"/>
                </a:solidFill>
                <a:latin typeface="Arial"/>
                <a:cs typeface="Arial"/>
              </a:rPr>
              <a:t>ideal</a:t>
            </a:r>
            <a:r>
              <a:rPr sz="1100" i="1" spc="-204" dirty="0">
                <a:solidFill>
                  <a:srgbClr val="320032"/>
                </a:solidFill>
                <a:latin typeface="Arial"/>
                <a:cs typeface="Arial"/>
              </a:rPr>
              <a:t> </a:t>
            </a:r>
            <a:r>
              <a:rPr sz="1100" dirty="0">
                <a:solidFill>
                  <a:srgbClr val="0A000A"/>
                </a:solidFill>
                <a:latin typeface="Tahoma"/>
                <a:cs typeface="Tahoma"/>
              </a:rPr>
              <a:t>,</a:t>
            </a:r>
            <a:r>
              <a:rPr sz="1100" spc="-10" dirty="0">
                <a:solidFill>
                  <a:srgbClr val="0A000A"/>
                </a:solidFill>
                <a:latin typeface="Tahoma"/>
                <a:cs typeface="Tahoma"/>
              </a:rPr>
              <a:t> </a:t>
            </a:r>
            <a:r>
              <a:rPr sz="1100" i="1" spc="-85" dirty="0">
                <a:solidFill>
                  <a:srgbClr val="320032"/>
                </a:solidFill>
                <a:latin typeface="Arial"/>
                <a:cs typeface="Arial"/>
              </a:rPr>
              <a:t>CF2</a:t>
            </a:r>
            <a:r>
              <a:rPr sz="1100" i="1" spc="-185" dirty="0">
                <a:solidFill>
                  <a:srgbClr val="320032"/>
                </a:solidFill>
                <a:latin typeface="Arial"/>
                <a:cs typeface="Arial"/>
              </a:rPr>
              <a:t> </a:t>
            </a:r>
            <a:r>
              <a:rPr sz="1100" spc="-50" dirty="0">
                <a:solidFill>
                  <a:srgbClr val="0A000A"/>
                </a:solidFill>
                <a:latin typeface="Tahoma"/>
                <a:cs typeface="Tahoma"/>
              </a:rPr>
              <a:t>, </a:t>
            </a:r>
            <a:r>
              <a:rPr sz="1100" spc="-35" dirty="0">
                <a:solidFill>
                  <a:srgbClr val="0A000A"/>
                </a:solidFill>
                <a:latin typeface="Tahoma"/>
                <a:cs typeface="Tahoma"/>
              </a:rPr>
              <a:t>and</a:t>
            </a:r>
            <a:r>
              <a:rPr sz="1100" spc="-55" dirty="0">
                <a:solidFill>
                  <a:srgbClr val="0A000A"/>
                </a:solidFill>
                <a:latin typeface="Tahoma"/>
                <a:cs typeface="Tahoma"/>
              </a:rPr>
              <a:t> </a:t>
            </a:r>
            <a:r>
              <a:rPr sz="1100" i="1" spc="-25" dirty="0">
                <a:solidFill>
                  <a:srgbClr val="320032"/>
                </a:solidFill>
                <a:latin typeface="Arial"/>
                <a:cs typeface="Arial"/>
              </a:rPr>
              <a:t>prudent</a:t>
            </a:r>
            <a:r>
              <a:rPr sz="1100" i="1" spc="50" dirty="0">
                <a:solidFill>
                  <a:srgbClr val="320032"/>
                </a:solidFill>
                <a:latin typeface="Arial"/>
                <a:cs typeface="Arial"/>
              </a:rPr>
              <a:t> </a:t>
            </a:r>
            <a:r>
              <a:rPr sz="1100" spc="-10" dirty="0">
                <a:solidFill>
                  <a:srgbClr val="0A000A"/>
                </a:solidFill>
                <a:latin typeface="Tahoma"/>
                <a:cs typeface="Tahoma"/>
              </a:rPr>
              <a:t>semantics.</a:t>
            </a:r>
            <a:endParaRPr sz="1100">
              <a:latin typeface="Tahoma"/>
              <a:cs typeface="Tahoma"/>
            </a:endParaRPr>
          </a:p>
          <a:p>
            <a:pPr marR="1781810" algn="ctr">
              <a:lnSpc>
                <a:spcPct val="100000"/>
              </a:lnSpc>
              <a:spcBef>
                <a:spcPts val="334"/>
              </a:spcBef>
            </a:pPr>
            <a:r>
              <a:rPr sz="1100" dirty="0">
                <a:solidFill>
                  <a:srgbClr val="0A000A"/>
                </a:solidFill>
                <a:latin typeface="Tahoma"/>
                <a:cs typeface="Tahoma"/>
              </a:rPr>
              <a:t>For</a:t>
            </a:r>
            <a:r>
              <a:rPr sz="1100" spc="-65" dirty="0">
                <a:solidFill>
                  <a:srgbClr val="0A000A"/>
                </a:solidFill>
                <a:latin typeface="Tahoma"/>
                <a:cs typeface="Tahoma"/>
              </a:rPr>
              <a:t> </a:t>
            </a:r>
            <a:r>
              <a:rPr sz="1100" dirty="0">
                <a:solidFill>
                  <a:srgbClr val="0A000A"/>
                </a:solidFill>
                <a:latin typeface="Tahoma"/>
                <a:cs typeface="Tahoma"/>
              </a:rPr>
              <a:t>a</a:t>
            </a:r>
            <a:r>
              <a:rPr sz="1100" spc="-30" dirty="0">
                <a:solidFill>
                  <a:srgbClr val="0A000A"/>
                </a:solidFill>
                <a:latin typeface="Tahoma"/>
                <a:cs typeface="Tahoma"/>
              </a:rPr>
              <a:t> </a:t>
            </a:r>
            <a:r>
              <a:rPr sz="1100" dirty="0">
                <a:solidFill>
                  <a:srgbClr val="0A000A"/>
                </a:solidFill>
                <a:latin typeface="Tahoma"/>
                <a:cs typeface="Tahoma"/>
              </a:rPr>
              <a:t>full</a:t>
            </a:r>
            <a:r>
              <a:rPr sz="1100" spc="-30" dirty="0">
                <a:solidFill>
                  <a:srgbClr val="0A000A"/>
                </a:solidFill>
                <a:latin typeface="Tahoma"/>
                <a:cs typeface="Tahoma"/>
              </a:rPr>
              <a:t> </a:t>
            </a:r>
            <a:r>
              <a:rPr sz="1100" spc="-50" dirty="0">
                <a:solidFill>
                  <a:srgbClr val="0A000A"/>
                </a:solidFill>
                <a:latin typeface="Tahoma"/>
                <a:cs typeface="Tahoma"/>
              </a:rPr>
              <a:t>review</a:t>
            </a:r>
            <a:r>
              <a:rPr sz="1100" spc="-30" dirty="0">
                <a:solidFill>
                  <a:srgbClr val="0A000A"/>
                </a:solidFill>
                <a:latin typeface="Tahoma"/>
                <a:cs typeface="Tahoma"/>
              </a:rPr>
              <a:t> </a:t>
            </a:r>
            <a:r>
              <a:rPr sz="1100" spc="-85" dirty="0">
                <a:solidFill>
                  <a:srgbClr val="0A000A"/>
                </a:solidFill>
                <a:latin typeface="Tahoma"/>
                <a:cs typeface="Tahoma"/>
              </a:rPr>
              <a:t>see</a:t>
            </a:r>
            <a:r>
              <a:rPr sz="1100" spc="-5" dirty="0">
                <a:solidFill>
                  <a:srgbClr val="0A000A"/>
                </a:solidFill>
                <a:latin typeface="Tahoma"/>
                <a:cs typeface="Tahoma"/>
              </a:rPr>
              <a:t> </a:t>
            </a:r>
            <a:r>
              <a:rPr sz="800" dirty="0">
                <a:solidFill>
                  <a:srgbClr val="BE9E32"/>
                </a:solidFill>
                <a:latin typeface="Arial"/>
                <a:cs typeface="Arial"/>
              </a:rPr>
              <a:t>[Baroni</a:t>
            </a:r>
            <a:r>
              <a:rPr sz="800" spc="25" dirty="0">
                <a:solidFill>
                  <a:srgbClr val="BE9E32"/>
                </a:solidFill>
                <a:latin typeface="Arial"/>
                <a:cs typeface="Arial"/>
              </a:rPr>
              <a:t> </a:t>
            </a:r>
            <a:r>
              <a:rPr sz="800" dirty="0">
                <a:solidFill>
                  <a:srgbClr val="BE9E32"/>
                </a:solidFill>
                <a:latin typeface="Arial"/>
                <a:cs typeface="Arial"/>
              </a:rPr>
              <a:t>and</a:t>
            </a:r>
            <a:r>
              <a:rPr sz="800" spc="20" dirty="0">
                <a:solidFill>
                  <a:srgbClr val="BE9E32"/>
                </a:solidFill>
                <a:latin typeface="Arial"/>
                <a:cs typeface="Arial"/>
              </a:rPr>
              <a:t> </a:t>
            </a:r>
            <a:r>
              <a:rPr sz="800" spc="-10" dirty="0">
                <a:solidFill>
                  <a:srgbClr val="BE9E32"/>
                </a:solidFill>
                <a:latin typeface="Arial"/>
                <a:cs typeface="Arial"/>
              </a:rPr>
              <a:t>Giacomin,</a:t>
            </a:r>
            <a:r>
              <a:rPr sz="800" spc="15" dirty="0">
                <a:solidFill>
                  <a:srgbClr val="BE9E32"/>
                </a:solidFill>
                <a:latin typeface="Arial"/>
                <a:cs typeface="Arial"/>
              </a:rPr>
              <a:t> </a:t>
            </a:r>
            <a:r>
              <a:rPr sz="800" spc="-10" dirty="0">
                <a:solidFill>
                  <a:srgbClr val="BE9E32"/>
                </a:solidFill>
                <a:latin typeface="Arial"/>
                <a:cs typeface="Arial"/>
              </a:rPr>
              <a:t>2009]</a:t>
            </a:r>
            <a:endParaRPr sz="800">
              <a:latin typeface="Arial"/>
              <a:cs typeface="Arial"/>
            </a:endParaRPr>
          </a:p>
        </p:txBody>
      </p:sp>
      <p:grpSp>
        <p:nvGrpSpPr>
          <p:cNvPr id="13" name="object 13"/>
          <p:cNvGrpSpPr/>
          <p:nvPr/>
        </p:nvGrpSpPr>
        <p:grpSpPr>
          <a:xfrm>
            <a:off x="0" y="3346348"/>
            <a:ext cx="4597400" cy="109855"/>
            <a:chOff x="0" y="3346348"/>
            <a:chExt cx="4597400" cy="109855"/>
          </a:xfrm>
        </p:grpSpPr>
        <p:sp>
          <p:nvSpPr>
            <p:cNvPr id="14" name="object 14"/>
            <p:cNvSpPr/>
            <p:nvPr/>
          </p:nvSpPr>
          <p:spPr>
            <a:xfrm>
              <a:off x="0" y="3346348"/>
              <a:ext cx="1536065" cy="109855"/>
            </a:xfrm>
            <a:custGeom>
              <a:avLst/>
              <a:gdLst/>
              <a:ahLst/>
              <a:cxnLst/>
              <a:rect l="l" t="t" r="r" b="b"/>
              <a:pathLst>
                <a:path w="1536065" h="109854">
                  <a:moveTo>
                    <a:pt x="1535950" y="109639"/>
                  </a:moveTo>
                  <a:lnTo>
                    <a:pt x="0" y="109639"/>
                  </a:lnTo>
                  <a:lnTo>
                    <a:pt x="0" y="0"/>
                  </a:lnTo>
                  <a:lnTo>
                    <a:pt x="1535950" y="0"/>
                  </a:lnTo>
                  <a:lnTo>
                    <a:pt x="1535950" y="109639"/>
                  </a:lnTo>
                  <a:close/>
                </a:path>
              </a:pathLst>
            </a:custGeom>
            <a:solidFill>
              <a:srgbClr val="510051"/>
            </a:solidFill>
          </p:spPr>
          <p:txBody>
            <a:bodyPr wrap="square" lIns="0" tIns="0" rIns="0" bIns="0" rtlCol="0"/>
            <a:lstStyle/>
            <a:p>
              <a:endParaRPr/>
            </a:p>
          </p:txBody>
        </p:sp>
        <p:sp>
          <p:nvSpPr>
            <p:cNvPr id="15" name="object 15"/>
            <p:cNvSpPr/>
            <p:nvPr/>
          </p:nvSpPr>
          <p:spPr>
            <a:xfrm>
              <a:off x="1535950" y="3346348"/>
              <a:ext cx="1536065" cy="109855"/>
            </a:xfrm>
            <a:custGeom>
              <a:avLst/>
              <a:gdLst/>
              <a:ahLst/>
              <a:cxnLst/>
              <a:rect l="l" t="t" r="r" b="b"/>
              <a:pathLst>
                <a:path w="1536064" h="109854">
                  <a:moveTo>
                    <a:pt x="1536001" y="109639"/>
                  </a:moveTo>
                  <a:lnTo>
                    <a:pt x="0" y="109639"/>
                  </a:lnTo>
                  <a:lnTo>
                    <a:pt x="0" y="0"/>
                  </a:lnTo>
                  <a:lnTo>
                    <a:pt x="1536001" y="0"/>
                  </a:lnTo>
                  <a:lnTo>
                    <a:pt x="1536001" y="109639"/>
                  </a:lnTo>
                  <a:close/>
                </a:path>
              </a:pathLst>
            </a:custGeom>
            <a:solidFill>
              <a:srgbClr val="EBEBEB"/>
            </a:solidFill>
          </p:spPr>
          <p:txBody>
            <a:bodyPr wrap="square" lIns="0" tIns="0" rIns="0" bIns="0" rtlCol="0"/>
            <a:lstStyle/>
            <a:p>
              <a:endParaRPr/>
            </a:p>
          </p:txBody>
        </p:sp>
        <p:sp>
          <p:nvSpPr>
            <p:cNvPr id="16" name="object 16"/>
            <p:cNvSpPr/>
            <p:nvPr/>
          </p:nvSpPr>
          <p:spPr>
            <a:xfrm>
              <a:off x="3071964" y="3346348"/>
              <a:ext cx="1525905" cy="108585"/>
            </a:xfrm>
            <a:custGeom>
              <a:avLst/>
              <a:gdLst/>
              <a:ahLst/>
              <a:cxnLst/>
              <a:rect l="l" t="t" r="r" b="b"/>
              <a:pathLst>
                <a:path w="1525904" h="108585">
                  <a:moveTo>
                    <a:pt x="0" y="0"/>
                  </a:moveTo>
                  <a:lnTo>
                    <a:pt x="1525435" y="0"/>
                  </a:lnTo>
                  <a:lnTo>
                    <a:pt x="1525435" y="108051"/>
                  </a:lnTo>
                  <a:lnTo>
                    <a:pt x="0" y="108051"/>
                  </a:lnTo>
                  <a:lnTo>
                    <a:pt x="0" y="0"/>
                  </a:lnTo>
                  <a:close/>
                </a:path>
              </a:pathLst>
            </a:custGeom>
            <a:solidFill>
              <a:srgbClr val="D8D8D8"/>
            </a:solidFill>
          </p:spPr>
          <p:txBody>
            <a:bodyPr wrap="square" lIns="0" tIns="0" rIns="0" bIns="0" rtlCol="0"/>
            <a:lstStyle/>
            <a:p>
              <a:endParaRPr/>
            </a:p>
          </p:txBody>
        </p:sp>
      </p:grpSp>
      <p:sp>
        <p:nvSpPr>
          <p:cNvPr id="17" name="object 17"/>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dirty="0"/>
              <a:t>Calegari</a:t>
            </a:r>
            <a:r>
              <a:rPr spc="170" dirty="0"/>
              <a:t> </a:t>
            </a:r>
            <a:r>
              <a:rPr spc="-20" dirty="0"/>
              <a:t>(Universit`a</a:t>
            </a:r>
            <a:r>
              <a:rPr spc="5" dirty="0"/>
              <a:t> </a:t>
            </a:r>
            <a:r>
              <a:rPr spc="-10" dirty="0"/>
              <a:t>Bologna)</a:t>
            </a:r>
          </a:p>
        </p:txBody>
      </p:sp>
      <p:sp>
        <p:nvSpPr>
          <p:cNvPr id="18" name="object 18"/>
          <p:cNvSpPr txBox="1"/>
          <p:nvPr/>
        </p:nvSpPr>
        <p:spPr>
          <a:xfrm>
            <a:off x="2053069" y="3351784"/>
            <a:ext cx="502284" cy="102235"/>
          </a:xfrm>
          <a:prstGeom prst="rect">
            <a:avLst/>
          </a:prstGeom>
        </p:spPr>
        <p:txBody>
          <a:bodyPr vert="horz" wrap="square" lIns="0" tIns="0" rIns="0" bIns="0" rtlCol="0">
            <a:spAutoFit/>
          </a:bodyPr>
          <a:lstStyle/>
          <a:p>
            <a:pPr marL="12700">
              <a:lnSpc>
                <a:spcPts val="675"/>
              </a:lnSpc>
            </a:pPr>
            <a:r>
              <a:rPr sz="600" dirty="0">
                <a:solidFill>
                  <a:srgbClr val="470047"/>
                </a:solidFill>
                <a:latin typeface="Arial"/>
                <a:cs typeface="Arial"/>
              </a:rPr>
              <a:t>Ethics and</a:t>
            </a:r>
            <a:r>
              <a:rPr sz="600" spc="5" dirty="0">
                <a:solidFill>
                  <a:srgbClr val="470047"/>
                </a:solidFill>
                <a:latin typeface="Arial"/>
                <a:cs typeface="Arial"/>
              </a:rPr>
              <a:t> </a:t>
            </a:r>
            <a:r>
              <a:rPr sz="600" spc="-25" dirty="0">
                <a:solidFill>
                  <a:srgbClr val="470047"/>
                </a:solidFill>
                <a:latin typeface="Arial"/>
                <a:cs typeface="Arial"/>
              </a:rPr>
              <a:t>LP</a:t>
            </a:r>
            <a:endParaRPr sz="600">
              <a:latin typeface="Arial"/>
              <a:cs typeface="Arial"/>
            </a:endParaRPr>
          </a:p>
        </p:txBody>
      </p:sp>
      <p:sp>
        <p:nvSpPr>
          <p:cNvPr id="19" name="object 19"/>
          <p:cNvSpPr txBox="1">
            <a:spLocks noGrp="1"/>
          </p:cNvSpPr>
          <p:nvPr>
            <p:ph type="ftr" sz="quarter" idx="5"/>
          </p:nvPr>
        </p:nvSpPr>
        <p:spPr>
          <a:prstGeom prst="rect">
            <a:avLst/>
          </a:prstGeom>
        </p:spPr>
        <p:txBody>
          <a:bodyPr vert="horz" wrap="square" lIns="0" tIns="0" rIns="0" bIns="0" rtlCol="0">
            <a:spAutoFit/>
          </a:bodyPr>
          <a:lstStyle/>
          <a:p>
            <a:pPr marL="12700">
              <a:lnSpc>
                <a:spcPts val="675"/>
              </a:lnSpc>
            </a:pPr>
            <a:r>
              <a:rPr dirty="0"/>
              <a:t>A.Y.</a:t>
            </a:r>
            <a:r>
              <a:rPr spc="100" dirty="0"/>
              <a:t> </a:t>
            </a:r>
            <a:r>
              <a:rPr spc="-10" dirty="0"/>
              <a:t>2020/2021</a:t>
            </a:r>
          </a:p>
        </p:txBody>
      </p:sp>
      <p:sp>
        <p:nvSpPr>
          <p:cNvPr id="20" name="object 20"/>
          <p:cNvSpPr txBox="1"/>
          <p:nvPr/>
        </p:nvSpPr>
        <p:spPr>
          <a:xfrm>
            <a:off x="4299159" y="3351784"/>
            <a:ext cx="254000" cy="102235"/>
          </a:xfrm>
          <a:prstGeom prst="rect">
            <a:avLst/>
          </a:prstGeom>
        </p:spPr>
        <p:txBody>
          <a:bodyPr vert="horz" wrap="square" lIns="0" tIns="0" rIns="0" bIns="0" rtlCol="0">
            <a:spAutoFit/>
          </a:bodyPr>
          <a:lstStyle/>
          <a:p>
            <a:pPr marL="12700">
              <a:lnSpc>
                <a:spcPts val="675"/>
              </a:lnSpc>
            </a:pPr>
            <a:r>
              <a:rPr sz="600" spc="-25" dirty="0">
                <a:solidFill>
                  <a:srgbClr val="3D003D"/>
                </a:solidFill>
                <a:latin typeface="Arial"/>
                <a:cs typeface="Arial"/>
              </a:rPr>
              <a:t>32</a:t>
            </a:r>
            <a:r>
              <a:rPr sz="600" spc="-60" dirty="0">
                <a:solidFill>
                  <a:srgbClr val="3D003D"/>
                </a:solidFill>
                <a:latin typeface="Arial"/>
                <a:cs typeface="Arial"/>
              </a:rPr>
              <a:t> </a:t>
            </a:r>
            <a:r>
              <a:rPr sz="600" spc="150" dirty="0">
                <a:solidFill>
                  <a:srgbClr val="3D003D"/>
                </a:solidFill>
                <a:latin typeface="Arial"/>
                <a:cs typeface="Arial"/>
              </a:rPr>
              <a:t>/</a:t>
            </a:r>
            <a:r>
              <a:rPr sz="600" spc="-55" dirty="0">
                <a:solidFill>
                  <a:srgbClr val="3D003D"/>
                </a:solidFill>
                <a:latin typeface="Arial"/>
                <a:cs typeface="Arial"/>
              </a:rPr>
              <a:t> </a:t>
            </a:r>
            <a:r>
              <a:rPr sz="600" spc="-25" dirty="0">
                <a:solidFill>
                  <a:srgbClr val="3D003D"/>
                </a:solidFill>
                <a:latin typeface="Arial"/>
                <a:cs typeface="Arial"/>
              </a:rPr>
              <a:t>69</a:t>
            </a:r>
            <a:endParaRPr sz="600">
              <a:latin typeface="Arial"/>
              <a:cs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46885" y="792"/>
            <a:ext cx="902335" cy="116839"/>
          </a:xfrm>
          <a:prstGeom prst="rect">
            <a:avLst/>
          </a:prstGeom>
        </p:spPr>
        <p:txBody>
          <a:bodyPr vert="horz" wrap="square" lIns="0" tIns="12065" rIns="0" bIns="0" rtlCol="0">
            <a:spAutoFit/>
          </a:bodyPr>
          <a:lstStyle/>
          <a:p>
            <a:pPr marL="12700">
              <a:lnSpc>
                <a:spcPct val="100000"/>
              </a:lnSpc>
              <a:spcBef>
                <a:spcPts val="95"/>
              </a:spcBef>
            </a:pPr>
            <a:r>
              <a:rPr sz="600" dirty="0">
                <a:solidFill>
                  <a:srgbClr val="F2F2F2"/>
                </a:solidFill>
                <a:latin typeface="Arial"/>
                <a:cs typeface="Arial"/>
              </a:rPr>
              <a:t>An</a:t>
            </a:r>
            <a:r>
              <a:rPr sz="600" spc="50" dirty="0">
                <a:solidFill>
                  <a:srgbClr val="F2F2F2"/>
                </a:solidFill>
                <a:latin typeface="Arial"/>
                <a:cs typeface="Arial"/>
              </a:rPr>
              <a:t> </a:t>
            </a:r>
            <a:r>
              <a:rPr sz="600" dirty="0">
                <a:solidFill>
                  <a:srgbClr val="F2F2F2"/>
                </a:solidFill>
                <a:latin typeface="Arial"/>
                <a:cs typeface="Arial"/>
              </a:rPr>
              <a:t>LP</a:t>
            </a:r>
            <a:r>
              <a:rPr sz="600" spc="50" dirty="0">
                <a:solidFill>
                  <a:srgbClr val="F2F2F2"/>
                </a:solidFill>
                <a:latin typeface="Arial"/>
                <a:cs typeface="Arial"/>
              </a:rPr>
              <a:t> </a:t>
            </a:r>
            <a:r>
              <a:rPr sz="600" spc="-10" dirty="0">
                <a:solidFill>
                  <a:srgbClr val="F2F2F2"/>
                </a:solidFill>
                <a:latin typeface="Arial"/>
                <a:cs typeface="Arial"/>
              </a:rPr>
              <a:t>approach</a:t>
            </a:r>
            <a:r>
              <a:rPr sz="600" spc="50" dirty="0">
                <a:solidFill>
                  <a:srgbClr val="F2F2F2"/>
                </a:solidFill>
                <a:latin typeface="Arial"/>
                <a:cs typeface="Arial"/>
              </a:rPr>
              <a:t> </a:t>
            </a:r>
            <a:r>
              <a:rPr sz="600" dirty="0">
                <a:solidFill>
                  <a:srgbClr val="F2F2F2"/>
                </a:solidFill>
                <a:latin typeface="Arial"/>
                <a:cs typeface="Arial"/>
              </a:rPr>
              <a:t>to</a:t>
            </a:r>
            <a:r>
              <a:rPr sz="600" spc="50" dirty="0">
                <a:solidFill>
                  <a:srgbClr val="F2F2F2"/>
                </a:solidFill>
                <a:latin typeface="Arial"/>
                <a:cs typeface="Arial"/>
              </a:rPr>
              <a:t> </a:t>
            </a:r>
            <a:r>
              <a:rPr sz="600" spc="-10" dirty="0">
                <a:solidFill>
                  <a:srgbClr val="F2F2F2"/>
                </a:solidFill>
                <a:latin typeface="Arial"/>
                <a:cs typeface="Arial"/>
              </a:rPr>
              <a:t>Ethics</a:t>
            </a:r>
            <a:endParaRPr sz="600">
              <a:latin typeface="Arial"/>
              <a:cs typeface="Arial"/>
            </a:endParaRPr>
          </a:p>
        </p:txBody>
      </p:sp>
      <p:grpSp>
        <p:nvGrpSpPr>
          <p:cNvPr id="3" name="object 3"/>
          <p:cNvGrpSpPr/>
          <p:nvPr/>
        </p:nvGrpSpPr>
        <p:grpSpPr>
          <a:xfrm>
            <a:off x="0" y="0"/>
            <a:ext cx="4597400" cy="490220"/>
            <a:chOff x="0" y="0"/>
            <a:chExt cx="4597400" cy="490220"/>
          </a:xfrm>
        </p:grpSpPr>
        <p:sp>
          <p:nvSpPr>
            <p:cNvPr id="4" name="object 4"/>
            <p:cNvSpPr/>
            <p:nvPr/>
          </p:nvSpPr>
          <p:spPr>
            <a:xfrm>
              <a:off x="2304008" y="0"/>
              <a:ext cx="2293620" cy="140335"/>
            </a:xfrm>
            <a:custGeom>
              <a:avLst/>
              <a:gdLst/>
              <a:ahLst/>
              <a:cxnLst/>
              <a:rect l="l" t="t" r="r" b="b"/>
              <a:pathLst>
                <a:path w="2293620" h="140335">
                  <a:moveTo>
                    <a:pt x="2293391" y="139992"/>
                  </a:moveTo>
                  <a:lnTo>
                    <a:pt x="0" y="139992"/>
                  </a:lnTo>
                  <a:lnTo>
                    <a:pt x="0" y="0"/>
                  </a:lnTo>
                  <a:lnTo>
                    <a:pt x="2293391" y="0"/>
                  </a:lnTo>
                  <a:lnTo>
                    <a:pt x="2293391" y="139992"/>
                  </a:lnTo>
                  <a:close/>
                </a:path>
              </a:pathLst>
            </a:custGeom>
            <a:solidFill>
              <a:srgbClr val="D8D8D8"/>
            </a:solidFill>
          </p:spPr>
          <p:txBody>
            <a:bodyPr wrap="square" lIns="0" tIns="0" rIns="0" bIns="0" rtlCol="0"/>
            <a:lstStyle/>
            <a:p>
              <a:endParaRPr/>
            </a:p>
          </p:txBody>
        </p:sp>
        <p:sp>
          <p:nvSpPr>
            <p:cNvPr id="5" name="object 5"/>
            <p:cNvSpPr/>
            <p:nvPr/>
          </p:nvSpPr>
          <p:spPr>
            <a:xfrm>
              <a:off x="0" y="139992"/>
              <a:ext cx="4597400" cy="350520"/>
            </a:xfrm>
            <a:custGeom>
              <a:avLst/>
              <a:gdLst/>
              <a:ahLst/>
              <a:cxnLst/>
              <a:rect l="l" t="t" r="r" b="b"/>
              <a:pathLst>
                <a:path w="4597400" h="350520">
                  <a:moveTo>
                    <a:pt x="0" y="0"/>
                  </a:moveTo>
                  <a:lnTo>
                    <a:pt x="4597400" y="0"/>
                  </a:lnTo>
                  <a:lnTo>
                    <a:pt x="4597400" y="350138"/>
                  </a:lnTo>
                  <a:lnTo>
                    <a:pt x="0" y="350138"/>
                  </a:lnTo>
                  <a:lnTo>
                    <a:pt x="0" y="0"/>
                  </a:lnTo>
                  <a:close/>
                </a:path>
              </a:pathLst>
            </a:custGeom>
            <a:solidFill>
              <a:srgbClr val="F2F2F2"/>
            </a:solidFill>
          </p:spPr>
          <p:txBody>
            <a:bodyPr wrap="square" lIns="0" tIns="0" rIns="0" bIns="0" rtlCol="0"/>
            <a:lstStyle/>
            <a:p>
              <a:endParaRPr/>
            </a:p>
          </p:txBody>
        </p:sp>
      </p:grpSp>
      <p:sp>
        <p:nvSpPr>
          <p:cNvPr id="6" name="object 6"/>
          <p:cNvSpPr txBox="1">
            <a:spLocks noGrp="1"/>
          </p:cNvSpPr>
          <p:nvPr>
            <p:ph type="title"/>
          </p:nvPr>
        </p:nvSpPr>
        <p:spPr>
          <a:xfrm>
            <a:off x="95300" y="199895"/>
            <a:ext cx="4235450" cy="232756"/>
          </a:xfrm>
          <a:prstGeom prst="rect">
            <a:avLst/>
          </a:prstGeom>
        </p:spPr>
        <p:txBody>
          <a:bodyPr vert="horz" wrap="square" lIns="0" tIns="17145" rIns="0" bIns="0" rtlCol="0">
            <a:spAutoFit/>
          </a:bodyPr>
          <a:lstStyle/>
          <a:p>
            <a:pPr marL="12700">
              <a:lnSpc>
                <a:spcPct val="100000"/>
              </a:lnSpc>
              <a:spcBef>
                <a:spcPts val="135"/>
              </a:spcBef>
            </a:pPr>
            <a:r>
              <a:rPr lang="el-GR" dirty="0"/>
              <a:t>Επόμενο</a:t>
            </a:r>
            <a:r>
              <a:rPr spc="-35" dirty="0"/>
              <a:t>.</a:t>
            </a:r>
            <a:r>
              <a:rPr spc="-204" dirty="0"/>
              <a:t> </a:t>
            </a:r>
            <a:r>
              <a:rPr spc="-45" dirty="0"/>
              <a:t>.</a:t>
            </a:r>
            <a:r>
              <a:rPr spc="-204" dirty="0"/>
              <a:t> </a:t>
            </a:r>
            <a:r>
              <a:rPr spc="-50" dirty="0"/>
              <a:t>.</a:t>
            </a:r>
          </a:p>
        </p:txBody>
      </p:sp>
      <p:pic>
        <p:nvPicPr>
          <p:cNvPr id="7" name="object 7"/>
          <p:cNvPicPr/>
          <p:nvPr/>
        </p:nvPicPr>
        <p:blipFill>
          <a:blip r:embed="rId2" cstate="print"/>
          <a:stretch>
            <a:fillRect/>
          </a:stretch>
        </p:blipFill>
        <p:spPr>
          <a:xfrm>
            <a:off x="89293" y="764057"/>
            <a:ext cx="160083" cy="160007"/>
          </a:xfrm>
          <a:prstGeom prst="rect">
            <a:avLst/>
          </a:prstGeom>
        </p:spPr>
      </p:pic>
      <p:sp>
        <p:nvSpPr>
          <p:cNvPr id="8" name="object 8"/>
          <p:cNvSpPr txBox="1"/>
          <p:nvPr/>
        </p:nvSpPr>
        <p:spPr>
          <a:xfrm>
            <a:off x="129743" y="763294"/>
            <a:ext cx="79375" cy="147320"/>
          </a:xfrm>
          <a:prstGeom prst="rect">
            <a:avLst/>
          </a:prstGeom>
        </p:spPr>
        <p:txBody>
          <a:bodyPr vert="horz" wrap="square" lIns="0" tIns="12065" rIns="0" bIns="0" rtlCol="0">
            <a:spAutoFit/>
          </a:bodyPr>
          <a:lstStyle/>
          <a:p>
            <a:pPr marL="12700">
              <a:lnSpc>
                <a:spcPct val="100000"/>
              </a:lnSpc>
              <a:spcBef>
                <a:spcPts val="95"/>
              </a:spcBef>
            </a:pPr>
            <a:r>
              <a:rPr sz="800" spc="-25" dirty="0">
                <a:solidFill>
                  <a:srgbClr val="FEFDFB"/>
                </a:solidFill>
                <a:latin typeface="Arial"/>
                <a:cs typeface="Arial"/>
              </a:rPr>
              <a:t>1</a:t>
            </a:r>
            <a:endParaRPr sz="800">
              <a:latin typeface="Arial"/>
              <a:cs typeface="Arial"/>
            </a:endParaRPr>
          </a:p>
        </p:txBody>
      </p:sp>
      <p:sp>
        <p:nvSpPr>
          <p:cNvPr id="9" name="object 9"/>
          <p:cNvSpPr txBox="1"/>
          <p:nvPr/>
        </p:nvSpPr>
        <p:spPr>
          <a:xfrm>
            <a:off x="295173" y="735862"/>
            <a:ext cx="480695" cy="191770"/>
          </a:xfrm>
          <a:prstGeom prst="rect">
            <a:avLst/>
          </a:prstGeom>
        </p:spPr>
        <p:txBody>
          <a:bodyPr vert="horz" wrap="square" lIns="0" tIns="11430" rIns="0" bIns="0" rtlCol="0">
            <a:spAutoFit/>
          </a:bodyPr>
          <a:lstStyle/>
          <a:p>
            <a:pPr marL="12700">
              <a:lnSpc>
                <a:spcPct val="100000"/>
              </a:lnSpc>
              <a:spcBef>
                <a:spcPts val="90"/>
              </a:spcBef>
            </a:pPr>
            <a:r>
              <a:rPr sz="1100" spc="-20" dirty="0">
                <a:solidFill>
                  <a:srgbClr val="D4CBD4"/>
                </a:solidFill>
                <a:latin typeface="Tahoma"/>
                <a:cs typeface="Tahoma"/>
              </a:rPr>
              <a:t>Context</a:t>
            </a:r>
            <a:endParaRPr sz="1100">
              <a:latin typeface="Tahoma"/>
              <a:cs typeface="Tahoma"/>
            </a:endParaRPr>
          </a:p>
        </p:txBody>
      </p:sp>
      <p:pic>
        <p:nvPicPr>
          <p:cNvPr id="10" name="object 10"/>
          <p:cNvPicPr/>
          <p:nvPr/>
        </p:nvPicPr>
        <p:blipFill>
          <a:blip r:embed="rId3" cstate="print"/>
          <a:stretch>
            <a:fillRect/>
          </a:stretch>
        </p:blipFill>
        <p:spPr>
          <a:xfrm>
            <a:off x="89293" y="1143914"/>
            <a:ext cx="160083" cy="160007"/>
          </a:xfrm>
          <a:prstGeom prst="rect">
            <a:avLst/>
          </a:prstGeom>
        </p:spPr>
      </p:pic>
      <p:sp>
        <p:nvSpPr>
          <p:cNvPr id="11" name="object 11"/>
          <p:cNvSpPr txBox="1"/>
          <p:nvPr/>
        </p:nvSpPr>
        <p:spPr>
          <a:xfrm>
            <a:off x="129743" y="1143189"/>
            <a:ext cx="79375" cy="147320"/>
          </a:xfrm>
          <a:prstGeom prst="rect">
            <a:avLst/>
          </a:prstGeom>
        </p:spPr>
        <p:txBody>
          <a:bodyPr vert="horz" wrap="square" lIns="0" tIns="12065" rIns="0" bIns="0" rtlCol="0">
            <a:spAutoFit/>
          </a:bodyPr>
          <a:lstStyle/>
          <a:p>
            <a:pPr marL="12700">
              <a:lnSpc>
                <a:spcPct val="100000"/>
              </a:lnSpc>
              <a:spcBef>
                <a:spcPts val="95"/>
              </a:spcBef>
            </a:pPr>
            <a:r>
              <a:rPr sz="800" spc="-25" dirty="0">
                <a:solidFill>
                  <a:srgbClr val="FEFDFB"/>
                </a:solidFill>
                <a:latin typeface="Arial"/>
                <a:cs typeface="Arial"/>
              </a:rPr>
              <a:t>2</a:t>
            </a:r>
            <a:endParaRPr sz="800">
              <a:latin typeface="Arial"/>
              <a:cs typeface="Arial"/>
            </a:endParaRPr>
          </a:p>
        </p:txBody>
      </p:sp>
      <p:sp>
        <p:nvSpPr>
          <p:cNvPr id="12" name="object 12"/>
          <p:cNvSpPr txBox="1"/>
          <p:nvPr/>
        </p:nvSpPr>
        <p:spPr>
          <a:xfrm>
            <a:off x="295173" y="1115757"/>
            <a:ext cx="423545" cy="191770"/>
          </a:xfrm>
          <a:prstGeom prst="rect">
            <a:avLst/>
          </a:prstGeom>
        </p:spPr>
        <p:txBody>
          <a:bodyPr vert="horz" wrap="square" lIns="0" tIns="11430" rIns="0" bIns="0" rtlCol="0">
            <a:spAutoFit/>
          </a:bodyPr>
          <a:lstStyle/>
          <a:p>
            <a:pPr marL="12700">
              <a:lnSpc>
                <a:spcPct val="100000"/>
              </a:lnSpc>
              <a:spcBef>
                <a:spcPts val="90"/>
              </a:spcBef>
            </a:pPr>
            <a:r>
              <a:rPr sz="1100" spc="-30" dirty="0">
                <a:solidFill>
                  <a:srgbClr val="D4CBD4"/>
                </a:solidFill>
                <a:latin typeface="Tahoma"/>
                <a:cs typeface="Tahoma"/>
              </a:rPr>
              <a:t>Agents</a:t>
            </a:r>
            <a:endParaRPr sz="1100">
              <a:latin typeface="Tahoma"/>
              <a:cs typeface="Tahoma"/>
            </a:endParaRPr>
          </a:p>
        </p:txBody>
      </p:sp>
      <p:pic>
        <p:nvPicPr>
          <p:cNvPr id="13" name="object 13"/>
          <p:cNvPicPr/>
          <p:nvPr/>
        </p:nvPicPr>
        <p:blipFill>
          <a:blip r:embed="rId4" cstate="print"/>
          <a:stretch>
            <a:fillRect/>
          </a:stretch>
        </p:blipFill>
        <p:spPr>
          <a:xfrm>
            <a:off x="89293" y="1523822"/>
            <a:ext cx="160083" cy="160007"/>
          </a:xfrm>
          <a:prstGeom prst="rect">
            <a:avLst/>
          </a:prstGeom>
        </p:spPr>
      </p:pic>
      <p:sp>
        <p:nvSpPr>
          <p:cNvPr id="14" name="object 14"/>
          <p:cNvSpPr txBox="1"/>
          <p:nvPr/>
        </p:nvSpPr>
        <p:spPr>
          <a:xfrm>
            <a:off x="129743" y="1523084"/>
            <a:ext cx="79375" cy="147320"/>
          </a:xfrm>
          <a:prstGeom prst="rect">
            <a:avLst/>
          </a:prstGeom>
        </p:spPr>
        <p:txBody>
          <a:bodyPr vert="horz" wrap="square" lIns="0" tIns="12065" rIns="0" bIns="0" rtlCol="0">
            <a:spAutoFit/>
          </a:bodyPr>
          <a:lstStyle/>
          <a:p>
            <a:pPr marL="12700">
              <a:lnSpc>
                <a:spcPct val="100000"/>
              </a:lnSpc>
              <a:spcBef>
                <a:spcPts val="95"/>
              </a:spcBef>
            </a:pPr>
            <a:r>
              <a:rPr sz="800" spc="-25" dirty="0">
                <a:solidFill>
                  <a:srgbClr val="FEFDFB"/>
                </a:solidFill>
                <a:latin typeface="Arial"/>
                <a:cs typeface="Arial"/>
              </a:rPr>
              <a:t>3</a:t>
            </a:r>
            <a:endParaRPr sz="800">
              <a:latin typeface="Arial"/>
              <a:cs typeface="Arial"/>
            </a:endParaRPr>
          </a:p>
        </p:txBody>
      </p:sp>
      <p:sp>
        <p:nvSpPr>
          <p:cNvPr id="15" name="object 15"/>
          <p:cNvSpPr txBox="1"/>
          <p:nvPr/>
        </p:nvSpPr>
        <p:spPr>
          <a:xfrm>
            <a:off x="295173" y="1495652"/>
            <a:ext cx="654050" cy="191770"/>
          </a:xfrm>
          <a:prstGeom prst="rect">
            <a:avLst/>
          </a:prstGeom>
        </p:spPr>
        <p:txBody>
          <a:bodyPr vert="horz" wrap="square" lIns="0" tIns="11430" rIns="0" bIns="0" rtlCol="0">
            <a:spAutoFit/>
          </a:bodyPr>
          <a:lstStyle/>
          <a:p>
            <a:pPr marL="12700">
              <a:lnSpc>
                <a:spcPct val="100000"/>
              </a:lnSpc>
              <a:spcBef>
                <a:spcPts val="90"/>
              </a:spcBef>
            </a:pPr>
            <a:r>
              <a:rPr sz="1100" spc="-10" dirty="0">
                <a:solidFill>
                  <a:srgbClr val="D4CBD4"/>
                </a:solidFill>
                <a:latin typeface="Tahoma"/>
                <a:cs typeface="Tahoma"/>
              </a:rPr>
              <a:t>Motivation</a:t>
            </a:r>
            <a:endParaRPr sz="1100">
              <a:latin typeface="Tahoma"/>
              <a:cs typeface="Tahoma"/>
            </a:endParaRPr>
          </a:p>
        </p:txBody>
      </p:sp>
      <p:pic>
        <p:nvPicPr>
          <p:cNvPr id="16" name="object 16"/>
          <p:cNvPicPr/>
          <p:nvPr/>
        </p:nvPicPr>
        <p:blipFill>
          <a:blip r:embed="rId5" cstate="print"/>
          <a:stretch>
            <a:fillRect/>
          </a:stretch>
        </p:blipFill>
        <p:spPr>
          <a:xfrm>
            <a:off x="89293" y="1903730"/>
            <a:ext cx="160083" cy="160019"/>
          </a:xfrm>
          <a:prstGeom prst="rect">
            <a:avLst/>
          </a:prstGeom>
        </p:spPr>
      </p:pic>
      <p:sp>
        <p:nvSpPr>
          <p:cNvPr id="17" name="object 17"/>
          <p:cNvSpPr txBox="1"/>
          <p:nvPr/>
        </p:nvSpPr>
        <p:spPr>
          <a:xfrm>
            <a:off x="129743" y="1875534"/>
            <a:ext cx="927100" cy="191770"/>
          </a:xfrm>
          <a:prstGeom prst="rect">
            <a:avLst/>
          </a:prstGeom>
        </p:spPr>
        <p:txBody>
          <a:bodyPr vert="horz" wrap="square" lIns="0" tIns="11430" rIns="0" bIns="0" rtlCol="0">
            <a:spAutoFit/>
          </a:bodyPr>
          <a:lstStyle/>
          <a:p>
            <a:pPr marL="12700">
              <a:lnSpc>
                <a:spcPct val="100000"/>
              </a:lnSpc>
              <a:spcBef>
                <a:spcPts val="90"/>
              </a:spcBef>
            </a:pPr>
            <a:r>
              <a:rPr sz="1200" baseline="6944" dirty="0">
                <a:solidFill>
                  <a:srgbClr val="FEFDFB"/>
                </a:solidFill>
                <a:latin typeface="Arial"/>
                <a:cs typeface="Arial"/>
              </a:rPr>
              <a:t>4</a:t>
            </a:r>
            <a:r>
              <a:rPr sz="1200" spc="307" baseline="6944" dirty="0">
                <a:solidFill>
                  <a:srgbClr val="FEFDFB"/>
                </a:solidFill>
                <a:latin typeface="Arial"/>
                <a:cs typeface="Arial"/>
              </a:rPr>
              <a:t>  </a:t>
            </a:r>
            <a:r>
              <a:rPr sz="1100" spc="-30" dirty="0">
                <a:solidFill>
                  <a:srgbClr val="D4CBD4"/>
                </a:solidFill>
                <a:latin typeface="Tahoma"/>
                <a:cs typeface="Tahoma"/>
              </a:rPr>
              <a:t>Preliminaries</a:t>
            </a:r>
            <a:endParaRPr sz="1100">
              <a:latin typeface="Tahoma"/>
              <a:cs typeface="Tahoma"/>
            </a:endParaRPr>
          </a:p>
        </p:txBody>
      </p:sp>
      <p:pic>
        <p:nvPicPr>
          <p:cNvPr id="18" name="object 18"/>
          <p:cNvPicPr/>
          <p:nvPr/>
        </p:nvPicPr>
        <p:blipFill>
          <a:blip r:embed="rId6" cstate="print"/>
          <a:stretch>
            <a:fillRect/>
          </a:stretch>
        </p:blipFill>
        <p:spPr>
          <a:xfrm>
            <a:off x="89293" y="2283586"/>
            <a:ext cx="160083" cy="160019"/>
          </a:xfrm>
          <a:prstGeom prst="rect">
            <a:avLst/>
          </a:prstGeom>
        </p:spPr>
      </p:pic>
      <p:sp>
        <p:nvSpPr>
          <p:cNvPr id="19" name="object 19"/>
          <p:cNvSpPr txBox="1"/>
          <p:nvPr/>
        </p:nvSpPr>
        <p:spPr>
          <a:xfrm>
            <a:off x="129743" y="2254151"/>
            <a:ext cx="2632508" cy="180819"/>
          </a:xfrm>
          <a:prstGeom prst="rect">
            <a:avLst/>
          </a:prstGeom>
        </p:spPr>
        <p:txBody>
          <a:bodyPr vert="horz" wrap="square" lIns="0" tIns="11430" rIns="0" bIns="0" rtlCol="0">
            <a:spAutoFit/>
          </a:bodyPr>
          <a:lstStyle/>
          <a:p>
            <a:pPr marL="12700">
              <a:lnSpc>
                <a:spcPct val="100000"/>
              </a:lnSpc>
              <a:spcBef>
                <a:spcPts val="90"/>
              </a:spcBef>
            </a:pPr>
            <a:r>
              <a:rPr lang="en-US" sz="1200" baseline="6944" dirty="0">
                <a:solidFill>
                  <a:srgbClr val="FAF7EB"/>
                </a:solidFill>
                <a:latin typeface="Arial"/>
                <a:cs typeface="Arial"/>
              </a:rPr>
              <a:t>5</a:t>
            </a:r>
            <a:r>
              <a:rPr lang="en-US" sz="1200" spc="300" baseline="6944" dirty="0">
                <a:solidFill>
                  <a:srgbClr val="FAF7EB"/>
                </a:solidFill>
                <a:latin typeface="Arial"/>
                <a:cs typeface="Arial"/>
              </a:rPr>
              <a:t> </a:t>
            </a:r>
            <a:r>
              <a:rPr lang="el-GR" sz="1200" spc="300" baseline="6944" dirty="0">
                <a:solidFill>
                  <a:srgbClr val="FAF7EB"/>
                </a:solidFill>
                <a:latin typeface="Arial"/>
                <a:cs typeface="Arial"/>
              </a:rPr>
              <a:t> </a:t>
            </a:r>
            <a:r>
              <a:rPr lang="el-GR" sz="1100" spc="60" dirty="0">
                <a:solidFill>
                  <a:srgbClr val="280028"/>
                </a:solidFill>
                <a:latin typeface="Tahoma"/>
                <a:cs typeface="Tahoma"/>
              </a:rPr>
              <a:t>Μια ΛΠ προσέγγιση στην Ηθική</a:t>
            </a:r>
            <a:endParaRPr lang="en-US" sz="1100" dirty="0">
              <a:latin typeface="Tahoma"/>
              <a:cs typeface="Tahoma"/>
            </a:endParaRPr>
          </a:p>
        </p:txBody>
      </p:sp>
      <p:pic>
        <p:nvPicPr>
          <p:cNvPr id="20" name="object 20"/>
          <p:cNvPicPr/>
          <p:nvPr/>
        </p:nvPicPr>
        <p:blipFill>
          <a:blip r:embed="rId7" cstate="print"/>
          <a:stretch>
            <a:fillRect/>
          </a:stretch>
        </p:blipFill>
        <p:spPr>
          <a:xfrm>
            <a:off x="89293" y="2663494"/>
            <a:ext cx="160083" cy="160020"/>
          </a:xfrm>
          <a:prstGeom prst="rect">
            <a:avLst/>
          </a:prstGeom>
        </p:spPr>
      </p:pic>
      <p:sp>
        <p:nvSpPr>
          <p:cNvPr id="21" name="object 21"/>
          <p:cNvSpPr txBox="1"/>
          <p:nvPr/>
        </p:nvSpPr>
        <p:spPr>
          <a:xfrm>
            <a:off x="129743" y="2635324"/>
            <a:ext cx="901065" cy="191770"/>
          </a:xfrm>
          <a:prstGeom prst="rect">
            <a:avLst/>
          </a:prstGeom>
        </p:spPr>
        <p:txBody>
          <a:bodyPr vert="horz" wrap="square" lIns="0" tIns="11430" rIns="0" bIns="0" rtlCol="0">
            <a:spAutoFit/>
          </a:bodyPr>
          <a:lstStyle/>
          <a:p>
            <a:pPr marL="12700">
              <a:lnSpc>
                <a:spcPct val="100000"/>
              </a:lnSpc>
              <a:spcBef>
                <a:spcPts val="90"/>
              </a:spcBef>
            </a:pPr>
            <a:r>
              <a:rPr sz="1200" baseline="6944" dirty="0">
                <a:solidFill>
                  <a:srgbClr val="FEFDFB"/>
                </a:solidFill>
                <a:latin typeface="Arial"/>
                <a:cs typeface="Arial"/>
              </a:rPr>
              <a:t>6</a:t>
            </a:r>
            <a:r>
              <a:rPr sz="1200" spc="307" baseline="6944" dirty="0">
                <a:solidFill>
                  <a:srgbClr val="FEFDFB"/>
                </a:solidFill>
                <a:latin typeface="Arial"/>
                <a:cs typeface="Arial"/>
              </a:rPr>
              <a:t>  </a:t>
            </a:r>
            <a:r>
              <a:rPr sz="1100" spc="-25" dirty="0">
                <a:solidFill>
                  <a:srgbClr val="D4CBD4"/>
                </a:solidFill>
                <a:latin typeface="Tahoma"/>
                <a:cs typeface="Tahoma"/>
              </a:rPr>
              <a:t>Architecture</a:t>
            </a:r>
            <a:endParaRPr sz="1100">
              <a:latin typeface="Tahoma"/>
              <a:cs typeface="Tahoma"/>
            </a:endParaRPr>
          </a:p>
        </p:txBody>
      </p:sp>
      <p:pic>
        <p:nvPicPr>
          <p:cNvPr id="22" name="object 22"/>
          <p:cNvPicPr/>
          <p:nvPr/>
        </p:nvPicPr>
        <p:blipFill>
          <a:blip r:embed="rId8" cstate="print"/>
          <a:stretch>
            <a:fillRect/>
          </a:stretch>
        </p:blipFill>
        <p:spPr>
          <a:xfrm>
            <a:off x="89293" y="3043402"/>
            <a:ext cx="160083" cy="160020"/>
          </a:xfrm>
          <a:prstGeom prst="rect">
            <a:avLst/>
          </a:prstGeom>
        </p:spPr>
      </p:pic>
      <p:sp>
        <p:nvSpPr>
          <p:cNvPr id="23" name="object 23"/>
          <p:cNvSpPr txBox="1"/>
          <p:nvPr/>
        </p:nvSpPr>
        <p:spPr>
          <a:xfrm>
            <a:off x="129743" y="3042652"/>
            <a:ext cx="79375" cy="147320"/>
          </a:xfrm>
          <a:prstGeom prst="rect">
            <a:avLst/>
          </a:prstGeom>
        </p:spPr>
        <p:txBody>
          <a:bodyPr vert="horz" wrap="square" lIns="0" tIns="12065" rIns="0" bIns="0" rtlCol="0">
            <a:spAutoFit/>
          </a:bodyPr>
          <a:lstStyle/>
          <a:p>
            <a:pPr marL="12700">
              <a:lnSpc>
                <a:spcPct val="100000"/>
              </a:lnSpc>
              <a:spcBef>
                <a:spcPts val="95"/>
              </a:spcBef>
            </a:pPr>
            <a:r>
              <a:rPr sz="800" spc="-25" dirty="0">
                <a:solidFill>
                  <a:srgbClr val="FEFDFB"/>
                </a:solidFill>
                <a:latin typeface="Arial"/>
                <a:cs typeface="Arial"/>
              </a:rPr>
              <a:t>7</a:t>
            </a:r>
            <a:endParaRPr sz="800">
              <a:latin typeface="Arial"/>
              <a:cs typeface="Arial"/>
            </a:endParaRPr>
          </a:p>
        </p:txBody>
      </p:sp>
      <p:sp>
        <p:nvSpPr>
          <p:cNvPr id="24" name="object 24"/>
          <p:cNvSpPr txBox="1"/>
          <p:nvPr/>
        </p:nvSpPr>
        <p:spPr>
          <a:xfrm>
            <a:off x="295173" y="3015220"/>
            <a:ext cx="624840" cy="191770"/>
          </a:xfrm>
          <a:prstGeom prst="rect">
            <a:avLst/>
          </a:prstGeom>
        </p:spPr>
        <p:txBody>
          <a:bodyPr vert="horz" wrap="square" lIns="0" tIns="11430" rIns="0" bIns="0" rtlCol="0">
            <a:spAutoFit/>
          </a:bodyPr>
          <a:lstStyle/>
          <a:p>
            <a:pPr marL="12700">
              <a:lnSpc>
                <a:spcPct val="100000"/>
              </a:lnSpc>
              <a:spcBef>
                <a:spcPts val="90"/>
              </a:spcBef>
            </a:pPr>
            <a:r>
              <a:rPr sz="1100" spc="-35" dirty="0">
                <a:solidFill>
                  <a:srgbClr val="D4CBD4"/>
                </a:solidFill>
                <a:latin typeface="Tahoma"/>
                <a:cs typeface="Tahoma"/>
              </a:rPr>
              <a:t>Discussion</a:t>
            </a:r>
            <a:endParaRPr sz="1100">
              <a:latin typeface="Tahoma"/>
              <a:cs typeface="Tahoma"/>
            </a:endParaRPr>
          </a:p>
        </p:txBody>
      </p:sp>
      <p:grpSp>
        <p:nvGrpSpPr>
          <p:cNvPr id="25" name="object 25"/>
          <p:cNvGrpSpPr/>
          <p:nvPr/>
        </p:nvGrpSpPr>
        <p:grpSpPr>
          <a:xfrm>
            <a:off x="0" y="3346348"/>
            <a:ext cx="4597400" cy="109855"/>
            <a:chOff x="0" y="3346348"/>
            <a:chExt cx="4597400" cy="109855"/>
          </a:xfrm>
        </p:grpSpPr>
        <p:sp>
          <p:nvSpPr>
            <p:cNvPr id="26" name="object 26"/>
            <p:cNvSpPr/>
            <p:nvPr/>
          </p:nvSpPr>
          <p:spPr>
            <a:xfrm>
              <a:off x="0" y="3346348"/>
              <a:ext cx="1536065" cy="109855"/>
            </a:xfrm>
            <a:custGeom>
              <a:avLst/>
              <a:gdLst/>
              <a:ahLst/>
              <a:cxnLst/>
              <a:rect l="l" t="t" r="r" b="b"/>
              <a:pathLst>
                <a:path w="1536065" h="109854">
                  <a:moveTo>
                    <a:pt x="1535950" y="109639"/>
                  </a:moveTo>
                  <a:lnTo>
                    <a:pt x="0" y="109639"/>
                  </a:lnTo>
                  <a:lnTo>
                    <a:pt x="0" y="0"/>
                  </a:lnTo>
                  <a:lnTo>
                    <a:pt x="1535950" y="0"/>
                  </a:lnTo>
                  <a:lnTo>
                    <a:pt x="1535950" y="109639"/>
                  </a:lnTo>
                  <a:close/>
                </a:path>
              </a:pathLst>
            </a:custGeom>
            <a:solidFill>
              <a:srgbClr val="510051"/>
            </a:solidFill>
          </p:spPr>
          <p:txBody>
            <a:bodyPr wrap="square" lIns="0" tIns="0" rIns="0" bIns="0" rtlCol="0"/>
            <a:lstStyle/>
            <a:p>
              <a:endParaRPr/>
            </a:p>
          </p:txBody>
        </p:sp>
        <p:sp>
          <p:nvSpPr>
            <p:cNvPr id="27" name="object 27"/>
            <p:cNvSpPr/>
            <p:nvPr/>
          </p:nvSpPr>
          <p:spPr>
            <a:xfrm>
              <a:off x="1535950" y="3346348"/>
              <a:ext cx="1536065" cy="109855"/>
            </a:xfrm>
            <a:custGeom>
              <a:avLst/>
              <a:gdLst/>
              <a:ahLst/>
              <a:cxnLst/>
              <a:rect l="l" t="t" r="r" b="b"/>
              <a:pathLst>
                <a:path w="1536064" h="109854">
                  <a:moveTo>
                    <a:pt x="1536001" y="109639"/>
                  </a:moveTo>
                  <a:lnTo>
                    <a:pt x="0" y="109639"/>
                  </a:lnTo>
                  <a:lnTo>
                    <a:pt x="0" y="0"/>
                  </a:lnTo>
                  <a:lnTo>
                    <a:pt x="1536001" y="0"/>
                  </a:lnTo>
                  <a:lnTo>
                    <a:pt x="1536001" y="109639"/>
                  </a:lnTo>
                  <a:close/>
                </a:path>
              </a:pathLst>
            </a:custGeom>
            <a:solidFill>
              <a:srgbClr val="EBEBEB"/>
            </a:solidFill>
          </p:spPr>
          <p:txBody>
            <a:bodyPr wrap="square" lIns="0" tIns="0" rIns="0" bIns="0" rtlCol="0"/>
            <a:lstStyle/>
            <a:p>
              <a:endParaRPr/>
            </a:p>
          </p:txBody>
        </p:sp>
        <p:sp>
          <p:nvSpPr>
            <p:cNvPr id="28" name="object 28"/>
            <p:cNvSpPr/>
            <p:nvPr/>
          </p:nvSpPr>
          <p:spPr>
            <a:xfrm>
              <a:off x="3071964" y="3346348"/>
              <a:ext cx="1525905" cy="108585"/>
            </a:xfrm>
            <a:custGeom>
              <a:avLst/>
              <a:gdLst/>
              <a:ahLst/>
              <a:cxnLst/>
              <a:rect l="l" t="t" r="r" b="b"/>
              <a:pathLst>
                <a:path w="1525904" h="108585">
                  <a:moveTo>
                    <a:pt x="0" y="0"/>
                  </a:moveTo>
                  <a:lnTo>
                    <a:pt x="1525435" y="0"/>
                  </a:lnTo>
                  <a:lnTo>
                    <a:pt x="1525435" y="108051"/>
                  </a:lnTo>
                  <a:lnTo>
                    <a:pt x="0" y="108051"/>
                  </a:lnTo>
                  <a:lnTo>
                    <a:pt x="0" y="0"/>
                  </a:lnTo>
                  <a:close/>
                </a:path>
              </a:pathLst>
            </a:custGeom>
            <a:solidFill>
              <a:srgbClr val="D8D8D8"/>
            </a:solidFill>
          </p:spPr>
          <p:txBody>
            <a:bodyPr wrap="square" lIns="0" tIns="0" rIns="0" bIns="0" rtlCol="0"/>
            <a:lstStyle/>
            <a:p>
              <a:endParaRPr/>
            </a:p>
          </p:txBody>
        </p:sp>
      </p:grpSp>
      <p:sp>
        <p:nvSpPr>
          <p:cNvPr id="29" name="object 29"/>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dirty="0"/>
              <a:t>Calegari</a:t>
            </a:r>
            <a:r>
              <a:rPr spc="170" dirty="0"/>
              <a:t> </a:t>
            </a:r>
            <a:r>
              <a:rPr spc="-20" dirty="0"/>
              <a:t>(Universit`a</a:t>
            </a:r>
            <a:r>
              <a:rPr spc="5" dirty="0"/>
              <a:t> </a:t>
            </a:r>
            <a:r>
              <a:rPr spc="-10" dirty="0"/>
              <a:t>Bologna)</a:t>
            </a:r>
          </a:p>
        </p:txBody>
      </p:sp>
      <p:sp>
        <p:nvSpPr>
          <p:cNvPr id="30" name="object 30"/>
          <p:cNvSpPr txBox="1"/>
          <p:nvPr/>
        </p:nvSpPr>
        <p:spPr>
          <a:xfrm>
            <a:off x="2053056" y="3351784"/>
            <a:ext cx="502284" cy="102235"/>
          </a:xfrm>
          <a:prstGeom prst="rect">
            <a:avLst/>
          </a:prstGeom>
        </p:spPr>
        <p:txBody>
          <a:bodyPr vert="horz" wrap="square" lIns="0" tIns="0" rIns="0" bIns="0" rtlCol="0">
            <a:spAutoFit/>
          </a:bodyPr>
          <a:lstStyle/>
          <a:p>
            <a:pPr marL="12700">
              <a:lnSpc>
                <a:spcPts val="675"/>
              </a:lnSpc>
            </a:pPr>
            <a:r>
              <a:rPr sz="600" dirty="0">
                <a:solidFill>
                  <a:srgbClr val="470047"/>
                </a:solidFill>
                <a:latin typeface="Arial"/>
                <a:cs typeface="Arial"/>
              </a:rPr>
              <a:t>Ethics and</a:t>
            </a:r>
            <a:r>
              <a:rPr sz="600" spc="5" dirty="0">
                <a:solidFill>
                  <a:srgbClr val="470047"/>
                </a:solidFill>
                <a:latin typeface="Arial"/>
                <a:cs typeface="Arial"/>
              </a:rPr>
              <a:t> </a:t>
            </a:r>
            <a:r>
              <a:rPr sz="600" spc="-25" dirty="0">
                <a:solidFill>
                  <a:srgbClr val="470047"/>
                </a:solidFill>
                <a:latin typeface="Arial"/>
                <a:cs typeface="Arial"/>
              </a:rPr>
              <a:t>LP</a:t>
            </a:r>
            <a:endParaRPr sz="600">
              <a:latin typeface="Arial"/>
              <a:cs typeface="Arial"/>
            </a:endParaRPr>
          </a:p>
        </p:txBody>
      </p:sp>
      <p:sp>
        <p:nvSpPr>
          <p:cNvPr id="31" name="object 31"/>
          <p:cNvSpPr txBox="1">
            <a:spLocks noGrp="1"/>
          </p:cNvSpPr>
          <p:nvPr>
            <p:ph type="ftr" sz="quarter" idx="5"/>
          </p:nvPr>
        </p:nvSpPr>
        <p:spPr>
          <a:prstGeom prst="rect">
            <a:avLst/>
          </a:prstGeom>
        </p:spPr>
        <p:txBody>
          <a:bodyPr vert="horz" wrap="square" lIns="0" tIns="0" rIns="0" bIns="0" rtlCol="0">
            <a:spAutoFit/>
          </a:bodyPr>
          <a:lstStyle/>
          <a:p>
            <a:pPr marL="12700">
              <a:lnSpc>
                <a:spcPts val="675"/>
              </a:lnSpc>
            </a:pPr>
            <a:r>
              <a:rPr dirty="0"/>
              <a:t>A.Y.</a:t>
            </a:r>
            <a:r>
              <a:rPr spc="100" dirty="0"/>
              <a:t> </a:t>
            </a:r>
            <a:r>
              <a:rPr spc="-10" dirty="0"/>
              <a:t>2020/2021</a:t>
            </a:r>
          </a:p>
        </p:txBody>
      </p:sp>
      <p:sp>
        <p:nvSpPr>
          <p:cNvPr id="32" name="object 32"/>
          <p:cNvSpPr txBox="1">
            <a:spLocks noGrp="1"/>
          </p:cNvSpPr>
          <p:nvPr>
            <p:ph type="sldNum" sz="quarter" idx="7"/>
          </p:nvPr>
        </p:nvSpPr>
        <p:spPr>
          <a:prstGeom prst="rect">
            <a:avLst/>
          </a:prstGeom>
        </p:spPr>
        <p:txBody>
          <a:bodyPr vert="horz" wrap="square" lIns="0" tIns="0" rIns="0" bIns="0" rtlCol="0">
            <a:spAutoFit/>
          </a:bodyPr>
          <a:lstStyle/>
          <a:p>
            <a:pPr marL="38100">
              <a:lnSpc>
                <a:spcPts val="675"/>
              </a:lnSpc>
            </a:pPr>
            <a:fld id="{81D60167-4931-47E6-BA6A-407CBD079E47}" type="slidenum">
              <a:rPr spc="-25" dirty="0"/>
              <a:t>33</a:t>
            </a:fld>
            <a:r>
              <a:rPr spc="-60" dirty="0"/>
              <a:t> </a:t>
            </a:r>
            <a:r>
              <a:rPr spc="150" dirty="0"/>
              <a:t>/</a:t>
            </a:r>
            <a:r>
              <a:rPr spc="-55" dirty="0"/>
              <a:t> </a:t>
            </a:r>
            <a:r>
              <a:rPr spc="-25" dirty="0"/>
              <a:t>69</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46885" y="792"/>
            <a:ext cx="902335" cy="116839"/>
          </a:xfrm>
          <a:prstGeom prst="rect">
            <a:avLst/>
          </a:prstGeom>
        </p:spPr>
        <p:txBody>
          <a:bodyPr vert="horz" wrap="square" lIns="0" tIns="12065" rIns="0" bIns="0" rtlCol="0">
            <a:spAutoFit/>
          </a:bodyPr>
          <a:lstStyle/>
          <a:p>
            <a:pPr marL="12700">
              <a:lnSpc>
                <a:spcPct val="100000"/>
              </a:lnSpc>
              <a:spcBef>
                <a:spcPts val="95"/>
              </a:spcBef>
            </a:pPr>
            <a:r>
              <a:rPr sz="600" dirty="0">
                <a:solidFill>
                  <a:srgbClr val="F2F2F2"/>
                </a:solidFill>
                <a:latin typeface="Arial"/>
                <a:cs typeface="Arial"/>
              </a:rPr>
              <a:t>An</a:t>
            </a:r>
            <a:r>
              <a:rPr sz="600" spc="50" dirty="0">
                <a:solidFill>
                  <a:srgbClr val="F2F2F2"/>
                </a:solidFill>
                <a:latin typeface="Arial"/>
                <a:cs typeface="Arial"/>
              </a:rPr>
              <a:t> </a:t>
            </a:r>
            <a:r>
              <a:rPr sz="600" dirty="0">
                <a:solidFill>
                  <a:srgbClr val="F2F2F2"/>
                </a:solidFill>
                <a:latin typeface="Arial"/>
                <a:cs typeface="Arial"/>
              </a:rPr>
              <a:t>LP</a:t>
            </a:r>
            <a:r>
              <a:rPr sz="600" spc="50" dirty="0">
                <a:solidFill>
                  <a:srgbClr val="F2F2F2"/>
                </a:solidFill>
                <a:latin typeface="Arial"/>
                <a:cs typeface="Arial"/>
              </a:rPr>
              <a:t> </a:t>
            </a:r>
            <a:r>
              <a:rPr sz="600" spc="-10" dirty="0">
                <a:solidFill>
                  <a:srgbClr val="F2F2F2"/>
                </a:solidFill>
                <a:latin typeface="Arial"/>
                <a:cs typeface="Arial"/>
              </a:rPr>
              <a:t>approach</a:t>
            </a:r>
            <a:r>
              <a:rPr sz="600" spc="50" dirty="0">
                <a:solidFill>
                  <a:srgbClr val="F2F2F2"/>
                </a:solidFill>
                <a:latin typeface="Arial"/>
                <a:cs typeface="Arial"/>
              </a:rPr>
              <a:t> </a:t>
            </a:r>
            <a:r>
              <a:rPr sz="600" dirty="0">
                <a:solidFill>
                  <a:srgbClr val="F2F2F2"/>
                </a:solidFill>
                <a:latin typeface="Arial"/>
                <a:cs typeface="Arial"/>
              </a:rPr>
              <a:t>to</a:t>
            </a:r>
            <a:r>
              <a:rPr sz="600" spc="50" dirty="0">
                <a:solidFill>
                  <a:srgbClr val="F2F2F2"/>
                </a:solidFill>
                <a:latin typeface="Arial"/>
                <a:cs typeface="Arial"/>
              </a:rPr>
              <a:t> </a:t>
            </a:r>
            <a:r>
              <a:rPr sz="600" spc="-10" dirty="0">
                <a:solidFill>
                  <a:srgbClr val="F2F2F2"/>
                </a:solidFill>
                <a:latin typeface="Arial"/>
                <a:cs typeface="Arial"/>
              </a:rPr>
              <a:t>Ethics</a:t>
            </a:r>
            <a:endParaRPr sz="600">
              <a:latin typeface="Arial"/>
              <a:cs typeface="Arial"/>
            </a:endParaRPr>
          </a:p>
        </p:txBody>
      </p:sp>
      <p:sp>
        <p:nvSpPr>
          <p:cNvPr id="3" name="object 3"/>
          <p:cNvSpPr/>
          <p:nvPr/>
        </p:nvSpPr>
        <p:spPr>
          <a:xfrm>
            <a:off x="2304008" y="0"/>
            <a:ext cx="2293620" cy="140335"/>
          </a:xfrm>
          <a:custGeom>
            <a:avLst/>
            <a:gdLst/>
            <a:ahLst/>
            <a:cxnLst/>
            <a:rect l="l" t="t" r="r" b="b"/>
            <a:pathLst>
              <a:path w="2293620" h="140335">
                <a:moveTo>
                  <a:pt x="2293391" y="139992"/>
                </a:moveTo>
                <a:lnTo>
                  <a:pt x="0" y="139992"/>
                </a:lnTo>
                <a:lnTo>
                  <a:pt x="0" y="0"/>
                </a:lnTo>
                <a:lnTo>
                  <a:pt x="2293391" y="0"/>
                </a:lnTo>
                <a:lnTo>
                  <a:pt x="2293391" y="139992"/>
                </a:lnTo>
                <a:close/>
              </a:path>
            </a:pathLst>
          </a:custGeom>
          <a:solidFill>
            <a:srgbClr val="D8D8D8"/>
          </a:solidFill>
        </p:spPr>
        <p:txBody>
          <a:bodyPr wrap="square" lIns="0" tIns="0" rIns="0" bIns="0" rtlCol="0"/>
          <a:lstStyle/>
          <a:p>
            <a:endParaRPr/>
          </a:p>
        </p:txBody>
      </p:sp>
      <p:sp>
        <p:nvSpPr>
          <p:cNvPr id="4" name="object 4"/>
          <p:cNvSpPr txBox="1"/>
          <p:nvPr/>
        </p:nvSpPr>
        <p:spPr>
          <a:xfrm>
            <a:off x="2358783" y="792"/>
            <a:ext cx="15360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3D003D"/>
                </a:solidFill>
                <a:latin typeface="Arial"/>
                <a:cs typeface="Arial"/>
              </a:rPr>
              <a:t>Representing</a:t>
            </a:r>
            <a:r>
              <a:rPr sz="600" spc="60" dirty="0">
                <a:solidFill>
                  <a:srgbClr val="3D003D"/>
                </a:solidFill>
                <a:latin typeface="Arial"/>
                <a:cs typeface="Arial"/>
              </a:rPr>
              <a:t> </a:t>
            </a:r>
            <a:r>
              <a:rPr sz="600" dirty="0">
                <a:solidFill>
                  <a:srgbClr val="3D003D"/>
                </a:solidFill>
                <a:latin typeface="Arial"/>
                <a:cs typeface="Arial"/>
              </a:rPr>
              <a:t>Morality</a:t>
            </a:r>
            <a:r>
              <a:rPr sz="600" spc="65" dirty="0">
                <a:solidFill>
                  <a:srgbClr val="3D003D"/>
                </a:solidFill>
                <a:latin typeface="Arial"/>
                <a:cs typeface="Arial"/>
              </a:rPr>
              <a:t> </a:t>
            </a:r>
            <a:r>
              <a:rPr sz="600" dirty="0">
                <a:solidFill>
                  <a:srgbClr val="3D003D"/>
                </a:solidFill>
                <a:latin typeface="Arial"/>
                <a:cs typeface="Arial"/>
              </a:rPr>
              <a:t>in</a:t>
            </a:r>
            <a:r>
              <a:rPr sz="600" spc="60" dirty="0">
                <a:solidFill>
                  <a:srgbClr val="3D003D"/>
                </a:solidFill>
                <a:latin typeface="Arial"/>
                <a:cs typeface="Arial"/>
              </a:rPr>
              <a:t> </a:t>
            </a:r>
            <a:r>
              <a:rPr sz="600" dirty="0">
                <a:solidFill>
                  <a:srgbClr val="3D003D"/>
                </a:solidFill>
                <a:latin typeface="Arial"/>
                <a:cs typeface="Arial"/>
              </a:rPr>
              <a:t>Logic</a:t>
            </a:r>
            <a:r>
              <a:rPr sz="600" spc="65" dirty="0">
                <a:solidFill>
                  <a:srgbClr val="3D003D"/>
                </a:solidFill>
                <a:latin typeface="Arial"/>
                <a:cs typeface="Arial"/>
              </a:rPr>
              <a:t> </a:t>
            </a:r>
            <a:r>
              <a:rPr sz="600" spc="-10" dirty="0">
                <a:solidFill>
                  <a:srgbClr val="3D003D"/>
                </a:solidFill>
                <a:latin typeface="Arial"/>
                <a:cs typeface="Arial"/>
              </a:rPr>
              <a:t>Programming</a:t>
            </a:r>
            <a:endParaRPr sz="600">
              <a:latin typeface="Arial"/>
              <a:cs typeface="Arial"/>
            </a:endParaRPr>
          </a:p>
        </p:txBody>
      </p:sp>
      <p:sp>
        <p:nvSpPr>
          <p:cNvPr id="5" name="object 5"/>
          <p:cNvSpPr/>
          <p:nvPr/>
        </p:nvSpPr>
        <p:spPr>
          <a:xfrm>
            <a:off x="0" y="139992"/>
            <a:ext cx="4597400" cy="350520"/>
          </a:xfrm>
          <a:custGeom>
            <a:avLst/>
            <a:gdLst/>
            <a:ahLst/>
            <a:cxnLst/>
            <a:rect l="l" t="t" r="r" b="b"/>
            <a:pathLst>
              <a:path w="4597400" h="350520">
                <a:moveTo>
                  <a:pt x="0" y="0"/>
                </a:moveTo>
                <a:lnTo>
                  <a:pt x="4597400" y="0"/>
                </a:lnTo>
                <a:lnTo>
                  <a:pt x="4597400" y="350138"/>
                </a:lnTo>
                <a:lnTo>
                  <a:pt x="0" y="350138"/>
                </a:lnTo>
                <a:lnTo>
                  <a:pt x="0" y="0"/>
                </a:lnTo>
                <a:close/>
              </a:path>
            </a:pathLst>
          </a:custGeom>
          <a:solidFill>
            <a:srgbClr val="F2F2F2"/>
          </a:solidFill>
        </p:spPr>
        <p:txBody>
          <a:bodyPr wrap="square" lIns="0" tIns="0" rIns="0" bIns="0" rtlCol="0"/>
          <a:lstStyle/>
          <a:p>
            <a:endParaRPr/>
          </a:p>
        </p:txBody>
      </p:sp>
      <p:sp>
        <p:nvSpPr>
          <p:cNvPr id="6" name="object 6"/>
          <p:cNvSpPr txBox="1"/>
          <p:nvPr/>
        </p:nvSpPr>
        <p:spPr>
          <a:xfrm>
            <a:off x="95300" y="199895"/>
            <a:ext cx="1676350" cy="232756"/>
          </a:xfrm>
          <a:prstGeom prst="rect">
            <a:avLst/>
          </a:prstGeom>
        </p:spPr>
        <p:txBody>
          <a:bodyPr vert="horz" wrap="square" lIns="0" tIns="17145" rIns="0" bIns="0" rtlCol="0">
            <a:spAutoFit/>
          </a:bodyPr>
          <a:lstStyle/>
          <a:p>
            <a:pPr marL="12700">
              <a:lnSpc>
                <a:spcPct val="100000"/>
              </a:lnSpc>
              <a:spcBef>
                <a:spcPts val="135"/>
              </a:spcBef>
            </a:pPr>
            <a:r>
              <a:rPr lang="el-GR" sz="1400" spc="-20" dirty="0">
                <a:solidFill>
                  <a:srgbClr val="650065"/>
                </a:solidFill>
                <a:latin typeface="Tahoma"/>
                <a:cs typeface="Tahoma"/>
              </a:rPr>
              <a:t>Δίνεται έμφαση σε</a:t>
            </a:r>
            <a:r>
              <a:rPr sz="1400" spc="-60" dirty="0">
                <a:solidFill>
                  <a:srgbClr val="650065"/>
                </a:solidFill>
                <a:latin typeface="Tahoma"/>
                <a:cs typeface="Tahoma"/>
              </a:rPr>
              <a:t>.</a:t>
            </a:r>
            <a:r>
              <a:rPr sz="1400" spc="-200" dirty="0">
                <a:solidFill>
                  <a:srgbClr val="650065"/>
                </a:solidFill>
                <a:latin typeface="Tahoma"/>
                <a:cs typeface="Tahoma"/>
              </a:rPr>
              <a:t> </a:t>
            </a:r>
            <a:r>
              <a:rPr sz="1400" spc="-45" dirty="0">
                <a:solidFill>
                  <a:srgbClr val="650065"/>
                </a:solidFill>
                <a:latin typeface="Tahoma"/>
                <a:cs typeface="Tahoma"/>
              </a:rPr>
              <a:t>.</a:t>
            </a:r>
            <a:r>
              <a:rPr sz="1400" spc="-204" dirty="0">
                <a:solidFill>
                  <a:srgbClr val="650065"/>
                </a:solidFill>
                <a:latin typeface="Tahoma"/>
                <a:cs typeface="Tahoma"/>
              </a:rPr>
              <a:t> </a:t>
            </a:r>
            <a:r>
              <a:rPr sz="1400" spc="-50" dirty="0">
                <a:solidFill>
                  <a:srgbClr val="650065"/>
                </a:solidFill>
                <a:latin typeface="Tahoma"/>
                <a:cs typeface="Tahoma"/>
              </a:rPr>
              <a:t>.</a:t>
            </a:r>
            <a:endParaRPr sz="1400" dirty="0">
              <a:latin typeface="Tahoma"/>
              <a:cs typeface="Tahoma"/>
            </a:endParaRPr>
          </a:p>
        </p:txBody>
      </p:sp>
      <p:grpSp>
        <p:nvGrpSpPr>
          <p:cNvPr id="7" name="object 7"/>
          <p:cNvGrpSpPr/>
          <p:nvPr/>
        </p:nvGrpSpPr>
        <p:grpSpPr>
          <a:xfrm>
            <a:off x="89293" y="725957"/>
            <a:ext cx="160655" cy="356870"/>
            <a:chOff x="89293" y="725957"/>
            <a:chExt cx="160655" cy="356870"/>
          </a:xfrm>
        </p:grpSpPr>
        <p:pic>
          <p:nvPicPr>
            <p:cNvPr id="8" name="object 8"/>
            <p:cNvPicPr/>
            <p:nvPr/>
          </p:nvPicPr>
          <p:blipFill>
            <a:blip r:embed="rId2" cstate="print"/>
            <a:stretch>
              <a:fillRect/>
            </a:stretch>
          </p:blipFill>
          <p:spPr>
            <a:xfrm>
              <a:off x="89293" y="725957"/>
              <a:ext cx="160083" cy="160007"/>
            </a:xfrm>
            <a:prstGeom prst="rect">
              <a:avLst/>
            </a:prstGeom>
          </p:spPr>
        </p:pic>
        <p:pic>
          <p:nvPicPr>
            <p:cNvPr id="9" name="object 9"/>
            <p:cNvPicPr/>
            <p:nvPr/>
          </p:nvPicPr>
          <p:blipFill>
            <a:blip r:embed="rId3" cstate="print"/>
            <a:stretch>
              <a:fillRect/>
            </a:stretch>
          </p:blipFill>
          <p:spPr>
            <a:xfrm>
              <a:off x="89293" y="922705"/>
              <a:ext cx="160083" cy="160019"/>
            </a:xfrm>
            <a:prstGeom prst="rect">
              <a:avLst/>
            </a:prstGeom>
          </p:spPr>
        </p:pic>
      </p:grpSp>
      <p:sp>
        <p:nvSpPr>
          <p:cNvPr id="10" name="object 10"/>
          <p:cNvSpPr txBox="1"/>
          <p:nvPr/>
        </p:nvSpPr>
        <p:spPr>
          <a:xfrm>
            <a:off x="129743" y="725194"/>
            <a:ext cx="79375" cy="344170"/>
          </a:xfrm>
          <a:prstGeom prst="rect">
            <a:avLst/>
          </a:prstGeom>
        </p:spPr>
        <p:txBody>
          <a:bodyPr vert="horz" wrap="square" lIns="0" tIns="12065" rIns="0" bIns="0" rtlCol="0">
            <a:spAutoFit/>
          </a:bodyPr>
          <a:lstStyle/>
          <a:p>
            <a:pPr marL="12700">
              <a:lnSpc>
                <a:spcPct val="100000"/>
              </a:lnSpc>
              <a:spcBef>
                <a:spcPts val="95"/>
              </a:spcBef>
            </a:pPr>
            <a:r>
              <a:rPr sz="800" spc="-25" dirty="0">
                <a:solidFill>
                  <a:srgbClr val="FEFDFB"/>
                </a:solidFill>
                <a:latin typeface="Arial"/>
                <a:cs typeface="Arial"/>
              </a:rPr>
              <a:t>1</a:t>
            </a:r>
            <a:endParaRPr sz="800">
              <a:latin typeface="Arial"/>
              <a:cs typeface="Arial"/>
            </a:endParaRPr>
          </a:p>
          <a:p>
            <a:pPr marL="12700">
              <a:lnSpc>
                <a:spcPct val="100000"/>
              </a:lnSpc>
              <a:spcBef>
                <a:spcPts val="590"/>
              </a:spcBef>
            </a:pPr>
            <a:r>
              <a:rPr sz="800" spc="-25" dirty="0">
                <a:solidFill>
                  <a:srgbClr val="FEFDFB"/>
                </a:solidFill>
                <a:latin typeface="Arial"/>
                <a:cs typeface="Arial"/>
              </a:rPr>
              <a:t>2</a:t>
            </a:r>
            <a:endParaRPr sz="800">
              <a:latin typeface="Arial"/>
              <a:cs typeface="Arial"/>
            </a:endParaRPr>
          </a:p>
        </p:txBody>
      </p:sp>
      <p:grpSp>
        <p:nvGrpSpPr>
          <p:cNvPr id="11" name="object 11"/>
          <p:cNvGrpSpPr/>
          <p:nvPr/>
        </p:nvGrpSpPr>
        <p:grpSpPr>
          <a:xfrm>
            <a:off x="89293" y="1119454"/>
            <a:ext cx="160655" cy="356870"/>
            <a:chOff x="89293" y="1119454"/>
            <a:chExt cx="160655" cy="356870"/>
          </a:xfrm>
        </p:grpSpPr>
        <p:pic>
          <p:nvPicPr>
            <p:cNvPr id="12" name="object 12"/>
            <p:cNvPicPr/>
            <p:nvPr/>
          </p:nvPicPr>
          <p:blipFill>
            <a:blip r:embed="rId4" cstate="print"/>
            <a:stretch>
              <a:fillRect/>
            </a:stretch>
          </p:blipFill>
          <p:spPr>
            <a:xfrm>
              <a:off x="89293" y="1119454"/>
              <a:ext cx="160083" cy="160020"/>
            </a:xfrm>
            <a:prstGeom prst="rect">
              <a:avLst/>
            </a:prstGeom>
          </p:spPr>
        </p:pic>
        <p:pic>
          <p:nvPicPr>
            <p:cNvPr id="13" name="object 13"/>
            <p:cNvPicPr/>
            <p:nvPr/>
          </p:nvPicPr>
          <p:blipFill>
            <a:blip r:embed="rId5" cstate="print"/>
            <a:stretch>
              <a:fillRect/>
            </a:stretch>
          </p:blipFill>
          <p:spPr>
            <a:xfrm>
              <a:off x="89293" y="1316202"/>
              <a:ext cx="160083" cy="160019"/>
            </a:xfrm>
            <a:prstGeom prst="rect">
              <a:avLst/>
            </a:prstGeom>
          </p:spPr>
        </p:pic>
      </p:grpSp>
      <p:sp>
        <p:nvSpPr>
          <p:cNvPr id="14" name="object 14"/>
          <p:cNvSpPr txBox="1"/>
          <p:nvPr/>
        </p:nvSpPr>
        <p:spPr>
          <a:xfrm>
            <a:off x="129743" y="1118703"/>
            <a:ext cx="79375" cy="344170"/>
          </a:xfrm>
          <a:prstGeom prst="rect">
            <a:avLst/>
          </a:prstGeom>
        </p:spPr>
        <p:txBody>
          <a:bodyPr vert="horz" wrap="square" lIns="0" tIns="12065" rIns="0" bIns="0" rtlCol="0">
            <a:spAutoFit/>
          </a:bodyPr>
          <a:lstStyle/>
          <a:p>
            <a:pPr marL="12700">
              <a:lnSpc>
                <a:spcPct val="100000"/>
              </a:lnSpc>
              <a:spcBef>
                <a:spcPts val="95"/>
              </a:spcBef>
            </a:pPr>
            <a:r>
              <a:rPr sz="800" spc="-25" dirty="0">
                <a:solidFill>
                  <a:srgbClr val="FEFDFB"/>
                </a:solidFill>
                <a:latin typeface="Arial"/>
                <a:cs typeface="Arial"/>
              </a:rPr>
              <a:t>3</a:t>
            </a:r>
            <a:endParaRPr sz="800">
              <a:latin typeface="Arial"/>
              <a:cs typeface="Arial"/>
            </a:endParaRPr>
          </a:p>
          <a:p>
            <a:pPr marL="12700">
              <a:lnSpc>
                <a:spcPct val="100000"/>
              </a:lnSpc>
              <a:spcBef>
                <a:spcPts val="590"/>
              </a:spcBef>
            </a:pPr>
            <a:r>
              <a:rPr sz="800" spc="-25" dirty="0">
                <a:solidFill>
                  <a:srgbClr val="FEFDFB"/>
                </a:solidFill>
                <a:latin typeface="Arial"/>
                <a:cs typeface="Arial"/>
              </a:rPr>
              <a:t>4</a:t>
            </a:r>
            <a:endParaRPr sz="800">
              <a:latin typeface="Arial"/>
              <a:cs typeface="Arial"/>
            </a:endParaRPr>
          </a:p>
        </p:txBody>
      </p:sp>
      <p:pic>
        <p:nvPicPr>
          <p:cNvPr id="15" name="object 15"/>
          <p:cNvPicPr/>
          <p:nvPr/>
        </p:nvPicPr>
        <p:blipFill>
          <a:blip r:embed="rId6" cstate="print"/>
          <a:stretch>
            <a:fillRect/>
          </a:stretch>
        </p:blipFill>
        <p:spPr>
          <a:xfrm>
            <a:off x="319582" y="1540014"/>
            <a:ext cx="65290" cy="65150"/>
          </a:xfrm>
          <a:prstGeom prst="rect">
            <a:avLst/>
          </a:prstGeom>
        </p:spPr>
      </p:pic>
      <p:pic>
        <p:nvPicPr>
          <p:cNvPr id="16" name="object 16"/>
          <p:cNvPicPr/>
          <p:nvPr/>
        </p:nvPicPr>
        <p:blipFill>
          <a:blip r:embed="rId7" cstate="print"/>
          <a:stretch>
            <a:fillRect/>
          </a:stretch>
        </p:blipFill>
        <p:spPr>
          <a:xfrm>
            <a:off x="89293" y="1684997"/>
            <a:ext cx="160083" cy="160019"/>
          </a:xfrm>
          <a:prstGeom prst="rect">
            <a:avLst/>
          </a:prstGeom>
        </p:spPr>
      </p:pic>
      <p:sp>
        <p:nvSpPr>
          <p:cNvPr id="17" name="object 17"/>
          <p:cNvSpPr txBox="1"/>
          <p:nvPr/>
        </p:nvSpPr>
        <p:spPr>
          <a:xfrm>
            <a:off x="129743" y="1684285"/>
            <a:ext cx="79375" cy="147320"/>
          </a:xfrm>
          <a:prstGeom prst="rect">
            <a:avLst/>
          </a:prstGeom>
        </p:spPr>
        <p:txBody>
          <a:bodyPr vert="horz" wrap="square" lIns="0" tIns="12065" rIns="0" bIns="0" rtlCol="0">
            <a:spAutoFit/>
          </a:bodyPr>
          <a:lstStyle/>
          <a:p>
            <a:pPr marL="12700">
              <a:lnSpc>
                <a:spcPct val="100000"/>
              </a:lnSpc>
              <a:spcBef>
                <a:spcPts val="95"/>
              </a:spcBef>
            </a:pPr>
            <a:r>
              <a:rPr sz="800" spc="-25" dirty="0">
                <a:solidFill>
                  <a:srgbClr val="FEFDFB"/>
                </a:solidFill>
                <a:latin typeface="Arial"/>
                <a:cs typeface="Arial"/>
              </a:rPr>
              <a:t>5</a:t>
            </a:r>
            <a:endParaRPr sz="800">
              <a:latin typeface="Arial"/>
              <a:cs typeface="Arial"/>
            </a:endParaRPr>
          </a:p>
        </p:txBody>
      </p:sp>
      <p:pic>
        <p:nvPicPr>
          <p:cNvPr id="18" name="object 18"/>
          <p:cNvPicPr/>
          <p:nvPr/>
        </p:nvPicPr>
        <p:blipFill>
          <a:blip r:embed="rId8" cstate="print"/>
          <a:stretch>
            <a:fillRect/>
          </a:stretch>
        </p:blipFill>
        <p:spPr>
          <a:xfrm>
            <a:off x="319582" y="1908860"/>
            <a:ext cx="65290" cy="65150"/>
          </a:xfrm>
          <a:prstGeom prst="rect">
            <a:avLst/>
          </a:prstGeom>
        </p:spPr>
      </p:pic>
      <p:sp>
        <p:nvSpPr>
          <p:cNvPr id="19" name="object 19"/>
          <p:cNvSpPr txBox="1"/>
          <p:nvPr/>
        </p:nvSpPr>
        <p:spPr>
          <a:xfrm>
            <a:off x="295173" y="667268"/>
            <a:ext cx="2759075" cy="1353820"/>
          </a:xfrm>
          <a:prstGeom prst="rect">
            <a:avLst/>
          </a:prstGeom>
        </p:spPr>
        <p:txBody>
          <a:bodyPr vert="horz" wrap="square" lIns="0" tIns="12700" rIns="0" bIns="0" rtlCol="0">
            <a:spAutoFit/>
          </a:bodyPr>
          <a:lstStyle/>
          <a:p>
            <a:pPr marL="12700" marR="2002155">
              <a:lnSpc>
                <a:spcPct val="117400"/>
              </a:lnSpc>
              <a:spcBef>
                <a:spcPts val="100"/>
              </a:spcBef>
            </a:pPr>
            <a:r>
              <a:rPr sz="1100" spc="-10" dirty="0">
                <a:solidFill>
                  <a:srgbClr val="D4CBD4"/>
                </a:solidFill>
                <a:latin typeface="Tahoma"/>
                <a:cs typeface="Tahoma"/>
              </a:rPr>
              <a:t>Context Agents Motivation </a:t>
            </a:r>
            <a:r>
              <a:rPr sz="1100" spc="-40" dirty="0">
                <a:solidFill>
                  <a:srgbClr val="D4CBD4"/>
                </a:solidFill>
                <a:latin typeface="Tahoma"/>
                <a:cs typeface="Tahoma"/>
              </a:rPr>
              <a:t>Preliminaries</a:t>
            </a:r>
            <a:endParaRPr sz="1100" dirty="0">
              <a:latin typeface="Tahoma"/>
              <a:cs typeface="Tahoma"/>
            </a:endParaRPr>
          </a:p>
          <a:p>
            <a:pPr marR="1181100" algn="ctr">
              <a:lnSpc>
                <a:spcPct val="100000"/>
              </a:lnSpc>
              <a:spcBef>
                <a:spcPts val="35"/>
              </a:spcBef>
            </a:pPr>
            <a:r>
              <a:rPr sz="1100" spc="-10" dirty="0">
                <a:solidFill>
                  <a:srgbClr val="D6CBD6"/>
                </a:solidFill>
                <a:latin typeface="Tahoma"/>
                <a:cs typeface="Tahoma"/>
              </a:rPr>
              <a:t>Prolog</a:t>
            </a:r>
            <a:r>
              <a:rPr sz="1100" spc="-65" dirty="0">
                <a:solidFill>
                  <a:srgbClr val="D6CBD6"/>
                </a:solidFill>
                <a:latin typeface="Tahoma"/>
                <a:cs typeface="Tahoma"/>
              </a:rPr>
              <a:t> </a:t>
            </a:r>
            <a:r>
              <a:rPr sz="1100" spc="-20" dirty="0">
                <a:solidFill>
                  <a:srgbClr val="D6CBD6"/>
                </a:solidFill>
                <a:latin typeface="Tahoma"/>
                <a:cs typeface="Tahoma"/>
              </a:rPr>
              <a:t>Syntax:</a:t>
            </a:r>
            <a:r>
              <a:rPr sz="1100" spc="35" dirty="0">
                <a:solidFill>
                  <a:srgbClr val="D6CBD6"/>
                </a:solidFill>
                <a:latin typeface="Tahoma"/>
                <a:cs typeface="Tahoma"/>
              </a:rPr>
              <a:t> </a:t>
            </a:r>
            <a:r>
              <a:rPr sz="1100" spc="-10" dirty="0">
                <a:solidFill>
                  <a:srgbClr val="D6CBD6"/>
                </a:solidFill>
                <a:latin typeface="Tahoma"/>
                <a:cs typeface="Tahoma"/>
              </a:rPr>
              <a:t>Recap</a:t>
            </a:r>
            <a:endParaRPr sz="1100" dirty="0">
              <a:latin typeface="Tahoma"/>
              <a:cs typeface="Tahoma"/>
            </a:endParaRPr>
          </a:p>
          <a:p>
            <a:pPr marR="1219835" algn="ctr">
              <a:lnSpc>
                <a:spcPct val="100000"/>
              </a:lnSpc>
              <a:spcBef>
                <a:spcPts val="229"/>
              </a:spcBef>
            </a:pPr>
            <a:r>
              <a:rPr sz="1100" dirty="0">
                <a:solidFill>
                  <a:srgbClr val="D4CBD4"/>
                </a:solidFill>
                <a:latin typeface="Tahoma"/>
                <a:cs typeface="Tahoma"/>
              </a:rPr>
              <a:t>An</a:t>
            </a:r>
            <a:r>
              <a:rPr sz="1100" spc="5" dirty="0">
                <a:solidFill>
                  <a:srgbClr val="D4CBD4"/>
                </a:solidFill>
                <a:latin typeface="Tahoma"/>
                <a:cs typeface="Tahoma"/>
              </a:rPr>
              <a:t> </a:t>
            </a:r>
            <a:r>
              <a:rPr sz="1100" spc="60" dirty="0">
                <a:solidFill>
                  <a:srgbClr val="D4CBD4"/>
                </a:solidFill>
                <a:latin typeface="Tahoma"/>
                <a:cs typeface="Tahoma"/>
              </a:rPr>
              <a:t>LP</a:t>
            </a:r>
            <a:r>
              <a:rPr sz="1100" spc="5" dirty="0">
                <a:solidFill>
                  <a:srgbClr val="D4CBD4"/>
                </a:solidFill>
                <a:latin typeface="Tahoma"/>
                <a:cs typeface="Tahoma"/>
              </a:rPr>
              <a:t> </a:t>
            </a:r>
            <a:r>
              <a:rPr sz="1100" spc="-45" dirty="0">
                <a:solidFill>
                  <a:srgbClr val="D4CBD4"/>
                </a:solidFill>
                <a:latin typeface="Tahoma"/>
                <a:cs typeface="Tahoma"/>
              </a:rPr>
              <a:t>approach</a:t>
            </a:r>
            <a:r>
              <a:rPr sz="1100" spc="5" dirty="0">
                <a:solidFill>
                  <a:srgbClr val="D4CBD4"/>
                </a:solidFill>
                <a:latin typeface="Tahoma"/>
                <a:cs typeface="Tahoma"/>
              </a:rPr>
              <a:t> </a:t>
            </a:r>
            <a:r>
              <a:rPr sz="1100" dirty="0">
                <a:solidFill>
                  <a:srgbClr val="D4CBD4"/>
                </a:solidFill>
                <a:latin typeface="Tahoma"/>
                <a:cs typeface="Tahoma"/>
              </a:rPr>
              <a:t>to</a:t>
            </a:r>
            <a:r>
              <a:rPr sz="1100" spc="5" dirty="0">
                <a:solidFill>
                  <a:srgbClr val="D4CBD4"/>
                </a:solidFill>
                <a:latin typeface="Tahoma"/>
                <a:cs typeface="Tahoma"/>
              </a:rPr>
              <a:t> </a:t>
            </a:r>
            <a:r>
              <a:rPr sz="1100" spc="-10" dirty="0">
                <a:solidFill>
                  <a:srgbClr val="D4CBD4"/>
                </a:solidFill>
                <a:latin typeface="Tahoma"/>
                <a:cs typeface="Tahoma"/>
              </a:rPr>
              <a:t>Ethics</a:t>
            </a:r>
            <a:endParaRPr lang="el-GR" sz="1100" dirty="0">
              <a:latin typeface="Tahoma"/>
              <a:cs typeface="Tahoma"/>
            </a:endParaRPr>
          </a:p>
          <a:p>
            <a:pPr marL="138430" algn="ctr">
              <a:lnSpc>
                <a:spcPct val="100000"/>
              </a:lnSpc>
              <a:spcBef>
                <a:spcPts val="35"/>
              </a:spcBef>
            </a:pPr>
            <a:r>
              <a:rPr lang="el-GR" sz="1050" spc="-50" dirty="0">
                <a:solidFill>
                  <a:srgbClr val="320032"/>
                </a:solidFill>
                <a:latin typeface="Tahoma"/>
                <a:cs typeface="Tahoma"/>
              </a:rPr>
              <a:t>Απεικόνιση της ηθικής στον ΛΠ </a:t>
            </a:r>
            <a:endParaRPr lang="el-GR" sz="1050" dirty="0">
              <a:latin typeface="Tahoma"/>
              <a:cs typeface="Tahoma"/>
            </a:endParaRPr>
          </a:p>
        </p:txBody>
      </p:sp>
      <p:pic>
        <p:nvPicPr>
          <p:cNvPr id="20" name="object 20"/>
          <p:cNvPicPr/>
          <p:nvPr/>
        </p:nvPicPr>
        <p:blipFill>
          <a:blip r:embed="rId9" cstate="print"/>
          <a:stretch>
            <a:fillRect/>
          </a:stretch>
        </p:blipFill>
        <p:spPr>
          <a:xfrm>
            <a:off x="89293" y="2053844"/>
            <a:ext cx="160083" cy="160019"/>
          </a:xfrm>
          <a:prstGeom prst="rect">
            <a:avLst/>
          </a:prstGeom>
        </p:spPr>
      </p:pic>
      <p:pic>
        <p:nvPicPr>
          <p:cNvPr id="21" name="object 21"/>
          <p:cNvPicPr/>
          <p:nvPr/>
        </p:nvPicPr>
        <p:blipFill>
          <a:blip r:embed="rId10" cstate="print"/>
          <a:stretch>
            <a:fillRect/>
          </a:stretch>
        </p:blipFill>
        <p:spPr>
          <a:xfrm>
            <a:off x="319582" y="2277579"/>
            <a:ext cx="65239" cy="65278"/>
          </a:xfrm>
          <a:prstGeom prst="rect">
            <a:avLst/>
          </a:prstGeom>
        </p:spPr>
      </p:pic>
      <p:pic>
        <p:nvPicPr>
          <p:cNvPr id="22" name="object 22"/>
          <p:cNvPicPr/>
          <p:nvPr/>
        </p:nvPicPr>
        <p:blipFill>
          <a:blip r:embed="rId11" cstate="print"/>
          <a:stretch>
            <a:fillRect/>
          </a:stretch>
        </p:blipFill>
        <p:spPr>
          <a:xfrm>
            <a:off x="89293" y="2422639"/>
            <a:ext cx="160083" cy="160019"/>
          </a:xfrm>
          <a:prstGeom prst="rect">
            <a:avLst/>
          </a:prstGeom>
        </p:spPr>
      </p:pic>
      <p:pic>
        <p:nvPicPr>
          <p:cNvPr id="23" name="object 23"/>
          <p:cNvPicPr/>
          <p:nvPr/>
        </p:nvPicPr>
        <p:blipFill>
          <a:blip r:embed="rId12" cstate="print"/>
          <a:stretch>
            <a:fillRect/>
          </a:stretch>
        </p:blipFill>
        <p:spPr>
          <a:xfrm>
            <a:off x="319582" y="2646502"/>
            <a:ext cx="65239" cy="65151"/>
          </a:xfrm>
          <a:prstGeom prst="rect">
            <a:avLst/>
          </a:prstGeom>
        </p:spPr>
      </p:pic>
      <p:pic>
        <p:nvPicPr>
          <p:cNvPr id="24" name="object 24"/>
          <p:cNvPicPr/>
          <p:nvPr/>
        </p:nvPicPr>
        <p:blipFill>
          <a:blip r:embed="rId13" cstate="print"/>
          <a:stretch>
            <a:fillRect/>
          </a:stretch>
        </p:blipFill>
        <p:spPr>
          <a:xfrm>
            <a:off x="319582" y="2818460"/>
            <a:ext cx="65239" cy="65278"/>
          </a:xfrm>
          <a:prstGeom prst="rect">
            <a:avLst/>
          </a:prstGeom>
        </p:spPr>
      </p:pic>
      <p:pic>
        <p:nvPicPr>
          <p:cNvPr id="25" name="object 25"/>
          <p:cNvPicPr/>
          <p:nvPr/>
        </p:nvPicPr>
        <p:blipFill>
          <a:blip r:embed="rId14" cstate="print"/>
          <a:stretch>
            <a:fillRect/>
          </a:stretch>
        </p:blipFill>
        <p:spPr>
          <a:xfrm>
            <a:off x="319582" y="2990634"/>
            <a:ext cx="65239" cy="65151"/>
          </a:xfrm>
          <a:prstGeom prst="rect">
            <a:avLst/>
          </a:prstGeom>
        </p:spPr>
      </p:pic>
      <p:sp>
        <p:nvSpPr>
          <p:cNvPr id="26" name="object 26"/>
          <p:cNvSpPr txBox="1"/>
          <p:nvPr/>
        </p:nvSpPr>
        <p:spPr>
          <a:xfrm>
            <a:off x="129743" y="2025674"/>
            <a:ext cx="2700020" cy="1076960"/>
          </a:xfrm>
          <a:prstGeom prst="rect">
            <a:avLst/>
          </a:prstGeom>
        </p:spPr>
        <p:txBody>
          <a:bodyPr vert="horz" wrap="square" lIns="0" tIns="11430" rIns="0" bIns="0" rtlCol="0">
            <a:spAutoFit/>
          </a:bodyPr>
          <a:lstStyle/>
          <a:p>
            <a:pPr marL="177800" indent="-165735">
              <a:lnSpc>
                <a:spcPct val="100000"/>
              </a:lnSpc>
              <a:spcBef>
                <a:spcPts val="90"/>
              </a:spcBef>
              <a:buClr>
                <a:srgbClr val="FEFDFB"/>
              </a:buClr>
              <a:buSzPct val="72727"/>
              <a:buFont typeface="Arial"/>
              <a:buAutoNum type="arabicPlain" startAt="6"/>
              <a:tabLst>
                <a:tab pos="178435" algn="l"/>
              </a:tabLst>
            </a:pPr>
            <a:r>
              <a:rPr sz="1100" spc="-10" dirty="0">
                <a:solidFill>
                  <a:srgbClr val="D4CBD4"/>
                </a:solidFill>
                <a:latin typeface="Tahoma"/>
                <a:cs typeface="Tahoma"/>
              </a:rPr>
              <a:t>Architecture</a:t>
            </a:r>
            <a:endParaRPr sz="1100" dirty="0">
              <a:latin typeface="Tahoma"/>
              <a:cs typeface="Tahoma"/>
            </a:endParaRPr>
          </a:p>
          <a:p>
            <a:pPr marL="316230">
              <a:lnSpc>
                <a:spcPct val="100000"/>
              </a:lnSpc>
              <a:spcBef>
                <a:spcPts val="35"/>
              </a:spcBef>
            </a:pPr>
            <a:r>
              <a:rPr sz="1100" spc="-30" dirty="0">
                <a:solidFill>
                  <a:srgbClr val="D6CBD6"/>
                </a:solidFill>
                <a:latin typeface="Tahoma"/>
                <a:cs typeface="Tahoma"/>
              </a:rPr>
              <a:t>Possible </a:t>
            </a:r>
            <a:r>
              <a:rPr sz="1100" spc="-10" dirty="0">
                <a:solidFill>
                  <a:srgbClr val="D6CBD6"/>
                </a:solidFill>
                <a:latin typeface="Tahoma"/>
                <a:cs typeface="Tahoma"/>
              </a:rPr>
              <a:t>architecture</a:t>
            </a:r>
            <a:endParaRPr sz="1100" dirty="0">
              <a:latin typeface="Tahoma"/>
              <a:cs typeface="Tahoma"/>
            </a:endParaRPr>
          </a:p>
          <a:p>
            <a:pPr marL="177800" indent="-165735">
              <a:lnSpc>
                <a:spcPct val="100000"/>
              </a:lnSpc>
              <a:spcBef>
                <a:spcPts val="229"/>
              </a:spcBef>
              <a:buClr>
                <a:srgbClr val="FEFDFB"/>
              </a:buClr>
              <a:buSzPct val="72727"/>
              <a:buFont typeface="Arial"/>
              <a:buAutoNum type="arabicPlain" startAt="7"/>
              <a:tabLst>
                <a:tab pos="178435" algn="l"/>
              </a:tabLst>
            </a:pPr>
            <a:r>
              <a:rPr sz="1100" spc="-10" dirty="0">
                <a:solidFill>
                  <a:srgbClr val="D4CBD4"/>
                </a:solidFill>
                <a:latin typeface="Tahoma"/>
                <a:cs typeface="Tahoma"/>
              </a:rPr>
              <a:t>Discussion</a:t>
            </a:r>
            <a:endParaRPr sz="1100" dirty="0">
              <a:latin typeface="Tahoma"/>
              <a:cs typeface="Tahoma"/>
            </a:endParaRPr>
          </a:p>
          <a:p>
            <a:pPr marL="316230">
              <a:lnSpc>
                <a:spcPct val="100000"/>
              </a:lnSpc>
              <a:spcBef>
                <a:spcPts val="35"/>
              </a:spcBef>
            </a:pPr>
            <a:r>
              <a:rPr sz="1100" dirty="0">
                <a:solidFill>
                  <a:srgbClr val="D6CBD6"/>
                </a:solidFill>
                <a:latin typeface="Tahoma"/>
                <a:cs typeface="Tahoma"/>
              </a:rPr>
              <a:t>About</a:t>
            </a:r>
            <a:r>
              <a:rPr sz="1100" spc="-20" dirty="0">
                <a:solidFill>
                  <a:srgbClr val="D6CBD6"/>
                </a:solidFill>
                <a:latin typeface="Tahoma"/>
                <a:cs typeface="Tahoma"/>
              </a:rPr>
              <a:t> </a:t>
            </a:r>
            <a:r>
              <a:rPr sz="1100" spc="-10" dirty="0">
                <a:solidFill>
                  <a:srgbClr val="D6CBD6"/>
                </a:solidFill>
                <a:latin typeface="Tahoma"/>
                <a:cs typeface="Tahoma"/>
              </a:rPr>
              <a:t>Interaction</a:t>
            </a:r>
            <a:endParaRPr sz="1100" dirty="0">
              <a:latin typeface="Tahoma"/>
              <a:cs typeface="Tahoma"/>
            </a:endParaRPr>
          </a:p>
          <a:p>
            <a:pPr marL="316230" marR="5080">
              <a:lnSpc>
                <a:spcPct val="102600"/>
              </a:lnSpc>
            </a:pPr>
            <a:r>
              <a:rPr sz="1100" spc="-10" dirty="0">
                <a:solidFill>
                  <a:srgbClr val="D6CBD6"/>
                </a:solidFill>
                <a:latin typeface="Tahoma"/>
                <a:cs typeface="Tahoma"/>
              </a:rPr>
              <a:t>Missing</a:t>
            </a:r>
            <a:r>
              <a:rPr sz="1100" spc="-35" dirty="0">
                <a:solidFill>
                  <a:srgbClr val="D6CBD6"/>
                </a:solidFill>
                <a:latin typeface="Tahoma"/>
                <a:cs typeface="Tahoma"/>
              </a:rPr>
              <a:t> </a:t>
            </a:r>
            <a:r>
              <a:rPr sz="1100" spc="-10" dirty="0">
                <a:solidFill>
                  <a:srgbClr val="D6CBD6"/>
                </a:solidFill>
                <a:latin typeface="Tahoma"/>
                <a:cs typeface="Tahoma"/>
              </a:rPr>
              <a:t>Parts</a:t>
            </a:r>
            <a:r>
              <a:rPr sz="1100" spc="-25" dirty="0">
                <a:solidFill>
                  <a:srgbClr val="D6CBD6"/>
                </a:solidFill>
                <a:latin typeface="Tahoma"/>
                <a:cs typeface="Tahoma"/>
              </a:rPr>
              <a:t> </a:t>
            </a:r>
            <a:r>
              <a:rPr sz="1100" dirty="0">
                <a:solidFill>
                  <a:srgbClr val="D6CBD6"/>
                </a:solidFill>
                <a:latin typeface="Tahoma"/>
                <a:cs typeface="Tahoma"/>
              </a:rPr>
              <a:t>in</a:t>
            </a:r>
            <a:r>
              <a:rPr sz="1100" spc="-25" dirty="0">
                <a:solidFill>
                  <a:srgbClr val="D6CBD6"/>
                </a:solidFill>
                <a:latin typeface="Tahoma"/>
                <a:cs typeface="Tahoma"/>
              </a:rPr>
              <a:t> </a:t>
            </a:r>
            <a:r>
              <a:rPr sz="1100" spc="-10" dirty="0">
                <a:solidFill>
                  <a:srgbClr val="D6CBD6"/>
                </a:solidFill>
                <a:latin typeface="Tahoma"/>
                <a:cs typeface="Tahoma"/>
              </a:rPr>
              <a:t>tuProlog</a:t>
            </a:r>
            <a:r>
              <a:rPr sz="1100" spc="-30" dirty="0">
                <a:solidFill>
                  <a:srgbClr val="D6CBD6"/>
                </a:solidFill>
                <a:latin typeface="Tahoma"/>
                <a:cs typeface="Tahoma"/>
              </a:rPr>
              <a:t> </a:t>
            </a:r>
            <a:r>
              <a:rPr sz="1100" spc="-25" dirty="0">
                <a:solidFill>
                  <a:srgbClr val="D6CBD6"/>
                </a:solidFill>
                <a:latin typeface="Tahoma"/>
                <a:cs typeface="Tahoma"/>
              </a:rPr>
              <a:t>Agents </a:t>
            </a:r>
            <a:r>
              <a:rPr sz="1100" spc="120" dirty="0">
                <a:solidFill>
                  <a:srgbClr val="D6CBD6"/>
                </a:solidFill>
                <a:latin typeface="Tahoma"/>
                <a:cs typeface="Tahoma"/>
              </a:rPr>
              <a:t>/</a:t>
            </a:r>
            <a:r>
              <a:rPr sz="1100" spc="-30" dirty="0">
                <a:solidFill>
                  <a:srgbClr val="D6CBD6"/>
                </a:solidFill>
                <a:latin typeface="Tahoma"/>
                <a:cs typeface="Tahoma"/>
              </a:rPr>
              <a:t> </a:t>
            </a:r>
            <a:r>
              <a:rPr sz="1100" spc="-25" dirty="0">
                <a:solidFill>
                  <a:srgbClr val="D6CBD6"/>
                </a:solidFill>
                <a:latin typeface="Tahoma"/>
                <a:cs typeface="Tahoma"/>
              </a:rPr>
              <a:t>MAS </a:t>
            </a:r>
            <a:r>
              <a:rPr sz="1100" spc="-30" dirty="0">
                <a:solidFill>
                  <a:srgbClr val="D6CBD6"/>
                </a:solidFill>
                <a:latin typeface="Tahoma"/>
                <a:cs typeface="Tahoma"/>
              </a:rPr>
              <a:t>Conceptual</a:t>
            </a:r>
            <a:r>
              <a:rPr sz="1100" spc="-5" dirty="0">
                <a:solidFill>
                  <a:srgbClr val="D6CBD6"/>
                </a:solidFill>
                <a:latin typeface="Tahoma"/>
                <a:cs typeface="Tahoma"/>
              </a:rPr>
              <a:t> </a:t>
            </a:r>
            <a:r>
              <a:rPr sz="1100" spc="-10" dirty="0">
                <a:solidFill>
                  <a:srgbClr val="D6CBD6"/>
                </a:solidFill>
                <a:latin typeface="Tahoma"/>
                <a:cs typeface="Tahoma"/>
              </a:rPr>
              <a:t>Integrity</a:t>
            </a:r>
            <a:endParaRPr sz="1100" dirty="0">
              <a:latin typeface="Tahoma"/>
              <a:cs typeface="Tahoma"/>
            </a:endParaRPr>
          </a:p>
        </p:txBody>
      </p:sp>
      <p:grpSp>
        <p:nvGrpSpPr>
          <p:cNvPr id="27" name="object 27"/>
          <p:cNvGrpSpPr/>
          <p:nvPr/>
        </p:nvGrpSpPr>
        <p:grpSpPr>
          <a:xfrm>
            <a:off x="0" y="3346348"/>
            <a:ext cx="4597400" cy="109855"/>
            <a:chOff x="0" y="3346348"/>
            <a:chExt cx="4597400" cy="109855"/>
          </a:xfrm>
        </p:grpSpPr>
        <p:sp>
          <p:nvSpPr>
            <p:cNvPr id="28" name="object 28"/>
            <p:cNvSpPr/>
            <p:nvPr/>
          </p:nvSpPr>
          <p:spPr>
            <a:xfrm>
              <a:off x="0" y="3346348"/>
              <a:ext cx="1536065" cy="109855"/>
            </a:xfrm>
            <a:custGeom>
              <a:avLst/>
              <a:gdLst/>
              <a:ahLst/>
              <a:cxnLst/>
              <a:rect l="l" t="t" r="r" b="b"/>
              <a:pathLst>
                <a:path w="1536065" h="109854">
                  <a:moveTo>
                    <a:pt x="1535950" y="109639"/>
                  </a:moveTo>
                  <a:lnTo>
                    <a:pt x="0" y="109639"/>
                  </a:lnTo>
                  <a:lnTo>
                    <a:pt x="0" y="0"/>
                  </a:lnTo>
                  <a:lnTo>
                    <a:pt x="1535950" y="0"/>
                  </a:lnTo>
                  <a:lnTo>
                    <a:pt x="1535950" y="109639"/>
                  </a:lnTo>
                  <a:close/>
                </a:path>
              </a:pathLst>
            </a:custGeom>
            <a:solidFill>
              <a:srgbClr val="510051"/>
            </a:solidFill>
          </p:spPr>
          <p:txBody>
            <a:bodyPr wrap="square" lIns="0" tIns="0" rIns="0" bIns="0" rtlCol="0"/>
            <a:lstStyle/>
            <a:p>
              <a:endParaRPr/>
            </a:p>
          </p:txBody>
        </p:sp>
        <p:sp>
          <p:nvSpPr>
            <p:cNvPr id="29" name="object 29"/>
            <p:cNvSpPr/>
            <p:nvPr/>
          </p:nvSpPr>
          <p:spPr>
            <a:xfrm>
              <a:off x="1535950" y="3346348"/>
              <a:ext cx="1536065" cy="109855"/>
            </a:xfrm>
            <a:custGeom>
              <a:avLst/>
              <a:gdLst/>
              <a:ahLst/>
              <a:cxnLst/>
              <a:rect l="l" t="t" r="r" b="b"/>
              <a:pathLst>
                <a:path w="1536064" h="109854">
                  <a:moveTo>
                    <a:pt x="1536001" y="109639"/>
                  </a:moveTo>
                  <a:lnTo>
                    <a:pt x="0" y="109639"/>
                  </a:lnTo>
                  <a:lnTo>
                    <a:pt x="0" y="0"/>
                  </a:lnTo>
                  <a:lnTo>
                    <a:pt x="1536001" y="0"/>
                  </a:lnTo>
                  <a:lnTo>
                    <a:pt x="1536001" y="109639"/>
                  </a:lnTo>
                  <a:close/>
                </a:path>
              </a:pathLst>
            </a:custGeom>
            <a:solidFill>
              <a:srgbClr val="EBEBEB"/>
            </a:solidFill>
          </p:spPr>
          <p:txBody>
            <a:bodyPr wrap="square" lIns="0" tIns="0" rIns="0" bIns="0" rtlCol="0"/>
            <a:lstStyle/>
            <a:p>
              <a:endParaRPr/>
            </a:p>
          </p:txBody>
        </p:sp>
        <p:sp>
          <p:nvSpPr>
            <p:cNvPr id="30" name="object 30"/>
            <p:cNvSpPr/>
            <p:nvPr/>
          </p:nvSpPr>
          <p:spPr>
            <a:xfrm>
              <a:off x="3071964" y="3346348"/>
              <a:ext cx="1525905" cy="108585"/>
            </a:xfrm>
            <a:custGeom>
              <a:avLst/>
              <a:gdLst/>
              <a:ahLst/>
              <a:cxnLst/>
              <a:rect l="l" t="t" r="r" b="b"/>
              <a:pathLst>
                <a:path w="1525904" h="108585">
                  <a:moveTo>
                    <a:pt x="0" y="0"/>
                  </a:moveTo>
                  <a:lnTo>
                    <a:pt x="1525435" y="0"/>
                  </a:lnTo>
                  <a:lnTo>
                    <a:pt x="1525435" y="108051"/>
                  </a:lnTo>
                  <a:lnTo>
                    <a:pt x="0" y="108051"/>
                  </a:lnTo>
                  <a:lnTo>
                    <a:pt x="0" y="0"/>
                  </a:lnTo>
                  <a:close/>
                </a:path>
              </a:pathLst>
            </a:custGeom>
            <a:solidFill>
              <a:srgbClr val="D8D8D8"/>
            </a:solidFill>
          </p:spPr>
          <p:txBody>
            <a:bodyPr wrap="square" lIns="0" tIns="0" rIns="0" bIns="0" rtlCol="0"/>
            <a:lstStyle/>
            <a:p>
              <a:endParaRPr/>
            </a:p>
          </p:txBody>
        </p:sp>
      </p:grpSp>
      <p:sp>
        <p:nvSpPr>
          <p:cNvPr id="31" name="object 31"/>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dirty="0"/>
              <a:t>Calegari</a:t>
            </a:r>
            <a:r>
              <a:rPr spc="170" dirty="0"/>
              <a:t> </a:t>
            </a:r>
            <a:r>
              <a:rPr spc="-20" dirty="0"/>
              <a:t>(Universit`a</a:t>
            </a:r>
            <a:r>
              <a:rPr spc="5" dirty="0"/>
              <a:t> </a:t>
            </a:r>
            <a:r>
              <a:rPr spc="-10" dirty="0"/>
              <a:t>Bologna)</a:t>
            </a:r>
          </a:p>
        </p:txBody>
      </p:sp>
      <p:sp>
        <p:nvSpPr>
          <p:cNvPr id="32" name="object 32"/>
          <p:cNvSpPr txBox="1"/>
          <p:nvPr/>
        </p:nvSpPr>
        <p:spPr>
          <a:xfrm>
            <a:off x="2053056" y="3351784"/>
            <a:ext cx="502284" cy="102235"/>
          </a:xfrm>
          <a:prstGeom prst="rect">
            <a:avLst/>
          </a:prstGeom>
        </p:spPr>
        <p:txBody>
          <a:bodyPr vert="horz" wrap="square" lIns="0" tIns="0" rIns="0" bIns="0" rtlCol="0">
            <a:spAutoFit/>
          </a:bodyPr>
          <a:lstStyle/>
          <a:p>
            <a:pPr marL="12700">
              <a:lnSpc>
                <a:spcPts val="675"/>
              </a:lnSpc>
            </a:pPr>
            <a:r>
              <a:rPr sz="600" dirty="0">
                <a:solidFill>
                  <a:srgbClr val="470047"/>
                </a:solidFill>
                <a:latin typeface="Arial"/>
                <a:cs typeface="Arial"/>
              </a:rPr>
              <a:t>Ethics and</a:t>
            </a:r>
            <a:r>
              <a:rPr sz="600" spc="5" dirty="0">
                <a:solidFill>
                  <a:srgbClr val="470047"/>
                </a:solidFill>
                <a:latin typeface="Arial"/>
                <a:cs typeface="Arial"/>
              </a:rPr>
              <a:t> </a:t>
            </a:r>
            <a:r>
              <a:rPr sz="600" spc="-25" dirty="0">
                <a:solidFill>
                  <a:srgbClr val="470047"/>
                </a:solidFill>
                <a:latin typeface="Arial"/>
                <a:cs typeface="Arial"/>
              </a:rPr>
              <a:t>LP</a:t>
            </a:r>
            <a:endParaRPr sz="600">
              <a:latin typeface="Arial"/>
              <a:cs typeface="Arial"/>
            </a:endParaRPr>
          </a:p>
        </p:txBody>
      </p:sp>
      <p:sp>
        <p:nvSpPr>
          <p:cNvPr id="33" name="object 33"/>
          <p:cNvSpPr txBox="1">
            <a:spLocks noGrp="1"/>
          </p:cNvSpPr>
          <p:nvPr>
            <p:ph type="ftr" sz="quarter" idx="5"/>
          </p:nvPr>
        </p:nvSpPr>
        <p:spPr>
          <a:prstGeom prst="rect">
            <a:avLst/>
          </a:prstGeom>
        </p:spPr>
        <p:txBody>
          <a:bodyPr vert="horz" wrap="square" lIns="0" tIns="0" rIns="0" bIns="0" rtlCol="0">
            <a:spAutoFit/>
          </a:bodyPr>
          <a:lstStyle/>
          <a:p>
            <a:pPr marL="12700">
              <a:lnSpc>
                <a:spcPts val="675"/>
              </a:lnSpc>
            </a:pPr>
            <a:r>
              <a:rPr dirty="0"/>
              <a:t>A.Y.</a:t>
            </a:r>
            <a:r>
              <a:rPr spc="100" dirty="0"/>
              <a:t> </a:t>
            </a:r>
            <a:r>
              <a:rPr spc="-10" dirty="0"/>
              <a:t>2020/2021</a:t>
            </a:r>
          </a:p>
        </p:txBody>
      </p:sp>
      <p:sp>
        <p:nvSpPr>
          <p:cNvPr id="34" name="object 34"/>
          <p:cNvSpPr txBox="1">
            <a:spLocks noGrp="1"/>
          </p:cNvSpPr>
          <p:nvPr>
            <p:ph type="sldNum" sz="quarter" idx="7"/>
          </p:nvPr>
        </p:nvSpPr>
        <p:spPr>
          <a:prstGeom prst="rect">
            <a:avLst/>
          </a:prstGeom>
        </p:spPr>
        <p:txBody>
          <a:bodyPr vert="horz" wrap="square" lIns="0" tIns="0" rIns="0" bIns="0" rtlCol="0">
            <a:spAutoFit/>
          </a:bodyPr>
          <a:lstStyle/>
          <a:p>
            <a:pPr marL="38100">
              <a:lnSpc>
                <a:spcPts val="675"/>
              </a:lnSpc>
            </a:pPr>
            <a:fld id="{81D60167-4931-47E6-BA6A-407CBD079E47}" type="slidenum">
              <a:rPr spc="-25" dirty="0"/>
              <a:t>34</a:t>
            </a:fld>
            <a:r>
              <a:rPr spc="-60" dirty="0"/>
              <a:t> </a:t>
            </a:r>
            <a:r>
              <a:rPr spc="150" dirty="0"/>
              <a:t>/</a:t>
            </a:r>
            <a:r>
              <a:rPr spc="-55" dirty="0"/>
              <a:t> </a:t>
            </a:r>
            <a:r>
              <a:rPr spc="-25" dirty="0"/>
              <a:t>69</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04008" y="0"/>
            <a:ext cx="2293620" cy="140335"/>
          </a:xfrm>
          <a:custGeom>
            <a:avLst/>
            <a:gdLst/>
            <a:ahLst/>
            <a:cxnLst/>
            <a:rect l="l" t="t" r="r" b="b"/>
            <a:pathLst>
              <a:path w="2293620" h="140335">
                <a:moveTo>
                  <a:pt x="2293391" y="139992"/>
                </a:moveTo>
                <a:lnTo>
                  <a:pt x="0" y="139992"/>
                </a:lnTo>
                <a:lnTo>
                  <a:pt x="0" y="0"/>
                </a:lnTo>
                <a:lnTo>
                  <a:pt x="2293391" y="0"/>
                </a:lnTo>
                <a:lnTo>
                  <a:pt x="2293391" y="139992"/>
                </a:lnTo>
                <a:close/>
              </a:path>
            </a:pathLst>
          </a:custGeom>
          <a:solidFill>
            <a:srgbClr val="D8D8D8"/>
          </a:solidFill>
        </p:spPr>
        <p:txBody>
          <a:bodyPr wrap="square" lIns="0" tIns="0" rIns="0" bIns="0" rtlCol="0"/>
          <a:lstStyle/>
          <a:p>
            <a:endParaRPr/>
          </a:p>
        </p:txBody>
      </p:sp>
      <p:sp>
        <p:nvSpPr>
          <p:cNvPr id="3" name="object 3"/>
          <p:cNvSpPr txBox="1"/>
          <p:nvPr/>
        </p:nvSpPr>
        <p:spPr>
          <a:xfrm>
            <a:off x="1346885" y="792"/>
            <a:ext cx="2548255" cy="116839"/>
          </a:xfrm>
          <a:prstGeom prst="rect">
            <a:avLst/>
          </a:prstGeom>
        </p:spPr>
        <p:txBody>
          <a:bodyPr vert="horz" wrap="square" lIns="0" tIns="12065" rIns="0" bIns="0" rtlCol="0">
            <a:spAutoFit/>
          </a:bodyPr>
          <a:lstStyle/>
          <a:p>
            <a:pPr marL="12700">
              <a:lnSpc>
                <a:spcPct val="100000"/>
              </a:lnSpc>
              <a:spcBef>
                <a:spcPts val="95"/>
              </a:spcBef>
              <a:tabLst>
                <a:tab pos="1024255" algn="l"/>
              </a:tabLst>
            </a:pPr>
            <a:r>
              <a:rPr sz="600" dirty="0">
                <a:solidFill>
                  <a:srgbClr val="F2F2F2"/>
                </a:solidFill>
                <a:latin typeface="Arial"/>
                <a:cs typeface="Arial"/>
              </a:rPr>
              <a:t>An</a:t>
            </a:r>
            <a:r>
              <a:rPr sz="600" spc="50" dirty="0">
                <a:solidFill>
                  <a:srgbClr val="F2F2F2"/>
                </a:solidFill>
                <a:latin typeface="Arial"/>
                <a:cs typeface="Arial"/>
              </a:rPr>
              <a:t> </a:t>
            </a:r>
            <a:r>
              <a:rPr sz="600" dirty="0">
                <a:solidFill>
                  <a:srgbClr val="F2F2F2"/>
                </a:solidFill>
                <a:latin typeface="Arial"/>
                <a:cs typeface="Arial"/>
              </a:rPr>
              <a:t>LP</a:t>
            </a:r>
            <a:r>
              <a:rPr sz="600" spc="50" dirty="0">
                <a:solidFill>
                  <a:srgbClr val="F2F2F2"/>
                </a:solidFill>
                <a:latin typeface="Arial"/>
                <a:cs typeface="Arial"/>
              </a:rPr>
              <a:t> </a:t>
            </a:r>
            <a:r>
              <a:rPr sz="600" spc="-10" dirty="0">
                <a:solidFill>
                  <a:srgbClr val="F2F2F2"/>
                </a:solidFill>
                <a:latin typeface="Arial"/>
                <a:cs typeface="Arial"/>
              </a:rPr>
              <a:t>approach</a:t>
            </a:r>
            <a:r>
              <a:rPr sz="600" spc="50" dirty="0">
                <a:solidFill>
                  <a:srgbClr val="F2F2F2"/>
                </a:solidFill>
                <a:latin typeface="Arial"/>
                <a:cs typeface="Arial"/>
              </a:rPr>
              <a:t> </a:t>
            </a:r>
            <a:r>
              <a:rPr sz="600" dirty="0">
                <a:solidFill>
                  <a:srgbClr val="F2F2F2"/>
                </a:solidFill>
                <a:latin typeface="Arial"/>
                <a:cs typeface="Arial"/>
              </a:rPr>
              <a:t>to</a:t>
            </a:r>
            <a:r>
              <a:rPr sz="600" spc="50" dirty="0">
                <a:solidFill>
                  <a:srgbClr val="F2F2F2"/>
                </a:solidFill>
                <a:latin typeface="Arial"/>
                <a:cs typeface="Arial"/>
              </a:rPr>
              <a:t> </a:t>
            </a:r>
            <a:r>
              <a:rPr sz="600" spc="-10" dirty="0">
                <a:solidFill>
                  <a:srgbClr val="F2F2F2"/>
                </a:solidFill>
                <a:latin typeface="Arial"/>
                <a:cs typeface="Arial"/>
              </a:rPr>
              <a:t>Ethics</a:t>
            </a:r>
            <a:r>
              <a:rPr sz="600" dirty="0">
                <a:solidFill>
                  <a:srgbClr val="F2F2F2"/>
                </a:solidFill>
                <a:latin typeface="Arial"/>
                <a:cs typeface="Arial"/>
              </a:rPr>
              <a:t>	</a:t>
            </a:r>
            <a:r>
              <a:rPr sz="600" spc="-20" dirty="0">
                <a:solidFill>
                  <a:srgbClr val="3D003D"/>
                </a:solidFill>
                <a:latin typeface="Arial"/>
                <a:cs typeface="Arial"/>
              </a:rPr>
              <a:t>Representing</a:t>
            </a:r>
            <a:r>
              <a:rPr sz="600" spc="60" dirty="0">
                <a:solidFill>
                  <a:srgbClr val="3D003D"/>
                </a:solidFill>
                <a:latin typeface="Arial"/>
                <a:cs typeface="Arial"/>
              </a:rPr>
              <a:t> </a:t>
            </a:r>
            <a:r>
              <a:rPr sz="600" dirty="0">
                <a:solidFill>
                  <a:srgbClr val="3D003D"/>
                </a:solidFill>
                <a:latin typeface="Arial"/>
                <a:cs typeface="Arial"/>
              </a:rPr>
              <a:t>Morality</a:t>
            </a:r>
            <a:r>
              <a:rPr sz="600" spc="65" dirty="0">
                <a:solidFill>
                  <a:srgbClr val="3D003D"/>
                </a:solidFill>
                <a:latin typeface="Arial"/>
                <a:cs typeface="Arial"/>
              </a:rPr>
              <a:t> </a:t>
            </a:r>
            <a:r>
              <a:rPr sz="600" dirty="0">
                <a:solidFill>
                  <a:srgbClr val="3D003D"/>
                </a:solidFill>
                <a:latin typeface="Arial"/>
                <a:cs typeface="Arial"/>
              </a:rPr>
              <a:t>in</a:t>
            </a:r>
            <a:r>
              <a:rPr sz="600" spc="60" dirty="0">
                <a:solidFill>
                  <a:srgbClr val="3D003D"/>
                </a:solidFill>
                <a:latin typeface="Arial"/>
                <a:cs typeface="Arial"/>
              </a:rPr>
              <a:t> </a:t>
            </a:r>
            <a:r>
              <a:rPr sz="600" dirty="0">
                <a:solidFill>
                  <a:srgbClr val="3D003D"/>
                </a:solidFill>
                <a:latin typeface="Arial"/>
                <a:cs typeface="Arial"/>
              </a:rPr>
              <a:t>Logic</a:t>
            </a:r>
            <a:r>
              <a:rPr sz="600" spc="65" dirty="0">
                <a:solidFill>
                  <a:srgbClr val="3D003D"/>
                </a:solidFill>
                <a:latin typeface="Arial"/>
                <a:cs typeface="Arial"/>
              </a:rPr>
              <a:t> </a:t>
            </a:r>
            <a:r>
              <a:rPr sz="600" spc="-10" dirty="0">
                <a:solidFill>
                  <a:srgbClr val="3D003D"/>
                </a:solidFill>
                <a:latin typeface="Arial"/>
                <a:cs typeface="Arial"/>
              </a:rPr>
              <a:t>Programming</a:t>
            </a:r>
            <a:endParaRPr sz="600">
              <a:latin typeface="Arial"/>
              <a:cs typeface="Arial"/>
            </a:endParaRPr>
          </a:p>
        </p:txBody>
      </p:sp>
      <p:sp>
        <p:nvSpPr>
          <p:cNvPr id="4" name="object 4"/>
          <p:cNvSpPr/>
          <p:nvPr/>
        </p:nvSpPr>
        <p:spPr>
          <a:xfrm>
            <a:off x="0" y="139992"/>
            <a:ext cx="4597400" cy="350520"/>
          </a:xfrm>
          <a:custGeom>
            <a:avLst/>
            <a:gdLst/>
            <a:ahLst/>
            <a:cxnLst/>
            <a:rect l="l" t="t" r="r" b="b"/>
            <a:pathLst>
              <a:path w="4597400" h="350520">
                <a:moveTo>
                  <a:pt x="0" y="0"/>
                </a:moveTo>
                <a:lnTo>
                  <a:pt x="4597400" y="0"/>
                </a:lnTo>
                <a:lnTo>
                  <a:pt x="4597400" y="350138"/>
                </a:lnTo>
                <a:lnTo>
                  <a:pt x="0" y="350138"/>
                </a:lnTo>
                <a:lnTo>
                  <a:pt x="0" y="0"/>
                </a:lnTo>
                <a:close/>
              </a:path>
            </a:pathLst>
          </a:custGeom>
          <a:solidFill>
            <a:srgbClr val="F2F2F2"/>
          </a:solidFill>
        </p:spPr>
        <p:txBody>
          <a:bodyPr wrap="square" lIns="0" tIns="0" rIns="0" bIns="0" rtlCol="0"/>
          <a:lstStyle/>
          <a:p>
            <a:endParaRPr dirty="0"/>
          </a:p>
        </p:txBody>
      </p:sp>
      <p:sp>
        <p:nvSpPr>
          <p:cNvPr id="5" name="object 5"/>
          <p:cNvSpPr txBox="1">
            <a:spLocks noGrp="1"/>
          </p:cNvSpPr>
          <p:nvPr>
            <p:ph type="title"/>
          </p:nvPr>
        </p:nvSpPr>
        <p:spPr>
          <a:xfrm>
            <a:off x="95300" y="199895"/>
            <a:ext cx="897255" cy="232756"/>
          </a:xfrm>
          <a:prstGeom prst="rect">
            <a:avLst/>
          </a:prstGeom>
        </p:spPr>
        <p:txBody>
          <a:bodyPr vert="horz" wrap="square" lIns="0" tIns="17145" rIns="0" bIns="0" rtlCol="0">
            <a:spAutoFit/>
          </a:bodyPr>
          <a:lstStyle/>
          <a:p>
            <a:pPr marL="12700">
              <a:lnSpc>
                <a:spcPct val="100000"/>
              </a:lnSpc>
              <a:spcBef>
                <a:spcPts val="135"/>
              </a:spcBef>
            </a:pPr>
            <a:r>
              <a:rPr lang="el-GR" spc="-10" dirty="0"/>
              <a:t>Επαγωγή</a:t>
            </a:r>
            <a:r>
              <a:rPr spc="-30" dirty="0"/>
              <a:t> </a:t>
            </a:r>
            <a:r>
              <a:rPr spc="-80" dirty="0"/>
              <a:t>I</a:t>
            </a:r>
          </a:p>
        </p:txBody>
      </p:sp>
      <p:sp>
        <p:nvSpPr>
          <p:cNvPr id="7" name="object 7"/>
          <p:cNvSpPr txBox="1"/>
          <p:nvPr/>
        </p:nvSpPr>
        <p:spPr>
          <a:xfrm>
            <a:off x="95300" y="523456"/>
            <a:ext cx="4114750" cy="2587118"/>
          </a:xfrm>
          <a:prstGeom prst="rect">
            <a:avLst/>
          </a:prstGeom>
        </p:spPr>
        <p:txBody>
          <a:bodyPr vert="horz" wrap="square" lIns="0" tIns="6985" rIns="0" bIns="0" rtlCol="0">
            <a:spAutoFit/>
          </a:bodyPr>
          <a:lstStyle/>
          <a:p>
            <a:pPr marL="184150" marR="210820" indent="-171450" algn="just">
              <a:lnSpc>
                <a:spcPct val="102600"/>
              </a:lnSpc>
              <a:spcBef>
                <a:spcPts val="55"/>
              </a:spcBef>
              <a:buFont typeface="Arial" panose="020B0604020202020204" pitchFamily="34" charset="0"/>
              <a:buChar char="•"/>
            </a:pPr>
            <a:r>
              <a:rPr lang="el-GR" sz="1100" spc="-35" dirty="0">
                <a:solidFill>
                  <a:srgbClr val="0A000A"/>
                </a:solidFill>
                <a:latin typeface="Tahoma"/>
                <a:cs typeface="Tahoma"/>
              </a:rPr>
              <a:t>δημιουργούνται αληθοφανή σενάρια υπό ορισμένες συνθήκες, και επιτρέπει την υποθετική συλλογιστική, συμπεριλαμβανομένης της εξέτασης σεναρίων για το παρελθόν</a:t>
            </a:r>
            <a:endParaRPr sz="1100" dirty="0">
              <a:latin typeface="Tahoma"/>
              <a:cs typeface="Tahoma"/>
            </a:endParaRPr>
          </a:p>
          <a:p>
            <a:pPr marL="184150" marR="34925" indent="-171450" algn="just">
              <a:lnSpc>
                <a:spcPct val="102600"/>
              </a:lnSpc>
              <a:spcBef>
                <a:spcPts val="315"/>
              </a:spcBef>
              <a:buFont typeface="Arial" panose="020B0604020202020204" pitchFamily="34" charset="0"/>
              <a:buChar char="•"/>
            </a:pPr>
            <a:r>
              <a:rPr lang="el-GR" sz="1100" spc="-30" dirty="0">
                <a:solidFill>
                  <a:srgbClr val="0A000A"/>
                </a:solidFill>
                <a:latin typeface="Tahoma"/>
                <a:cs typeface="Tahoma"/>
              </a:rPr>
              <a:t>Ο αντιφατικός συλλογισμός υποδηλώνει σκέψεις σχετικά με το τι θα μπορούσε να είχε συμβεί, τι θα γινόταν αν κάποιο γεγονός στο παρελθόν ήταν διαφορετικό. Τι θα γινόταν αν έπρεπε να το κάνω σήμερα; Τι έχω μάθει από το παρελθόν;</a:t>
            </a:r>
            <a:endParaRPr sz="1100" dirty="0">
              <a:latin typeface="Arial"/>
              <a:cs typeface="Arial"/>
            </a:endParaRPr>
          </a:p>
          <a:p>
            <a:pPr marL="184150" marR="177165" indent="-171450" algn="just">
              <a:lnSpc>
                <a:spcPct val="102600"/>
              </a:lnSpc>
              <a:spcBef>
                <a:spcPts val="315"/>
              </a:spcBef>
              <a:buFont typeface="Arial" panose="020B0604020202020204" pitchFamily="34" charset="0"/>
              <a:buChar char="•"/>
            </a:pPr>
            <a:r>
              <a:rPr lang="el-GR" sz="1100" spc="-10" dirty="0">
                <a:solidFill>
                  <a:srgbClr val="0A000A"/>
                </a:solidFill>
                <a:latin typeface="Tahoma"/>
                <a:cs typeface="Tahoma"/>
              </a:rPr>
              <a:t>υποδείξεις για το μέλλον, επιτρέποντας τη σύγκριση διαφορετικών εναλλακτικών λύσεων που προκύπτουν από τις αλλαγές του παρελθόντος</a:t>
            </a:r>
            <a:endParaRPr sz="1100" dirty="0">
              <a:latin typeface="Tahoma"/>
              <a:cs typeface="Tahoma"/>
            </a:endParaRPr>
          </a:p>
          <a:p>
            <a:pPr marL="184150" marR="88900" indent="-171450" algn="just">
              <a:lnSpc>
                <a:spcPct val="102600"/>
              </a:lnSpc>
              <a:spcBef>
                <a:spcPts val="315"/>
              </a:spcBef>
              <a:buFont typeface="Arial" panose="020B0604020202020204" pitchFamily="34" charset="0"/>
              <a:buChar char="•"/>
            </a:pPr>
            <a:r>
              <a:rPr lang="el-GR" sz="1100" spc="-20" dirty="0">
                <a:solidFill>
                  <a:srgbClr val="0A000A"/>
                </a:solidFill>
                <a:latin typeface="Tahoma"/>
                <a:cs typeface="Tahoma"/>
              </a:rPr>
              <a:t>αιτιολόγηση γιατί διαφορετικές εναλλακτικές λύσεις θα ήταν χειρότερες ή όχι καλύτερες</a:t>
            </a:r>
            <a:endParaRPr sz="1100" dirty="0">
              <a:latin typeface="Tahoma"/>
              <a:cs typeface="Tahoma"/>
            </a:endParaRPr>
          </a:p>
          <a:p>
            <a:pPr marL="184150" marR="5080" indent="-171450" algn="just">
              <a:lnSpc>
                <a:spcPct val="102600"/>
              </a:lnSpc>
              <a:spcBef>
                <a:spcPts val="315"/>
              </a:spcBef>
              <a:buFont typeface="Arial" panose="020B0604020202020204" pitchFamily="34" charset="0"/>
              <a:buChar char="•"/>
            </a:pPr>
            <a:r>
              <a:rPr lang="el-GR" sz="1100" spc="-25" dirty="0">
                <a:solidFill>
                  <a:srgbClr val="0A000A"/>
                </a:solidFill>
                <a:latin typeface="Tahoma"/>
                <a:cs typeface="Tahoma"/>
              </a:rPr>
              <a:t>περιορισμοί ακεραιότητας → αποκλεισμός αναλώσιμων που έχουν αποκλειστεί εκ των προτέρων</a:t>
            </a:r>
            <a:endParaRPr sz="1100" dirty="0">
              <a:latin typeface="Tahoma"/>
              <a:cs typeface="Tahoma"/>
            </a:endParaRPr>
          </a:p>
        </p:txBody>
      </p:sp>
      <p:grpSp>
        <p:nvGrpSpPr>
          <p:cNvPr id="12" name="object 12"/>
          <p:cNvGrpSpPr/>
          <p:nvPr/>
        </p:nvGrpSpPr>
        <p:grpSpPr>
          <a:xfrm>
            <a:off x="0" y="3346348"/>
            <a:ext cx="4597400" cy="109855"/>
            <a:chOff x="0" y="3346348"/>
            <a:chExt cx="4597400" cy="109855"/>
          </a:xfrm>
        </p:grpSpPr>
        <p:sp>
          <p:nvSpPr>
            <p:cNvPr id="13" name="object 13"/>
            <p:cNvSpPr/>
            <p:nvPr/>
          </p:nvSpPr>
          <p:spPr>
            <a:xfrm>
              <a:off x="0" y="3346348"/>
              <a:ext cx="1536065" cy="109855"/>
            </a:xfrm>
            <a:custGeom>
              <a:avLst/>
              <a:gdLst/>
              <a:ahLst/>
              <a:cxnLst/>
              <a:rect l="l" t="t" r="r" b="b"/>
              <a:pathLst>
                <a:path w="1536065" h="109854">
                  <a:moveTo>
                    <a:pt x="1535950" y="109639"/>
                  </a:moveTo>
                  <a:lnTo>
                    <a:pt x="0" y="109639"/>
                  </a:lnTo>
                  <a:lnTo>
                    <a:pt x="0" y="0"/>
                  </a:lnTo>
                  <a:lnTo>
                    <a:pt x="1535950" y="0"/>
                  </a:lnTo>
                  <a:lnTo>
                    <a:pt x="1535950" y="109639"/>
                  </a:lnTo>
                  <a:close/>
                </a:path>
              </a:pathLst>
            </a:custGeom>
            <a:solidFill>
              <a:srgbClr val="510051"/>
            </a:solidFill>
          </p:spPr>
          <p:txBody>
            <a:bodyPr wrap="square" lIns="0" tIns="0" rIns="0" bIns="0" rtlCol="0"/>
            <a:lstStyle/>
            <a:p>
              <a:endParaRPr/>
            </a:p>
          </p:txBody>
        </p:sp>
        <p:sp>
          <p:nvSpPr>
            <p:cNvPr id="14" name="object 14"/>
            <p:cNvSpPr/>
            <p:nvPr/>
          </p:nvSpPr>
          <p:spPr>
            <a:xfrm>
              <a:off x="1535950" y="3346348"/>
              <a:ext cx="1536065" cy="109855"/>
            </a:xfrm>
            <a:custGeom>
              <a:avLst/>
              <a:gdLst/>
              <a:ahLst/>
              <a:cxnLst/>
              <a:rect l="l" t="t" r="r" b="b"/>
              <a:pathLst>
                <a:path w="1536064" h="109854">
                  <a:moveTo>
                    <a:pt x="1536001" y="109639"/>
                  </a:moveTo>
                  <a:lnTo>
                    <a:pt x="0" y="109639"/>
                  </a:lnTo>
                  <a:lnTo>
                    <a:pt x="0" y="0"/>
                  </a:lnTo>
                  <a:lnTo>
                    <a:pt x="1536001" y="0"/>
                  </a:lnTo>
                  <a:lnTo>
                    <a:pt x="1536001" y="109639"/>
                  </a:lnTo>
                  <a:close/>
                </a:path>
              </a:pathLst>
            </a:custGeom>
            <a:solidFill>
              <a:srgbClr val="EBEBEB"/>
            </a:solidFill>
          </p:spPr>
          <p:txBody>
            <a:bodyPr wrap="square" lIns="0" tIns="0" rIns="0" bIns="0" rtlCol="0"/>
            <a:lstStyle/>
            <a:p>
              <a:endParaRPr/>
            </a:p>
          </p:txBody>
        </p:sp>
        <p:sp>
          <p:nvSpPr>
            <p:cNvPr id="15" name="object 15"/>
            <p:cNvSpPr/>
            <p:nvPr/>
          </p:nvSpPr>
          <p:spPr>
            <a:xfrm>
              <a:off x="3071964" y="3346348"/>
              <a:ext cx="1525905" cy="108585"/>
            </a:xfrm>
            <a:custGeom>
              <a:avLst/>
              <a:gdLst/>
              <a:ahLst/>
              <a:cxnLst/>
              <a:rect l="l" t="t" r="r" b="b"/>
              <a:pathLst>
                <a:path w="1525904" h="108585">
                  <a:moveTo>
                    <a:pt x="0" y="0"/>
                  </a:moveTo>
                  <a:lnTo>
                    <a:pt x="1525435" y="0"/>
                  </a:lnTo>
                  <a:lnTo>
                    <a:pt x="1525435" y="108051"/>
                  </a:lnTo>
                  <a:lnTo>
                    <a:pt x="0" y="108051"/>
                  </a:lnTo>
                  <a:lnTo>
                    <a:pt x="0" y="0"/>
                  </a:lnTo>
                  <a:close/>
                </a:path>
              </a:pathLst>
            </a:custGeom>
            <a:solidFill>
              <a:srgbClr val="D8D8D8"/>
            </a:solidFill>
          </p:spPr>
          <p:txBody>
            <a:bodyPr wrap="square" lIns="0" tIns="0" rIns="0" bIns="0" rtlCol="0"/>
            <a:lstStyle/>
            <a:p>
              <a:endParaRPr/>
            </a:p>
          </p:txBody>
        </p:sp>
      </p:grpSp>
      <p:sp>
        <p:nvSpPr>
          <p:cNvPr id="16" name="object 16"/>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dirty="0"/>
              <a:t>Calegari</a:t>
            </a:r>
            <a:r>
              <a:rPr spc="170" dirty="0"/>
              <a:t> </a:t>
            </a:r>
            <a:r>
              <a:rPr spc="-20" dirty="0"/>
              <a:t>(Universit`a</a:t>
            </a:r>
            <a:r>
              <a:rPr spc="5" dirty="0"/>
              <a:t> </a:t>
            </a:r>
            <a:r>
              <a:rPr spc="-10" dirty="0"/>
              <a:t>Bologna)</a:t>
            </a:r>
          </a:p>
        </p:txBody>
      </p:sp>
      <p:sp>
        <p:nvSpPr>
          <p:cNvPr id="17" name="object 17"/>
          <p:cNvSpPr txBox="1"/>
          <p:nvPr/>
        </p:nvSpPr>
        <p:spPr>
          <a:xfrm>
            <a:off x="2053069" y="3351784"/>
            <a:ext cx="502284" cy="102235"/>
          </a:xfrm>
          <a:prstGeom prst="rect">
            <a:avLst/>
          </a:prstGeom>
        </p:spPr>
        <p:txBody>
          <a:bodyPr vert="horz" wrap="square" lIns="0" tIns="0" rIns="0" bIns="0" rtlCol="0">
            <a:spAutoFit/>
          </a:bodyPr>
          <a:lstStyle/>
          <a:p>
            <a:pPr marL="12700">
              <a:lnSpc>
                <a:spcPts val="675"/>
              </a:lnSpc>
            </a:pPr>
            <a:r>
              <a:rPr sz="600" dirty="0">
                <a:solidFill>
                  <a:srgbClr val="470047"/>
                </a:solidFill>
                <a:latin typeface="Arial"/>
                <a:cs typeface="Arial"/>
              </a:rPr>
              <a:t>Ethics and</a:t>
            </a:r>
            <a:r>
              <a:rPr sz="600" spc="5" dirty="0">
                <a:solidFill>
                  <a:srgbClr val="470047"/>
                </a:solidFill>
                <a:latin typeface="Arial"/>
                <a:cs typeface="Arial"/>
              </a:rPr>
              <a:t> </a:t>
            </a:r>
            <a:r>
              <a:rPr sz="600" spc="-25" dirty="0">
                <a:solidFill>
                  <a:srgbClr val="470047"/>
                </a:solidFill>
                <a:latin typeface="Arial"/>
                <a:cs typeface="Arial"/>
              </a:rPr>
              <a:t>LP</a:t>
            </a:r>
            <a:endParaRPr sz="600">
              <a:latin typeface="Arial"/>
              <a:cs typeface="Arial"/>
            </a:endParaRPr>
          </a:p>
        </p:txBody>
      </p:sp>
      <p:sp>
        <p:nvSpPr>
          <p:cNvPr id="18" name="object 18"/>
          <p:cNvSpPr txBox="1">
            <a:spLocks noGrp="1"/>
          </p:cNvSpPr>
          <p:nvPr>
            <p:ph type="ftr" sz="quarter" idx="5"/>
          </p:nvPr>
        </p:nvSpPr>
        <p:spPr>
          <a:prstGeom prst="rect">
            <a:avLst/>
          </a:prstGeom>
        </p:spPr>
        <p:txBody>
          <a:bodyPr vert="horz" wrap="square" lIns="0" tIns="0" rIns="0" bIns="0" rtlCol="0">
            <a:spAutoFit/>
          </a:bodyPr>
          <a:lstStyle/>
          <a:p>
            <a:pPr marL="12700">
              <a:lnSpc>
                <a:spcPts val="675"/>
              </a:lnSpc>
            </a:pPr>
            <a:r>
              <a:rPr dirty="0"/>
              <a:t>A.Y.</a:t>
            </a:r>
            <a:r>
              <a:rPr spc="100" dirty="0"/>
              <a:t> </a:t>
            </a:r>
            <a:r>
              <a:rPr spc="-10" dirty="0"/>
              <a:t>2020/2021</a:t>
            </a:r>
          </a:p>
        </p:txBody>
      </p:sp>
      <p:sp>
        <p:nvSpPr>
          <p:cNvPr id="19" name="object 19"/>
          <p:cNvSpPr txBox="1">
            <a:spLocks noGrp="1"/>
          </p:cNvSpPr>
          <p:nvPr>
            <p:ph type="sldNum" sz="quarter" idx="7"/>
          </p:nvPr>
        </p:nvSpPr>
        <p:spPr>
          <a:prstGeom prst="rect">
            <a:avLst/>
          </a:prstGeom>
        </p:spPr>
        <p:txBody>
          <a:bodyPr vert="horz" wrap="square" lIns="0" tIns="0" rIns="0" bIns="0" rtlCol="0">
            <a:spAutoFit/>
          </a:bodyPr>
          <a:lstStyle/>
          <a:p>
            <a:pPr marL="38100">
              <a:lnSpc>
                <a:spcPts val="675"/>
              </a:lnSpc>
            </a:pPr>
            <a:fld id="{81D60167-4931-47E6-BA6A-407CBD079E47}" type="slidenum">
              <a:rPr spc="-25" dirty="0"/>
              <a:t>35</a:t>
            </a:fld>
            <a:r>
              <a:rPr spc="-60" dirty="0"/>
              <a:t> </a:t>
            </a:r>
            <a:r>
              <a:rPr spc="150" dirty="0"/>
              <a:t>/</a:t>
            </a:r>
            <a:r>
              <a:rPr spc="-55" dirty="0"/>
              <a:t> </a:t>
            </a:r>
            <a:r>
              <a:rPr spc="-25" dirty="0"/>
              <a:t>69</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04008" y="0"/>
            <a:ext cx="2293620" cy="140335"/>
          </a:xfrm>
          <a:custGeom>
            <a:avLst/>
            <a:gdLst/>
            <a:ahLst/>
            <a:cxnLst/>
            <a:rect l="l" t="t" r="r" b="b"/>
            <a:pathLst>
              <a:path w="2293620" h="140335">
                <a:moveTo>
                  <a:pt x="2293391" y="139992"/>
                </a:moveTo>
                <a:lnTo>
                  <a:pt x="0" y="139992"/>
                </a:lnTo>
                <a:lnTo>
                  <a:pt x="0" y="0"/>
                </a:lnTo>
                <a:lnTo>
                  <a:pt x="2293391" y="0"/>
                </a:lnTo>
                <a:lnTo>
                  <a:pt x="2293391" y="139992"/>
                </a:lnTo>
                <a:close/>
              </a:path>
            </a:pathLst>
          </a:custGeom>
          <a:solidFill>
            <a:srgbClr val="D8D8D8"/>
          </a:solidFill>
        </p:spPr>
        <p:txBody>
          <a:bodyPr wrap="square" lIns="0" tIns="0" rIns="0" bIns="0" rtlCol="0"/>
          <a:lstStyle/>
          <a:p>
            <a:endParaRPr/>
          </a:p>
        </p:txBody>
      </p:sp>
      <p:sp>
        <p:nvSpPr>
          <p:cNvPr id="3" name="object 3"/>
          <p:cNvSpPr txBox="1"/>
          <p:nvPr/>
        </p:nvSpPr>
        <p:spPr>
          <a:xfrm>
            <a:off x="1346885" y="792"/>
            <a:ext cx="2548255" cy="116839"/>
          </a:xfrm>
          <a:prstGeom prst="rect">
            <a:avLst/>
          </a:prstGeom>
        </p:spPr>
        <p:txBody>
          <a:bodyPr vert="horz" wrap="square" lIns="0" tIns="12065" rIns="0" bIns="0" rtlCol="0">
            <a:spAutoFit/>
          </a:bodyPr>
          <a:lstStyle/>
          <a:p>
            <a:pPr marL="12700">
              <a:lnSpc>
                <a:spcPct val="100000"/>
              </a:lnSpc>
              <a:spcBef>
                <a:spcPts val="95"/>
              </a:spcBef>
              <a:tabLst>
                <a:tab pos="1024255" algn="l"/>
              </a:tabLst>
            </a:pPr>
            <a:r>
              <a:rPr sz="600" dirty="0">
                <a:solidFill>
                  <a:srgbClr val="F2F2F2"/>
                </a:solidFill>
                <a:latin typeface="Arial"/>
                <a:cs typeface="Arial"/>
              </a:rPr>
              <a:t>An</a:t>
            </a:r>
            <a:r>
              <a:rPr sz="600" spc="50" dirty="0">
                <a:solidFill>
                  <a:srgbClr val="F2F2F2"/>
                </a:solidFill>
                <a:latin typeface="Arial"/>
                <a:cs typeface="Arial"/>
              </a:rPr>
              <a:t> </a:t>
            </a:r>
            <a:r>
              <a:rPr sz="600" dirty="0">
                <a:solidFill>
                  <a:srgbClr val="F2F2F2"/>
                </a:solidFill>
                <a:latin typeface="Arial"/>
                <a:cs typeface="Arial"/>
              </a:rPr>
              <a:t>LP</a:t>
            </a:r>
            <a:r>
              <a:rPr sz="600" spc="50" dirty="0">
                <a:solidFill>
                  <a:srgbClr val="F2F2F2"/>
                </a:solidFill>
                <a:latin typeface="Arial"/>
                <a:cs typeface="Arial"/>
              </a:rPr>
              <a:t> </a:t>
            </a:r>
            <a:r>
              <a:rPr sz="600" spc="-10" dirty="0">
                <a:solidFill>
                  <a:srgbClr val="F2F2F2"/>
                </a:solidFill>
                <a:latin typeface="Arial"/>
                <a:cs typeface="Arial"/>
              </a:rPr>
              <a:t>approach</a:t>
            </a:r>
            <a:r>
              <a:rPr sz="600" spc="50" dirty="0">
                <a:solidFill>
                  <a:srgbClr val="F2F2F2"/>
                </a:solidFill>
                <a:latin typeface="Arial"/>
                <a:cs typeface="Arial"/>
              </a:rPr>
              <a:t> </a:t>
            </a:r>
            <a:r>
              <a:rPr sz="600" dirty="0">
                <a:solidFill>
                  <a:srgbClr val="F2F2F2"/>
                </a:solidFill>
                <a:latin typeface="Arial"/>
                <a:cs typeface="Arial"/>
              </a:rPr>
              <a:t>to</a:t>
            </a:r>
            <a:r>
              <a:rPr sz="600" spc="50" dirty="0">
                <a:solidFill>
                  <a:srgbClr val="F2F2F2"/>
                </a:solidFill>
                <a:latin typeface="Arial"/>
                <a:cs typeface="Arial"/>
              </a:rPr>
              <a:t> </a:t>
            </a:r>
            <a:r>
              <a:rPr sz="600" spc="-10" dirty="0">
                <a:solidFill>
                  <a:srgbClr val="F2F2F2"/>
                </a:solidFill>
                <a:latin typeface="Arial"/>
                <a:cs typeface="Arial"/>
              </a:rPr>
              <a:t>Ethics</a:t>
            </a:r>
            <a:r>
              <a:rPr sz="600" dirty="0">
                <a:solidFill>
                  <a:srgbClr val="F2F2F2"/>
                </a:solidFill>
                <a:latin typeface="Arial"/>
                <a:cs typeface="Arial"/>
              </a:rPr>
              <a:t>	</a:t>
            </a:r>
            <a:r>
              <a:rPr sz="600" spc="-20" dirty="0">
                <a:solidFill>
                  <a:srgbClr val="3D003D"/>
                </a:solidFill>
                <a:latin typeface="Arial"/>
                <a:cs typeface="Arial"/>
              </a:rPr>
              <a:t>Representing</a:t>
            </a:r>
            <a:r>
              <a:rPr sz="600" spc="60" dirty="0">
                <a:solidFill>
                  <a:srgbClr val="3D003D"/>
                </a:solidFill>
                <a:latin typeface="Arial"/>
                <a:cs typeface="Arial"/>
              </a:rPr>
              <a:t> </a:t>
            </a:r>
            <a:r>
              <a:rPr sz="600" dirty="0">
                <a:solidFill>
                  <a:srgbClr val="3D003D"/>
                </a:solidFill>
                <a:latin typeface="Arial"/>
                <a:cs typeface="Arial"/>
              </a:rPr>
              <a:t>Morality</a:t>
            </a:r>
            <a:r>
              <a:rPr sz="600" spc="65" dirty="0">
                <a:solidFill>
                  <a:srgbClr val="3D003D"/>
                </a:solidFill>
                <a:latin typeface="Arial"/>
                <a:cs typeface="Arial"/>
              </a:rPr>
              <a:t> </a:t>
            </a:r>
            <a:r>
              <a:rPr sz="600" dirty="0">
                <a:solidFill>
                  <a:srgbClr val="3D003D"/>
                </a:solidFill>
                <a:latin typeface="Arial"/>
                <a:cs typeface="Arial"/>
              </a:rPr>
              <a:t>in</a:t>
            </a:r>
            <a:r>
              <a:rPr sz="600" spc="60" dirty="0">
                <a:solidFill>
                  <a:srgbClr val="3D003D"/>
                </a:solidFill>
                <a:latin typeface="Arial"/>
                <a:cs typeface="Arial"/>
              </a:rPr>
              <a:t> </a:t>
            </a:r>
            <a:r>
              <a:rPr sz="600" dirty="0">
                <a:solidFill>
                  <a:srgbClr val="3D003D"/>
                </a:solidFill>
                <a:latin typeface="Arial"/>
                <a:cs typeface="Arial"/>
              </a:rPr>
              <a:t>Logic</a:t>
            </a:r>
            <a:r>
              <a:rPr sz="600" spc="65" dirty="0">
                <a:solidFill>
                  <a:srgbClr val="3D003D"/>
                </a:solidFill>
                <a:latin typeface="Arial"/>
                <a:cs typeface="Arial"/>
              </a:rPr>
              <a:t> </a:t>
            </a:r>
            <a:r>
              <a:rPr sz="600" spc="-10" dirty="0">
                <a:solidFill>
                  <a:srgbClr val="3D003D"/>
                </a:solidFill>
                <a:latin typeface="Arial"/>
                <a:cs typeface="Arial"/>
              </a:rPr>
              <a:t>Programming</a:t>
            </a:r>
            <a:endParaRPr sz="600">
              <a:latin typeface="Arial"/>
              <a:cs typeface="Arial"/>
            </a:endParaRPr>
          </a:p>
        </p:txBody>
      </p:sp>
      <p:sp>
        <p:nvSpPr>
          <p:cNvPr id="4" name="object 4"/>
          <p:cNvSpPr/>
          <p:nvPr/>
        </p:nvSpPr>
        <p:spPr>
          <a:xfrm>
            <a:off x="0" y="139992"/>
            <a:ext cx="4597400" cy="350520"/>
          </a:xfrm>
          <a:custGeom>
            <a:avLst/>
            <a:gdLst/>
            <a:ahLst/>
            <a:cxnLst/>
            <a:rect l="l" t="t" r="r" b="b"/>
            <a:pathLst>
              <a:path w="4597400" h="350520">
                <a:moveTo>
                  <a:pt x="0" y="0"/>
                </a:moveTo>
                <a:lnTo>
                  <a:pt x="4597400" y="0"/>
                </a:lnTo>
                <a:lnTo>
                  <a:pt x="4597400" y="350138"/>
                </a:lnTo>
                <a:lnTo>
                  <a:pt x="0" y="350138"/>
                </a:lnTo>
                <a:lnTo>
                  <a:pt x="0" y="0"/>
                </a:lnTo>
                <a:close/>
              </a:path>
            </a:pathLst>
          </a:custGeom>
          <a:solidFill>
            <a:srgbClr val="F2F2F2"/>
          </a:solidFill>
        </p:spPr>
        <p:txBody>
          <a:bodyPr wrap="square" lIns="0" tIns="0" rIns="0" bIns="0" rtlCol="0"/>
          <a:lstStyle/>
          <a:p>
            <a:endParaRPr/>
          </a:p>
        </p:txBody>
      </p:sp>
      <p:sp>
        <p:nvSpPr>
          <p:cNvPr id="5" name="object 5"/>
          <p:cNvSpPr txBox="1">
            <a:spLocks noGrp="1"/>
          </p:cNvSpPr>
          <p:nvPr>
            <p:ph type="title"/>
          </p:nvPr>
        </p:nvSpPr>
        <p:spPr>
          <a:xfrm>
            <a:off x="95300" y="199895"/>
            <a:ext cx="950594" cy="232756"/>
          </a:xfrm>
          <a:prstGeom prst="rect">
            <a:avLst/>
          </a:prstGeom>
        </p:spPr>
        <p:txBody>
          <a:bodyPr vert="horz" wrap="square" lIns="0" tIns="17145" rIns="0" bIns="0" rtlCol="0">
            <a:spAutoFit/>
          </a:bodyPr>
          <a:lstStyle/>
          <a:p>
            <a:pPr marL="12700">
              <a:lnSpc>
                <a:spcPct val="100000"/>
              </a:lnSpc>
              <a:spcBef>
                <a:spcPts val="135"/>
              </a:spcBef>
            </a:pPr>
            <a:r>
              <a:rPr lang="el-GR" spc="-10" dirty="0"/>
              <a:t>Επαγωγή</a:t>
            </a:r>
            <a:r>
              <a:rPr spc="-30" dirty="0"/>
              <a:t> </a:t>
            </a:r>
            <a:r>
              <a:rPr spc="-95" dirty="0"/>
              <a:t>II</a:t>
            </a:r>
          </a:p>
        </p:txBody>
      </p:sp>
      <p:sp>
        <p:nvSpPr>
          <p:cNvPr id="7" name="object 7"/>
          <p:cNvSpPr txBox="1"/>
          <p:nvPr/>
        </p:nvSpPr>
        <p:spPr>
          <a:xfrm>
            <a:off x="95300" y="535237"/>
            <a:ext cx="4021454" cy="2810256"/>
          </a:xfrm>
          <a:prstGeom prst="rect">
            <a:avLst/>
          </a:prstGeom>
        </p:spPr>
        <p:txBody>
          <a:bodyPr vert="horz" wrap="square" lIns="0" tIns="6985" rIns="0" bIns="0" rtlCol="0">
            <a:spAutoFit/>
          </a:bodyPr>
          <a:lstStyle/>
          <a:p>
            <a:pPr marL="184150" marR="367665" indent="-171450" algn="just">
              <a:lnSpc>
                <a:spcPct val="102600"/>
              </a:lnSpc>
              <a:spcBef>
                <a:spcPts val="55"/>
              </a:spcBef>
              <a:buFont typeface="Arial" panose="020B0604020202020204" pitchFamily="34" charset="0"/>
              <a:buChar char="•"/>
            </a:pPr>
            <a:r>
              <a:rPr lang="el-GR" sz="1050" dirty="0">
                <a:solidFill>
                  <a:srgbClr val="0A000A"/>
                </a:solidFill>
                <a:latin typeface="Tahoma"/>
                <a:cs typeface="Tahoma"/>
              </a:rPr>
              <a:t>οι εκ των υστέρων προτιμήσεις είναι κατάλληλες για την αποτύπωση της ωφελιμιστικής κρίσης που ευνοεί συμπεριφορές που μεγιστοποιούν την ευημερία</a:t>
            </a:r>
            <a:endParaRPr sz="1050" dirty="0">
              <a:latin typeface="Tahoma"/>
              <a:cs typeface="Tahoma"/>
            </a:endParaRPr>
          </a:p>
          <a:p>
            <a:pPr marL="184150" marR="461009" indent="-171450" algn="just">
              <a:lnSpc>
                <a:spcPct val="102699"/>
              </a:lnSpc>
              <a:spcBef>
                <a:spcPts val="330"/>
              </a:spcBef>
              <a:buFont typeface="Arial" panose="020B0604020202020204" pitchFamily="34" charset="0"/>
              <a:buChar char="•"/>
            </a:pPr>
            <a:r>
              <a:rPr lang="el-GR" sz="1050" spc="-45" dirty="0">
                <a:solidFill>
                  <a:srgbClr val="0A000A"/>
                </a:solidFill>
                <a:latin typeface="Tahoma"/>
                <a:cs typeface="Tahoma"/>
              </a:rPr>
              <a:t>συνδυασμένη χρήση των εκ των προτέρων περιορισμών ακεραιότητας και των εκ των υστέρων προτιμήσεων ως διπλή διαδικασία (διαίσθηση </a:t>
            </a:r>
            <a:r>
              <a:rPr lang="el-GR" sz="1050" spc="-45" dirty="0" err="1">
                <a:solidFill>
                  <a:srgbClr val="0A000A"/>
                </a:solidFill>
                <a:latin typeface="Tahoma"/>
                <a:cs typeface="Tahoma"/>
              </a:rPr>
              <a:t>vs</a:t>
            </a:r>
            <a:r>
              <a:rPr lang="el-GR" sz="1050" spc="-45" dirty="0">
                <a:solidFill>
                  <a:srgbClr val="0A000A"/>
                </a:solidFill>
                <a:latin typeface="Tahoma"/>
                <a:cs typeface="Tahoma"/>
              </a:rPr>
              <a:t> εκτίμηση) → μοντέλο</a:t>
            </a:r>
            <a:endParaRPr sz="1050" dirty="0">
              <a:latin typeface="Tahoma"/>
              <a:cs typeface="Tahoma"/>
            </a:endParaRPr>
          </a:p>
          <a:p>
            <a:pPr marL="184150" marR="387985" indent="-171450" algn="just">
              <a:lnSpc>
                <a:spcPct val="102600"/>
              </a:lnSpc>
              <a:spcBef>
                <a:spcPts val="325"/>
              </a:spcBef>
              <a:buFont typeface="Arial" panose="020B0604020202020204" pitchFamily="34" charset="0"/>
              <a:buChar char="•"/>
            </a:pPr>
            <a:r>
              <a:rPr lang="el-GR" sz="1050" spc="-25" dirty="0">
                <a:solidFill>
                  <a:srgbClr val="0A000A"/>
                </a:solidFill>
                <a:latin typeface="Tahoma"/>
                <a:cs typeface="Tahoma"/>
              </a:rPr>
              <a:t>εκ των προτέρων περιορισμοί ακεραιότητας → μηχανισμός δημιουργίας άμεσων αντιδράσεων στην δεοντολογική κρίση</a:t>
            </a:r>
            <a:endParaRPr sz="1050" dirty="0">
              <a:latin typeface="Tahoma"/>
              <a:cs typeface="Tahoma"/>
            </a:endParaRPr>
          </a:p>
          <a:p>
            <a:pPr marL="184150" marR="5080" indent="-171450" algn="just">
              <a:lnSpc>
                <a:spcPct val="102600"/>
              </a:lnSpc>
              <a:spcBef>
                <a:spcPts val="330"/>
              </a:spcBef>
              <a:buFont typeface="Arial" panose="020B0604020202020204" pitchFamily="34" charset="0"/>
              <a:buChar char="•"/>
            </a:pPr>
            <a:r>
              <a:rPr lang="el-GR" sz="1050" spc="-50" dirty="0">
                <a:solidFill>
                  <a:srgbClr val="0A000A"/>
                </a:solidFill>
                <a:latin typeface="Tahoma"/>
                <a:cs typeface="Tahoma"/>
              </a:rPr>
              <a:t>ο συλλογισμός με εκ των υστέρων προτιμήσεις μπορεί να θεωρηθεί ως μια μορφή ελεγχόμενων γνωστικών διεργασιών στην ωφελιμιστική κρίση: αφού αποκλειστούν τα μειονεκτήματα που έχουν αποκλειστεί εκ των προτέρων από τους περιορισμούς ακεραιότητας</a:t>
            </a:r>
            <a:r>
              <a:rPr sz="1050" spc="-35" dirty="0">
                <a:solidFill>
                  <a:srgbClr val="0A000A"/>
                </a:solidFill>
                <a:latin typeface="Tahoma"/>
                <a:cs typeface="Tahoma"/>
              </a:rPr>
              <a:t>,</a:t>
            </a:r>
            <a:r>
              <a:rPr sz="1050" spc="-45" dirty="0">
                <a:solidFill>
                  <a:srgbClr val="0A000A"/>
                </a:solidFill>
                <a:latin typeface="Tahoma"/>
                <a:cs typeface="Tahoma"/>
              </a:rPr>
              <a:t> </a:t>
            </a:r>
            <a:r>
              <a:rPr lang="el-GR" sz="1050" spc="-10" dirty="0">
                <a:solidFill>
                  <a:srgbClr val="0A000A"/>
                </a:solidFill>
                <a:latin typeface="Tahoma"/>
                <a:cs typeface="Tahoma"/>
              </a:rPr>
              <a:t>πρέπει πρώτα να υπολογιστούν οι συνέπειες των εξεταζόμενων μειονεκτημάτων, και μόνο τότε αξιολογούνται ώστε να προτιμηθεί η λύση με το μεγαλύτερο όφελος</a:t>
            </a:r>
          </a:p>
          <a:p>
            <a:pPr marL="184150" marR="5080" indent="-171450" algn="just">
              <a:lnSpc>
                <a:spcPct val="102600"/>
              </a:lnSpc>
              <a:spcBef>
                <a:spcPts val="330"/>
              </a:spcBef>
              <a:buFont typeface="Arial" panose="020B0604020202020204" pitchFamily="34" charset="0"/>
              <a:buChar char="•"/>
            </a:pPr>
            <a:endParaRPr sz="1050" dirty="0">
              <a:latin typeface="Tahoma"/>
              <a:cs typeface="Tahoma"/>
            </a:endParaRPr>
          </a:p>
        </p:txBody>
      </p:sp>
      <p:grpSp>
        <p:nvGrpSpPr>
          <p:cNvPr id="11" name="object 11"/>
          <p:cNvGrpSpPr/>
          <p:nvPr/>
        </p:nvGrpSpPr>
        <p:grpSpPr>
          <a:xfrm>
            <a:off x="0" y="3346348"/>
            <a:ext cx="4597400" cy="109855"/>
            <a:chOff x="0" y="3346348"/>
            <a:chExt cx="4597400" cy="109855"/>
          </a:xfrm>
        </p:grpSpPr>
        <p:sp>
          <p:nvSpPr>
            <p:cNvPr id="12" name="object 12"/>
            <p:cNvSpPr/>
            <p:nvPr/>
          </p:nvSpPr>
          <p:spPr>
            <a:xfrm>
              <a:off x="0" y="3346348"/>
              <a:ext cx="1536065" cy="109855"/>
            </a:xfrm>
            <a:custGeom>
              <a:avLst/>
              <a:gdLst/>
              <a:ahLst/>
              <a:cxnLst/>
              <a:rect l="l" t="t" r="r" b="b"/>
              <a:pathLst>
                <a:path w="1536065" h="109854">
                  <a:moveTo>
                    <a:pt x="1535950" y="109639"/>
                  </a:moveTo>
                  <a:lnTo>
                    <a:pt x="0" y="109639"/>
                  </a:lnTo>
                  <a:lnTo>
                    <a:pt x="0" y="0"/>
                  </a:lnTo>
                  <a:lnTo>
                    <a:pt x="1535950" y="0"/>
                  </a:lnTo>
                  <a:lnTo>
                    <a:pt x="1535950" y="109639"/>
                  </a:lnTo>
                  <a:close/>
                </a:path>
              </a:pathLst>
            </a:custGeom>
            <a:solidFill>
              <a:srgbClr val="510051"/>
            </a:solidFill>
          </p:spPr>
          <p:txBody>
            <a:bodyPr wrap="square" lIns="0" tIns="0" rIns="0" bIns="0" rtlCol="0"/>
            <a:lstStyle/>
            <a:p>
              <a:endParaRPr/>
            </a:p>
          </p:txBody>
        </p:sp>
        <p:sp>
          <p:nvSpPr>
            <p:cNvPr id="13" name="object 13"/>
            <p:cNvSpPr/>
            <p:nvPr/>
          </p:nvSpPr>
          <p:spPr>
            <a:xfrm>
              <a:off x="1535950" y="3346348"/>
              <a:ext cx="1536065" cy="109855"/>
            </a:xfrm>
            <a:custGeom>
              <a:avLst/>
              <a:gdLst/>
              <a:ahLst/>
              <a:cxnLst/>
              <a:rect l="l" t="t" r="r" b="b"/>
              <a:pathLst>
                <a:path w="1536064" h="109854">
                  <a:moveTo>
                    <a:pt x="1536001" y="109639"/>
                  </a:moveTo>
                  <a:lnTo>
                    <a:pt x="0" y="109639"/>
                  </a:lnTo>
                  <a:lnTo>
                    <a:pt x="0" y="0"/>
                  </a:lnTo>
                  <a:lnTo>
                    <a:pt x="1536001" y="0"/>
                  </a:lnTo>
                  <a:lnTo>
                    <a:pt x="1536001" y="109639"/>
                  </a:lnTo>
                  <a:close/>
                </a:path>
              </a:pathLst>
            </a:custGeom>
            <a:solidFill>
              <a:srgbClr val="EBEBEB"/>
            </a:solidFill>
          </p:spPr>
          <p:txBody>
            <a:bodyPr wrap="square" lIns="0" tIns="0" rIns="0" bIns="0" rtlCol="0"/>
            <a:lstStyle/>
            <a:p>
              <a:endParaRPr/>
            </a:p>
          </p:txBody>
        </p:sp>
        <p:sp>
          <p:nvSpPr>
            <p:cNvPr id="14" name="object 14"/>
            <p:cNvSpPr/>
            <p:nvPr/>
          </p:nvSpPr>
          <p:spPr>
            <a:xfrm>
              <a:off x="3071964" y="3346348"/>
              <a:ext cx="1525905" cy="108585"/>
            </a:xfrm>
            <a:custGeom>
              <a:avLst/>
              <a:gdLst/>
              <a:ahLst/>
              <a:cxnLst/>
              <a:rect l="l" t="t" r="r" b="b"/>
              <a:pathLst>
                <a:path w="1525904" h="108585">
                  <a:moveTo>
                    <a:pt x="0" y="0"/>
                  </a:moveTo>
                  <a:lnTo>
                    <a:pt x="1525435" y="0"/>
                  </a:lnTo>
                  <a:lnTo>
                    <a:pt x="1525435" y="108051"/>
                  </a:lnTo>
                  <a:lnTo>
                    <a:pt x="0" y="108051"/>
                  </a:lnTo>
                  <a:lnTo>
                    <a:pt x="0" y="0"/>
                  </a:lnTo>
                  <a:close/>
                </a:path>
              </a:pathLst>
            </a:custGeom>
            <a:solidFill>
              <a:srgbClr val="D8D8D8"/>
            </a:solidFill>
          </p:spPr>
          <p:txBody>
            <a:bodyPr wrap="square" lIns="0" tIns="0" rIns="0" bIns="0" rtlCol="0"/>
            <a:lstStyle/>
            <a:p>
              <a:endParaRPr/>
            </a:p>
          </p:txBody>
        </p:sp>
      </p:grpSp>
      <p:sp>
        <p:nvSpPr>
          <p:cNvPr id="15" name="object 15"/>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dirty="0"/>
              <a:t>Calegari</a:t>
            </a:r>
            <a:r>
              <a:rPr spc="170" dirty="0"/>
              <a:t> </a:t>
            </a:r>
            <a:r>
              <a:rPr spc="-20" dirty="0"/>
              <a:t>(Universit`a</a:t>
            </a:r>
            <a:r>
              <a:rPr spc="5" dirty="0"/>
              <a:t> </a:t>
            </a:r>
            <a:r>
              <a:rPr spc="-10" dirty="0"/>
              <a:t>Bologna)</a:t>
            </a:r>
          </a:p>
        </p:txBody>
      </p:sp>
      <p:sp>
        <p:nvSpPr>
          <p:cNvPr id="16" name="object 16"/>
          <p:cNvSpPr txBox="1"/>
          <p:nvPr/>
        </p:nvSpPr>
        <p:spPr>
          <a:xfrm>
            <a:off x="2053069" y="3351784"/>
            <a:ext cx="502284" cy="102235"/>
          </a:xfrm>
          <a:prstGeom prst="rect">
            <a:avLst/>
          </a:prstGeom>
        </p:spPr>
        <p:txBody>
          <a:bodyPr vert="horz" wrap="square" lIns="0" tIns="0" rIns="0" bIns="0" rtlCol="0">
            <a:spAutoFit/>
          </a:bodyPr>
          <a:lstStyle/>
          <a:p>
            <a:pPr marL="12700">
              <a:lnSpc>
                <a:spcPts val="675"/>
              </a:lnSpc>
            </a:pPr>
            <a:r>
              <a:rPr sz="600" dirty="0">
                <a:solidFill>
                  <a:srgbClr val="470047"/>
                </a:solidFill>
                <a:latin typeface="Arial"/>
                <a:cs typeface="Arial"/>
              </a:rPr>
              <a:t>Ethics and</a:t>
            </a:r>
            <a:r>
              <a:rPr sz="600" spc="5" dirty="0">
                <a:solidFill>
                  <a:srgbClr val="470047"/>
                </a:solidFill>
                <a:latin typeface="Arial"/>
                <a:cs typeface="Arial"/>
              </a:rPr>
              <a:t> </a:t>
            </a:r>
            <a:r>
              <a:rPr sz="600" spc="-25" dirty="0">
                <a:solidFill>
                  <a:srgbClr val="470047"/>
                </a:solidFill>
                <a:latin typeface="Arial"/>
                <a:cs typeface="Arial"/>
              </a:rPr>
              <a:t>LP</a:t>
            </a:r>
            <a:endParaRPr sz="600">
              <a:latin typeface="Arial"/>
              <a:cs typeface="Arial"/>
            </a:endParaRPr>
          </a:p>
        </p:txBody>
      </p:sp>
      <p:sp>
        <p:nvSpPr>
          <p:cNvPr id="17" name="object 17"/>
          <p:cNvSpPr txBox="1">
            <a:spLocks noGrp="1"/>
          </p:cNvSpPr>
          <p:nvPr>
            <p:ph type="ftr" sz="quarter" idx="5"/>
          </p:nvPr>
        </p:nvSpPr>
        <p:spPr>
          <a:prstGeom prst="rect">
            <a:avLst/>
          </a:prstGeom>
        </p:spPr>
        <p:txBody>
          <a:bodyPr vert="horz" wrap="square" lIns="0" tIns="0" rIns="0" bIns="0" rtlCol="0">
            <a:spAutoFit/>
          </a:bodyPr>
          <a:lstStyle/>
          <a:p>
            <a:pPr marL="12700">
              <a:lnSpc>
                <a:spcPts val="675"/>
              </a:lnSpc>
            </a:pPr>
            <a:r>
              <a:rPr dirty="0"/>
              <a:t>A.Y.</a:t>
            </a:r>
            <a:r>
              <a:rPr spc="100" dirty="0"/>
              <a:t> </a:t>
            </a:r>
            <a:r>
              <a:rPr spc="-10" dirty="0"/>
              <a:t>2020/2021</a:t>
            </a:r>
          </a:p>
        </p:txBody>
      </p:sp>
      <p:sp>
        <p:nvSpPr>
          <p:cNvPr id="18" name="object 18"/>
          <p:cNvSpPr txBox="1">
            <a:spLocks noGrp="1"/>
          </p:cNvSpPr>
          <p:nvPr>
            <p:ph type="sldNum" sz="quarter" idx="7"/>
          </p:nvPr>
        </p:nvSpPr>
        <p:spPr>
          <a:prstGeom prst="rect">
            <a:avLst/>
          </a:prstGeom>
        </p:spPr>
        <p:txBody>
          <a:bodyPr vert="horz" wrap="square" lIns="0" tIns="0" rIns="0" bIns="0" rtlCol="0">
            <a:spAutoFit/>
          </a:bodyPr>
          <a:lstStyle/>
          <a:p>
            <a:pPr marL="38100">
              <a:lnSpc>
                <a:spcPts val="675"/>
              </a:lnSpc>
            </a:pPr>
            <a:fld id="{81D60167-4931-47E6-BA6A-407CBD079E47}" type="slidenum">
              <a:rPr spc="-25" dirty="0"/>
              <a:t>36</a:t>
            </a:fld>
            <a:r>
              <a:rPr spc="-60" dirty="0"/>
              <a:t> </a:t>
            </a:r>
            <a:r>
              <a:rPr spc="150" dirty="0"/>
              <a:t>/</a:t>
            </a:r>
            <a:r>
              <a:rPr spc="-55" dirty="0"/>
              <a:t> </a:t>
            </a:r>
            <a:r>
              <a:rPr spc="-25" dirty="0"/>
              <a:t>69</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04008" y="0"/>
            <a:ext cx="2293620" cy="140335"/>
          </a:xfrm>
          <a:custGeom>
            <a:avLst/>
            <a:gdLst/>
            <a:ahLst/>
            <a:cxnLst/>
            <a:rect l="l" t="t" r="r" b="b"/>
            <a:pathLst>
              <a:path w="2293620" h="140335">
                <a:moveTo>
                  <a:pt x="2293391" y="139992"/>
                </a:moveTo>
                <a:lnTo>
                  <a:pt x="0" y="139992"/>
                </a:lnTo>
                <a:lnTo>
                  <a:pt x="0" y="0"/>
                </a:lnTo>
                <a:lnTo>
                  <a:pt x="2293391" y="0"/>
                </a:lnTo>
                <a:lnTo>
                  <a:pt x="2293391" y="139992"/>
                </a:lnTo>
                <a:close/>
              </a:path>
            </a:pathLst>
          </a:custGeom>
          <a:solidFill>
            <a:srgbClr val="D8D8D8"/>
          </a:solidFill>
        </p:spPr>
        <p:txBody>
          <a:bodyPr wrap="square" lIns="0" tIns="0" rIns="0" bIns="0" rtlCol="0"/>
          <a:lstStyle/>
          <a:p>
            <a:endParaRPr/>
          </a:p>
        </p:txBody>
      </p:sp>
      <p:sp>
        <p:nvSpPr>
          <p:cNvPr id="3" name="object 3"/>
          <p:cNvSpPr txBox="1"/>
          <p:nvPr/>
        </p:nvSpPr>
        <p:spPr>
          <a:xfrm>
            <a:off x="1346885" y="792"/>
            <a:ext cx="2548255" cy="116839"/>
          </a:xfrm>
          <a:prstGeom prst="rect">
            <a:avLst/>
          </a:prstGeom>
        </p:spPr>
        <p:txBody>
          <a:bodyPr vert="horz" wrap="square" lIns="0" tIns="12065" rIns="0" bIns="0" rtlCol="0">
            <a:spAutoFit/>
          </a:bodyPr>
          <a:lstStyle/>
          <a:p>
            <a:pPr marL="12700">
              <a:lnSpc>
                <a:spcPct val="100000"/>
              </a:lnSpc>
              <a:spcBef>
                <a:spcPts val="95"/>
              </a:spcBef>
              <a:tabLst>
                <a:tab pos="1024255" algn="l"/>
              </a:tabLst>
            </a:pPr>
            <a:r>
              <a:rPr sz="600" dirty="0">
                <a:solidFill>
                  <a:srgbClr val="F2F2F2"/>
                </a:solidFill>
                <a:latin typeface="Arial"/>
                <a:cs typeface="Arial"/>
              </a:rPr>
              <a:t>An</a:t>
            </a:r>
            <a:r>
              <a:rPr sz="600" spc="50" dirty="0">
                <a:solidFill>
                  <a:srgbClr val="F2F2F2"/>
                </a:solidFill>
                <a:latin typeface="Arial"/>
                <a:cs typeface="Arial"/>
              </a:rPr>
              <a:t> </a:t>
            </a:r>
            <a:r>
              <a:rPr sz="600" dirty="0">
                <a:solidFill>
                  <a:srgbClr val="F2F2F2"/>
                </a:solidFill>
                <a:latin typeface="Arial"/>
                <a:cs typeface="Arial"/>
              </a:rPr>
              <a:t>LP</a:t>
            </a:r>
            <a:r>
              <a:rPr sz="600" spc="50" dirty="0">
                <a:solidFill>
                  <a:srgbClr val="F2F2F2"/>
                </a:solidFill>
                <a:latin typeface="Arial"/>
                <a:cs typeface="Arial"/>
              </a:rPr>
              <a:t> </a:t>
            </a:r>
            <a:r>
              <a:rPr sz="600" spc="-10" dirty="0">
                <a:solidFill>
                  <a:srgbClr val="F2F2F2"/>
                </a:solidFill>
                <a:latin typeface="Arial"/>
                <a:cs typeface="Arial"/>
              </a:rPr>
              <a:t>approach</a:t>
            </a:r>
            <a:r>
              <a:rPr sz="600" spc="50" dirty="0">
                <a:solidFill>
                  <a:srgbClr val="F2F2F2"/>
                </a:solidFill>
                <a:latin typeface="Arial"/>
                <a:cs typeface="Arial"/>
              </a:rPr>
              <a:t> </a:t>
            </a:r>
            <a:r>
              <a:rPr sz="600" dirty="0">
                <a:solidFill>
                  <a:srgbClr val="F2F2F2"/>
                </a:solidFill>
                <a:latin typeface="Arial"/>
                <a:cs typeface="Arial"/>
              </a:rPr>
              <a:t>to</a:t>
            </a:r>
            <a:r>
              <a:rPr sz="600" spc="50" dirty="0">
                <a:solidFill>
                  <a:srgbClr val="F2F2F2"/>
                </a:solidFill>
                <a:latin typeface="Arial"/>
                <a:cs typeface="Arial"/>
              </a:rPr>
              <a:t> </a:t>
            </a:r>
            <a:r>
              <a:rPr sz="600" spc="-10" dirty="0">
                <a:solidFill>
                  <a:srgbClr val="F2F2F2"/>
                </a:solidFill>
                <a:latin typeface="Arial"/>
                <a:cs typeface="Arial"/>
              </a:rPr>
              <a:t>Ethics</a:t>
            </a:r>
            <a:r>
              <a:rPr sz="600" dirty="0">
                <a:solidFill>
                  <a:srgbClr val="F2F2F2"/>
                </a:solidFill>
                <a:latin typeface="Arial"/>
                <a:cs typeface="Arial"/>
              </a:rPr>
              <a:t>	</a:t>
            </a:r>
            <a:r>
              <a:rPr sz="600" spc="-20" dirty="0">
                <a:solidFill>
                  <a:srgbClr val="3D003D"/>
                </a:solidFill>
                <a:latin typeface="Arial"/>
                <a:cs typeface="Arial"/>
              </a:rPr>
              <a:t>Representing</a:t>
            </a:r>
            <a:r>
              <a:rPr sz="600" spc="60" dirty="0">
                <a:solidFill>
                  <a:srgbClr val="3D003D"/>
                </a:solidFill>
                <a:latin typeface="Arial"/>
                <a:cs typeface="Arial"/>
              </a:rPr>
              <a:t> </a:t>
            </a:r>
            <a:r>
              <a:rPr sz="600" dirty="0">
                <a:solidFill>
                  <a:srgbClr val="3D003D"/>
                </a:solidFill>
                <a:latin typeface="Arial"/>
                <a:cs typeface="Arial"/>
              </a:rPr>
              <a:t>Morality</a:t>
            </a:r>
            <a:r>
              <a:rPr sz="600" spc="65" dirty="0">
                <a:solidFill>
                  <a:srgbClr val="3D003D"/>
                </a:solidFill>
                <a:latin typeface="Arial"/>
                <a:cs typeface="Arial"/>
              </a:rPr>
              <a:t> </a:t>
            </a:r>
            <a:r>
              <a:rPr sz="600" dirty="0">
                <a:solidFill>
                  <a:srgbClr val="3D003D"/>
                </a:solidFill>
                <a:latin typeface="Arial"/>
                <a:cs typeface="Arial"/>
              </a:rPr>
              <a:t>in</a:t>
            </a:r>
            <a:r>
              <a:rPr sz="600" spc="60" dirty="0">
                <a:solidFill>
                  <a:srgbClr val="3D003D"/>
                </a:solidFill>
                <a:latin typeface="Arial"/>
                <a:cs typeface="Arial"/>
              </a:rPr>
              <a:t> </a:t>
            </a:r>
            <a:r>
              <a:rPr sz="600" dirty="0">
                <a:solidFill>
                  <a:srgbClr val="3D003D"/>
                </a:solidFill>
                <a:latin typeface="Arial"/>
                <a:cs typeface="Arial"/>
              </a:rPr>
              <a:t>Logic</a:t>
            </a:r>
            <a:r>
              <a:rPr sz="600" spc="65" dirty="0">
                <a:solidFill>
                  <a:srgbClr val="3D003D"/>
                </a:solidFill>
                <a:latin typeface="Arial"/>
                <a:cs typeface="Arial"/>
              </a:rPr>
              <a:t> </a:t>
            </a:r>
            <a:r>
              <a:rPr sz="600" spc="-10" dirty="0">
                <a:solidFill>
                  <a:srgbClr val="3D003D"/>
                </a:solidFill>
                <a:latin typeface="Arial"/>
                <a:cs typeface="Arial"/>
              </a:rPr>
              <a:t>Programming</a:t>
            </a:r>
            <a:endParaRPr sz="600">
              <a:latin typeface="Arial"/>
              <a:cs typeface="Arial"/>
            </a:endParaRPr>
          </a:p>
        </p:txBody>
      </p:sp>
      <p:sp>
        <p:nvSpPr>
          <p:cNvPr id="4" name="object 4"/>
          <p:cNvSpPr/>
          <p:nvPr/>
        </p:nvSpPr>
        <p:spPr>
          <a:xfrm>
            <a:off x="0" y="139992"/>
            <a:ext cx="4597400" cy="350520"/>
          </a:xfrm>
          <a:custGeom>
            <a:avLst/>
            <a:gdLst/>
            <a:ahLst/>
            <a:cxnLst/>
            <a:rect l="l" t="t" r="r" b="b"/>
            <a:pathLst>
              <a:path w="4597400" h="350520">
                <a:moveTo>
                  <a:pt x="0" y="0"/>
                </a:moveTo>
                <a:lnTo>
                  <a:pt x="4597400" y="0"/>
                </a:lnTo>
                <a:lnTo>
                  <a:pt x="4597400" y="350138"/>
                </a:lnTo>
                <a:lnTo>
                  <a:pt x="0" y="350138"/>
                </a:lnTo>
                <a:lnTo>
                  <a:pt x="0" y="0"/>
                </a:lnTo>
                <a:close/>
              </a:path>
            </a:pathLst>
          </a:custGeom>
          <a:solidFill>
            <a:srgbClr val="F2F2F2"/>
          </a:solidFill>
        </p:spPr>
        <p:txBody>
          <a:bodyPr wrap="square" lIns="0" tIns="0" rIns="0" bIns="0" rtlCol="0"/>
          <a:lstStyle/>
          <a:p>
            <a:endParaRPr/>
          </a:p>
        </p:txBody>
      </p:sp>
      <p:sp>
        <p:nvSpPr>
          <p:cNvPr id="5" name="object 5"/>
          <p:cNvSpPr txBox="1">
            <a:spLocks noGrp="1"/>
          </p:cNvSpPr>
          <p:nvPr>
            <p:ph type="title"/>
          </p:nvPr>
        </p:nvSpPr>
        <p:spPr>
          <a:xfrm>
            <a:off x="95300" y="199895"/>
            <a:ext cx="4235450" cy="232756"/>
          </a:xfrm>
          <a:prstGeom prst="rect">
            <a:avLst/>
          </a:prstGeom>
        </p:spPr>
        <p:txBody>
          <a:bodyPr vert="horz" wrap="square" lIns="0" tIns="17145" rIns="0" bIns="0" rtlCol="0">
            <a:spAutoFit/>
          </a:bodyPr>
          <a:lstStyle/>
          <a:p>
            <a:pPr marL="12700">
              <a:lnSpc>
                <a:spcPct val="100000"/>
              </a:lnSpc>
              <a:spcBef>
                <a:spcPts val="135"/>
              </a:spcBef>
            </a:pPr>
            <a:r>
              <a:rPr lang="el-GR" spc="-10" dirty="0"/>
              <a:t>Πιθανολογικός λογικός προγραμματισμός</a:t>
            </a:r>
            <a:endParaRPr spc="-50" dirty="0"/>
          </a:p>
        </p:txBody>
      </p:sp>
      <p:sp>
        <p:nvSpPr>
          <p:cNvPr id="7" name="object 7"/>
          <p:cNvSpPr txBox="1">
            <a:spLocks noGrp="1"/>
          </p:cNvSpPr>
          <p:nvPr>
            <p:ph type="body" idx="1"/>
          </p:nvPr>
        </p:nvSpPr>
        <p:spPr>
          <a:xfrm>
            <a:off x="34657" y="628015"/>
            <a:ext cx="4356735" cy="2382101"/>
          </a:xfrm>
          <a:prstGeom prst="rect">
            <a:avLst/>
          </a:prstGeom>
        </p:spPr>
        <p:txBody>
          <a:bodyPr vert="horz" wrap="square" lIns="0" tIns="189712" rIns="0" bIns="0" rtlCol="0">
            <a:spAutoFit/>
          </a:bodyPr>
          <a:lstStyle/>
          <a:p>
            <a:pPr marL="289560" algn="just">
              <a:lnSpc>
                <a:spcPct val="100000"/>
              </a:lnSpc>
              <a:spcBef>
                <a:spcPts val="434"/>
              </a:spcBef>
            </a:pPr>
            <a:r>
              <a:rPr lang="el-GR" sz="1100" spc="-30" dirty="0">
                <a:solidFill>
                  <a:srgbClr val="0A000A"/>
                </a:solidFill>
                <a:latin typeface="Tahoma"/>
                <a:cs typeface="Tahoma"/>
              </a:rPr>
              <a:t>η συμβολική σκέψη να εμπλουτίζεται με βαθμούς αβεβαιότητας.</a:t>
            </a:r>
          </a:p>
          <a:p>
            <a:pPr marL="289560" algn="just">
              <a:lnSpc>
                <a:spcPct val="100000"/>
              </a:lnSpc>
              <a:spcBef>
                <a:spcPts val="434"/>
              </a:spcBef>
            </a:pPr>
            <a:r>
              <a:rPr lang="el-GR" sz="1100" spc="-30" dirty="0">
                <a:solidFill>
                  <a:srgbClr val="0A000A"/>
                </a:solidFill>
                <a:latin typeface="Tahoma"/>
                <a:cs typeface="Tahoma"/>
              </a:rPr>
              <a:t>Ο ΠΛΠ επιτρέπει στην επαγωγή να λαμβάνει υπόψη τα μέτρα αβεβαιότητας σεναρίων </a:t>
            </a:r>
            <a:r>
              <a:rPr dirty="0">
                <a:solidFill>
                  <a:srgbClr val="BE9E32"/>
                </a:solidFill>
              </a:rPr>
              <a:t>[Poole,</a:t>
            </a:r>
            <a:r>
              <a:rPr spc="20" dirty="0">
                <a:solidFill>
                  <a:srgbClr val="BE9E32"/>
                </a:solidFill>
              </a:rPr>
              <a:t> </a:t>
            </a:r>
            <a:r>
              <a:rPr spc="-10" dirty="0">
                <a:solidFill>
                  <a:srgbClr val="BE9E32"/>
                </a:solidFill>
              </a:rPr>
              <a:t>1993]</a:t>
            </a:r>
            <a:endParaRPr sz="1100" dirty="0">
              <a:latin typeface="Tahoma"/>
              <a:cs typeface="Tahoma"/>
            </a:endParaRPr>
          </a:p>
          <a:p>
            <a:pPr marL="289560" marR="55880" algn="just">
              <a:lnSpc>
                <a:spcPct val="102600"/>
              </a:lnSpc>
              <a:spcBef>
                <a:spcPts val="300"/>
              </a:spcBef>
            </a:pPr>
            <a:r>
              <a:rPr lang="el-GR" sz="1100" spc="-30" dirty="0">
                <a:solidFill>
                  <a:srgbClr val="0A000A"/>
                </a:solidFill>
                <a:latin typeface="Tahoma"/>
                <a:cs typeface="Tahoma"/>
              </a:rPr>
              <a:t>να λαμβάνει υπόψη διάφορα είδη αβεβαιότητας, ιδίως την αβεβαιότητα σχετικά με την αξιοπιστία των προϋποθέσεων, την αβεβαιότητα σχετικά με τα επιχειρήματα που πρέπει να ληφθούν υπόψη και την αβεβαιότητα σχετικά με το καθεστώς αποδοχής των επιχειρημάτων ή των δηλώσεων </a:t>
            </a:r>
            <a:r>
              <a:rPr dirty="0">
                <a:solidFill>
                  <a:srgbClr val="BE9E32"/>
                </a:solidFill>
              </a:rPr>
              <a:t>[Riveret</a:t>
            </a:r>
            <a:r>
              <a:rPr spc="55" dirty="0">
                <a:solidFill>
                  <a:srgbClr val="BE9E32"/>
                </a:solidFill>
              </a:rPr>
              <a:t> </a:t>
            </a:r>
            <a:r>
              <a:rPr dirty="0">
                <a:solidFill>
                  <a:srgbClr val="BE9E32"/>
                </a:solidFill>
              </a:rPr>
              <a:t>et</a:t>
            </a:r>
            <a:r>
              <a:rPr spc="55" dirty="0">
                <a:solidFill>
                  <a:srgbClr val="BE9E32"/>
                </a:solidFill>
              </a:rPr>
              <a:t> </a:t>
            </a:r>
            <a:r>
              <a:rPr dirty="0">
                <a:solidFill>
                  <a:srgbClr val="BE9E32"/>
                </a:solidFill>
              </a:rPr>
              <a:t>al.,</a:t>
            </a:r>
            <a:r>
              <a:rPr spc="55" dirty="0">
                <a:solidFill>
                  <a:srgbClr val="BE9E32"/>
                </a:solidFill>
              </a:rPr>
              <a:t> </a:t>
            </a:r>
            <a:r>
              <a:rPr spc="-20" dirty="0">
                <a:solidFill>
                  <a:srgbClr val="BE9E32"/>
                </a:solidFill>
              </a:rPr>
              <a:t>2020]</a:t>
            </a:r>
            <a:endParaRPr sz="1100" dirty="0">
              <a:latin typeface="Tahoma"/>
              <a:cs typeface="Tahoma"/>
            </a:endParaRPr>
          </a:p>
          <a:p>
            <a:pPr marL="289560" marR="5080" algn="just">
              <a:lnSpc>
                <a:spcPct val="102600"/>
              </a:lnSpc>
              <a:spcBef>
                <a:spcPts val="300"/>
              </a:spcBef>
            </a:pPr>
            <a:r>
              <a:rPr lang="el-GR" sz="1100" spc="-60" dirty="0">
                <a:solidFill>
                  <a:srgbClr val="0A000A"/>
                </a:solidFill>
                <a:latin typeface="Tahoma"/>
                <a:cs typeface="Tahoma"/>
              </a:rPr>
              <a:t>ένας από τους βασικούς παράγοντες που επιτρέπουν σε ένα σύστημα να ανταποκριθεί πλήρως , κατορθώνοντας να διατυπώσει τεκμηριωμένη επιχειρηματολογία σχετικά με το ποιο σενάριο να προτιμήσει και ποιες προτάσεις να δώσει ως αποτελέσματα</a:t>
            </a:r>
          </a:p>
        </p:txBody>
      </p:sp>
      <p:grpSp>
        <p:nvGrpSpPr>
          <p:cNvPr id="11" name="object 11"/>
          <p:cNvGrpSpPr/>
          <p:nvPr/>
        </p:nvGrpSpPr>
        <p:grpSpPr>
          <a:xfrm>
            <a:off x="0" y="3346348"/>
            <a:ext cx="4597400" cy="109855"/>
            <a:chOff x="0" y="3346348"/>
            <a:chExt cx="4597400" cy="109855"/>
          </a:xfrm>
        </p:grpSpPr>
        <p:sp>
          <p:nvSpPr>
            <p:cNvPr id="12" name="object 12"/>
            <p:cNvSpPr/>
            <p:nvPr/>
          </p:nvSpPr>
          <p:spPr>
            <a:xfrm>
              <a:off x="0" y="3346348"/>
              <a:ext cx="1536065" cy="109855"/>
            </a:xfrm>
            <a:custGeom>
              <a:avLst/>
              <a:gdLst/>
              <a:ahLst/>
              <a:cxnLst/>
              <a:rect l="l" t="t" r="r" b="b"/>
              <a:pathLst>
                <a:path w="1536065" h="109854">
                  <a:moveTo>
                    <a:pt x="1535950" y="109639"/>
                  </a:moveTo>
                  <a:lnTo>
                    <a:pt x="0" y="109639"/>
                  </a:lnTo>
                  <a:lnTo>
                    <a:pt x="0" y="0"/>
                  </a:lnTo>
                  <a:lnTo>
                    <a:pt x="1535950" y="0"/>
                  </a:lnTo>
                  <a:lnTo>
                    <a:pt x="1535950" y="109639"/>
                  </a:lnTo>
                  <a:close/>
                </a:path>
              </a:pathLst>
            </a:custGeom>
            <a:solidFill>
              <a:srgbClr val="510051"/>
            </a:solidFill>
          </p:spPr>
          <p:txBody>
            <a:bodyPr wrap="square" lIns="0" tIns="0" rIns="0" bIns="0" rtlCol="0"/>
            <a:lstStyle/>
            <a:p>
              <a:endParaRPr/>
            </a:p>
          </p:txBody>
        </p:sp>
        <p:sp>
          <p:nvSpPr>
            <p:cNvPr id="13" name="object 13"/>
            <p:cNvSpPr/>
            <p:nvPr/>
          </p:nvSpPr>
          <p:spPr>
            <a:xfrm>
              <a:off x="1535950" y="3346348"/>
              <a:ext cx="1536065" cy="109855"/>
            </a:xfrm>
            <a:custGeom>
              <a:avLst/>
              <a:gdLst/>
              <a:ahLst/>
              <a:cxnLst/>
              <a:rect l="l" t="t" r="r" b="b"/>
              <a:pathLst>
                <a:path w="1536064" h="109854">
                  <a:moveTo>
                    <a:pt x="1536001" y="109639"/>
                  </a:moveTo>
                  <a:lnTo>
                    <a:pt x="0" y="109639"/>
                  </a:lnTo>
                  <a:lnTo>
                    <a:pt x="0" y="0"/>
                  </a:lnTo>
                  <a:lnTo>
                    <a:pt x="1536001" y="0"/>
                  </a:lnTo>
                  <a:lnTo>
                    <a:pt x="1536001" y="109639"/>
                  </a:lnTo>
                  <a:close/>
                </a:path>
              </a:pathLst>
            </a:custGeom>
            <a:solidFill>
              <a:srgbClr val="EBEBEB"/>
            </a:solidFill>
          </p:spPr>
          <p:txBody>
            <a:bodyPr wrap="square" lIns="0" tIns="0" rIns="0" bIns="0" rtlCol="0"/>
            <a:lstStyle/>
            <a:p>
              <a:endParaRPr/>
            </a:p>
          </p:txBody>
        </p:sp>
        <p:sp>
          <p:nvSpPr>
            <p:cNvPr id="14" name="object 14"/>
            <p:cNvSpPr/>
            <p:nvPr/>
          </p:nvSpPr>
          <p:spPr>
            <a:xfrm>
              <a:off x="3071964" y="3346348"/>
              <a:ext cx="1525905" cy="108585"/>
            </a:xfrm>
            <a:custGeom>
              <a:avLst/>
              <a:gdLst/>
              <a:ahLst/>
              <a:cxnLst/>
              <a:rect l="l" t="t" r="r" b="b"/>
              <a:pathLst>
                <a:path w="1525904" h="108585">
                  <a:moveTo>
                    <a:pt x="0" y="0"/>
                  </a:moveTo>
                  <a:lnTo>
                    <a:pt x="1525435" y="0"/>
                  </a:lnTo>
                  <a:lnTo>
                    <a:pt x="1525435" y="108051"/>
                  </a:lnTo>
                  <a:lnTo>
                    <a:pt x="0" y="108051"/>
                  </a:lnTo>
                  <a:lnTo>
                    <a:pt x="0" y="0"/>
                  </a:lnTo>
                  <a:close/>
                </a:path>
              </a:pathLst>
            </a:custGeom>
            <a:solidFill>
              <a:srgbClr val="D8D8D8"/>
            </a:solidFill>
          </p:spPr>
          <p:txBody>
            <a:bodyPr wrap="square" lIns="0" tIns="0" rIns="0" bIns="0" rtlCol="0"/>
            <a:lstStyle/>
            <a:p>
              <a:endParaRPr/>
            </a:p>
          </p:txBody>
        </p:sp>
      </p:grpSp>
      <p:sp>
        <p:nvSpPr>
          <p:cNvPr id="15" name="object 15"/>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dirty="0"/>
              <a:t>Calegari</a:t>
            </a:r>
            <a:r>
              <a:rPr spc="170" dirty="0"/>
              <a:t> </a:t>
            </a:r>
            <a:r>
              <a:rPr spc="-20" dirty="0"/>
              <a:t>(Universit`a</a:t>
            </a:r>
            <a:r>
              <a:rPr spc="5" dirty="0"/>
              <a:t> </a:t>
            </a:r>
            <a:r>
              <a:rPr spc="-10" dirty="0"/>
              <a:t>Bologna)</a:t>
            </a:r>
          </a:p>
        </p:txBody>
      </p:sp>
      <p:sp>
        <p:nvSpPr>
          <p:cNvPr id="16" name="object 16"/>
          <p:cNvSpPr txBox="1"/>
          <p:nvPr/>
        </p:nvSpPr>
        <p:spPr>
          <a:xfrm>
            <a:off x="2053069" y="3351784"/>
            <a:ext cx="502284" cy="102235"/>
          </a:xfrm>
          <a:prstGeom prst="rect">
            <a:avLst/>
          </a:prstGeom>
        </p:spPr>
        <p:txBody>
          <a:bodyPr vert="horz" wrap="square" lIns="0" tIns="0" rIns="0" bIns="0" rtlCol="0">
            <a:spAutoFit/>
          </a:bodyPr>
          <a:lstStyle/>
          <a:p>
            <a:pPr marL="12700">
              <a:lnSpc>
                <a:spcPts val="675"/>
              </a:lnSpc>
            </a:pPr>
            <a:r>
              <a:rPr sz="600" dirty="0">
                <a:solidFill>
                  <a:srgbClr val="470047"/>
                </a:solidFill>
                <a:latin typeface="Arial"/>
                <a:cs typeface="Arial"/>
              </a:rPr>
              <a:t>Ethics and</a:t>
            </a:r>
            <a:r>
              <a:rPr sz="600" spc="5" dirty="0">
                <a:solidFill>
                  <a:srgbClr val="470047"/>
                </a:solidFill>
                <a:latin typeface="Arial"/>
                <a:cs typeface="Arial"/>
              </a:rPr>
              <a:t> </a:t>
            </a:r>
            <a:r>
              <a:rPr sz="600" spc="-25" dirty="0">
                <a:solidFill>
                  <a:srgbClr val="470047"/>
                </a:solidFill>
                <a:latin typeface="Arial"/>
                <a:cs typeface="Arial"/>
              </a:rPr>
              <a:t>LP</a:t>
            </a:r>
            <a:endParaRPr sz="600">
              <a:latin typeface="Arial"/>
              <a:cs typeface="Arial"/>
            </a:endParaRPr>
          </a:p>
        </p:txBody>
      </p:sp>
      <p:sp>
        <p:nvSpPr>
          <p:cNvPr id="17" name="object 17"/>
          <p:cNvSpPr txBox="1">
            <a:spLocks noGrp="1"/>
          </p:cNvSpPr>
          <p:nvPr>
            <p:ph type="ftr" sz="quarter" idx="5"/>
          </p:nvPr>
        </p:nvSpPr>
        <p:spPr>
          <a:prstGeom prst="rect">
            <a:avLst/>
          </a:prstGeom>
        </p:spPr>
        <p:txBody>
          <a:bodyPr vert="horz" wrap="square" lIns="0" tIns="0" rIns="0" bIns="0" rtlCol="0">
            <a:spAutoFit/>
          </a:bodyPr>
          <a:lstStyle/>
          <a:p>
            <a:pPr marL="12700">
              <a:lnSpc>
                <a:spcPts val="675"/>
              </a:lnSpc>
            </a:pPr>
            <a:r>
              <a:rPr dirty="0"/>
              <a:t>A.Y.</a:t>
            </a:r>
            <a:r>
              <a:rPr spc="100" dirty="0"/>
              <a:t> </a:t>
            </a:r>
            <a:r>
              <a:rPr spc="-10" dirty="0"/>
              <a:t>2020/2021</a:t>
            </a:r>
          </a:p>
        </p:txBody>
      </p:sp>
      <p:sp>
        <p:nvSpPr>
          <p:cNvPr id="18" name="object 18"/>
          <p:cNvSpPr txBox="1">
            <a:spLocks noGrp="1"/>
          </p:cNvSpPr>
          <p:nvPr>
            <p:ph type="sldNum" sz="quarter" idx="7"/>
          </p:nvPr>
        </p:nvSpPr>
        <p:spPr>
          <a:prstGeom prst="rect">
            <a:avLst/>
          </a:prstGeom>
        </p:spPr>
        <p:txBody>
          <a:bodyPr vert="horz" wrap="square" lIns="0" tIns="0" rIns="0" bIns="0" rtlCol="0">
            <a:spAutoFit/>
          </a:bodyPr>
          <a:lstStyle/>
          <a:p>
            <a:pPr marL="38100">
              <a:lnSpc>
                <a:spcPts val="675"/>
              </a:lnSpc>
            </a:pPr>
            <a:fld id="{81D60167-4931-47E6-BA6A-407CBD079E47}" type="slidenum">
              <a:rPr spc="-25" dirty="0"/>
              <a:t>37</a:t>
            </a:fld>
            <a:r>
              <a:rPr spc="-60" dirty="0"/>
              <a:t> </a:t>
            </a:r>
            <a:r>
              <a:rPr spc="150" dirty="0"/>
              <a:t>/</a:t>
            </a:r>
            <a:r>
              <a:rPr spc="-55" dirty="0"/>
              <a:t> </a:t>
            </a:r>
            <a:r>
              <a:rPr spc="-25" dirty="0"/>
              <a:t>69</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46885" y="792"/>
            <a:ext cx="902335" cy="116839"/>
          </a:xfrm>
          <a:prstGeom prst="rect">
            <a:avLst/>
          </a:prstGeom>
        </p:spPr>
        <p:txBody>
          <a:bodyPr vert="horz" wrap="square" lIns="0" tIns="12065" rIns="0" bIns="0" rtlCol="0">
            <a:spAutoFit/>
          </a:bodyPr>
          <a:lstStyle/>
          <a:p>
            <a:pPr marL="12700">
              <a:lnSpc>
                <a:spcPct val="100000"/>
              </a:lnSpc>
              <a:spcBef>
                <a:spcPts val="95"/>
              </a:spcBef>
            </a:pPr>
            <a:r>
              <a:rPr sz="600" dirty="0">
                <a:solidFill>
                  <a:srgbClr val="F2F2F2"/>
                </a:solidFill>
                <a:latin typeface="Arial"/>
                <a:cs typeface="Arial"/>
              </a:rPr>
              <a:t>An</a:t>
            </a:r>
            <a:r>
              <a:rPr sz="600" spc="50" dirty="0">
                <a:solidFill>
                  <a:srgbClr val="F2F2F2"/>
                </a:solidFill>
                <a:latin typeface="Arial"/>
                <a:cs typeface="Arial"/>
              </a:rPr>
              <a:t> </a:t>
            </a:r>
            <a:r>
              <a:rPr sz="600" dirty="0">
                <a:solidFill>
                  <a:srgbClr val="F2F2F2"/>
                </a:solidFill>
                <a:latin typeface="Arial"/>
                <a:cs typeface="Arial"/>
              </a:rPr>
              <a:t>LP</a:t>
            </a:r>
            <a:r>
              <a:rPr sz="600" spc="50" dirty="0">
                <a:solidFill>
                  <a:srgbClr val="F2F2F2"/>
                </a:solidFill>
                <a:latin typeface="Arial"/>
                <a:cs typeface="Arial"/>
              </a:rPr>
              <a:t> </a:t>
            </a:r>
            <a:r>
              <a:rPr sz="600" spc="-10" dirty="0">
                <a:solidFill>
                  <a:srgbClr val="F2F2F2"/>
                </a:solidFill>
                <a:latin typeface="Arial"/>
                <a:cs typeface="Arial"/>
              </a:rPr>
              <a:t>approach</a:t>
            </a:r>
            <a:r>
              <a:rPr sz="600" spc="50" dirty="0">
                <a:solidFill>
                  <a:srgbClr val="F2F2F2"/>
                </a:solidFill>
                <a:latin typeface="Arial"/>
                <a:cs typeface="Arial"/>
              </a:rPr>
              <a:t> </a:t>
            </a:r>
            <a:r>
              <a:rPr sz="600" dirty="0">
                <a:solidFill>
                  <a:srgbClr val="F2F2F2"/>
                </a:solidFill>
                <a:latin typeface="Arial"/>
                <a:cs typeface="Arial"/>
              </a:rPr>
              <a:t>to</a:t>
            </a:r>
            <a:r>
              <a:rPr sz="600" spc="50" dirty="0">
                <a:solidFill>
                  <a:srgbClr val="F2F2F2"/>
                </a:solidFill>
                <a:latin typeface="Arial"/>
                <a:cs typeface="Arial"/>
              </a:rPr>
              <a:t> </a:t>
            </a:r>
            <a:r>
              <a:rPr sz="600" spc="-10" dirty="0">
                <a:solidFill>
                  <a:srgbClr val="F2F2F2"/>
                </a:solidFill>
                <a:latin typeface="Arial"/>
                <a:cs typeface="Arial"/>
              </a:rPr>
              <a:t>Ethics</a:t>
            </a:r>
            <a:endParaRPr sz="600">
              <a:latin typeface="Arial"/>
              <a:cs typeface="Arial"/>
            </a:endParaRPr>
          </a:p>
        </p:txBody>
      </p:sp>
      <p:sp>
        <p:nvSpPr>
          <p:cNvPr id="3" name="object 3"/>
          <p:cNvSpPr/>
          <p:nvPr/>
        </p:nvSpPr>
        <p:spPr>
          <a:xfrm>
            <a:off x="2304008" y="0"/>
            <a:ext cx="2293620" cy="140335"/>
          </a:xfrm>
          <a:custGeom>
            <a:avLst/>
            <a:gdLst/>
            <a:ahLst/>
            <a:cxnLst/>
            <a:rect l="l" t="t" r="r" b="b"/>
            <a:pathLst>
              <a:path w="2293620" h="140335">
                <a:moveTo>
                  <a:pt x="2293391" y="139992"/>
                </a:moveTo>
                <a:lnTo>
                  <a:pt x="0" y="139992"/>
                </a:lnTo>
                <a:lnTo>
                  <a:pt x="0" y="0"/>
                </a:lnTo>
                <a:lnTo>
                  <a:pt x="2293391" y="0"/>
                </a:lnTo>
                <a:lnTo>
                  <a:pt x="2293391" y="139992"/>
                </a:lnTo>
                <a:close/>
              </a:path>
            </a:pathLst>
          </a:custGeom>
          <a:solidFill>
            <a:srgbClr val="D8D8D8"/>
          </a:solidFill>
        </p:spPr>
        <p:txBody>
          <a:bodyPr wrap="square" lIns="0" tIns="0" rIns="0" bIns="0" rtlCol="0"/>
          <a:lstStyle/>
          <a:p>
            <a:endParaRPr/>
          </a:p>
        </p:txBody>
      </p:sp>
      <p:sp>
        <p:nvSpPr>
          <p:cNvPr id="4" name="object 4"/>
          <p:cNvSpPr txBox="1"/>
          <p:nvPr/>
        </p:nvSpPr>
        <p:spPr>
          <a:xfrm>
            <a:off x="2358783" y="792"/>
            <a:ext cx="15360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3D003D"/>
                </a:solidFill>
                <a:latin typeface="Arial"/>
                <a:cs typeface="Arial"/>
              </a:rPr>
              <a:t>Representing</a:t>
            </a:r>
            <a:r>
              <a:rPr sz="600" spc="60" dirty="0">
                <a:solidFill>
                  <a:srgbClr val="3D003D"/>
                </a:solidFill>
                <a:latin typeface="Arial"/>
                <a:cs typeface="Arial"/>
              </a:rPr>
              <a:t> </a:t>
            </a:r>
            <a:r>
              <a:rPr sz="600" dirty="0">
                <a:solidFill>
                  <a:srgbClr val="3D003D"/>
                </a:solidFill>
                <a:latin typeface="Arial"/>
                <a:cs typeface="Arial"/>
              </a:rPr>
              <a:t>Morality</a:t>
            </a:r>
            <a:r>
              <a:rPr sz="600" spc="65" dirty="0">
                <a:solidFill>
                  <a:srgbClr val="3D003D"/>
                </a:solidFill>
                <a:latin typeface="Arial"/>
                <a:cs typeface="Arial"/>
              </a:rPr>
              <a:t> </a:t>
            </a:r>
            <a:r>
              <a:rPr sz="600" dirty="0">
                <a:solidFill>
                  <a:srgbClr val="3D003D"/>
                </a:solidFill>
                <a:latin typeface="Arial"/>
                <a:cs typeface="Arial"/>
              </a:rPr>
              <a:t>in</a:t>
            </a:r>
            <a:r>
              <a:rPr sz="600" spc="60" dirty="0">
                <a:solidFill>
                  <a:srgbClr val="3D003D"/>
                </a:solidFill>
                <a:latin typeface="Arial"/>
                <a:cs typeface="Arial"/>
              </a:rPr>
              <a:t> </a:t>
            </a:r>
            <a:r>
              <a:rPr sz="600" dirty="0">
                <a:solidFill>
                  <a:srgbClr val="3D003D"/>
                </a:solidFill>
                <a:latin typeface="Arial"/>
                <a:cs typeface="Arial"/>
              </a:rPr>
              <a:t>Logic</a:t>
            </a:r>
            <a:r>
              <a:rPr sz="600" spc="65" dirty="0">
                <a:solidFill>
                  <a:srgbClr val="3D003D"/>
                </a:solidFill>
                <a:latin typeface="Arial"/>
                <a:cs typeface="Arial"/>
              </a:rPr>
              <a:t> </a:t>
            </a:r>
            <a:r>
              <a:rPr sz="600" spc="-10" dirty="0">
                <a:solidFill>
                  <a:srgbClr val="3D003D"/>
                </a:solidFill>
                <a:latin typeface="Arial"/>
                <a:cs typeface="Arial"/>
              </a:rPr>
              <a:t>Programming</a:t>
            </a:r>
            <a:endParaRPr sz="600">
              <a:latin typeface="Arial"/>
              <a:cs typeface="Arial"/>
            </a:endParaRPr>
          </a:p>
        </p:txBody>
      </p:sp>
      <p:sp>
        <p:nvSpPr>
          <p:cNvPr id="5" name="object 5"/>
          <p:cNvSpPr/>
          <p:nvPr/>
        </p:nvSpPr>
        <p:spPr>
          <a:xfrm>
            <a:off x="0" y="139992"/>
            <a:ext cx="4597400" cy="350520"/>
          </a:xfrm>
          <a:custGeom>
            <a:avLst/>
            <a:gdLst/>
            <a:ahLst/>
            <a:cxnLst/>
            <a:rect l="l" t="t" r="r" b="b"/>
            <a:pathLst>
              <a:path w="4597400" h="350520">
                <a:moveTo>
                  <a:pt x="0" y="0"/>
                </a:moveTo>
                <a:lnTo>
                  <a:pt x="4597400" y="0"/>
                </a:lnTo>
                <a:lnTo>
                  <a:pt x="4597400" y="350138"/>
                </a:lnTo>
                <a:lnTo>
                  <a:pt x="0" y="350138"/>
                </a:lnTo>
                <a:lnTo>
                  <a:pt x="0" y="0"/>
                </a:lnTo>
                <a:close/>
              </a:path>
            </a:pathLst>
          </a:custGeom>
          <a:solidFill>
            <a:srgbClr val="F2F2F2"/>
          </a:solidFill>
        </p:spPr>
        <p:txBody>
          <a:bodyPr wrap="square" lIns="0" tIns="0" rIns="0" bIns="0" rtlCol="0"/>
          <a:lstStyle/>
          <a:p>
            <a:endParaRPr/>
          </a:p>
        </p:txBody>
      </p:sp>
      <p:sp>
        <p:nvSpPr>
          <p:cNvPr id="6" name="object 6"/>
          <p:cNvSpPr txBox="1"/>
          <p:nvPr/>
        </p:nvSpPr>
        <p:spPr>
          <a:xfrm>
            <a:off x="95300" y="199895"/>
            <a:ext cx="1676350" cy="232756"/>
          </a:xfrm>
          <a:prstGeom prst="rect">
            <a:avLst/>
          </a:prstGeom>
        </p:spPr>
        <p:txBody>
          <a:bodyPr vert="horz" wrap="square" lIns="0" tIns="17145" rIns="0" bIns="0" rtlCol="0">
            <a:spAutoFit/>
          </a:bodyPr>
          <a:lstStyle/>
          <a:p>
            <a:pPr marL="12700">
              <a:lnSpc>
                <a:spcPct val="100000"/>
              </a:lnSpc>
              <a:spcBef>
                <a:spcPts val="135"/>
              </a:spcBef>
            </a:pPr>
            <a:r>
              <a:rPr lang="el-GR" sz="1400" spc="-35" dirty="0">
                <a:solidFill>
                  <a:srgbClr val="650065"/>
                </a:solidFill>
                <a:latin typeface="Tahoma"/>
                <a:cs typeface="Tahoma"/>
              </a:rPr>
              <a:t>Επιχειρηματολογία</a:t>
            </a:r>
            <a:endParaRPr sz="1400" dirty="0">
              <a:latin typeface="Tahoma"/>
              <a:cs typeface="Tahoma"/>
            </a:endParaRPr>
          </a:p>
        </p:txBody>
      </p:sp>
      <p:sp>
        <p:nvSpPr>
          <p:cNvPr id="7" name="object 7"/>
          <p:cNvSpPr txBox="1"/>
          <p:nvPr/>
        </p:nvSpPr>
        <p:spPr>
          <a:xfrm>
            <a:off x="244462" y="1191894"/>
            <a:ext cx="4079240" cy="1599990"/>
          </a:xfrm>
          <a:prstGeom prst="rect">
            <a:avLst/>
          </a:prstGeom>
        </p:spPr>
        <p:txBody>
          <a:bodyPr vert="horz" wrap="square" lIns="0" tIns="6985" rIns="0" bIns="0" rtlCol="0">
            <a:spAutoFit/>
          </a:bodyPr>
          <a:lstStyle/>
          <a:p>
            <a:pPr marL="184150" marR="5080" indent="-171450" algn="just">
              <a:lnSpc>
                <a:spcPct val="102600"/>
              </a:lnSpc>
              <a:spcBef>
                <a:spcPts val="55"/>
              </a:spcBef>
              <a:buFont typeface="Arial" panose="020B0604020202020204" pitchFamily="34" charset="0"/>
              <a:buChar char="•"/>
            </a:pPr>
            <a:r>
              <a:rPr lang="el-GR" sz="1100" spc="-50" dirty="0">
                <a:solidFill>
                  <a:srgbClr val="0A000A"/>
                </a:solidFill>
                <a:latin typeface="Tahoma"/>
                <a:cs typeface="Tahoma"/>
              </a:rPr>
              <a:t>να δώσουν τη δυνατότητα στους φορείς του συστήματος να μιλήσουν και να συζητήσουν προκειμένου να εξηγήσουν και να δικαιολογήσουν αποφάσεις και επιλογές και να καταλήξουν σε συμφωνίες</a:t>
            </a:r>
            <a:endParaRPr sz="1100" dirty="0">
              <a:latin typeface="Tahoma"/>
              <a:cs typeface="Tahoma"/>
            </a:endParaRPr>
          </a:p>
          <a:p>
            <a:pPr marL="184150" marR="76200" indent="-171450" algn="just">
              <a:lnSpc>
                <a:spcPct val="102600"/>
              </a:lnSpc>
              <a:spcBef>
                <a:spcPts val="300"/>
              </a:spcBef>
              <a:buFont typeface="Arial" panose="020B0604020202020204" pitchFamily="34" charset="0"/>
              <a:buChar char="•"/>
            </a:pPr>
            <a:r>
              <a:rPr lang="el-GR" sz="1100" spc="-20" dirty="0">
                <a:solidFill>
                  <a:srgbClr val="0A000A"/>
                </a:solidFill>
                <a:latin typeface="Tahoma"/>
                <a:cs typeface="Tahoma"/>
              </a:rPr>
              <a:t>παρά τη μακροχρόνια ιστορία της έρευνας στην επιχειρηματολογία και τα πολλά θεμελιώδη αποτελέσματα που επιτεύχθηκαν, χρειάζεται ακόμη πολλή προσπάθεια για την αποτελεσματική αξιοποίηση της επιχειρηματολογίας σε κατανεμημένο και ανοικτό περιβάλλον.</a:t>
            </a:r>
            <a:endParaRPr sz="1100" dirty="0">
              <a:latin typeface="Tahoma"/>
              <a:cs typeface="Tahoma"/>
            </a:endParaRPr>
          </a:p>
        </p:txBody>
      </p:sp>
      <p:grpSp>
        <p:nvGrpSpPr>
          <p:cNvPr id="10" name="object 10"/>
          <p:cNvGrpSpPr/>
          <p:nvPr/>
        </p:nvGrpSpPr>
        <p:grpSpPr>
          <a:xfrm>
            <a:off x="0" y="3346348"/>
            <a:ext cx="4597400" cy="109855"/>
            <a:chOff x="0" y="3346348"/>
            <a:chExt cx="4597400" cy="109855"/>
          </a:xfrm>
        </p:grpSpPr>
        <p:sp>
          <p:nvSpPr>
            <p:cNvPr id="11" name="object 11"/>
            <p:cNvSpPr/>
            <p:nvPr/>
          </p:nvSpPr>
          <p:spPr>
            <a:xfrm>
              <a:off x="0" y="3346348"/>
              <a:ext cx="1536065" cy="109855"/>
            </a:xfrm>
            <a:custGeom>
              <a:avLst/>
              <a:gdLst/>
              <a:ahLst/>
              <a:cxnLst/>
              <a:rect l="l" t="t" r="r" b="b"/>
              <a:pathLst>
                <a:path w="1536065" h="109854">
                  <a:moveTo>
                    <a:pt x="1535950" y="109639"/>
                  </a:moveTo>
                  <a:lnTo>
                    <a:pt x="0" y="109639"/>
                  </a:lnTo>
                  <a:lnTo>
                    <a:pt x="0" y="0"/>
                  </a:lnTo>
                  <a:lnTo>
                    <a:pt x="1535950" y="0"/>
                  </a:lnTo>
                  <a:lnTo>
                    <a:pt x="1535950" y="109639"/>
                  </a:lnTo>
                  <a:close/>
                </a:path>
              </a:pathLst>
            </a:custGeom>
            <a:solidFill>
              <a:srgbClr val="510051"/>
            </a:solidFill>
          </p:spPr>
          <p:txBody>
            <a:bodyPr wrap="square" lIns="0" tIns="0" rIns="0" bIns="0" rtlCol="0"/>
            <a:lstStyle/>
            <a:p>
              <a:endParaRPr/>
            </a:p>
          </p:txBody>
        </p:sp>
        <p:sp>
          <p:nvSpPr>
            <p:cNvPr id="12" name="object 12"/>
            <p:cNvSpPr/>
            <p:nvPr/>
          </p:nvSpPr>
          <p:spPr>
            <a:xfrm>
              <a:off x="1535950" y="3346348"/>
              <a:ext cx="1536065" cy="109855"/>
            </a:xfrm>
            <a:custGeom>
              <a:avLst/>
              <a:gdLst/>
              <a:ahLst/>
              <a:cxnLst/>
              <a:rect l="l" t="t" r="r" b="b"/>
              <a:pathLst>
                <a:path w="1536064" h="109854">
                  <a:moveTo>
                    <a:pt x="1536001" y="109639"/>
                  </a:moveTo>
                  <a:lnTo>
                    <a:pt x="0" y="109639"/>
                  </a:lnTo>
                  <a:lnTo>
                    <a:pt x="0" y="0"/>
                  </a:lnTo>
                  <a:lnTo>
                    <a:pt x="1536001" y="0"/>
                  </a:lnTo>
                  <a:lnTo>
                    <a:pt x="1536001" y="109639"/>
                  </a:lnTo>
                  <a:close/>
                </a:path>
              </a:pathLst>
            </a:custGeom>
            <a:solidFill>
              <a:srgbClr val="EBEBEB"/>
            </a:solidFill>
          </p:spPr>
          <p:txBody>
            <a:bodyPr wrap="square" lIns="0" tIns="0" rIns="0" bIns="0" rtlCol="0"/>
            <a:lstStyle/>
            <a:p>
              <a:endParaRPr/>
            </a:p>
          </p:txBody>
        </p:sp>
        <p:sp>
          <p:nvSpPr>
            <p:cNvPr id="13" name="object 13"/>
            <p:cNvSpPr/>
            <p:nvPr/>
          </p:nvSpPr>
          <p:spPr>
            <a:xfrm>
              <a:off x="3071964" y="3346348"/>
              <a:ext cx="1525905" cy="108585"/>
            </a:xfrm>
            <a:custGeom>
              <a:avLst/>
              <a:gdLst/>
              <a:ahLst/>
              <a:cxnLst/>
              <a:rect l="l" t="t" r="r" b="b"/>
              <a:pathLst>
                <a:path w="1525904" h="108585">
                  <a:moveTo>
                    <a:pt x="0" y="0"/>
                  </a:moveTo>
                  <a:lnTo>
                    <a:pt x="1525435" y="0"/>
                  </a:lnTo>
                  <a:lnTo>
                    <a:pt x="1525435" y="108051"/>
                  </a:lnTo>
                  <a:lnTo>
                    <a:pt x="0" y="108051"/>
                  </a:lnTo>
                  <a:lnTo>
                    <a:pt x="0" y="0"/>
                  </a:lnTo>
                  <a:close/>
                </a:path>
              </a:pathLst>
            </a:custGeom>
            <a:solidFill>
              <a:srgbClr val="D8D8D8"/>
            </a:solidFill>
          </p:spPr>
          <p:txBody>
            <a:bodyPr wrap="square" lIns="0" tIns="0" rIns="0" bIns="0" rtlCol="0"/>
            <a:lstStyle/>
            <a:p>
              <a:endParaRPr/>
            </a:p>
          </p:txBody>
        </p:sp>
      </p:grpSp>
      <p:sp>
        <p:nvSpPr>
          <p:cNvPr id="14" name="object 14"/>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dirty="0"/>
              <a:t>Calegari</a:t>
            </a:r>
            <a:r>
              <a:rPr spc="170" dirty="0"/>
              <a:t> </a:t>
            </a:r>
            <a:r>
              <a:rPr spc="-20" dirty="0"/>
              <a:t>(Universit`a</a:t>
            </a:r>
            <a:r>
              <a:rPr spc="5" dirty="0"/>
              <a:t> </a:t>
            </a:r>
            <a:r>
              <a:rPr spc="-10" dirty="0"/>
              <a:t>Bologna)</a:t>
            </a:r>
          </a:p>
        </p:txBody>
      </p:sp>
      <p:sp>
        <p:nvSpPr>
          <p:cNvPr id="15" name="object 15"/>
          <p:cNvSpPr txBox="1"/>
          <p:nvPr/>
        </p:nvSpPr>
        <p:spPr>
          <a:xfrm>
            <a:off x="2053069" y="3351784"/>
            <a:ext cx="502284" cy="102235"/>
          </a:xfrm>
          <a:prstGeom prst="rect">
            <a:avLst/>
          </a:prstGeom>
        </p:spPr>
        <p:txBody>
          <a:bodyPr vert="horz" wrap="square" lIns="0" tIns="0" rIns="0" bIns="0" rtlCol="0">
            <a:spAutoFit/>
          </a:bodyPr>
          <a:lstStyle/>
          <a:p>
            <a:pPr marL="12700">
              <a:lnSpc>
                <a:spcPts val="675"/>
              </a:lnSpc>
            </a:pPr>
            <a:r>
              <a:rPr sz="600" dirty="0">
                <a:solidFill>
                  <a:srgbClr val="470047"/>
                </a:solidFill>
                <a:latin typeface="Arial"/>
                <a:cs typeface="Arial"/>
              </a:rPr>
              <a:t>Ethics and</a:t>
            </a:r>
            <a:r>
              <a:rPr sz="600" spc="5" dirty="0">
                <a:solidFill>
                  <a:srgbClr val="470047"/>
                </a:solidFill>
                <a:latin typeface="Arial"/>
                <a:cs typeface="Arial"/>
              </a:rPr>
              <a:t> </a:t>
            </a:r>
            <a:r>
              <a:rPr sz="600" spc="-25" dirty="0">
                <a:solidFill>
                  <a:srgbClr val="470047"/>
                </a:solidFill>
                <a:latin typeface="Arial"/>
                <a:cs typeface="Arial"/>
              </a:rPr>
              <a:t>LP</a:t>
            </a:r>
            <a:endParaRPr sz="600">
              <a:latin typeface="Arial"/>
              <a:cs typeface="Arial"/>
            </a:endParaRPr>
          </a:p>
        </p:txBody>
      </p:sp>
      <p:sp>
        <p:nvSpPr>
          <p:cNvPr id="16" name="object 16"/>
          <p:cNvSpPr txBox="1">
            <a:spLocks noGrp="1"/>
          </p:cNvSpPr>
          <p:nvPr>
            <p:ph type="ftr" sz="quarter" idx="5"/>
          </p:nvPr>
        </p:nvSpPr>
        <p:spPr>
          <a:prstGeom prst="rect">
            <a:avLst/>
          </a:prstGeom>
        </p:spPr>
        <p:txBody>
          <a:bodyPr vert="horz" wrap="square" lIns="0" tIns="0" rIns="0" bIns="0" rtlCol="0">
            <a:spAutoFit/>
          </a:bodyPr>
          <a:lstStyle/>
          <a:p>
            <a:pPr marL="12700">
              <a:lnSpc>
                <a:spcPts val="675"/>
              </a:lnSpc>
            </a:pPr>
            <a:r>
              <a:rPr dirty="0"/>
              <a:t>A.Y.</a:t>
            </a:r>
            <a:r>
              <a:rPr spc="100" dirty="0"/>
              <a:t> </a:t>
            </a:r>
            <a:r>
              <a:rPr spc="-10" dirty="0"/>
              <a:t>2020/2021</a:t>
            </a:r>
          </a:p>
        </p:txBody>
      </p:sp>
      <p:sp>
        <p:nvSpPr>
          <p:cNvPr id="17" name="object 17"/>
          <p:cNvSpPr txBox="1">
            <a:spLocks noGrp="1"/>
          </p:cNvSpPr>
          <p:nvPr>
            <p:ph type="sldNum" sz="quarter" idx="7"/>
          </p:nvPr>
        </p:nvSpPr>
        <p:spPr>
          <a:prstGeom prst="rect">
            <a:avLst/>
          </a:prstGeom>
        </p:spPr>
        <p:txBody>
          <a:bodyPr vert="horz" wrap="square" lIns="0" tIns="0" rIns="0" bIns="0" rtlCol="0">
            <a:spAutoFit/>
          </a:bodyPr>
          <a:lstStyle/>
          <a:p>
            <a:pPr marL="38100">
              <a:lnSpc>
                <a:spcPts val="675"/>
              </a:lnSpc>
            </a:pPr>
            <a:fld id="{81D60167-4931-47E6-BA6A-407CBD079E47}" type="slidenum">
              <a:rPr spc="-25" dirty="0"/>
              <a:t>38</a:t>
            </a:fld>
            <a:r>
              <a:rPr spc="-60" dirty="0"/>
              <a:t> </a:t>
            </a:r>
            <a:r>
              <a:rPr spc="150" dirty="0"/>
              <a:t>/</a:t>
            </a:r>
            <a:r>
              <a:rPr spc="-55" dirty="0"/>
              <a:t> </a:t>
            </a:r>
            <a:r>
              <a:rPr spc="-25" dirty="0"/>
              <a:t>69</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04008" y="0"/>
            <a:ext cx="2293620" cy="140335"/>
          </a:xfrm>
          <a:custGeom>
            <a:avLst/>
            <a:gdLst/>
            <a:ahLst/>
            <a:cxnLst/>
            <a:rect l="l" t="t" r="r" b="b"/>
            <a:pathLst>
              <a:path w="2293620" h="140335">
                <a:moveTo>
                  <a:pt x="2293391" y="139992"/>
                </a:moveTo>
                <a:lnTo>
                  <a:pt x="0" y="139992"/>
                </a:lnTo>
                <a:lnTo>
                  <a:pt x="0" y="0"/>
                </a:lnTo>
                <a:lnTo>
                  <a:pt x="2293391" y="0"/>
                </a:lnTo>
                <a:lnTo>
                  <a:pt x="2293391" y="139992"/>
                </a:lnTo>
                <a:close/>
              </a:path>
            </a:pathLst>
          </a:custGeom>
          <a:solidFill>
            <a:srgbClr val="D8D8D8"/>
          </a:solidFill>
        </p:spPr>
        <p:txBody>
          <a:bodyPr wrap="square" lIns="0" tIns="0" rIns="0" bIns="0" rtlCol="0"/>
          <a:lstStyle/>
          <a:p>
            <a:endParaRPr/>
          </a:p>
        </p:txBody>
      </p:sp>
      <p:sp>
        <p:nvSpPr>
          <p:cNvPr id="3" name="object 3"/>
          <p:cNvSpPr txBox="1"/>
          <p:nvPr/>
        </p:nvSpPr>
        <p:spPr>
          <a:xfrm>
            <a:off x="1346885" y="792"/>
            <a:ext cx="2548255" cy="116839"/>
          </a:xfrm>
          <a:prstGeom prst="rect">
            <a:avLst/>
          </a:prstGeom>
        </p:spPr>
        <p:txBody>
          <a:bodyPr vert="horz" wrap="square" lIns="0" tIns="12065" rIns="0" bIns="0" rtlCol="0">
            <a:spAutoFit/>
          </a:bodyPr>
          <a:lstStyle/>
          <a:p>
            <a:pPr marL="12700">
              <a:lnSpc>
                <a:spcPct val="100000"/>
              </a:lnSpc>
              <a:spcBef>
                <a:spcPts val="95"/>
              </a:spcBef>
              <a:tabLst>
                <a:tab pos="1024255" algn="l"/>
              </a:tabLst>
            </a:pPr>
            <a:r>
              <a:rPr sz="600" dirty="0">
                <a:solidFill>
                  <a:srgbClr val="F2F2F2"/>
                </a:solidFill>
                <a:latin typeface="Arial"/>
                <a:cs typeface="Arial"/>
              </a:rPr>
              <a:t>An</a:t>
            </a:r>
            <a:r>
              <a:rPr sz="600" spc="50" dirty="0">
                <a:solidFill>
                  <a:srgbClr val="F2F2F2"/>
                </a:solidFill>
                <a:latin typeface="Arial"/>
                <a:cs typeface="Arial"/>
              </a:rPr>
              <a:t> </a:t>
            </a:r>
            <a:r>
              <a:rPr sz="600" dirty="0">
                <a:solidFill>
                  <a:srgbClr val="F2F2F2"/>
                </a:solidFill>
                <a:latin typeface="Arial"/>
                <a:cs typeface="Arial"/>
              </a:rPr>
              <a:t>LP</a:t>
            </a:r>
            <a:r>
              <a:rPr sz="600" spc="50" dirty="0">
                <a:solidFill>
                  <a:srgbClr val="F2F2F2"/>
                </a:solidFill>
                <a:latin typeface="Arial"/>
                <a:cs typeface="Arial"/>
              </a:rPr>
              <a:t> </a:t>
            </a:r>
            <a:r>
              <a:rPr sz="600" spc="-10" dirty="0">
                <a:solidFill>
                  <a:srgbClr val="F2F2F2"/>
                </a:solidFill>
                <a:latin typeface="Arial"/>
                <a:cs typeface="Arial"/>
              </a:rPr>
              <a:t>approach</a:t>
            </a:r>
            <a:r>
              <a:rPr sz="600" spc="50" dirty="0">
                <a:solidFill>
                  <a:srgbClr val="F2F2F2"/>
                </a:solidFill>
                <a:latin typeface="Arial"/>
                <a:cs typeface="Arial"/>
              </a:rPr>
              <a:t> </a:t>
            </a:r>
            <a:r>
              <a:rPr sz="600" dirty="0">
                <a:solidFill>
                  <a:srgbClr val="F2F2F2"/>
                </a:solidFill>
                <a:latin typeface="Arial"/>
                <a:cs typeface="Arial"/>
              </a:rPr>
              <a:t>to</a:t>
            </a:r>
            <a:r>
              <a:rPr sz="600" spc="50" dirty="0">
                <a:solidFill>
                  <a:srgbClr val="F2F2F2"/>
                </a:solidFill>
                <a:latin typeface="Arial"/>
                <a:cs typeface="Arial"/>
              </a:rPr>
              <a:t> </a:t>
            </a:r>
            <a:r>
              <a:rPr sz="600" spc="-10" dirty="0">
                <a:solidFill>
                  <a:srgbClr val="F2F2F2"/>
                </a:solidFill>
                <a:latin typeface="Arial"/>
                <a:cs typeface="Arial"/>
              </a:rPr>
              <a:t>Ethics</a:t>
            </a:r>
            <a:r>
              <a:rPr sz="600" dirty="0">
                <a:solidFill>
                  <a:srgbClr val="F2F2F2"/>
                </a:solidFill>
                <a:latin typeface="Arial"/>
                <a:cs typeface="Arial"/>
              </a:rPr>
              <a:t>	</a:t>
            </a:r>
            <a:r>
              <a:rPr sz="600" spc="-20" dirty="0">
                <a:solidFill>
                  <a:srgbClr val="3D003D"/>
                </a:solidFill>
                <a:latin typeface="Arial"/>
                <a:cs typeface="Arial"/>
              </a:rPr>
              <a:t>Representing</a:t>
            </a:r>
            <a:r>
              <a:rPr sz="600" spc="60" dirty="0">
                <a:solidFill>
                  <a:srgbClr val="3D003D"/>
                </a:solidFill>
                <a:latin typeface="Arial"/>
                <a:cs typeface="Arial"/>
              </a:rPr>
              <a:t> </a:t>
            </a:r>
            <a:r>
              <a:rPr sz="600" dirty="0">
                <a:solidFill>
                  <a:srgbClr val="3D003D"/>
                </a:solidFill>
                <a:latin typeface="Arial"/>
                <a:cs typeface="Arial"/>
              </a:rPr>
              <a:t>Morality</a:t>
            </a:r>
            <a:r>
              <a:rPr sz="600" spc="65" dirty="0">
                <a:solidFill>
                  <a:srgbClr val="3D003D"/>
                </a:solidFill>
                <a:latin typeface="Arial"/>
                <a:cs typeface="Arial"/>
              </a:rPr>
              <a:t> </a:t>
            </a:r>
            <a:r>
              <a:rPr sz="600" dirty="0">
                <a:solidFill>
                  <a:srgbClr val="3D003D"/>
                </a:solidFill>
                <a:latin typeface="Arial"/>
                <a:cs typeface="Arial"/>
              </a:rPr>
              <a:t>in</a:t>
            </a:r>
            <a:r>
              <a:rPr sz="600" spc="60" dirty="0">
                <a:solidFill>
                  <a:srgbClr val="3D003D"/>
                </a:solidFill>
                <a:latin typeface="Arial"/>
                <a:cs typeface="Arial"/>
              </a:rPr>
              <a:t> </a:t>
            </a:r>
            <a:r>
              <a:rPr sz="600" dirty="0">
                <a:solidFill>
                  <a:srgbClr val="3D003D"/>
                </a:solidFill>
                <a:latin typeface="Arial"/>
                <a:cs typeface="Arial"/>
              </a:rPr>
              <a:t>Logic</a:t>
            </a:r>
            <a:r>
              <a:rPr sz="600" spc="65" dirty="0">
                <a:solidFill>
                  <a:srgbClr val="3D003D"/>
                </a:solidFill>
                <a:latin typeface="Arial"/>
                <a:cs typeface="Arial"/>
              </a:rPr>
              <a:t> </a:t>
            </a:r>
            <a:r>
              <a:rPr sz="600" spc="-10" dirty="0">
                <a:solidFill>
                  <a:srgbClr val="3D003D"/>
                </a:solidFill>
                <a:latin typeface="Arial"/>
                <a:cs typeface="Arial"/>
              </a:rPr>
              <a:t>Programming</a:t>
            </a:r>
            <a:endParaRPr sz="600">
              <a:latin typeface="Arial"/>
              <a:cs typeface="Arial"/>
            </a:endParaRPr>
          </a:p>
        </p:txBody>
      </p:sp>
      <p:sp>
        <p:nvSpPr>
          <p:cNvPr id="4" name="object 4"/>
          <p:cNvSpPr/>
          <p:nvPr/>
        </p:nvSpPr>
        <p:spPr>
          <a:xfrm>
            <a:off x="0" y="139992"/>
            <a:ext cx="4597400" cy="350520"/>
          </a:xfrm>
          <a:custGeom>
            <a:avLst/>
            <a:gdLst/>
            <a:ahLst/>
            <a:cxnLst/>
            <a:rect l="l" t="t" r="r" b="b"/>
            <a:pathLst>
              <a:path w="4597400" h="350520">
                <a:moveTo>
                  <a:pt x="0" y="0"/>
                </a:moveTo>
                <a:lnTo>
                  <a:pt x="4597400" y="0"/>
                </a:lnTo>
                <a:lnTo>
                  <a:pt x="4597400" y="350138"/>
                </a:lnTo>
                <a:lnTo>
                  <a:pt x="0" y="350138"/>
                </a:lnTo>
                <a:lnTo>
                  <a:pt x="0" y="0"/>
                </a:lnTo>
                <a:close/>
              </a:path>
            </a:pathLst>
          </a:custGeom>
          <a:solidFill>
            <a:srgbClr val="F2F2F2"/>
          </a:solidFill>
        </p:spPr>
        <p:txBody>
          <a:bodyPr wrap="square" lIns="0" tIns="0" rIns="0" bIns="0" rtlCol="0"/>
          <a:lstStyle/>
          <a:p>
            <a:endParaRPr/>
          </a:p>
        </p:txBody>
      </p:sp>
      <p:sp>
        <p:nvSpPr>
          <p:cNvPr id="5" name="object 5"/>
          <p:cNvSpPr txBox="1">
            <a:spLocks noGrp="1"/>
          </p:cNvSpPr>
          <p:nvPr>
            <p:ph type="title"/>
          </p:nvPr>
        </p:nvSpPr>
        <p:spPr>
          <a:xfrm>
            <a:off x="95300" y="199895"/>
            <a:ext cx="4235450" cy="232756"/>
          </a:xfrm>
          <a:prstGeom prst="rect">
            <a:avLst/>
          </a:prstGeom>
        </p:spPr>
        <p:txBody>
          <a:bodyPr vert="horz" wrap="square" lIns="0" tIns="17145" rIns="0" bIns="0" rtlCol="0">
            <a:spAutoFit/>
          </a:bodyPr>
          <a:lstStyle/>
          <a:p>
            <a:pPr marL="12700">
              <a:lnSpc>
                <a:spcPct val="100000"/>
              </a:lnSpc>
              <a:spcBef>
                <a:spcPts val="135"/>
              </a:spcBef>
            </a:pPr>
            <a:r>
              <a:rPr spc="-30" dirty="0"/>
              <a:t>Princess</a:t>
            </a:r>
            <a:r>
              <a:rPr spc="-70" dirty="0"/>
              <a:t> </a:t>
            </a:r>
            <a:r>
              <a:rPr spc="-25" dirty="0"/>
              <a:t>Saviour</a:t>
            </a:r>
            <a:r>
              <a:rPr spc="-65" dirty="0"/>
              <a:t> </a:t>
            </a:r>
            <a:r>
              <a:rPr dirty="0"/>
              <a:t>Moral</a:t>
            </a:r>
            <a:r>
              <a:rPr spc="-65" dirty="0"/>
              <a:t> </a:t>
            </a:r>
            <a:r>
              <a:rPr dirty="0"/>
              <a:t>Robot:</a:t>
            </a:r>
            <a:r>
              <a:rPr spc="60" dirty="0"/>
              <a:t> </a:t>
            </a:r>
            <a:r>
              <a:rPr lang="el-GR" spc="-30" dirty="0"/>
              <a:t>Παράδειγμα</a:t>
            </a:r>
            <a:r>
              <a:rPr spc="-65" dirty="0"/>
              <a:t> </a:t>
            </a:r>
            <a:r>
              <a:rPr spc="-50" dirty="0"/>
              <a:t>I</a:t>
            </a:r>
          </a:p>
        </p:txBody>
      </p:sp>
      <p:sp>
        <p:nvSpPr>
          <p:cNvPr id="6" name="object 6"/>
          <p:cNvSpPr txBox="1"/>
          <p:nvPr/>
        </p:nvSpPr>
        <p:spPr>
          <a:xfrm>
            <a:off x="402932" y="996043"/>
            <a:ext cx="3802379" cy="1833194"/>
          </a:xfrm>
          <a:prstGeom prst="rect">
            <a:avLst/>
          </a:prstGeom>
        </p:spPr>
        <p:txBody>
          <a:bodyPr vert="horz" wrap="square" lIns="0" tIns="10160" rIns="0" bIns="0" rtlCol="0">
            <a:spAutoFit/>
          </a:bodyPr>
          <a:lstStyle/>
          <a:p>
            <a:pPr marL="12700" marR="5080" algn="just">
              <a:lnSpc>
                <a:spcPct val="101499"/>
              </a:lnSpc>
              <a:spcBef>
                <a:spcPts val="80"/>
              </a:spcBef>
            </a:pPr>
            <a:r>
              <a:rPr lang="el-GR" sz="900" i="1" spc="-40" dirty="0">
                <a:solidFill>
                  <a:srgbClr val="843284"/>
                </a:solidFill>
                <a:latin typeface="Arial"/>
                <a:cs typeface="Arial"/>
              </a:rPr>
              <a:t>Σκεφτείτε ένα σενάριο φαντασίας, μια αρχετυπική πριγκίπισσα κρατείται σε ένα κάστρο περιμένοντας τη διάσωσή της. Ο ανέλπιστος ήρωας είναι ένα προηγμένο ρομπότ, εφοδιασμένο με ένα σύνολο δηλωτικών κανόνων για τη λήψη αποφάσεων και την ηθική λογική. Καθώς το ρομπότ καλείται να σώσει την πριγκίπισσα που βρίσκεται σε κίνδυνο, έρχεται αντιμέτωπο με μια δοκιμασία. </a:t>
            </a:r>
            <a:r>
              <a:rPr lang="el-GR" sz="900" i="1" spc="-20" dirty="0">
                <a:solidFill>
                  <a:srgbClr val="843284"/>
                </a:solidFill>
                <a:latin typeface="Arial"/>
                <a:cs typeface="Arial"/>
              </a:rPr>
              <a:t>Το μονοπάτι προς το κάστρο είναι αποκλεισμένο από ένα ποτάμι, το οποίο διασχίζεται από δύο γέφυρες. Σε κάθε μία από τις γέφυρες φρουρούν υποχείρια του μάγου που αρχικά φυλάκισε την πριγκίπισσα. Για να σώσει την πριγκίπισσα, θα πρέπει να νικήσει ένα από αυτά για να προχωρήσει.</a:t>
            </a:r>
            <a:endParaRPr lang="en-US" sz="900" i="1" spc="-20" dirty="0">
              <a:solidFill>
                <a:srgbClr val="843284"/>
              </a:solidFill>
              <a:latin typeface="Arial"/>
              <a:cs typeface="Arial"/>
            </a:endParaRPr>
          </a:p>
          <a:p>
            <a:pPr marL="12700" marR="5080" algn="just">
              <a:lnSpc>
                <a:spcPct val="101499"/>
              </a:lnSpc>
              <a:spcBef>
                <a:spcPts val="80"/>
              </a:spcBef>
            </a:pPr>
            <a:r>
              <a:rPr lang="el-GR" sz="900" i="1" spc="-20" dirty="0">
                <a:solidFill>
                  <a:srgbClr val="843284"/>
                </a:solidFill>
                <a:latin typeface="Arial"/>
                <a:cs typeface="Arial"/>
              </a:rPr>
              <a:t>Η προοπτική συλλογιστική είναι ο συνδυασμός της δημιουργίας υποθετικών σεναρίων πριν την προτίμηση στο μέλλον και των επιλογών μετά την προτίμηση, λαμβάνοντας υπόψη τις φανταστικές συνέπειες κάθε προτιμώμενου σεναρίου.</a:t>
            </a:r>
            <a:endParaRPr sz="900" dirty="0">
              <a:latin typeface="Arial"/>
              <a:cs typeface="Arial"/>
            </a:endParaRPr>
          </a:p>
        </p:txBody>
      </p:sp>
      <p:grpSp>
        <p:nvGrpSpPr>
          <p:cNvPr id="7" name="object 7"/>
          <p:cNvGrpSpPr/>
          <p:nvPr/>
        </p:nvGrpSpPr>
        <p:grpSpPr>
          <a:xfrm>
            <a:off x="0" y="3346348"/>
            <a:ext cx="4597400" cy="109855"/>
            <a:chOff x="0" y="3346348"/>
            <a:chExt cx="4597400" cy="109855"/>
          </a:xfrm>
        </p:grpSpPr>
        <p:sp>
          <p:nvSpPr>
            <p:cNvPr id="8" name="object 8"/>
            <p:cNvSpPr/>
            <p:nvPr/>
          </p:nvSpPr>
          <p:spPr>
            <a:xfrm>
              <a:off x="0" y="3346348"/>
              <a:ext cx="1536065" cy="109855"/>
            </a:xfrm>
            <a:custGeom>
              <a:avLst/>
              <a:gdLst/>
              <a:ahLst/>
              <a:cxnLst/>
              <a:rect l="l" t="t" r="r" b="b"/>
              <a:pathLst>
                <a:path w="1536065" h="109854">
                  <a:moveTo>
                    <a:pt x="1535950" y="109639"/>
                  </a:moveTo>
                  <a:lnTo>
                    <a:pt x="0" y="109639"/>
                  </a:lnTo>
                  <a:lnTo>
                    <a:pt x="0" y="0"/>
                  </a:lnTo>
                  <a:lnTo>
                    <a:pt x="1535950" y="0"/>
                  </a:lnTo>
                  <a:lnTo>
                    <a:pt x="1535950" y="109639"/>
                  </a:lnTo>
                  <a:close/>
                </a:path>
              </a:pathLst>
            </a:custGeom>
            <a:solidFill>
              <a:srgbClr val="510051"/>
            </a:solidFill>
          </p:spPr>
          <p:txBody>
            <a:bodyPr wrap="square" lIns="0" tIns="0" rIns="0" bIns="0" rtlCol="0"/>
            <a:lstStyle/>
            <a:p>
              <a:endParaRPr/>
            </a:p>
          </p:txBody>
        </p:sp>
        <p:sp>
          <p:nvSpPr>
            <p:cNvPr id="9" name="object 9"/>
            <p:cNvSpPr/>
            <p:nvPr/>
          </p:nvSpPr>
          <p:spPr>
            <a:xfrm>
              <a:off x="1535950" y="3346348"/>
              <a:ext cx="1536065" cy="109855"/>
            </a:xfrm>
            <a:custGeom>
              <a:avLst/>
              <a:gdLst/>
              <a:ahLst/>
              <a:cxnLst/>
              <a:rect l="l" t="t" r="r" b="b"/>
              <a:pathLst>
                <a:path w="1536064" h="109854">
                  <a:moveTo>
                    <a:pt x="1536001" y="109639"/>
                  </a:moveTo>
                  <a:lnTo>
                    <a:pt x="0" y="109639"/>
                  </a:lnTo>
                  <a:lnTo>
                    <a:pt x="0" y="0"/>
                  </a:lnTo>
                  <a:lnTo>
                    <a:pt x="1536001" y="0"/>
                  </a:lnTo>
                  <a:lnTo>
                    <a:pt x="1536001" y="109639"/>
                  </a:lnTo>
                  <a:close/>
                </a:path>
              </a:pathLst>
            </a:custGeom>
            <a:solidFill>
              <a:srgbClr val="EBEBEB"/>
            </a:solidFill>
          </p:spPr>
          <p:txBody>
            <a:bodyPr wrap="square" lIns="0" tIns="0" rIns="0" bIns="0" rtlCol="0"/>
            <a:lstStyle/>
            <a:p>
              <a:endParaRPr/>
            </a:p>
          </p:txBody>
        </p:sp>
        <p:sp>
          <p:nvSpPr>
            <p:cNvPr id="10" name="object 10"/>
            <p:cNvSpPr/>
            <p:nvPr/>
          </p:nvSpPr>
          <p:spPr>
            <a:xfrm>
              <a:off x="3071964" y="3346348"/>
              <a:ext cx="1525905" cy="108585"/>
            </a:xfrm>
            <a:custGeom>
              <a:avLst/>
              <a:gdLst/>
              <a:ahLst/>
              <a:cxnLst/>
              <a:rect l="l" t="t" r="r" b="b"/>
              <a:pathLst>
                <a:path w="1525904" h="108585">
                  <a:moveTo>
                    <a:pt x="0" y="0"/>
                  </a:moveTo>
                  <a:lnTo>
                    <a:pt x="1525435" y="0"/>
                  </a:lnTo>
                  <a:lnTo>
                    <a:pt x="1525435" y="108051"/>
                  </a:lnTo>
                  <a:lnTo>
                    <a:pt x="0" y="108051"/>
                  </a:lnTo>
                  <a:lnTo>
                    <a:pt x="0" y="0"/>
                  </a:lnTo>
                  <a:close/>
                </a:path>
              </a:pathLst>
            </a:custGeom>
            <a:solidFill>
              <a:srgbClr val="D8D8D8"/>
            </a:solidFill>
          </p:spPr>
          <p:txBody>
            <a:bodyPr wrap="square" lIns="0" tIns="0" rIns="0" bIns="0" rtlCol="0"/>
            <a:lstStyle/>
            <a:p>
              <a:endParaRPr/>
            </a:p>
          </p:txBody>
        </p:sp>
      </p:grpSp>
      <p:sp>
        <p:nvSpPr>
          <p:cNvPr id="11" name="object 11"/>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dirty="0"/>
              <a:t>Calegari</a:t>
            </a:r>
            <a:r>
              <a:rPr spc="170" dirty="0"/>
              <a:t> </a:t>
            </a:r>
            <a:r>
              <a:rPr spc="-20" dirty="0"/>
              <a:t>(Universit`a</a:t>
            </a:r>
            <a:r>
              <a:rPr spc="5" dirty="0"/>
              <a:t> </a:t>
            </a:r>
            <a:r>
              <a:rPr spc="-10" dirty="0"/>
              <a:t>Bologna)</a:t>
            </a:r>
          </a:p>
        </p:txBody>
      </p:sp>
      <p:sp>
        <p:nvSpPr>
          <p:cNvPr id="12" name="object 12"/>
          <p:cNvSpPr txBox="1"/>
          <p:nvPr/>
        </p:nvSpPr>
        <p:spPr>
          <a:xfrm>
            <a:off x="2053069" y="3351784"/>
            <a:ext cx="502284" cy="102235"/>
          </a:xfrm>
          <a:prstGeom prst="rect">
            <a:avLst/>
          </a:prstGeom>
        </p:spPr>
        <p:txBody>
          <a:bodyPr vert="horz" wrap="square" lIns="0" tIns="0" rIns="0" bIns="0" rtlCol="0">
            <a:spAutoFit/>
          </a:bodyPr>
          <a:lstStyle/>
          <a:p>
            <a:pPr marL="12700">
              <a:lnSpc>
                <a:spcPts val="675"/>
              </a:lnSpc>
            </a:pPr>
            <a:r>
              <a:rPr sz="600" dirty="0">
                <a:solidFill>
                  <a:srgbClr val="470047"/>
                </a:solidFill>
                <a:latin typeface="Arial"/>
                <a:cs typeface="Arial"/>
              </a:rPr>
              <a:t>Ethics and</a:t>
            </a:r>
            <a:r>
              <a:rPr sz="600" spc="5" dirty="0">
                <a:solidFill>
                  <a:srgbClr val="470047"/>
                </a:solidFill>
                <a:latin typeface="Arial"/>
                <a:cs typeface="Arial"/>
              </a:rPr>
              <a:t> </a:t>
            </a:r>
            <a:r>
              <a:rPr sz="600" spc="-25" dirty="0">
                <a:solidFill>
                  <a:srgbClr val="470047"/>
                </a:solidFill>
                <a:latin typeface="Arial"/>
                <a:cs typeface="Arial"/>
              </a:rPr>
              <a:t>LP</a:t>
            </a:r>
            <a:endParaRPr sz="600">
              <a:latin typeface="Arial"/>
              <a:cs typeface="Arial"/>
            </a:endParaRPr>
          </a:p>
        </p:txBody>
      </p:sp>
      <p:sp>
        <p:nvSpPr>
          <p:cNvPr id="13" name="object 13"/>
          <p:cNvSpPr txBox="1">
            <a:spLocks noGrp="1"/>
          </p:cNvSpPr>
          <p:nvPr>
            <p:ph type="ftr" sz="quarter" idx="5"/>
          </p:nvPr>
        </p:nvSpPr>
        <p:spPr>
          <a:prstGeom prst="rect">
            <a:avLst/>
          </a:prstGeom>
        </p:spPr>
        <p:txBody>
          <a:bodyPr vert="horz" wrap="square" lIns="0" tIns="0" rIns="0" bIns="0" rtlCol="0">
            <a:spAutoFit/>
          </a:bodyPr>
          <a:lstStyle/>
          <a:p>
            <a:pPr marL="12700">
              <a:lnSpc>
                <a:spcPts val="675"/>
              </a:lnSpc>
            </a:pPr>
            <a:r>
              <a:rPr dirty="0"/>
              <a:t>A.Y.</a:t>
            </a:r>
            <a:r>
              <a:rPr spc="100" dirty="0"/>
              <a:t> </a:t>
            </a:r>
            <a:r>
              <a:rPr spc="-10" dirty="0"/>
              <a:t>2020/2021</a:t>
            </a: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38100">
              <a:lnSpc>
                <a:spcPts val="675"/>
              </a:lnSpc>
            </a:pPr>
            <a:fld id="{81D60167-4931-47E6-BA6A-407CBD079E47}" type="slidenum">
              <a:rPr spc="-25" dirty="0"/>
              <a:t>39</a:t>
            </a:fld>
            <a:r>
              <a:rPr spc="-60" dirty="0"/>
              <a:t> </a:t>
            </a:r>
            <a:r>
              <a:rPr spc="150" dirty="0"/>
              <a:t>/</a:t>
            </a:r>
            <a:r>
              <a:rPr spc="-55" dirty="0"/>
              <a:t> </a:t>
            </a:r>
            <a:r>
              <a:rPr spc="-25" dirty="0"/>
              <a:t>69</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59038" y="792"/>
            <a:ext cx="290195" cy="116839"/>
          </a:xfrm>
          <a:prstGeom prst="rect">
            <a:avLst/>
          </a:prstGeom>
        </p:spPr>
        <p:txBody>
          <a:bodyPr vert="horz" wrap="square" lIns="0" tIns="12065" rIns="0" bIns="0" rtlCol="0">
            <a:spAutoFit/>
          </a:bodyPr>
          <a:lstStyle/>
          <a:p>
            <a:pPr marL="12700">
              <a:lnSpc>
                <a:spcPct val="100000"/>
              </a:lnSpc>
              <a:spcBef>
                <a:spcPts val="95"/>
              </a:spcBef>
            </a:pPr>
            <a:r>
              <a:rPr sz="600" spc="-10" dirty="0">
                <a:solidFill>
                  <a:srgbClr val="F2F2F2"/>
                </a:solidFill>
                <a:latin typeface="Arial"/>
                <a:cs typeface="Arial"/>
              </a:rPr>
              <a:t>Context</a:t>
            </a:r>
            <a:endParaRPr sz="600">
              <a:latin typeface="Arial"/>
              <a:cs typeface="Arial"/>
            </a:endParaRPr>
          </a:p>
        </p:txBody>
      </p:sp>
      <p:grpSp>
        <p:nvGrpSpPr>
          <p:cNvPr id="3" name="object 3"/>
          <p:cNvGrpSpPr/>
          <p:nvPr/>
        </p:nvGrpSpPr>
        <p:grpSpPr>
          <a:xfrm>
            <a:off x="0" y="0"/>
            <a:ext cx="4597400" cy="490220"/>
            <a:chOff x="0" y="0"/>
            <a:chExt cx="4597400" cy="490220"/>
          </a:xfrm>
        </p:grpSpPr>
        <p:sp>
          <p:nvSpPr>
            <p:cNvPr id="4" name="object 4"/>
            <p:cNvSpPr/>
            <p:nvPr/>
          </p:nvSpPr>
          <p:spPr>
            <a:xfrm>
              <a:off x="2304008" y="0"/>
              <a:ext cx="2293620" cy="140335"/>
            </a:xfrm>
            <a:custGeom>
              <a:avLst/>
              <a:gdLst/>
              <a:ahLst/>
              <a:cxnLst/>
              <a:rect l="l" t="t" r="r" b="b"/>
              <a:pathLst>
                <a:path w="2293620" h="140335">
                  <a:moveTo>
                    <a:pt x="2293391" y="139992"/>
                  </a:moveTo>
                  <a:lnTo>
                    <a:pt x="0" y="139992"/>
                  </a:lnTo>
                  <a:lnTo>
                    <a:pt x="0" y="0"/>
                  </a:lnTo>
                  <a:lnTo>
                    <a:pt x="2293391" y="0"/>
                  </a:lnTo>
                  <a:lnTo>
                    <a:pt x="2293391" y="139992"/>
                  </a:lnTo>
                  <a:close/>
                </a:path>
              </a:pathLst>
            </a:custGeom>
            <a:solidFill>
              <a:srgbClr val="D8D8D8"/>
            </a:solidFill>
          </p:spPr>
          <p:txBody>
            <a:bodyPr wrap="square" lIns="0" tIns="0" rIns="0" bIns="0" rtlCol="0"/>
            <a:lstStyle/>
            <a:p>
              <a:endParaRPr/>
            </a:p>
          </p:txBody>
        </p:sp>
        <p:sp>
          <p:nvSpPr>
            <p:cNvPr id="5" name="object 5"/>
            <p:cNvSpPr/>
            <p:nvPr/>
          </p:nvSpPr>
          <p:spPr>
            <a:xfrm>
              <a:off x="0" y="139992"/>
              <a:ext cx="4597400" cy="350520"/>
            </a:xfrm>
            <a:custGeom>
              <a:avLst/>
              <a:gdLst/>
              <a:ahLst/>
              <a:cxnLst/>
              <a:rect l="l" t="t" r="r" b="b"/>
              <a:pathLst>
                <a:path w="4597400" h="350520">
                  <a:moveTo>
                    <a:pt x="0" y="0"/>
                  </a:moveTo>
                  <a:lnTo>
                    <a:pt x="4597400" y="0"/>
                  </a:lnTo>
                  <a:lnTo>
                    <a:pt x="4597400" y="350138"/>
                  </a:lnTo>
                  <a:lnTo>
                    <a:pt x="0" y="350138"/>
                  </a:lnTo>
                  <a:lnTo>
                    <a:pt x="0" y="0"/>
                  </a:lnTo>
                  <a:close/>
                </a:path>
              </a:pathLst>
            </a:custGeom>
            <a:solidFill>
              <a:srgbClr val="F2F2F2"/>
            </a:solidFill>
          </p:spPr>
          <p:txBody>
            <a:bodyPr wrap="square" lIns="0" tIns="0" rIns="0" bIns="0" rtlCol="0"/>
            <a:lstStyle/>
            <a:p>
              <a:endParaRPr/>
            </a:p>
          </p:txBody>
        </p:sp>
      </p:grpSp>
      <p:sp>
        <p:nvSpPr>
          <p:cNvPr id="6" name="object 6"/>
          <p:cNvSpPr txBox="1">
            <a:spLocks noGrp="1"/>
          </p:cNvSpPr>
          <p:nvPr>
            <p:ph type="title"/>
          </p:nvPr>
        </p:nvSpPr>
        <p:spPr>
          <a:xfrm>
            <a:off x="95300" y="199895"/>
            <a:ext cx="1219150" cy="232756"/>
          </a:xfrm>
          <a:prstGeom prst="rect">
            <a:avLst/>
          </a:prstGeom>
        </p:spPr>
        <p:txBody>
          <a:bodyPr vert="horz" wrap="square" lIns="0" tIns="17145" rIns="0" bIns="0" rtlCol="0">
            <a:spAutoFit/>
          </a:bodyPr>
          <a:lstStyle/>
          <a:p>
            <a:pPr marL="12700">
              <a:lnSpc>
                <a:spcPct val="100000"/>
              </a:lnSpc>
              <a:spcBef>
                <a:spcPts val="135"/>
              </a:spcBef>
            </a:pPr>
            <a:r>
              <a:rPr lang="el-GR" spc="-10" dirty="0"/>
              <a:t>Περιεχόμενο</a:t>
            </a:r>
            <a:r>
              <a:rPr spc="-90" dirty="0"/>
              <a:t> </a:t>
            </a:r>
            <a:r>
              <a:rPr spc="-80" dirty="0"/>
              <a:t>II</a:t>
            </a:r>
          </a:p>
        </p:txBody>
      </p:sp>
      <p:sp>
        <p:nvSpPr>
          <p:cNvPr id="7" name="object 7"/>
          <p:cNvSpPr/>
          <p:nvPr/>
        </p:nvSpPr>
        <p:spPr>
          <a:xfrm>
            <a:off x="-7138" y="637600"/>
            <a:ext cx="4432935" cy="198755"/>
          </a:xfrm>
          <a:custGeom>
            <a:avLst/>
            <a:gdLst/>
            <a:ahLst/>
            <a:cxnLst/>
            <a:rect l="l" t="t" r="r" b="b"/>
            <a:pathLst>
              <a:path w="4432935" h="198755">
                <a:moveTo>
                  <a:pt x="4432554" y="198335"/>
                </a:moveTo>
                <a:lnTo>
                  <a:pt x="0" y="198335"/>
                </a:lnTo>
                <a:lnTo>
                  <a:pt x="0" y="50800"/>
                </a:lnTo>
                <a:lnTo>
                  <a:pt x="4010" y="31059"/>
                </a:lnTo>
                <a:lnTo>
                  <a:pt x="14927" y="14908"/>
                </a:lnTo>
                <a:lnTo>
                  <a:pt x="31080" y="4003"/>
                </a:lnTo>
                <a:lnTo>
                  <a:pt x="50800" y="0"/>
                </a:lnTo>
                <a:lnTo>
                  <a:pt x="4381754" y="0"/>
                </a:lnTo>
                <a:lnTo>
                  <a:pt x="4401473" y="4003"/>
                </a:lnTo>
                <a:lnTo>
                  <a:pt x="4417626" y="14908"/>
                </a:lnTo>
                <a:lnTo>
                  <a:pt x="4428543" y="31059"/>
                </a:lnTo>
                <a:lnTo>
                  <a:pt x="4432554" y="50800"/>
                </a:lnTo>
                <a:lnTo>
                  <a:pt x="4432554" y="198335"/>
                </a:lnTo>
                <a:close/>
              </a:path>
            </a:pathLst>
          </a:custGeom>
          <a:solidFill>
            <a:srgbClr val="380038"/>
          </a:solidFill>
        </p:spPr>
        <p:txBody>
          <a:bodyPr wrap="square" lIns="0" tIns="0" rIns="0" bIns="0" rtlCol="0"/>
          <a:lstStyle/>
          <a:p>
            <a:endParaRPr/>
          </a:p>
        </p:txBody>
      </p:sp>
      <p:sp>
        <p:nvSpPr>
          <p:cNvPr id="8" name="object 8"/>
          <p:cNvSpPr txBox="1"/>
          <p:nvPr/>
        </p:nvSpPr>
        <p:spPr>
          <a:xfrm>
            <a:off x="171450" y="687765"/>
            <a:ext cx="3810000" cy="141064"/>
          </a:xfrm>
          <a:prstGeom prst="rect">
            <a:avLst/>
          </a:prstGeom>
        </p:spPr>
        <p:txBody>
          <a:bodyPr vert="horz" wrap="square" lIns="0" tIns="0" rIns="0" bIns="0" rtlCol="0">
            <a:spAutoFit/>
          </a:bodyPr>
          <a:lstStyle/>
          <a:p>
            <a:pPr>
              <a:lnSpc>
                <a:spcPts val="1145"/>
              </a:lnSpc>
            </a:pPr>
            <a:r>
              <a:rPr lang="el-GR" sz="1200" spc="-60" dirty="0">
                <a:solidFill>
                  <a:srgbClr val="EEEAB3"/>
                </a:solidFill>
                <a:latin typeface="Tahoma"/>
                <a:cs typeface="Tahoma"/>
              </a:rPr>
              <a:t>Έρευνες σχετικά με τη ηθική των μηχανών προγραμματισμού</a:t>
            </a:r>
          </a:p>
        </p:txBody>
      </p:sp>
      <p:sp>
        <p:nvSpPr>
          <p:cNvPr id="21" name="object 21"/>
          <p:cNvSpPr txBox="1"/>
          <p:nvPr/>
        </p:nvSpPr>
        <p:spPr>
          <a:xfrm>
            <a:off x="110005" y="886520"/>
            <a:ext cx="4315792" cy="2223366"/>
          </a:xfrm>
          <a:prstGeom prst="rect">
            <a:avLst/>
          </a:prstGeom>
        </p:spPr>
        <p:txBody>
          <a:bodyPr vert="horz" wrap="square" lIns="0" tIns="11430" rIns="0" bIns="0" rtlCol="0">
            <a:spAutoFit/>
          </a:bodyPr>
          <a:lstStyle/>
          <a:p>
            <a:pPr marL="184150" indent="-171450" algn="just">
              <a:lnSpc>
                <a:spcPct val="100000"/>
              </a:lnSpc>
              <a:spcBef>
                <a:spcPts val="90"/>
              </a:spcBef>
              <a:buFont typeface="Arial" panose="020B0604020202020204" pitchFamily="34" charset="0"/>
              <a:buChar char="•"/>
            </a:pPr>
            <a:r>
              <a:rPr lang="el-GR" sz="1050" spc="-65" dirty="0">
                <a:solidFill>
                  <a:srgbClr val="0A000A"/>
                </a:solidFill>
                <a:latin typeface="Tahoma"/>
                <a:cs typeface="Tahoma"/>
              </a:rPr>
              <a:t>το οποίο θα δίνει έμφαση πάνω απ' όλα στην επιμέρους νόηση, τη διαβούλευση και τη συμπεριφορά του ατόμου</a:t>
            </a:r>
            <a:endParaRPr sz="1050" dirty="0">
              <a:latin typeface="Tahoma"/>
              <a:cs typeface="Tahoma"/>
            </a:endParaRPr>
          </a:p>
          <a:p>
            <a:pPr algn="just">
              <a:lnSpc>
                <a:spcPct val="100000"/>
              </a:lnSpc>
              <a:spcBef>
                <a:spcPts val="40"/>
              </a:spcBef>
            </a:pPr>
            <a:endParaRPr sz="1050" dirty="0">
              <a:latin typeface="Tahoma"/>
              <a:cs typeface="Tahoma"/>
            </a:endParaRPr>
          </a:p>
          <a:p>
            <a:pPr marL="289560" marR="10795" indent="-196215" algn="just">
              <a:lnSpc>
                <a:spcPct val="100000"/>
              </a:lnSpc>
            </a:pPr>
            <a:r>
              <a:rPr sz="900" i="1" dirty="0">
                <a:solidFill>
                  <a:srgbClr val="D3AF38"/>
                </a:solidFill>
                <a:latin typeface="Arial"/>
                <a:cs typeface="Arial"/>
              </a:rPr>
              <a:t>→</a:t>
            </a:r>
            <a:r>
              <a:rPr sz="900" i="1" spc="185" dirty="0">
                <a:solidFill>
                  <a:srgbClr val="D3AF38"/>
                </a:solidFill>
                <a:latin typeface="Arial"/>
                <a:cs typeface="Arial"/>
              </a:rPr>
              <a:t> </a:t>
            </a:r>
            <a:r>
              <a:rPr lang="el-GR" sz="900" spc="-25" dirty="0">
                <a:solidFill>
                  <a:srgbClr val="0A000A"/>
                </a:solidFill>
                <a:latin typeface="Tahoma"/>
                <a:cs typeface="Tahoma"/>
              </a:rPr>
              <a:t>ο υπολογισμός αποτελεί κίνητρο για τη μελέτη της ηθικής, συγκεκριμένα στη μοντελοποίηση της δυναμικής της γνώσης και της αντίληψης των πρακτόρων</a:t>
            </a:r>
            <a:endParaRPr lang="en-US" sz="900" dirty="0">
              <a:latin typeface="Tahoma"/>
              <a:cs typeface="Tahoma"/>
            </a:endParaRPr>
          </a:p>
          <a:p>
            <a:pPr marL="461010" marR="91440" indent="-171450" algn="just">
              <a:lnSpc>
                <a:spcPts val="1100"/>
              </a:lnSpc>
              <a:spcBef>
                <a:spcPts val="15"/>
              </a:spcBef>
              <a:buFont typeface="Arial" panose="020B0604020202020204" pitchFamily="34" charset="0"/>
              <a:buChar char="•"/>
            </a:pPr>
            <a:r>
              <a:rPr lang="el-GR" sz="900" spc="-45" dirty="0">
                <a:solidFill>
                  <a:srgbClr val="0A000A"/>
                </a:solidFill>
                <a:latin typeface="Tahoma"/>
                <a:cs typeface="Tahoma"/>
              </a:rPr>
              <a:t>αντιμετώπιση ηθικών πτυχών, όπως το επιτρεπτό και η διπλή διαδικασία των ηθικών κρίσεων, πλαισιώνοντας μαζί διάφορα χαρακτηριστικά αναπαράστασης γνώσης και συλλογισμού του λογικού προγραμματισμού (ΛΠ) που είναι απαραίτητα για την ηθική δράση</a:t>
            </a:r>
            <a:endParaRPr sz="900" dirty="0">
              <a:latin typeface="Tahoma"/>
              <a:cs typeface="Tahoma"/>
            </a:endParaRPr>
          </a:p>
          <a:p>
            <a:pPr marL="737870" marR="1741805" indent="-171450" algn="l">
              <a:lnSpc>
                <a:spcPct val="101499"/>
              </a:lnSpc>
              <a:spcBef>
                <a:spcPts val="145"/>
              </a:spcBef>
              <a:buFont typeface="Arial" panose="020B0604020202020204" pitchFamily="34" charset="0"/>
              <a:buChar char="•"/>
            </a:pPr>
            <a:r>
              <a:rPr lang="el-GR" sz="800" spc="-10" dirty="0">
                <a:solidFill>
                  <a:srgbClr val="0A000A"/>
                </a:solidFill>
                <a:latin typeface="Tahoma"/>
                <a:cs typeface="Tahoma"/>
              </a:rPr>
              <a:t>επαγωγή με περιορισμούς ακεραιότητας</a:t>
            </a:r>
          </a:p>
          <a:p>
            <a:pPr marL="737870" marR="1741805" indent="-171450" algn="l">
              <a:lnSpc>
                <a:spcPct val="101499"/>
              </a:lnSpc>
              <a:spcBef>
                <a:spcPts val="145"/>
              </a:spcBef>
              <a:buFont typeface="Arial" panose="020B0604020202020204" pitchFamily="34" charset="0"/>
              <a:buChar char="•"/>
            </a:pPr>
            <a:r>
              <a:rPr lang="el-GR" sz="800" spc="-40" dirty="0">
                <a:solidFill>
                  <a:srgbClr val="0A000A"/>
                </a:solidFill>
                <a:latin typeface="Tahoma"/>
                <a:cs typeface="Tahoma"/>
              </a:rPr>
              <a:t>προτιμήσεις σε επαγωγικά σενάρια</a:t>
            </a:r>
            <a:endParaRPr lang="el-GR" sz="800" spc="-35" dirty="0">
              <a:solidFill>
                <a:srgbClr val="0A000A"/>
              </a:solidFill>
              <a:latin typeface="Tahoma"/>
              <a:cs typeface="Tahoma"/>
            </a:endParaRPr>
          </a:p>
          <a:p>
            <a:pPr marL="737870" marR="1741805" indent="-171450" algn="l">
              <a:lnSpc>
                <a:spcPct val="101499"/>
              </a:lnSpc>
              <a:spcBef>
                <a:spcPts val="145"/>
              </a:spcBef>
              <a:buFont typeface="Arial" panose="020B0604020202020204" pitchFamily="34" charset="0"/>
              <a:buChar char="•"/>
            </a:pPr>
            <a:r>
              <a:rPr lang="el-GR" sz="800" spc="-10" dirty="0">
                <a:solidFill>
                  <a:srgbClr val="0A000A"/>
                </a:solidFill>
                <a:latin typeface="Tahoma"/>
                <a:cs typeface="Tahoma"/>
              </a:rPr>
              <a:t>πιθανολογική λογική</a:t>
            </a:r>
            <a:endParaRPr lang="en-US" sz="800" spc="-10" dirty="0">
              <a:solidFill>
                <a:srgbClr val="0A000A"/>
              </a:solidFill>
              <a:latin typeface="Tahoma"/>
              <a:cs typeface="Tahoma"/>
            </a:endParaRPr>
          </a:p>
          <a:p>
            <a:pPr marL="737870" marR="1741805" indent="-171450" algn="l">
              <a:lnSpc>
                <a:spcPct val="101499"/>
              </a:lnSpc>
              <a:spcBef>
                <a:spcPts val="145"/>
              </a:spcBef>
              <a:buFont typeface="Arial" panose="020B0604020202020204" pitchFamily="34" charset="0"/>
              <a:buChar char="•"/>
            </a:pPr>
            <a:r>
              <a:rPr lang="el-GR" sz="800" spc="-20" dirty="0">
                <a:solidFill>
                  <a:srgbClr val="0A000A"/>
                </a:solidFill>
                <a:latin typeface="Tahoma"/>
                <a:cs typeface="Tahoma"/>
              </a:rPr>
              <a:t>αντιπαραδείγματα και ενημέρωση</a:t>
            </a:r>
            <a:endParaRPr lang="en-US" sz="800" spc="-20" dirty="0">
              <a:solidFill>
                <a:srgbClr val="0A000A"/>
              </a:solidFill>
              <a:latin typeface="Tahoma"/>
              <a:cs typeface="Tahoma"/>
            </a:endParaRPr>
          </a:p>
          <a:p>
            <a:pPr marL="737870" marR="1741805" indent="-171450" algn="l">
              <a:lnSpc>
                <a:spcPct val="101499"/>
              </a:lnSpc>
              <a:spcBef>
                <a:spcPts val="145"/>
              </a:spcBef>
              <a:buFont typeface="Arial" panose="020B0604020202020204" pitchFamily="34" charset="0"/>
              <a:buChar char="•"/>
            </a:pPr>
            <a:r>
              <a:rPr lang="el-GR" sz="800" spc="-10" dirty="0">
                <a:solidFill>
                  <a:srgbClr val="0A000A"/>
                </a:solidFill>
                <a:latin typeface="Tahoma"/>
                <a:cs typeface="Tahoma"/>
              </a:rPr>
              <a:t>επιχειρηματολογία</a:t>
            </a:r>
            <a:endParaRPr sz="800" dirty="0">
              <a:latin typeface="Tahoma"/>
              <a:cs typeface="Tahoma"/>
            </a:endParaRPr>
          </a:p>
          <a:p>
            <a:pPr marL="184150" indent="-171450" algn="just">
              <a:lnSpc>
                <a:spcPct val="100000"/>
              </a:lnSpc>
              <a:spcBef>
                <a:spcPts val="375"/>
              </a:spcBef>
              <a:buFont typeface="Arial" panose="020B0604020202020204" pitchFamily="34" charset="0"/>
              <a:buChar char="•"/>
            </a:pPr>
            <a:r>
              <a:rPr lang="el-GR" sz="1050" spc="-10" dirty="0">
                <a:solidFill>
                  <a:srgbClr val="0A000A"/>
                </a:solidFill>
                <a:latin typeface="Tahoma"/>
                <a:cs typeface="Tahoma"/>
              </a:rPr>
              <a:t>Η άλλη δίνει έμφαση στα συλλογικά ήθη, και πώς αυτά προέκυψαν</a:t>
            </a:r>
          </a:p>
        </p:txBody>
      </p:sp>
      <p:grpSp>
        <p:nvGrpSpPr>
          <p:cNvPr id="22" name="object 22"/>
          <p:cNvGrpSpPr/>
          <p:nvPr/>
        </p:nvGrpSpPr>
        <p:grpSpPr>
          <a:xfrm>
            <a:off x="0" y="3346348"/>
            <a:ext cx="4597400" cy="109855"/>
            <a:chOff x="0" y="3346348"/>
            <a:chExt cx="4597400" cy="109855"/>
          </a:xfrm>
        </p:grpSpPr>
        <p:sp>
          <p:nvSpPr>
            <p:cNvPr id="23" name="object 23"/>
            <p:cNvSpPr/>
            <p:nvPr/>
          </p:nvSpPr>
          <p:spPr>
            <a:xfrm>
              <a:off x="0" y="3346348"/>
              <a:ext cx="1536065" cy="109855"/>
            </a:xfrm>
            <a:custGeom>
              <a:avLst/>
              <a:gdLst/>
              <a:ahLst/>
              <a:cxnLst/>
              <a:rect l="l" t="t" r="r" b="b"/>
              <a:pathLst>
                <a:path w="1536065" h="109854">
                  <a:moveTo>
                    <a:pt x="1535950" y="109639"/>
                  </a:moveTo>
                  <a:lnTo>
                    <a:pt x="0" y="109639"/>
                  </a:lnTo>
                  <a:lnTo>
                    <a:pt x="0" y="0"/>
                  </a:lnTo>
                  <a:lnTo>
                    <a:pt x="1535950" y="0"/>
                  </a:lnTo>
                  <a:lnTo>
                    <a:pt x="1535950" y="109639"/>
                  </a:lnTo>
                  <a:close/>
                </a:path>
              </a:pathLst>
            </a:custGeom>
            <a:solidFill>
              <a:srgbClr val="510051"/>
            </a:solidFill>
          </p:spPr>
          <p:txBody>
            <a:bodyPr wrap="square" lIns="0" tIns="0" rIns="0" bIns="0" rtlCol="0"/>
            <a:lstStyle/>
            <a:p>
              <a:endParaRPr/>
            </a:p>
          </p:txBody>
        </p:sp>
        <p:sp>
          <p:nvSpPr>
            <p:cNvPr id="24" name="object 24"/>
            <p:cNvSpPr/>
            <p:nvPr/>
          </p:nvSpPr>
          <p:spPr>
            <a:xfrm>
              <a:off x="1535950" y="3346348"/>
              <a:ext cx="1536065" cy="109855"/>
            </a:xfrm>
            <a:custGeom>
              <a:avLst/>
              <a:gdLst/>
              <a:ahLst/>
              <a:cxnLst/>
              <a:rect l="l" t="t" r="r" b="b"/>
              <a:pathLst>
                <a:path w="1536064" h="109854">
                  <a:moveTo>
                    <a:pt x="1536001" y="109639"/>
                  </a:moveTo>
                  <a:lnTo>
                    <a:pt x="0" y="109639"/>
                  </a:lnTo>
                  <a:lnTo>
                    <a:pt x="0" y="0"/>
                  </a:lnTo>
                  <a:lnTo>
                    <a:pt x="1536001" y="0"/>
                  </a:lnTo>
                  <a:lnTo>
                    <a:pt x="1536001" y="109639"/>
                  </a:lnTo>
                  <a:close/>
                </a:path>
              </a:pathLst>
            </a:custGeom>
            <a:solidFill>
              <a:srgbClr val="EBEBEB"/>
            </a:solidFill>
          </p:spPr>
          <p:txBody>
            <a:bodyPr wrap="square" lIns="0" tIns="0" rIns="0" bIns="0" rtlCol="0"/>
            <a:lstStyle/>
            <a:p>
              <a:endParaRPr/>
            </a:p>
          </p:txBody>
        </p:sp>
        <p:sp>
          <p:nvSpPr>
            <p:cNvPr id="25" name="object 25"/>
            <p:cNvSpPr/>
            <p:nvPr/>
          </p:nvSpPr>
          <p:spPr>
            <a:xfrm>
              <a:off x="3071964" y="3346348"/>
              <a:ext cx="1525905" cy="108585"/>
            </a:xfrm>
            <a:custGeom>
              <a:avLst/>
              <a:gdLst/>
              <a:ahLst/>
              <a:cxnLst/>
              <a:rect l="l" t="t" r="r" b="b"/>
              <a:pathLst>
                <a:path w="1525904" h="108585">
                  <a:moveTo>
                    <a:pt x="0" y="0"/>
                  </a:moveTo>
                  <a:lnTo>
                    <a:pt x="1525435" y="0"/>
                  </a:lnTo>
                  <a:lnTo>
                    <a:pt x="1525435" y="108051"/>
                  </a:lnTo>
                  <a:lnTo>
                    <a:pt x="0" y="108051"/>
                  </a:lnTo>
                  <a:lnTo>
                    <a:pt x="0" y="0"/>
                  </a:lnTo>
                  <a:close/>
                </a:path>
              </a:pathLst>
            </a:custGeom>
            <a:solidFill>
              <a:srgbClr val="D8D8D8"/>
            </a:solidFill>
          </p:spPr>
          <p:txBody>
            <a:bodyPr wrap="square" lIns="0" tIns="0" rIns="0" bIns="0" rtlCol="0"/>
            <a:lstStyle/>
            <a:p>
              <a:endParaRPr/>
            </a:p>
          </p:txBody>
        </p:sp>
      </p:grpSp>
      <p:sp>
        <p:nvSpPr>
          <p:cNvPr id="26" name="object 26"/>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dirty="0"/>
              <a:t>Calegari</a:t>
            </a:r>
            <a:r>
              <a:rPr spc="170" dirty="0"/>
              <a:t> </a:t>
            </a:r>
            <a:r>
              <a:rPr spc="-20" dirty="0"/>
              <a:t>(Universit`a</a:t>
            </a:r>
            <a:r>
              <a:rPr spc="5" dirty="0"/>
              <a:t> </a:t>
            </a:r>
            <a:r>
              <a:rPr spc="-10" dirty="0"/>
              <a:t>Bologna)</a:t>
            </a:r>
          </a:p>
        </p:txBody>
      </p:sp>
      <p:sp>
        <p:nvSpPr>
          <p:cNvPr id="27" name="object 27"/>
          <p:cNvSpPr txBox="1"/>
          <p:nvPr/>
        </p:nvSpPr>
        <p:spPr>
          <a:xfrm>
            <a:off x="2053069" y="3351784"/>
            <a:ext cx="502284" cy="102235"/>
          </a:xfrm>
          <a:prstGeom prst="rect">
            <a:avLst/>
          </a:prstGeom>
        </p:spPr>
        <p:txBody>
          <a:bodyPr vert="horz" wrap="square" lIns="0" tIns="0" rIns="0" bIns="0" rtlCol="0">
            <a:spAutoFit/>
          </a:bodyPr>
          <a:lstStyle/>
          <a:p>
            <a:pPr marL="12700">
              <a:lnSpc>
                <a:spcPts val="675"/>
              </a:lnSpc>
            </a:pPr>
            <a:r>
              <a:rPr sz="600" dirty="0">
                <a:solidFill>
                  <a:srgbClr val="470047"/>
                </a:solidFill>
                <a:latin typeface="Arial"/>
                <a:cs typeface="Arial"/>
              </a:rPr>
              <a:t>Ethics and</a:t>
            </a:r>
            <a:r>
              <a:rPr sz="600" spc="5" dirty="0">
                <a:solidFill>
                  <a:srgbClr val="470047"/>
                </a:solidFill>
                <a:latin typeface="Arial"/>
                <a:cs typeface="Arial"/>
              </a:rPr>
              <a:t> </a:t>
            </a:r>
            <a:r>
              <a:rPr sz="600" spc="-25" dirty="0">
                <a:solidFill>
                  <a:srgbClr val="470047"/>
                </a:solidFill>
                <a:latin typeface="Arial"/>
                <a:cs typeface="Arial"/>
              </a:rPr>
              <a:t>LP</a:t>
            </a:r>
            <a:endParaRPr sz="600">
              <a:latin typeface="Arial"/>
              <a:cs typeface="Arial"/>
            </a:endParaRPr>
          </a:p>
        </p:txBody>
      </p:sp>
      <p:sp>
        <p:nvSpPr>
          <p:cNvPr id="28" name="object 28"/>
          <p:cNvSpPr txBox="1">
            <a:spLocks noGrp="1"/>
          </p:cNvSpPr>
          <p:nvPr>
            <p:ph type="ftr" sz="quarter" idx="5"/>
          </p:nvPr>
        </p:nvSpPr>
        <p:spPr>
          <a:prstGeom prst="rect">
            <a:avLst/>
          </a:prstGeom>
        </p:spPr>
        <p:txBody>
          <a:bodyPr vert="horz" wrap="square" lIns="0" tIns="0" rIns="0" bIns="0" rtlCol="0">
            <a:spAutoFit/>
          </a:bodyPr>
          <a:lstStyle/>
          <a:p>
            <a:pPr marL="12700">
              <a:lnSpc>
                <a:spcPts val="675"/>
              </a:lnSpc>
            </a:pPr>
            <a:r>
              <a:rPr dirty="0"/>
              <a:t>A.Y.</a:t>
            </a:r>
            <a:r>
              <a:rPr spc="100" dirty="0"/>
              <a:t> </a:t>
            </a:r>
            <a:r>
              <a:rPr spc="-10" dirty="0"/>
              <a:t>2020/2021</a:t>
            </a:r>
          </a:p>
        </p:txBody>
      </p:sp>
      <p:sp>
        <p:nvSpPr>
          <p:cNvPr id="29" name="object 29"/>
          <p:cNvSpPr txBox="1">
            <a:spLocks noGrp="1"/>
          </p:cNvSpPr>
          <p:nvPr>
            <p:ph type="sldNum" sz="quarter" idx="7"/>
          </p:nvPr>
        </p:nvSpPr>
        <p:spPr>
          <a:prstGeom prst="rect">
            <a:avLst/>
          </a:prstGeom>
        </p:spPr>
        <p:txBody>
          <a:bodyPr vert="horz" wrap="square" lIns="0" tIns="0" rIns="0" bIns="0" rtlCol="0">
            <a:spAutoFit/>
          </a:bodyPr>
          <a:lstStyle/>
          <a:p>
            <a:pPr marL="38100">
              <a:lnSpc>
                <a:spcPts val="675"/>
              </a:lnSpc>
            </a:pPr>
            <a:fld id="{81D60167-4931-47E6-BA6A-407CBD079E47}" type="slidenum">
              <a:rPr spc="-25" dirty="0"/>
              <a:t>4</a:t>
            </a:fld>
            <a:r>
              <a:rPr spc="-60" dirty="0"/>
              <a:t> </a:t>
            </a:r>
            <a:r>
              <a:rPr spc="150" dirty="0"/>
              <a:t>/</a:t>
            </a:r>
            <a:r>
              <a:rPr spc="-55" dirty="0"/>
              <a:t> </a:t>
            </a:r>
            <a:r>
              <a:rPr spc="-25" dirty="0"/>
              <a:t>69</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04008" y="0"/>
            <a:ext cx="2293620" cy="140335"/>
          </a:xfrm>
          <a:custGeom>
            <a:avLst/>
            <a:gdLst/>
            <a:ahLst/>
            <a:cxnLst/>
            <a:rect l="l" t="t" r="r" b="b"/>
            <a:pathLst>
              <a:path w="2293620" h="140335">
                <a:moveTo>
                  <a:pt x="2293391" y="139992"/>
                </a:moveTo>
                <a:lnTo>
                  <a:pt x="0" y="139992"/>
                </a:lnTo>
                <a:lnTo>
                  <a:pt x="0" y="0"/>
                </a:lnTo>
                <a:lnTo>
                  <a:pt x="2293391" y="0"/>
                </a:lnTo>
                <a:lnTo>
                  <a:pt x="2293391" y="139992"/>
                </a:lnTo>
                <a:close/>
              </a:path>
            </a:pathLst>
          </a:custGeom>
          <a:solidFill>
            <a:srgbClr val="D8D8D8"/>
          </a:solidFill>
        </p:spPr>
        <p:txBody>
          <a:bodyPr wrap="square" lIns="0" tIns="0" rIns="0" bIns="0" rtlCol="0"/>
          <a:lstStyle/>
          <a:p>
            <a:endParaRPr/>
          </a:p>
        </p:txBody>
      </p:sp>
      <p:sp>
        <p:nvSpPr>
          <p:cNvPr id="3" name="object 3"/>
          <p:cNvSpPr txBox="1"/>
          <p:nvPr/>
        </p:nvSpPr>
        <p:spPr>
          <a:xfrm>
            <a:off x="1346885" y="792"/>
            <a:ext cx="2548255" cy="116839"/>
          </a:xfrm>
          <a:prstGeom prst="rect">
            <a:avLst/>
          </a:prstGeom>
        </p:spPr>
        <p:txBody>
          <a:bodyPr vert="horz" wrap="square" lIns="0" tIns="12065" rIns="0" bIns="0" rtlCol="0">
            <a:spAutoFit/>
          </a:bodyPr>
          <a:lstStyle/>
          <a:p>
            <a:pPr marL="12700">
              <a:lnSpc>
                <a:spcPct val="100000"/>
              </a:lnSpc>
              <a:spcBef>
                <a:spcPts val="95"/>
              </a:spcBef>
              <a:tabLst>
                <a:tab pos="1024255" algn="l"/>
              </a:tabLst>
            </a:pPr>
            <a:r>
              <a:rPr sz="600" dirty="0">
                <a:solidFill>
                  <a:srgbClr val="F2F2F2"/>
                </a:solidFill>
                <a:latin typeface="Arial"/>
                <a:cs typeface="Arial"/>
              </a:rPr>
              <a:t>An</a:t>
            </a:r>
            <a:r>
              <a:rPr sz="600" spc="50" dirty="0">
                <a:solidFill>
                  <a:srgbClr val="F2F2F2"/>
                </a:solidFill>
                <a:latin typeface="Arial"/>
                <a:cs typeface="Arial"/>
              </a:rPr>
              <a:t> </a:t>
            </a:r>
            <a:r>
              <a:rPr sz="600" dirty="0">
                <a:solidFill>
                  <a:srgbClr val="F2F2F2"/>
                </a:solidFill>
                <a:latin typeface="Arial"/>
                <a:cs typeface="Arial"/>
              </a:rPr>
              <a:t>LP</a:t>
            </a:r>
            <a:r>
              <a:rPr sz="600" spc="50" dirty="0">
                <a:solidFill>
                  <a:srgbClr val="F2F2F2"/>
                </a:solidFill>
                <a:latin typeface="Arial"/>
                <a:cs typeface="Arial"/>
              </a:rPr>
              <a:t> </a:t>
            </a:r>
            <a:r>
              <a:rPr sz="600" spc="-10" dirty="0">
                <a:solidFill>
                  <a:srgbClr val="F2F2F2"/>
                </a:solidFill>
                <a:latin typeface="Arial"/>
                <a:cs typeface="Arial"/>
              </a:rPr>
              <a:t>approach</a:t>
            </a:r>
            <a:r>
              <a:rPr sz="600" spc="50" dirty="0">
                <a:solidFill>
                  <a:srgbClr val="F2F2F2"/>
                </a:solidFill>
                <a:latin typeface="Arial"/>
                <a:cs typeface="Arial"/>
              </a:rPr>
              <a:t> </a:t>
            </a:r>
            <a:r>
              <a:rPr sz="600" dirty="0">
                <a:solidFill>
                  <a:srgbClr val="F2F2F2"/>
                </a:solidFill>
                <a:latin typeface="Arial"/>
                <a:cs typeface="Arial"/>
              </a:rPr>
              <a:t>to</a:t>
            </a:r>
            <a:r>
              <a:rPr sz="600" spc="50" dirty="0">
                <a:solidFill>
                  <a:srgbClr val="F2F2F2"/>
                </a:solidFill>
                <a:latin typeface="Arial"/>
                <a:cs typeface="Arial"/>
              </a:rPr>
              <a:t> </a:t>
            </a:r>
            <a:r>
              <a:rPr sz="600" spc="-10" dirty="0">
                <a:solidFill>
                  <a:srgbClr val="F2F2F2"/>
                </a:solidFill>
                <a:latin typeface="Arial"/>
                <a:cs typeface="Arial"/>
              </a:rPr>
              <a:t>Ethics</a:t>
            </a:r>
            <a:r>
              <a:rPr sz="600" dirty="0">
                <a:solidFill>
                  <a:srgbClr val="F2F2F2"/>
                </a:solidFill>
                <a:latin typeface="Arial"/>
                <a:cs typeface="Arial"/>
              </a:rPr>
              <a:t>	</a:t>
            </a:r>
            <a:r>
              <a:rPr sz="600" spc="-20" dirty="0">
                <a:solidFill>
                  <a:srgbClr val="3D003D"/>
                </a:solidFill>
                <a:latin typeface="Arial"/>
                <a:cs typeface="Arial"/>
              </a:rPr>
              <a:t>Representing</a:t>
            </a:r>
            <a:r>
              <a:rPr sz="600" spc="60" dirty="0">
                <a:solidFill>
                  <a:srgbClr val="3D003D"/>
                </a:solidFill>
                <a:latin typeface="Arial"/>
                <a:cs typeface="Arial"/>
              </a:rPr>
              <a:t> </a:t>
            </a:r>
            <a:r>
              <a:rPr sz="600" dirty="0">
                <a:solidFill>
                  <a:srgbClr val="3D003D"/>
                </a:solidFill>
                <a:latin typeface="Arial"/>
                <a:cs typeface="Arial"/>
              </a:rPr>
              <a:t>Morality</a:t>
            </a:r>
            <a:r>
              <a:rPr sz="600" spc="65" dirty="0">
                <a:solidFill>
                  <a:srgbClr val="3D003D"/>
                </a:solidFill>
                <a:latin typeface="Arial"/>
                <a:cs typeface="Arial"/>
              </a:rPr>
              <a:t> </a:t>
            </a:r>
            <a:r>
              <a:rPr sz="600" dirty="0">
                <a:solidFill>
                  <a:srgbClr val="3D003D"/>
                </a:solidFill>
                <a:latin typeface="Arial"/>
                <a:cs typeface="Arial"/>
              </a:rPr>
              <a:t>in</a:t>
            </a:r>
            <a:r>
              <a:rPr sz="600" spc="60" dirty="0">
                <a:solidFill>
                  <a:srgbClr val="3D003D"/>
                </a:solidFill>
                <a:latin typeface="Arial"/>
                <a:cs typeface="Arial"/>
              </a:rPr>
              <a:t> </a:t>
            </a:r>
            <a:r>
              <a:rPr sz="600" dirty="0">
                <a:solidFill>
                  <a:srgbClr val="3D003D"/>
                </a:solidFill>
                <a:latin typeface="Arial"/>
                <a:cs typeface="Arial"/>
              </a:rPr>
              <a:t>Logic</a:t>
            </a:r>
            <a:r>
              <a:rPr sz="600" spc="65" dirty="0">
                <a:solidFill>
                  <a:srgbClr val="3D003D"/>
                </a:solidFill>
                <a:latin typeface="Arial"/>
                <a:cs typeface="Arial"/>
              </a:rPr>
              <a:t> </a:t>
            </a:r>
            <a:r>
              <a:rPr sz="600" spc="-10" dirty="0">
                <a:solidFill>
                  <a:srgbClr val="3D003D"/>
                </a:solidFill>
                <a:latin typeface="Arial"/>
                <a:cs typeface="Arial"/>
              </a:rPr>
              <a:t>Programming</a:t>
            </a:r>
            <a:endParaRPr sz="600">
              <a:latin typeface="Arial"/>
              <a:cs typeface="Arial"/>
            </a:endParaRPr>
          </a:p>
        </p:txBody>
      </p:sp>
      <p:sp>
        <p:nvSpPr>
          <p:cNvPr id="4" name="object 4"/>
          <p:cNvSpPr/>
          <p:nvPr/>
        </p:nvSpPr>
        <p:spPr>
          <a:xfrm>
            <a:off x="0" y="139992"/>
            <a:ext cx="4597400" cy="350520"/>
          </a:xfrm>
          <a:custGeom>
            <a:avLst/>
            <a:gdLst/>
            <a:ahLst/>
            <a:cxnLst/>
            <a:rect l="l" t="t" r="r" b="b"/>
            <a:pathLst>
              <a:path w="4597400" h="350520">
                <a:moveTo>
                  <a:pt x="0" y="0"/>
                </a:moveTo>
                <a:lnTo>
                  <a:pt x="4597400" y="0"/>
                </a:lnTo>
                <a:lnTo>
                  <a:pt x="4597400" y="350138"/>
                </a:lnTo>
                <a:lnTo>
                  <a:pt x="0" y="350138"/>
                </a:lnTo>
                <a:lnTo>
                  <a:pt x="0" y="0"/>
                </a:lnTo>
                <a:close/>
              </a:path>
            </a:pathLst>
          </a:custGeom>
          <a:solidFill>
            <a:srgbClr val="F2F2F2"/>
          </a:solidFill>
        </p:spPr>
        <p:txBody>
          <a:bodyPr wrap="square" lIns="0" tIns="0" rIns="0" bIns="0" rtlCol="0"/>
          <a:lstStyle/>
          <a:p>
            <a:endParaRPr/>
          </a:p>
        </p:txBody>
      </p:sp>
      <p:sp>
        <p:nvSpPr>
          <p:cNvPr id="5" name="object 5"/>
          <p:cNvSpPr txBox="1">
            <a:spLocks noGrp="1"/>
          </p:cNvSpPr>
          <p:nvPr>
            <p:ph type="title"/>
          </p:nvPr>
        </p:nvSpPr>
        <p:spPr>
          <a:xfrm>
            <a:off x="95300" y="199895"/>
            <a:ext cx="3799840" cy="232756"/>
          </a:xfrm>
          <a:prstGeom prst="rect">
            <a:avLst/>
          </a:prstGeom>
        </p:spPr>
        <p:txBody>
          <a:bodyPr vert="horz" wrap="square" lIns="0" tIns="17145" rIns="0" bIns="0" rtlCol="0">
            <a:spAutoFit/>
          </a:bodyPr>
          <a:lstStyle/>
          <a:p>
            <a:pPr marL="12700">
              <a:lnSpc>
                <a:spcPct val="100000"/>
              </a:lnSpc>
              <a:spcBef>
                <a:spcPts val="135"/>
              </a:spcBef>
            </a:pPr>
            <a:r>
              <a:rPr spc="-30" dirty="0"/>
              <a:t>Princess</a:t>
            </a:r>
            <a:r>
              <a:rPr spc="-70" dirty="0"/>
              <a:t> </a:t>
            </a:r>
            <a:r>
              <a:rPr spc="-25" dirty="0"/>
              <a:t>Saviour</a:t>
            </a:r>
            <a:r>
              <a:rPr spc="-65" dirty="0"/>
              <a:t> </a:t>
            </a:r>
            <a:r>
              <a:rPr dirty="0"/>
              <a:t>Moral</a:t>
            </a:r>
            <a:r>
              <a:rPr spc="-65" dirty="0"/>
              <a:t> </a:t>
            </a:r>
            <a:r>
              <a:rPr dirty="0"/>
              <a:t>Robot:</a:t>
            </a:r>
            <a:r>
              <a:rPr spc="60" dirty="0"/>
              <a:t> </a:t>
            </a:r>
            <a:r>
              <a:rPr lang="el-GR" spc="-30" dirty="0"/>
              <a:t>Παράδειγμα</a:t>
            </a:r>
            <a:r>
              <a:rPr spc="-65" dirty="0"/>
              <a:t> </a:t>
            </a:r>
            <a:r>
              <a:rPr spc="-25" dirty="0"/>
              <a:t>II</a:t>
            </a:r>
          </a:p>
        </p:txBody>
      </p:sp>
      <p:sp>
        <p:nvSpPr>
          <p:cNvPr id="6" name="object 6"/>
          <p:cNvSpPr txBox="1"/>
          <p:nvPr/>
        </p:nvSpPr>
        <p:spPr>
          <a:xfrm>
            <a:off x="402932" y="1109924"/>
            <a:ext cx="3802379" cy="1540550"/>
          </a:xfrm>
          <a:prstGeom prst="rect">
            <a:avLst/>
          </a:prstGeom>
        </p:spPr>
        <p:txBody>
          <a:bodyPr vert="horz" wrap="square" lIns="0" tIns="10160" rIns="0" bIns="0" rtlCol="0">
            <a:spAutoFit/>
          </a:bodyPr>
          <a:lstStyle/>
          <a:p>
            <a:pPr marL="12700" marR="5080" algn="just">
              <a:lnSpc>
                <a:spcPct val="101499"/>
              </a:lnSpc>
              <a:spcBef>
                <a:spcPts val="80"/>
              </a:spcBef>
            </a:pPr>
            <a:r>
              <a:rPr lang="el-GR" sz="900" i="1" dirty="0">
                <a:solidFill>
                  <a:srgbClr val="843284"/>
                </a:solidFill>
                <a:latin typeface="Arial"/>
                <a:cs typeface="Arial"/>
              </a:rPr>
              <a:t>Με την αντίστροφη λογική από αυτόν τον στόχο, ο πράκτορας παράγει τρία πιθανά υποθετικά σενάρια δράσης. Είτε διασχίζει μία από τις γέφυρες, είτε δεν διασχίζει καθόλου το ποτάμι, αναιρώντας έτσι την εκπλήρωση του στόχου διάσωσης. Προκειμένου να εξαχθούν οι συνέπειες για κάθε σενάριο, ο πράκτορας πρέπει να συλλογιστεί τα πιθανά σενάρια πιο μπροστά από κάθε διαθέσιμη υπόθεση.</a:t>
            </a:r>
            <a:r>
              <a:rPr lang="el-GR" sz="900" i="1" spc="-55" dirty="0">
                <a:solidFill>
                  <a:srgbClr val="843284"/>
                </a:solidFill>
                <a:latin typeface="Arial"/>
                <a:cs typeface="Arial"/>
              </a:rPr>
              <a:t> Μόλις γίνουν γνωστές αυτές οι συνέπειες, μπορούν να εφαρμοστούν τεχνικές </a:t>
            </a:r>
            <a:r>
              <a:rPr lang="el-GR" sz="900" i="1" spc="-55" dirty="0" err="1">
                <a:solidFill>
                  <a:srgbClr val="843284"/>
                </a:solidFill>
                <a:latin typeface="Arial"/>
                <a:cs typeface="Arial"/>
              </a:rPr>
              <a:t>μετα</a:t>
            </a:r>
            <a:r>
              <a:rPr lang="el-GR" sz="900" i="1" spc="-55" dirty="0">
                <a:solidFill>
                  <a:srgbClr val="843284"/>
                </a:solidFill>
                <a:latin typeface="Arial"/>
                <a:cs typeface="Arial"/>
              </a:rPr>
              <a:t>-συλλογισμού για την προτίμηση μεταξύ των επιμέρους σεναρίων. Αυτό το απλό σενάριο απεικονίζει ήδη την αλληλεπίδραση μεταξύ των διαφορετικών τεχνικών ΛΠ και καταδεικνύει τα πλεονεκτήματα που προκύπτουν από το συνδυασμό των διακριτών πλεονεκτημάτων τους.</a:t>
            </a:r>
            <a:endParaRPr sz="900" dirty="0">
              <a:latin typeface="Arial"/>
              <a:cs typeface="Arial"/>
            </a:endParaRPr>
          </a:p>
        </p:txBody>
      </p:sp>
      <p:grpSp>
        <p:nvGrpSpPr>
          <p:cNvPr id="7" name="object 7"/>
          <p:cNvGrpSpPr/>
          <p:nvPr/>
        </p:nvGrpSpPr>
        <p:grpSpPr>
          <a:xfrm>
            <a:off x="0" y="3346348"/>
            <a:ext cx="4597400" cy="109855"/>
            <a:chOff x="0" y="3346348"/>
            <a:chExt cx="4597400" cy="109855"/>
          </a:xfrm>
        </p:grpSpPr>
        <p:sp>
          <p:nvSpPr>
            <p:cNvPr id="8" name="object 8"/>
            <p:cNvSpPr/>
            <p:nvPr/>
          </p:nvSpPr>
          <p:spPr>
            <a:xfrm>
              <a:off x="0" y="3346348"/>
              <a:ext cx="1536065" cy="109855"/>
            </a:xfrm>
            <a:custGeom>
              <a:avLst/>
              <a:gdLst/>
              <a:ahLst/>
              <a:cxnLst/>
              <a:rect l="l" t="t" r="r" b="b"/>
              <a:pathLst>
                <a:path w="1536065" h="109854">
                  <a:moveTo>
                    <a:pt x="1535950" y="109639"/>
                  </a:moveTo>
                  <a:lnTo>
                    <a:pt x="0" y="109639"/>
                  </a:lnTo>
                  <a:lnTo>
                    <a:pt x="0" y="0"/>
                  </a:lnTo>
                  <a:lnTo>
                    <a:pt x="1535950" y="0"/>
                  </a:lnTo>
                  <a:lnTo>
                    <a:pt x="1535950" y="109639"/>
                  </a:lnTo>
                  <a:close/>
                </a:path>
              </a:pathLst>
            </a:custGeom>
            <a:solidFill>
              <a:srgbClr val="510051"/>
            </a:solidFill>
          </p:spPr>
          <p:txBody>
            <a:bodyPr wrap="square" lIns="0" tIns="0" rIns="0" bIns="0" rtlCol="0"/>
            <a:lstStyle/>
            <a:p>
              <a:endParaRPr/>
            </a:p>
          </p:txBody>
        </p:sp>
        <p:sp>
          <p:nvSpPr>
            <p:cNvPr id="9" name="object 9"/>
            <p:cNvSpPr/>
            <p:nvPr/>
          </p:nvSpPr>
          <p:spPr>
            <a:xfrm>
              <a:off x="1535950" y="3346348"/>
              <a:ext cx="1536065" cy="109855"/>
            </a:xfrm>
            <a:custGeom>
              <a:avLst/>
              <a:gdLst/>
              <a:ahLst/>
              <a:cxnLst/>
              <a:rect l="l" t="t" r="r" b="b"/>
              <a:pathLst>
                <a:path w="1536064" h="109854">
                  <a:moveTo>
                    <a:pt x="1536001" y="109639"/>
                  </a:moveTo>
                  <a:lnTo>
                    <a:pt x="0" y="109639"/>
                  </a:lnTo>
                  <a:lnTo>
                    <a:pt x="0" y="0"/>
                  </a:lnTo>
                  <a:lnTo>
                    <a:pt x="1536001" y="0"/>
                  </a:lnTo>
                  <a:lnTo>
                    <a:pt x="1536001" y="109639"/>
                  </a:lnTo>
                  <a:close/>
                </a:path>
              </a:pathLst>
            </a:custGeom>
            <a:solidFill>
              <a:srgbClr val="EBEBEB"/>
            </a:solidFill>
          </p:spPr>
          <p:txBody>
            <a:bodyPr wrap="square" lIns="0" tIns="0" rIns="0" bIns="0" rtlCol="0"/>
            <a:lstStyle/>
            <a:p>
              <a:endParaRPr/>
            </a:p>
          </p:txBody>
        </p:sp>
        <p:sp>
          <p:nvSpPr>
            <p:cNvPr id="10" name="object 10"/>
            <p:cNvSpPr/>
            <p:nvPr/>
          </p:nvSpPr>
          <p:spPr>
            <a:xfrm>
              <a:off x="3071964" y="3346348"/>
              <a:ext cx="1525905" cy="108585"/>
            </a:xfrm>
            <a:custGeom>
              <a:avLst/>
              <a:gdLst/>
              <a:ahLst/>
              <a:cxnLst/>
              <a:rect l="l" t="t" r="r" b="b"/>
              <a:pathLst>
                <a:path w="1525904" h="108585">
                  <a:moveTo>
                    <a:pt x="0" y="0"/>
                  </a:moveTo>
                  <a:lnTo>
                    <a:pt x="1525435" y="0"/>
                  </a:lnTo>
                  <a:lnTo>
                    <a:pt x="1525435" y="108051"/>
                  </a:lnTo>
                  <a:lnTo>
                    <a:pt x="0" y="108051"/>
                  </a:lnTo>
                  <a:lnTo>
                    <a:pt x="0" y="0"/>
                  </a:lnTo>
                  <a:close/>
                </a:path>
              </a:pathLst>
            </a:custGeom>
            <a:solidFill>
              <a:srgbClr val="D8D8D8"/>
            </a:solidFill>
          </p:spPr>
          <p:txBody>
            <a:bodyPr wrap="square" lIns="0" tIns="0" rIns="0" bIns="0" rtlCol="0"/>
            <a:lstStyle/>
            <a:p>
              <a:endParaRPr/>
            </a:p>
          </p:txBody>
        </p:sp>
      </p:grpSp>
      <p:sp>
        <p:nvSpPr>
          <p:cNvPr id="11" name="object 11"/>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dirty="0"/>
              <a:t>Calegari</a:t>
            </a:r>
            <a:r>
              <a:rPr spc="170" dirty="0"/>
              <a:t> </a:t>
            </a:r>
            <a:r>
              <a:rPr spc="-20" dirty="0"/>
              <a:t>(Universit`a</a:t>
            </a:r>
            <a:r>
              <a:rPr spc="5" dirty="0"/>
              <a:t> </a:t>
            </a:r>
            <a:r>
              <a:rPr spc="-10" dirty="0"/>
              <a:t>Bologna)</a:t>
            </a:r>
          </a:p>
        </p:txBody>
      </p:sp>
      <p:sp>
        <p:nvSpPr>
          <p:cNvPr id="12" name="object 12"/>
          <p:cNvSpPr txBox="1"/>
          <p:nvPr/>
        </p:nvSpPr>
        <p:spPr>
          <a:xfrm>
            <a:off x="2053069" y="3351784"/>
            <a:ext cx="502284" cy="102235"/>
          </a:xfrm>
          <a:prstGeom prst="rect">
            <a:avLst/>
          </a:prstGeom>
        </p:spPr>
        <p:txBody>
          <a:bodyPr vert="horz" wrap="square" lIns="0" tIns="0" rIns="0" bIns="0" rtlCol="0">
            <a:spAutoFit/>
          </a:bodyPr>
          <a:lstStyle/>
          <a:p>
            <a:pPr marL="12700">
              <a:lnSpc>
                <a:spcPts val="675"/>
              </a:lnSpc>
            </a:pPr>
            <a:r>
              <a:rPr sz="600" dirty="0">
                <a:solidFill>
                  <a:srgbClr val="470047"/>
                </a:solidFill>
                <a:latin typeface="Arial"/>
                <a:cs typeface="Arial"/>
              </a:rPr>
              <a:t>Ethics and</a:t>
            </a:r>
            <a:r>
              <a:rPr sz="600" spc="5" dirty="0">
                <a:solidFill>
                  <a:srgbClr val="470047"/>
                </a:solidFill>
                <a:latin typeface="Arial"/>
                <a:cs typeface="Arial"/>
              </a:rPr>
              <a:t> </a:t>
            </a:r>
            <a:r>
              <a:rPr sz="600" spc="-25" dirty="0">
                <a:solidFill>
                  <a:srgbClr val="470047"/>
                </a:solidFill>
                <a:latin typeface="Arial"/>
                <a:cs typeface="Arial"/>
              </a:rPr>
              <a:t>LP</a:t>
            </a:r>
            <a:endParaRPr sz="600">
              <a:latin typeface="Arial"/>
              <a:cs typeface="Arial"/>
            </a:endParaRPr>
          </a:p>
        </p:txBody>
      </p:sp>
      <p:sp>
        <p:nvSpPr>
          <p:cNvPr id="13" name="object 13"/>
          <p:cNvSpPr txBox="1">
            <a:spLocks noGrp="1"/>
          </p:cNvSpPr>
          <p:nvPr>
            <p:ph type="ftr" sz="quarter" idx="5"/>
          </p:nvPr>
        </p:nvSpPr>
        <p:spPr>
          <a:prstGeom prst="rect">
            <a:avLst/>
          </a:prstGeom>
        </p:spPr>
        <p:txBody>
          <a:bodyPr vert="horz" wrap="square" lIns="0" tIns="0" rIns="0" bIns="0" rtlCol="0">
            <a:spAutoFit/>
          </a:bodyPr>
          <a:lstStyle/>
          <a:p>
            <a:pPr marL="12700">
              <a:lnSpc>
                <a:spcPts val="675"/>
              </a:lnSpc>
            </a:pPr>
            <a:r>
              <a:rPr dirty="0"/>
              <a:t>A.Y.</a:t>
            </a:r>
            <a:r>
              <a:rPr spc="100" dirty="0"/>
              <a:t> </a:t>
            </a:r>
            <a:r>
              <a:rPr spc="-10" dirty="0"/>
              <a:t>2020/2021</a:t>
            </a: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38100">
              <a:lnSpc>
                <a:spcPts val="675"/>
              </a:lnSpc>
            </a:pPr>
            <a:fld id="{81D60167-4931-47E6-BA6A-407CBD079E47}" type="slidenum">
              <a:rPr spc="-25" dirty="0"/>
              <a:t>40</a:t>
            </a:fld>
            <a:r>
              <a:rPr spc="-60" dirty="0"/>
              <a:t> </a:t>
            </a:r>
            <a:r>
              <a:rPr spc="150" dirty="0"/>
              <a:t>/</a:t>
            </a:r>
            <a:r>
              <a:rPr spc="-55" dirty="0"/>
              <a:t> </a:t>
            </a:r>
            <a:r>
              <a:rPr spc="-25" dirty="0"/>
              <a:t>69</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04008" y="0"/>
            <a:ext cx="2293620" cy="140335"/>
          </a:xfrm>
          <a:custGeom>
            <a:avLst/>
            <a:gdLst/>
            <a:ahLst/>
            <a:cxnLst/>
            <a:rect l="l" t="t" r="r" b="b"/>
            <a:pathLst>
              <a:path w="2293620" h="140335">
                <a:moveTo>
                  <a:pt x="2293391" y="139992"/>
                </a:moveTo>
                <a:lnTo>
                  <a:pt x="0" y="139992"/>
                </a:lnTo>
                <a:lnTo>
                  <a:pt x="0" y="0"/>
                </a:lnTo>
                <a:lnTo>
                  <a:pt x="2293391" y="0"/>
                </a:lnTo>
                <a:lnTo>
                  <a:pt x="2293391" y="139992"/>
                </a:lnTo>
                <a:close/>
              </a:path>
            </a:pathLst>
          </a:custGeom>
          <a:solidFill>
            <a:srgbClr val="D8D8D8"/>
          </a:solidFill>
        </p:spPr>
        <p:txBody>
          <a:bodyPr wrap="square" lIns="0" tIns="0" rIns="0" bIns="0" rtlCol="0"/>
          <a:lstStyle/>
          <a:p>
            <a:endParaRPr/>
          </a:p>
        </p:txBody>
      </p:sp>
      <p:sp>
        <p:nvSpPr>
          <p:cNvPr id="3" name="object 3"/>
          <p:cNvSpPr txBox="1"/>
          <p:nvPr/>
        </p:nvSpPr>
        <p:spPr>
          <a:xfrm>
            <a:off x="1346885" y="792"/>
            <a:ext cx="2548255" cy="116839"/>
          </a:xfrm>
          <a:prstGeom prst="rect">
            <a:avLst/>
          </a:prstGeom>
        </p:spPr>
        <p:txBody>
          <a:bodyPr vert="horz" wrap="square" lIns="0" tIns="12065" rIns="0" bIns="0" rtlCol="0">
            <a:spAutoFit/>
          </a:bodyPr>
          <a:lstStyle/>
          <a:p>
            <a:pPr marL="12700">
              <a:lnSpc>
                <a:spcPct val="100000"/>
              </a:lnSpc>
              <a:spcBef>
                <a:spcPts val="95"/>
              </a:spcBef>
              <a:tabLst>
                <a:tab pos="1024255" algn="l"/>
              </a:tabLst>
            </a:pPr>
            <a:r>
              <a:rPr sz="600" dirty="0">
                <a:solidFill>
                  <a:srgbClr val="F2F2F2"/>
                </a:solidFill>
                <a:latin typeface="Arial"/>
                <a:cs typeface="Arial"/>
              </a:rPr>
              <a:t>An</a:t>
            </a:r>
            <a:r>
              <a:rPr sz="600" spc="50" dirty="0">
                <a:solidFill>
                  <a:srgbClr val="F2F2F2"/>
                </a:solidFill>
                <a:latin typeface="Arial"/>
                <a:cs typeface="Arial"/>
              </a:rPr>
              <a:t> </a:t>
            </a:r>
            <a:r>
              <a:rPr sz="600" dirty="0">
                <a:solidFill>
                  <a:srgbClr val="F2F2F2"/>
                </a:solidFill>
                <a:latin typeface="Arial"/>
                <a:cs typeface="Arial"/>
              </a:rPr>
              <a:t>LP</a:t>
            </a:r>
            <a:r>
              <a:rPr sz="600" spc="50" dirty="0">
                <a:solidFill>
                  <a:srgbClr val="F2F2F2"/>
                </a:solidFill>
                <a:latin typeface="Arial"/>
                <a:cs typeface="Arial"/>
              </a:rPr>
              <a:t> </a:t>
            </a:r>
            <a:r>
              <a:rPr sz="600" spc="-10" dirty="0">
                <a:solidFill>
                  <a:srgbClr val="F2F2F2"/>
                </a:solidFill>
                <a:latin typeface="Arial"/>
                <a:cs typeface="Arial"/>
              </a:rPr>
              <a:t>approach</a:t>
            </a:r>
            <a:r>
              <a:rPr sz="600" spc="50" dirty="0">
                <a:solidFill>
                  <a:srgbClr val="F2F2F2"/>
                </a:solidFill>
                <a:latin typeface="Arial"/>
                <a:cs typeface="Arial"/>
              </a:rPr>
              <a:t> </a:t>
            </a:r>
            <a:r>
              <a:rPr sz="600" dirty="0">
                <a:solidFill>
                  <a:srgbClr val="F2F2F2"/>
                </a:solidFill>
                <a:latin typeface="Arial"/>
                <a:cs typeface="Arial"/>
              </a:rPr>
              <a:t>to</a:t>
            </a:r>
            <a:r>
              <a:rPr sz="600" spc="50" dirty="0">
                <a:solidFill>
                  <a:srgbClr val="F2F2F2"/>
                </a:solidFill>
                <a:latin typeface="Arial"/>
                <a:cs typeface="Arial"/>
              </a:rPr>
              <a:t> </a:t>
            </a:r>
            <a:r>
              <a:rPr sz="600" spc="-10" dirty="0">
                <a:solidFill>
                  <a:srgbClr val="F2F2F2"/>
                </a:solidFill>
                <a:latin typeface="Arial"/>
                <a:cs typeface="Arial"/>
              </a:rPr>
              <a:t>Ethics</a:t>
            </a:r>
            <a:r>
              <a:rPr sz="600" dirty="0">
                <a:solidFill>
                  <a:srgbClr val="F2F2F2"/>
                </a:solidFill>
                <a:latin typeface="Arial"/>
                <a:cs typeface="Arial"/>
              </a:rPr>
              <a:t>	</a:t>
            </a:r>
            <a:r>
              <a:rPr sz="600" spc="-20" dirty="0">
                <a:solidFill>
                  <a:srgbClr val="3D003D"/>
                </a:solidFill>
                <a:latin typeface="Arial"/>
                <a:cs typeface="Arial"/>
              </a:rPr>
              <a:t>Representing</a:t>
            </a:r>
            <a:r>
              <a:rPr sz="600" spc="60" dirty="0">
                <a:solidFill>
                  <a:srgbClr val="3D003D"/>
                </a:solidFill>
                <a:latin typeface="Arial"/>
                <a:cs typeface="Arial"/>
              </a:rPr>
              <a:t> </a:t>
            </a:r>
            <a:r>
              <a:rPr sz="600" dirty="0">
                <a:solidFill>
                  <a:srgbClr val="3D003D"/>
                </a:solidFill>
                <a:latin typeface="Arial"/>
                <a:cs typeface="Arial"/>
              </a:rPr>
              <a:t>Morality</a:t>
            </a:r>
            <a:r>
              <a:rPr sz="600" spc="65" dirty="0">
                <a:solidFill>
                  <a:srgbClr val="3D003D"/>
                </a:solidFill>
                <a:latin typeface="Arial"/>
                <a:cs typeface="Arial"/>
              </a:rPr>
              <a:t> </a:t>
            </a:r>
            <a:r>
              <a:rPr sz="600" dirty="0">
                <a:solidFill>
                  <a:srgbClr val="3D003D"/>
                </a:solidFill>
                <a:latin typeface="Arial"/>
                <a:cs typeface="Arial"/>
              </a:rPr>
              <a:t>in</a:t>
            </a:r>
            <a:r>
              <a:rPr sz="600" spc="60" dirty="0">
                <a:solidFill>
                  <a:srgbClr val="3D003D"/>
                </a:solidFill>
                <a:latin typeface="Arial"/>
                <a:cs typeface="Arial"/>
              </a:rPr>
              <a:t> </a:t>
            </a:r>
            <a:r>
              <a:rPr sz="600" dirty="0">
                <a:solidFill>
                  <a:srgbClr val="3D003D"/>
                </a:solidFill>
                <a:latin typeface="Arial"/>
                <a:cs typeface="Arial"/>
              </a:rPr>
              <a:t>Logic</a:t>
            </a:r>
            <a:r>
              <a:rPr sz="600" spc="65" dirty="0">
                <a:solidFill>
                  <a:srgbClr val="3D003D"/>
                </a:solidFill>
                <a:latin typeface="Arial"/>
                <a:cs typeface="Arial"/>
              </a:rPr>
              <a:t> </a:t>
            </a:r>
            <a:r>
              <a:rPr sz="600" spc="-10" dirty="0">
                <a:solidFill>
                  <a:srgbClr val="3D003D"/>
                </a:solidFill>
                <a:latin typeface="Arial"/>
                <a:cs typeface="Arial"/>
              </a:rPr>
              <a:t>Programming</a:t>
            </a:r>
            <a:endParaRPr sz="600">
              <a:latin typeface="Arial"/>
              <a:cs typeface="Arial"/>
            </a:endParaRPr>
          </a:p>
        </p:txBody>
      </p:sp>
      <p:sp>
        <p:nvSpPr>
          <p:cNvPr id="4" name="object 4"/>
          <p:cNvSpPr/>
          <p:nvPr/>
        </p:nvSpPr>
        <p:spPr>
          <a:xfrm>
            <a:off x="0" y="139992"/>
            <a:ext cx="4597400" cy="350520"/>
          </a:xfrm>
          <a:custGeom>
            <a:avLst/>
            <a:gdLst/>
            <a:ahLst/>
            <a:cxnLst/>
            <a:rect l="l" t="t" r="r" b="b"/>
            <a:pathLst>
              <a:path w="4597400" h="350520">
                <a:moveTo>
                  <a:pt x="0" y="0"/>
                </a:moveTo>
                <a:lnTo>
                  <a:pt x="4597400" y="0"/>
                </a:lnTo>
                <a:lnTo>
                  <a:pt x="4597400" y="350138"/>
                </a:lnTo>
                <a:lnTo>
                  <a:pt x="0" y="350138"/>
                </a:lnTo>
                <a:lnTo>
                  <a:pt x="0" y="0"/>
                </a:lnTo>
                <a:close/>
              </a:path>
            </a:pathLst>
          </a:custGeom>
          <a:solidFill>
            <a:srgbClr val="F2F2F2"/>
          </a:solidFill>
        </p:spPr>
        <p:txBody>
          <a:bodyPr wrap="square" lIns="0" tIns="0" rIns="0" bIns="0" rtlCol="0"/>
          <a:lstStyle/>
          <a:p>
            <a:endParaRPr/>
          </a:p>
        </p:txBody>
      </p:sp>
      <p:sp>
        <p:nvSpPr>
          <p:cNvPr id="5" name="object 5"/>
          <p:cNvSpPr txBox="1">
            <a:spLocks noGrp="1"/>
          </p:cNvSpPr>
          <p:nvPr>
            <p:ph type="title"/>
          </p:nvPr>
        </p:nvSpPr>
        <p:spPr>
          <a:xfrm>
            <a:off x="95300" y="199895"/>
            <a:ext cx="3505150" cy="232756"/>
          </a:xfrm>
          <a:prstGeom prst="rect">
            <a:avLst/>
          </a:prstGeom>
        </p:spPr>
        <p:txBody>
          <a:bodyPr vert="horz" wrap="square" lIns="0" tIns="17145" rIns="0" bIns="0" rtlCol="0">
            <a:spAutoFit/>
          </a:bodyPr>
          <a:lstStyle/>
          <a:p>
            <a:pPr marL="12700">
              <a:lnSpc>
                <a:spcPct val="100000"/>
              </a:lnSpc>
              <a:spcBef>
                <a:spcPts val="135"/>
              </a:spcBef>
            </a:pPr>
            <a:r>
              <a:rPr spc="-30" dirty="0"/>
              <a:t>Princess</a:t>
            </a:r>
            <a:r>
              <a:rPr spc="-70" dirty="0"/>
              <a:t> </a:t>
            </a:r>
            <a:r>
              <a:rPr spc="-25" dirty="0"/>
              <a:t>Saviour</a:t>
            </a:r>
            <a:r>
              <a:rPr spc="-65" dirty="0"/>
              <a:t> </a:t>
            </a:r>
            <a:r>
              <a:rPr dirty="0"/>
              <a:t>Moral</a:t>
            </a:r>
            <a:r>
              <a:rPr spc="-65" dirty="0"/>
              <a:t> </a:t>
            </a:r>
            <a:r>
              <a:rPr dirty="0"/>
              <a:t>Robot:</a:t>
            </a:r>
            <a:r>
              <a:rPr spc="60" dirty="0"/>
              <a:t> </a:t>
            </a:r>
            <a:r>
              <a:rPr lang="el-GR" spc="-30" dirty="0"/>
              <a:t>Παράδειγμα</a:t>
            </a:r>
            <a:r>
              <a:rPr spc="-65" dirty="0"/>
              <a:t> </a:t>
            </a:r>
            <a:r>
              <a:rPr spc="-55" dirty="0"/>
              <a:t>III</a:t>
            </a:r>
          </a:p>
        </p:txBody>
      </p:sp>
      <p:sp>
        <p:nvSpPr>
          <p:cNvPr id="6" name="object 6"/>
          <p:cNvSpPr/>
          <p:nvPr/>
        </p:nvSpPr>
        <p:spPr>
          <a:xfrm>
            <a:off x="626516" y="2206231"/>
            <a:ext cx="35560" cy="0"/>
          </a:xfrm>
          <a:custGeom>
            <a:avLst/>
            <a:gdLst/>
            <a:ahLst/>
            <a:cxnLst/>
            <a:rect l="l" t="t" r="r" b="b"/>
            <a:pathLst>
              <a:path w="35559">
                <a:moveTo>
                  <a:pt x="0" y="0"/>
                </a:moveTo>
                <a:lnTo>
                  <a:pt x="35128" y="0"/>
                </a:lnTo>
              </a:path>
            </a:pathLst>
          </a:custGeom>
          <a:ln w="5054">
            <a:solidFill>
              <a:srgbClr val="0A000A"/>
            </a:solidFill>
          </a:ln>
        </p:spPr>
        <p:txBody>
          <a:bodyPr wrap="square" lIns="0" tIns="0" rIns="0" bIns="0" rtlCol="0"/>
          <a:lstStyle/>
          <a:p>
            <a:endParaRPr/>
          </a:p>
        </p:txBody>
      </p:sp>
      <p:sp>
        <p:nvSpPr>
          <p:cNvPr id="7" name="object 7"/>
          <p:cNvSpPr txBox="1"/>
          <p:nvPr/>
        </p:nvSpPr>
        <p:spPr>
          <a:xfrm>
            <a:off x="125844" y="750361"/>
            <a:ext cx="4200525" cy="1494155"/>
          </a:xfrm>
          <a:prstGeom prst="rect">
            <a:avLst/>
          </a:prstGeom>
        </p:spPr>
        <p:txBody>
          <a:bodyPr vert="horz" wrap="square" lIns="0" tIns="10160" rIns="0" bIns="0" rtlCol="0">
            <a:spAutoFit/>
          </a:bodyPr>
          <a:lstStyle/>
          <a:p>
            <a:pPr marL="12700" marR="5080">
              <a:lnSpc>
                <a:spcPct val="101499"/>
              </a:lnSpc>
              <a:spcBef>
                <a:spcPts val="80"/>
              </a:spcBef>
            </a:pPr>
            <a:r>
              <a:rPr sz="900" spc="70" dirty="0">
                <a:solidFill>
                  <a:srgbClr val="0A000A"/>
                </a:solidFill>
                <a:latin typeface="Tahoma"/>
                <a:cs typeface="Tahoma"/>
              </a:rPr>
              <a:t>A</a:t>
            </a:r>
            <a:r>
              <a:rPr sz="900" spc="-10" dirty="0">
                <a:solidFill>
                  <a:srgbClr val="0A000A"/>
                </a:solidFill>
                <a:latin typeface="Tahoma"/>
                <a:cs typeface="Tahoma"/>
              </a:rPr>
              <a:t> simpli</a:t>
            </a:r>
            <a:r>
              <a:rPr sz="900" spc="-10" dirty="0">
                <a:solidFill>
                  <a:srgbClr val="0A000A"/>
                </a:solidFill>
                <a:latin typeface="Arial"/>
                <a:cs typeface="Arial"/>
              </a:rPr>
              <a:t>ﬁ</a:t>
            </a:r>
            <a:r>
              <a:rPr sz="900" spc="-10" dirty="0">
                <a:solidFill>
                  <a:srgbClr val="0A000A"/>
                </a:solidFill>
                <a:latin typeface="Tahoma"/>
                <a:cs typeface="Tahoma"/>
              </a:rPr>
              <a:t>ed</a:t>
            </a:r>
            <a:r>
              <a:rPr sz="900" spc="-5" dirty="0">
                <a:solidFill>
                  <a:srgbClr val="0A000A"/>
                </a:solidFill>
                <a:latin typeface="Tahoma"/>
                <a:cs typeface="Tahoma"/>
              </a:rPr>
              <a:t> </a:t>
            </a:r>
            <a:r>
              <a:rPr sz="900" spc="-20" dirty="0">
                <a:solidFill>
                  <a:srgbClr val="0A000A"/>
                </a:solidFill>
                <a:latin typeface="Tahoma"/>
                <a:cs typeface="Tahoma"/>
              </a:rPr>
              <a:t>program</a:t>
            </a:r>
            <a:r>
              <a:rPr sz="900" spc="-5" dirty="0">
                <a:solidFill>
                  <a:srgbClr val="0A000A"/>
                </a:solidFill>
                <a:latin typeface="Tahoma"/>
                <a:cs typeface="Tahoma"/>
              </a:rPr>
              <a:t> </a:t>
            </a:r>
            <a:r>
              <a:rPr sz="900" spc="-20" dirty="0">
                <a:solidFill>
                  <a:srgbClr val="0A000A"/>
                </a:solidFill>
                <a:latin typeface="Tahoma"/>
                <a:cs typeface="Tahoma"/>
              </a:rPr>
              <a:t>modeling</a:t>
            </a:r>
            <a:r>
              <a:rPr sz="900" spc="-5" dirty="0">
                <a:solidFill>
                  <a:srgbClr val="0A000A"/>
                </a:solidFill>
                <a:latin typeface="Tahoma"/>
                <a:cs typeface="Tahoma"/>
              </a:rPr>
              <a:t> </a:t>
            </a:r>
            <a:r>
              <a:rPr sz="900" dirty="0">
                <a:solidFill>
                  <a:srgbClr val="0A000A"/>
                </a:solidFill>
                <a:latin typeface="Tahoma"/>
                <a:cs typeface="Tahoma"/>
              </a:rPr>
              <a:t>the</a:t>
            </a:r>
            <a:r>
              <a:rPr sz="900" spc="-5" dirty="0">
                <a:solidFill>
                  <a:srgbClr val="0A000A"/>
                </a:solidFill>
                <a:latin typeface="Tahoma"/>
                <a:cs typeface="Tahoma"/>
              </a:rPr>
              <a:t> </a:t>
            </a:r>
            <a:r>
              <a:rPr sz="900" spc="-30" dirty="0">
                <a:solidFill>
                  <a:srgbClr val="0A000A"/>
                </a:solidFill>
                <a:latin typeface="Tahoma"/>
                <a:cs typeface="Tahoma"/>
              </a:rPr>
              <a:t>knowledge</a:t>
            </a:r>
            <a:r>
              <a:rPr sz="900" spc="-10" dirty="0">
                <a:solidFill>
                  <a:srgbClr val="0A000A"/>
                </a:solidFill>
                <a:latin typeface="Tahoma"/>
                <a:cs typeface="Tahoma"/>
              </a:rPr>
              <a:t> </a:t>
            </a:r>
            <a:r>
              <a:rPr sz="900" dirty="0">
                <a:solidFill>
                  <a:srgbClr val="0A000A"/>
                </a:solidFill>
                <a:latin typeface="Tahoma"/>
                <a:cs typeface="Tahoma"/>
              </a:rPr>
              <a:t>of</a:t>
            </a:r>
            <a:r>
              <a:rPr sz="900" spc="-5" dirty="0">
                <a:solidFill>
                  <a:srgbClr val="0A000A"/>
                </a:solidFill>
                <a:latin typeface="Tahoma"/>
                <a:cs typeface="Tahoma"/>
              </a:rPr>
              <a:t> </a:t>
            </a:r>
            <a:r>
              <a:rPr sz="900" dirty="0">
                <a:solidFill>
                  <a:srgbClr val="0A000A"/>
                </a:solidFill>
                <a:latin typeface="Tahoma"/>
                <a:cs typeface="Tahoma"/>
              </a:rPr>
              <a:t>the</a:t>
            </a:r>
            <a:r>
              <a:rPr sz="900" spc="-5" dirty="0">
                <a:solidFill>
                  <a:srgbClr val="0A000A"/>
                </a:solidFill>
                <a:latin typeface="Tahoma"/>
                <a:cs typeface="Tahoma"/>
              </a:rPr>
              <a:t> </a:t>
            </a:r>
            <a:r>
              <a:rPr sz="900" spc="-40" dirty="0">
                <a:solidFill>
                  <a:srgbClr val="0A000A"/>
                </a:solidFill>
                <a:latin typeface="Tahoma"/>
                <a:cs typeface="Tahoma"/>
              </a:rPr>
              <a:t>princess-</a:t>
            </a:r>
            <a:r>
              <a:rPr sz="900" spc="-20" dirty="0">
                <a:solidFill>
                  <a:srgbClr val="0A000A"/>
                </a:solidFill>
                <a:latin typeface="Tahoma"/>
                <a:cs typeface="Tahoma"/>
              </a:rPr>
              <a:t>savior</a:t>
            </a:r>
            <a:r>
              <a:rPr sz="900" spc="-5" dirty="0">
                <a:solidFill>
                  <a:srgbClr val="0A000A"/>
                </a:solidFill>
                <a:latin typeface="Tahoma"/>
                <a:cs typeface="Tahoma"/>
              </a:rPr>
              <a:t> </a:t>
            </a:r>
            <a:r>
              <a:rPr sz="900" dirty="0">
                <a:solidFill>
                  <a:srgbClr val="0A000A"/>
                </a:solidFill>
                <a:latin typeface="Tahoma"/>
                <a:cs typeface="Tahoma"/>
              </a:rPr>
              <a:t>robot</a:t>
            </a:r>
            <a:r>
              <a:rPr sz="900" spc="-5" dirty="0">
                <a:solidFill>
                  <a:srgbClr val="0A000A"/>
                </a:solidFill>
                <a:latin typeface="Tahoma"/>
                <a:cs typeface="Tahoma"/>
              </a:rPr>
              <a:t> </a:t>
            </a:r>
            <a:r>
              <a:rPr sz="900" spc="40" dirty="0">
                <a:solidFill>
                  <a:srgbClr val="0A000A"/>
                </a:solidFill>
                <a:latin typeface="Tahoma"/>
                <a:cs typeface="Tahoma"/>
              </a:rPr>
              <a:t>(</a:t>
            </a:r>
            <a:r>
              <a:rPr sz="900" spc="40" dirty="0">
                <a:solidFill>
                  <a:srgbClr val="0A000A"/>
                </a:solidFill>
                <a:latin typeface="Cambria"/>
                <a:cs typeface="Cambria"/>
              </a:rPr>
              <a:t>fight/1</a:t>
            </a:r>
            <a:r>
              <a:rPr sz="900" spc="40" dirty="0">
                <a:solidFill>
                  <a:srgbClr val="0A000A"/>
                </a:solidFill>
                <a:latin typeface="Tahoma"/>
                <a:cs typeface="Tahoma"/>
              </a:rPr>
              <a:t>is </a:t>
            </a:r>
            <a:r>
              <a:rPr sz="900" dirty="0">
                <a:solidFill>
                  <a:srgbClr val="0A000A"/>
                </a:solidFill>
                <a:latin typeface="Tahoma"/>
                <a:cs typeface="Tahoma"/>
              </a:rPr>
              <a:t>an</a:t>
            </a:r>
            <a:r>
              <a:rPr sz="900" spc="-40" dirty="0">
                <a:solidFill>
                  <a:srgbClr val="0A000A"/>
                </a:solidFill>
                <a:latin typeface="Tahoma"/>
                <a:cs typeface="Tahoma"/>
              </a:rPr>
              <a:t> </a:t>
            </a:r>
            <a:r>
              <a:rPr sz="900" spc="-10" dirty="0">
                <a:solidFill>
                  <a:srgbClr val="0A000A"/>
                </a:solidFill>
                <a:latin typeface="Tahoma"/>
                <a:cs typeface="Tahoma"/>
              </a:rPr>
              <a:t>abducible</a:t>
            </a:r>
            <a:r>
              <a:rPr sz="900" spc="-40" dirty="0">
                <a:solidFill>
                  <a:srgbClr val="0A000A"/>
                </a:solidFill>
                <a:latin typeface="Tahoma"/>
                <a:cs typeface="Tahoma"/>
              </a:rPr>
              <a:t> </a:t>
            </a:r>
            <a:r>
              <a:rPr sz="900" spc="-10" dirty="0">
                <a:solidFill>
                  <a:srgbClr val="0A000A"/>
                </a:solidFill>
                <a:latin typeface="Tahoma"/>
                <a:cs typeface="Tahoma"/>
              </a:rPr>
              <a:t>predicate)</a:t>
            </a:r>
            <a:endParaRPr sz="900">
              <a:latin typeface="Tahoma"/>
              <a:cs typeface="Tahoma"/>
            </a:endParaRPr>
          </a:p>
          <a:p>
            <a:pPr marL="15875" marR="3216910" indent="8890">
              <a:lnSpc>
                <a:spcPct val="101499"/>
              </a:lnSpc>
              <a:spcBef>
                <a:spcPts val="620"/>
              </a:spcBef>
            </a:pPr>
            <a:r>
              <a:rPr sz="900" dirty="0">
                <a:solidFill>
                  <a:srgbClr val="0A000A"/>
                </a:solidFill>
                <a:latin typeface="Tahoma"/>
                <a:cs typeface="Tahoma"/>
              </a:rPr>
              <a:t>guard</a:t>
            </a:r>
            <a:r>
              <a:rPr sz="900" spc="-55" dirty="0">
                <a:solidFill>
                  <a:srgbClr val="0A000A"/>
                </a:solidFill>
                <a:latin typeface="Tahoma"/>
                <a:cs typeface="Tahoma"/>
              </a:rPr>
              <a:t> </a:t>
            </a:r>
            <a:r>
              <a:rPr sz="900" dirty="0">
                <a:solidFill>
                  <a:srgbClr val="0A000A"/>
                </a:solidFill>
                <a:latin typeface="Tahoma"/>
                <a:cs typeface="Tahoma"/>
              </a:rPr>
              <a:t>(</a:t>
            </a:r>
            <a:r>
              <a:rPr sz="900" spc="10" dirty="0">
                <a:solidFill>
                  <a:srgbClr val="0A000A"/>
                </a:solidFill>
                <a:latin typeface="Tahoma"/>
                <a:cs typeface="Tahoma"/>
              </a:rPr>
              <a:t> </a:t>
            </a:r>
            <a:r>
              <a:rPr sz="900" spc="-60" dirty="0">
                <a:solidFill>
                  <a:srgbClr val="0A000A"/>
                </a:solidFill>
                <a:latin typeface="Tahoma"/>
                <a:cs typeface="Tahoma"/>
              </a:rPr>
              <a:t>s</a:t>
            </a:r>
            <a:r>
              <a:rPr sz="900" spc="-100" dirty="0">
                <a:solidFill>
                  <a:srgbClr val="0A000A"/>
                </a:solidFill>
                <a:latin typeface="Tahoma"/>
                <a:cs typeface="Tahoma"/>
              </a:rPr>
              <a:t> </a:t>
            </a:r>
            <a:r>
              <a:rPr sz="900" spc="-30" dirty="0">
                <a:solidFill>
                  <a:srgbClr val="0A000A"/>
                </a:solidFill>
                <a:latin typeface="Tahoma"/>
                <a:cs typeface="Tahoma"/>
              </a:rPr>
              <a:t>p</a:t>
            </a:r>
            <a:r>
              <a:rPr sz="900" spc="-105" dirty="0">
                <a:solidFill>
                  <a:srgbClr val="0A000A"/>
                </a:solidFill>
                <a:latin typeface="Tahoma"/>
                <a:cs typeface="Tahoma"/>
              </a:rPr>
              <a:t> </a:t>
            </a:r>
            <a:r>
              <a:rPr sz="900" dirty="0">
                <a:solidFill>
                  <a:srgbClr val="0A000A"/>
                </a:solidFill>
                <a:latin typeface="Tahoma"/>
                <a:cs typeface="Tahoma"/>
              </a:rPr>
              <a:t>i</a:t>
            </a:r>
            <a:r>
              <a:rPr sz="900" spc="-105" dirty="0">
                <a:solidFill>
                  <a:srgbClr val="0A000A"/>
                </a:solidFill>
                <a:latin typeface="Tahoma"/>
                <a:cs typeface="Tahoma"/>
              </a:rPr>
              <a:t> </a:t>
            </a:r>
            <a:r>
              <a:rPr sz="900" spc="-30" dirty="0">
                <a:solidFill>
                  <a:srgbClr val="0A000A"/>
                </a:solidFill>
                <a:latin typeface="Tahoma"/>
                <a:cs typeface="Tahoma"/>
              </a:rPr>
              <a:t>d</a:t>
            </a:r>
            <a:r>
              <a:rPr sz="900" spc="-100" dirty="0">
                <a:solidFill>
                  <a:srgbClr val="0A000A"/>
                </a:solidFill>
                <a:latin typeface="Tahoma"/>
                <a:cs typeface="Tahoma"/>
              </a:rPr>
              <a:t> </a:t>
            </a:r>
            <a:r>
              <a:rPr sz="900" spc="-75" dirty="0">
                <a:solidFill>
                  <a:srgbClr val="0A000A"/>
                </a:solidFill>
                <a:latin typeface="Tahoma"/>
                <a:cs typeface="Tahoma"/>
              </a:rPr>
              <a:t>e</a:t>
            </a:r>
            <a:r>
              <a:rPr sz="900" spc="-105" dirty="0">
                <a:solidFill>
                  <a:srgbClr val="0A000A"/>
                </a:solidFill>
                <a:latin typeface="Tahoma"/>
                <a:cs typeface="Tahoma"/>
              </a:rPr>
              <a:t> </a:t>
            </a:r>
            <a:r>
              <a:rPr sz="900" dirty="0">
                <a:solidFill>
                  <a:srgbClr val="0A000A"/>
                </a:solidFill>
                <a:latin typeface="Tahoma"/>
                <a:cs typeface="Tahoma"/>
              </a:rPr>
              <a:t>r</a:t>
            </a:r>
            <a:r>
              <a:rPr sz="900" spc="90" dirty="0">
                <a:solidFill>
                  <a:srgbClr val="0A000A"/>
                </a:solidFill>
                <a:latin typeface="Tahoma"/>
                <a:cs typeface="Tahoma"/>
              </a:rPr>
              <a:t> </a:t>
            </a:r>
            <a:r>
              <a:rPr sz="900" dirty="0">
                <a:solidFill>
                  <a:srgbClr val="0A000A"/>
                </a:solidFill>
                <a:latin typeface="Tahoma"/>
                <a:cs typeface="Tahoma"/>
              </a:rPr>
              <a:t>)</a:t>
            </a:r>
            <a:r>
              <a:rPr sz="900" spc="-90" dirty="0">
                <a:solidFill>
                  <a:srgbClr val="0A000A"/>
                </a:solidFill>
                <a:latin typeface="Tahoma"/>
                <a:cs typeface="Tahoma"/>
              </a:rPr>
              <a:t> </a:t>
            </a:r>
            <a:r>
              <a:rPr sz="900" spc="-50" dirty="0">
                <a:solidFill>
                  <a:srgbClr val="0A000A"/>
                </a:solidFill>
                <a:latin typeface="Tahoma"/>
                <a:cs typeface="Tahoma"/>
              </a:rPr>
              <a:t>. </a:t>
            </a:r>
            <a:r>
              <a:rPr sz="900" dirty="0">
                <a:solidFill>
                  <a:srgbClr val="0A000A"/>
                </a:solidFill>
                <a:latin typeface="Tahoma"/>
                <a:cs typeface="Tahoma"/>
              </a:rPr>
              <a:t>guard</a:t>
            </a:r>
            <a:r>
              <a:rPr sz="900" spc="-50" dirty="0">
                <a:solidFill>
                  <a:srgbClr val="0A000A"/>
                </a:solidFill>
                <a:latin typeface="Tahoma"/>
                <a:cs typeface="Tahoma"/>
              </a:rPr>
              <a:t> </a:t>
            </a:r>
            <a:r>
              <a:rPr sz="900" dirty="0">
                <a:solidFill>
                  <a:srgbClr val="0A000A"/>
                </a:solidFill>
                <a:latin typeface="Tahoma"/>
                <a:cs typeface="Tahoma"/>
              </a:rPr>
              <a:t>(</a:t>
            </a:r>
            <a:r>
              <a:rPr sz="900" spc="10" dirty="0">
                <a:solidFill>
                  <a:srgbClr val="0A000A"/>
                </a:solidFill>
                <a:latin typeface="Tahoma"/>
                <a:cs typeface="Tahoma"/>
              </a:rPr>
              <a:t> </a:t>
            </a:r>
            <a:r>
              <a:rPr sz="900" spc="-40" dirty="0">
                <a:solidFill>
                  <a:srgbClr val="0A000A"/>
                </a:solidFill>
                <a:latin typeface="Tahoma"/>
                <a:cs typeface="Tahoma"/>
              </a:rPr>
              <a:t>n</a:t>
            </a:r>
            <a:r>
              <a:rPr sz="900" spc="-105" dirty="0">
                <a:solidFill>
                  <a:srgbClr val="0A000A"/>
                </a:solidFill>
                <a:latin typeface="Tahoma"/>
                <a:cs typeface="Tahoma"/>
              </a:rPr>
              <a:t> </a:t>
            </a:r>
            <a:r>
              <a:rPr sz="900" dirty="0">
                <a:solidFill>
                  <a:srgbClr val="0A000A"/>
                </a:solidFill>
                <a:latin typeface="Tahoma"/>
                <a:cs typeface="Tahoma"/>
              </a:rPr>
              <a:t>i</a:t>
            </a:r>
            <a:r>
              <a:rPr sz="900" spc="-100" dirty="0">
                <a:solidFill>
                  <a:srgbClr val="0A000A"/>
                </a:solidFill>
                <a:latin typeface="Tahoma"/>
                <a:cs typeface="Tahoma"/>
              </a:rPr>
              <a:t> </a:t>
            </a:r>
            <a:r>
              <a:rPr sz="900" spc="-40" dirty="0">
                <a:solidFill>
                  <a:srgbClr val="0A000A"/>
                </a:solidFill>
                <a:latin typeface="Tahoma"/>
                <a:cs typeface="Tahoma"/>
              </a:rPr>
              <a:t>n</a:t>
            </a:r>
            <a:r>
              <a:rPr sz="900" spc="-105" dirty="0">
                <a:solidFill>
                  <a:srgbClr val="0A000A"/>
                </a:solidFill>
                <a:latin typeface="Tahoma"/>
                <a:cs typeface="Tahoma"/>
              </a:rPr>
              <a:t> </a:t>
            </a:r>
            <a:r>
              <a:rPr sz="900" spc="-20" dirty="0">
                <a:solidFill>
                  <a:srgbClr val="0A000A"/>
                </a:solidFill>
                <a:latin typeface="Tahoma"/>
                <a:cs typeface="Tahoma"/>
              </a:rPr>
              <a:t>j</a:t>
            </a:r>
            <a:r>
              <a:rPr sz="900" spc="-100" dirty="0">
                <a:solidFill>
                  <a:srgbClr val="0A000A"/>
                </a:solidFill>
                <a:latin typeface="Tahoma"/>
                <a:cs typeface="Tahoma"/>
              </a:rPr>
              <a:t> </a:t>
            </a:r>
            <a:r>
              <a:rPr sz="900" dirty="0">
                <a:solidFill>
                  <a:srgbClr val="0A000A"/>
                </a:solidFill>
                <a:latin typeface="Tahoma"/>
                <a:cs typeface="Tahoma"/>
              </a:rPr>
              <a:t>a</a:t>
            </a:r>
            <a:r>
              <a:rPr sz="900" spc="85" dirty="0">
                <a:solidFill>
                  <a:srgbClr val="0A000A"/>
                </a:solidFill>
                <a:latin typeface="Tahoma"/>
                <a:cs typeface="Tahoma"/>
              </a:rPr>
              <a:t> </a:t>
            </a:r>
            <a:r>
              <a:rPr sz="900" dirty="0">
                <a:solidFill>
                  <a:srgbClr val="0A000A"/>
                </a:solidFill>
                <a:latin typeface="Tahoma"/>
                <a:cs typeface="Tahoma"/>
              </a:rPr>
              <a:t>)</a:t>
            </a:r>
            <a:r>
              <a:rPr sz="900" spc="-90" dirty="0">
                <a:solidFill>
                  <a:srgbClr val="0A000A"/>
                </a:solidFill>
                <a:latin typeface="Tahoma"/>
                <a:cs typeface="Tahoma"/>
              </a:rPr>
              <a:t> </a:t>
            </a:r>
            <a:r>
              <a:rPr sz="900" spc="-50" dirty="0">
                <a:solidFill>
                  <a:srgbClr val="0A000A"/>
                </a:solidFill>
                <a:latin typeface="Tahoma"/>
                <a:cs typeface="Tahoma"/>
              </a:rPr>
              <a:t>. </a:t>
            </a:r>
            <a:r>
              <a:rPr sz="900" spc="-20" dirty="0">
                <a:solidFill>
                  <a:srgbClr val="0A000A"/>
                </a:solidFill>
                <a:latin typeface="Tahoma"/>
                <a:cs typeface="Tahoma"/>
              </a:rPr>
              <a:t>human</a:t>
            </a:r>
            <a:r>
              <a:rPr sz="900" spc="-155" dirty="0">
                <a:solidFill>
                  <a:srgbClr val="0A000A"/>
                </a:solidFill>
                <a:latin typeface="Tahoma"/>
                <a:cs typeface="Tahoma"/>
              </a:rPr>
              <a:t> </a:t>
            </a:r>
            <a:r>
              <a:rPr sz="900" dirty="0">
                <a:solidFill>
                  <a:srgbClr val="0A000A"/>
                </a:solidFill>
                <a:latin typeface="Tahoma"/>
                <a:cs typeface="Tahoma"/>
              </a:rPr>
              <a:t>(</a:t>
            </a:r>
            <a:r>
              <a:rPr sz="900" spc="-25" dirty="0">
                <a:solidFill>
                  <a:srgbClr val="0A000A"/>
                </a:solidFill>
                <a:latin typeface="Tahoma"/>
                <a:cs typeface="Tahoma"/>
              </a:rPr>
              <a:t> </a:t>
            </a:r>
            <a:r>
              <a:rPr sz="900" spc="-40" dirty="0">
                <a:solidFill>
                  <a:srgbClr val="0A000A"/>
                </a:solidFill>
                <a:latin typeface="Tahoma"/>
                <a:cs typeface="Tahoma"/>
              </a:rPr>
              <a:t>n</a:t>
            </a:r>
            <a:r>
              <a:rPr sz="900" spc="-120" dirty="0">
                <a:solidFill>
                  <a:srgbClr val="0A000A"/>
                </a:solidFill>
                <a:latin typeface="Tahoma"/>
                <a:cs typeface="Tahoma"/>
              </a:rPr>
              <a:t> </a:t>
            </a:r>
            <a:r>
              <a:rPr sz="900" dirty="0">
                <a:solidFill>
                  <a:srgbClr val="0A000A"/>
                </a:solidFill>
                <a:latin typeface="Tahoma"/>
                <a:cs typeface="Tahoma"/>
              </a:rPr>
              <a:t>i</a:t>
            </a:r>
            <a:r>
              <a:rPr sz="900" spc="-120" dirty="0">
                <a:solidFill>
                  <a:srgbClr val="0A000A"/>
                </a:solidFill>
                <a:latin typeface="Tahoma"/>
                <a:cs typeface="Tahoma"/>
              </a:rPr>
              <a:t> </a:t>
            </a:r>
            <a:r>
              <a:rPr sz="900" spc="-40" dirty="0">
                <a:solidFill>
                  <a:srgbClr val="0A000A"/>
                </a:solidFill>
                <a:latin typeface="Tahoma"/>
                <a:cs typeface="Tahoma"/>
              </a:rPr>
              <a:t>n</a:t>
            </a:r>
            <a:r>
              <a:rPr sz="900" spc="-125" dirty="0">
                <a:solidFill>
                  <a:srgbClr val="0A000A"/>
                </a:solidFill>
                <a:latin typeface="Tahoma"/>
                <a:cs typeface="Tahoma"/>
              </a:rPr>
              <a:t> </a:t>
            </a:r>
            <a:r>
              <a:rPr sz="900" spc="-20" dirty="0">
                <a:solidFill>
                  <a:srgbClr val="0A000A"/>
                </a:solidFill>
                <a:latin typeface="Tahoma"/>
                <a:cs typeface="Tahoma"/>
              </a:rPr>
              <a:t>j</a:t>
            </a:r>
            <a:r>
              <a:rPr sz="900" spc="-120" dirty="0">
                <a:solidFill>
                  <a:srgbClr val="0A000A"/>
                </a:solidFill>
                <a:latin typeface="Tahoma"/>
                <a:cs typeface="Tahoma"/>
              </a:rPr>
              <a:t> </a:t>
            </a:r>
            <a:r>
              <a:rPr sz="900" dirty="0">
                <a:solidFill>
                  <a:srgbClr val="0A000A"/>
                </a:solidFill>
                <a:latin typeface="Tahoma"/>
                <a:cs typeface="Tahoma"/>
              </a:rPr>
              <a:t>a</a:t>
            </a:r>
            <a:r>
              <a:rPr sz="900" spc="45" dirty="0">
                <a:solidFill>
                  <a:srgbClr val="0A000A"/>
                </a:solidFill>
                <a:latin typeface="Tahoma"/>
                <a:cs typeface="Tahoma"/>
              </a:rPr>
              <a:t> </a:t>
            </a:r>
            <a:r>
              <a:rPr sz="900" dirty="0">
                <a:solidFill>
                  <a:srgbClr val="0A000A"/>
                </a:solidFill>
                <a:latin typeface="Tahoma"/>
                <a:cs typeface="Tahoma"/>
              </a:rPr>
              <a:t>)</a:t>
            </a:r>
            <a:r>
              <a:rPr sz="900" spc="-110" dirty="0">
                <a:solidFill>
                  <a:srgbClr val="0A000A"/>
                </a:solidFill>
                <a:latin typeface="Tahoma"/>
                <a:cs typeface="Tahoma"/>
              </a:rPr>
              <a:t> </a:t>
            </a:r>
            <a:r>
              <a:rPr sz="900" spc="-50" dirty="0">
                <a:solidFill>
                  <a:srgbClr val="0A000A"/>
                </a:solidFill>
                <a:latin typeface="Tahoma"/>
                <a:cs typeface="Tahoma"/>
              </a:rPr>
              <a:t>.</a:t>
            </a:r>
            <a:endParaRPr sz="900">
              <a:latin typeface="Tahoma"/>
              <a:cs typeface="Tahoma"/>
            </a:endParaRPr>
          </a:p>
          <a:p>
            <a:pPr>
              <a:lnSpc>
                <a:spcPct val="100000"/>
              </a:lnSpc>
              <a:spcBef>
                <a:spcPts val="10"/>
              </a:spcBef>
            </a:pPr>
            <a:endParaRPr sz="900">
              <a:latin typeface="Tahoma"/>
              <a:cs typeface="Tahoma"/>
            </a:endParaRPr>
          </a:p>
          <a:p>
            <a:pPr marL="33655" marR="2725420">
              <a:lnSpc>
                <a:spcPct val="101499"/>
              </a:lnSpc>
            </a:pPr>
            <a:r>
              <a:rPr sz="900" spc="-40" dirty="0">
                <a:solidFill>
                  <a:srgbClr val="0A000A"/>
                </a:solidFill>
                <a:latin typeface="Tahoma"/>
                <a:cs typeface="Tahoma"/>
              </a:rPr>
              <a:t>u</a:t>
            </a:r>
            <a:r>
              <a:rPr sz="900" spc="-110" dirty="0">
                <a:solidFill>
                  <a:srgbClr val="0A000A"/>
                </a:solidFill>
                <a:latin typeface="Tahoma"/>
                <a:cs typeface="Tahoma"/>
              </a:rPr>
              <a:t> </a:t>
            </a:r>
            <a:r>
              <a:rPr sz="900" dirty="0">
                <a:solidFill>
                  <a:srgbClr val="0A000A"/>
                </a:solidFill>
                <a:latin typeface="Tahoma"/>
                <a:cs typeface="Tahoma"/>
              </a:rPr>
              <a:t>t</a:t>
            </a:r>
            <a:r>
              <a:rPr sz="900" spc="-110" dirty="0">
                <a:solidFill>
                  <a:srgbClr val="0A000A"/>
                </a:solidFill>
                <a:latin typeface="Tahoma"/>
                <a:cs typeface="Tahoma"/>
              </a:rPr>
              <a:t> </a:t>
            </a:r>
            <a:r>
              <a:rPr sz="900" dirty="0">
                <a:solidFill>
                  <a:srgbClr val="0A000A"/>
                </a:solidFill>
                <a:latin typeface="Tahoma"/>
                <a:cs typeface="Tahoma"/>
              </a:rPr>
              <a:t>i</a:t>
            </a:r>
            <a:r>
              <a:rPr sz="900" spc="-110" dirty="0">
                <a:solidFill>
                  <a:srgbClr val="0A000A"/>
                </a:solidFill>
                <a:latin typeface="Tahoma"/>
                <a:cs typeface="Tahoma"/>
              </a:rPr>
              <a:t> </a:t>
            </a:r>
            <a:r>
              <a:rPr sz="900" dirty="0">
                <a:solidFill>
                  <a:srgbClr val="0A000A"/>
                </a:solidFill>
                <a:latin typeface="Tahoma"/>
                <a:cs typeface="Tahoma"/>
              </a:rPr>
              <a:t>l</a:t>
            </a:r>
            <a:r>
              <a:rPr sz="900" spc="-110" dirty="0">
                <a:solidFill>
                  <a:srgbClr val="0A000A"/>
                </a:solidFill>
                <a:latin typeface="Tahoma"/>
                <a:cs typeface="Tahoma"/>
              </a:rPr>
              <a:t> </a:t>
            </a:r>
            <a:r>
              <a:rPr sz="900" spc="75" dirty="0">
                <a:solidFill>
                  <a:srgbClr val="0A000A"/>
                </a:solidFill>
                <a:latin typeface="Tahoma"/>
                <a:cs typeface="Tahoma"/>
              </a:rPr>
              <a:t>V</a:t>
            </a:r>
            <a:r>
              <a:rPr sz="900" spc="-110" dirty="0">
                <a:solidFill>
                  <a:srgbClr val="0A000A"/>
                </a:solidFill>
                <a:latin typeface="Tahoma"/>
                <a:cs typeface="Tahoma"/>
              </a:rPr>
              <a:t> </a:t>
            </a:r>
            <a:r>
              <a:rPr sz="900" spc="-40" dirty="0">
                <a:solidFill>
                  <a:srgbClr val="0A000A"/>
                </a:solidFill>
                <a:latin typeface="Tahoma"/>
                <a:cs typeface="Tahoma"/>
              </a:rPr>
              <a:t>a</a:t>
            </a:r>
            <a:r>
              <a:rPr sz="900" spc="-110" dirty="0">
                <a:solidFill>
                  <a:srgbClr val="0A000A"/>
                </a:solidFill>
                <a:latin typeface="Tahoma"/>
                <a:cs typeface="Tahoma"/>
              </a:rPr>
              <a:t> </a:t>
            </a:r>
            <a:r>
              <a:rPr sz="900" dirty="0">
                <a:solidFill>
                  <a:srgbClr val="0A000A"/>
                </a:solidFill>
                <a:latin typeface="Tahoma"/>
                <a:cs typeface="Tahoma"/>
              </a:rPr>
              <a:t>l</a:t>
            </a:r>
            <a:r>
              <a:rPr sz="900" spc="-10" dirty="0">
                <a:solidFill>
                  <a:srgbClr val="0A000A"/>
                </a:solidFill>
                <a:latin typeface="Tahoma"/>
                <a:cs typeface="Tahoma"/>
              </a:rPr>
              <a:t> </a:t>
            </a:r>
            <a:r>
              <a:rPr sz="900" dirty="0">
                <a:solidFill>
                  <a:srgbClr val="0A000A"/>
                </a:solidFill>
                <a:latin typeface="Tahoma"/>
                <a:cs typeface="Tahoma"/>
              </a:rPr>
              <a:t>(</a:t>
            </a:r>
            <a:r>
              <a:rPr sz="900" spc="-45" dirty="0">
                <a:solidFill>
                  <a:srgbClr val="0A000A"/>
                </a:solidFill>
                <a:latin typeface="Tahoma"/>
                <a:cs typeface="Tahoma"/>
              </a:rPr>
              <a:t> </a:t>
            </a:r>
            <a:r>
              <a:rPr sz="900" spc="-60" dirty="0">
                <a:solidFill>
                  <a:srgbClr val="0A000A"/>
                </a:solidFill>
                <a:latin typeface="Tahoma"/>
                <a:cs typeface="Tahoma"/>
              </a:rPr>
              <a:t>s</a:t>
            </a:r>
            <a:r>
              <a:rPr sz="900" spc="-145" dirty="0">
                <a:solidFill>
                  <a:srgbClr val="0A000A"/>
                </a:solidFill>
                <a:latin typeface="Tahoma"/>
                <a:cs typeface="Tahoma"/>
              </a:rPr>
              <a:t> </a:t>
            </a:r>
            <a:r>
              <a:rPr sz="900" spc="-30" dirty="0">
                <a:solidFill>
                  <a:srgbClr val="0A000A"/>
                </a:solidFill>
                <a:latin typeface="Tahoma"/>
                <a:cs typeface="Tahoma"/>
              </a:rPr>
              <a:t>p</a:t>
            </a:r>
            <a:r>
              <a:rPr sz="900" spc="-145" dirty="0">
                <a:solidFill>
                  <a:srgbClr val="0A000A"/>
                </a:solidFill>
                <a:latin typeface="Tahoma"/>
                <a:cs typeface="Tahoma"/>
              </a:rPr>
              <a:t> </a:t>
            </a:r>
            <a:r>
              <a:rPr sz="900" dirty="0">
                <a:solidFill>
                  <a:srgbClr val="0A000A"/>
                </a:solidFill>
                <a:latin typeface="Tahoma"/>
                <a:cs typeface="Tahoma"/>
              </a:rPr>
              <a:t>i</a:t>
            </a:r>
            <a:r>
              <a:rPr sz="900" spc="-145" dirty="0">
                <a:solidFill>
                  <a:srgbClr val="0A000A"/>
                </a:solidFill>
                <a:latin typeface="Tahoma"/>
                <a:cs typeface="Tahoma"/>
              </a:rPr>
              <a:t> </a:t>
            </a:r>
            <a:r>
              <a:rPr sz="900" spc="-30" dirty="0">
                <a:solidFill>
                  <a:srgbClr val="0A000A"/>
                </a:solidFill>
                <a:latin typeface="Tahoma"/>
                <a:cs typeface="Tahoma"/>
              </a:rPr>
              <a:t>d</a:t>
            </a:r>
            <a:r>
              <a:rPr sz="900" spc="-145" dirty="0">
                <a:solidFill>
                  <a:srgbClr val="0A000A"/>
                </a:solidFill>
                <a:latin typeface="Tahoma"/>
                <a:cs typeface="Tahoma"/>
              </a:rPr>
              <a:t> </a:t>
            </a:r>
            <a:r>
              <a:rPr sz="900" spc="-75" dirty="0">
                <a:solidFill>
                  <a:srgbClr val="0A000A"/>
                </a:solidFill>
                <a:latin typeface="Tahoma"/>
                <a:cs typeface="Tahoma"/>
              </a:rPr>
              <a:t>e</a:t>
            </a:r>
            <a:r>
              <a:rPr sz="900" spc="-150" dirty="0">
                <a:solidFill>
                  <a:srgbClr val="0A000A"/>
                </a:solidFill>
                <a:latin typeface="Tahoma"/>
                <a:cs typeface="Tahoma"/>
              </a:rPr>
              <a:t> </a:t>
            </a:r>
            <a:r>
              <a:rPr sz="900" dirty="0">
                <a:solidFill>
                  <a:srgbClr val="0A000A"/>
                </a:solidFill>
                <a:latin typeface="Tahoma"/>
                <a:cs typeface="Tahoma"/>
              </a:rPr>
              <a:t>r</a:t>
            </a:r>
            <a:r>
              <a:rPr sz="900" spc="145" dirty="0">
                <a:solidFill>
                  <a:srgbClr val="0A000A"/>
                </a:solidFill>
                <a:latin typeface="Tahoma"/>
                <a:cs typeface="Tahoma"/>
              </a:rPr>
              <a:t> </a:t>
            </a:r>
            <a:r>
              <a:rPr sz="900" dirty="0">
                <a:solidFill>
                  <a:srgbClr val="0A000A"/>
                </a:solidFill>
                <a:latin typeface="Tahoma"/>
                <a:cs typeface="Tahoma"/>
              </a:rPr>
              <a:t>,</a:t>
            </a:r>
            <a:r>
              <a:rPr sz="900" spc="165" dirty="0">
                <a:solidFill>
                  <a:srgbClr val="0A000A"/>
                </a:solidFill>
                <a:latin typeface="Tahoma"/>
                <a:cs typeface="Tahoma"/>
              </a:rPr>
              <a:t>  </a:t>
            </a:r>
            <a:r>
              <a:rPr sz="900" spc="-40" dirty="0">
                <a:solidFill>
                  <a:srgbClr val="0A000A"/>
                </a:solidFill>
                <a:latin typeface="Tahoma"/>
                <a:cs typeface="Tahoma"/>
              </a:rPr>
              <a:t>0</a:t>
            </a:r>
            <a:r>
              <a:rPr sz="900" spc="-114" dirty="0">
                <a:solidFill>
                  <a:srgbClr val="0A000A"/>
                </a:solidFill>
                <a:latin typeface="Tahoma"/>
                <a:cs typeface="Tahoma"/>
              </a:rPr>
              <a:t> </a:t>
            </a:r>
            <a:r>
              <a:rPr sz="900" spc="-25" dirty="0">
                <a:solidFill>
                  <a:srgbClr val="0A000A"/>
                </a:solidFill>
                <a:latin typeface="Tahoma"/>
                <a:cs typeface="Tahoma"/>
              </a:rPr>
              <a:t>.</a:t>
            </a:r>
            <a:r>
              <a:rPr sz="900" spc="-114" dirty="0">
                <a:solidFill>
                  <a:srgbClr val="0A000A"/>
                </a:solidFill>
                <a:latin typeface="Tahoma"/>
                <a:cs typeface="Tahoma"/>
              </a:rPr>
              <a:t> </a:t>
            </a:r>
            <a:r>
              <a:rPr sz="900" spc="-40" dirty="0">
                <a:solidFill>
                  <a:srgbClr val="0A000A"/>
                </a:solidFill>
                <a:latin typeface="Tahoma"/>
                <a:cs typeface="Tahoma"/>
              </a:rPr>
              <a:t>3</a:t>
            </a:r>
            <a:r>
              <a:rPr sz="900" spc="-114" dirty="0">
                <a:solidFill>
                  <a:srgbClr val="0A000A"/>
                </a:solidFill>
                <a:latin typeface="Tahoma"/>
                <a:cs typeface="Tahoma"/>
              </a:rPr>
              <a:t> </a:t>
            </a:r>
            <a:r>
              <a:rPr sz="900" dirty="0">
                <a:solidFill>
                  <a:srgbClr val="0A000A"/>
                </a:solidFill>
                <a:latin typeface="Tahoma"/>
                <a:cs typeface="Tahoma"/>
              </a:rPr>
              <a:t>)</a:t>
            </a:r>
            <a:r>
              <a:rPr sz="900" spc="-114" dirty="0">
                <a:solidFill>
                  <a:srgbClr val="0A000A"/>
                </a:solidFill>
                <a:latin typeface="Tahoma"/>
                <a:cs typeface="Tahoma"/>
              </a:rPr>
              <a:t> </a:t>
            </a:r>
            <a:r>
              <a:rPr sz="900" spc="-50" dirty="0">
                <a:solidFill>
                  <a:srgbClr val="0A000A"/>
                </a:solidFill>
                <a:latin typeface="Tahoma"/>
                <a:cs typeface="Tahoma"/>
              </a:rPr>
              <a:t>. </a:t>
            </a:r>
            <a:r>
              <a:rPr sz="900" spc="-40" dirty="0">
                <a:solidFill>
                  <a:srgbClr val="0A000A"/>
                </a:solidFill>
                <a:latin typeface="Tahoma"/>
                <a:cs typeface="Tahoma"/>
              </a:rPr>
              <a:t>u</a:t>
            </a:r>
            <a:r>
              <a:rPr sz="900" spc="-114" dirty="0">
                <a:solidFill>
                  <a:srgbClr val="0A000A"/>
                </a:solidFill>
                <a:latin typeface="Tahoma"/>
                <a:cs typeface="Tahoma"/>
              </a:rPr>
              <a:t> </a:t>
            </a:r>
            <a:r>
              <a:rPr sz="900" dirty="0">
                <a:solidFill>
                  <a:srgbClr val="0A000A"/>
                </a:solidFill>
                <a:latin typeface="Tahoma"/>
                <a:cs typeface="Tahoma"/>
              </a:rPr>
              <a:t>t</a:t>
            </a:r>
            <a:r>
              <a:rPr sz="900" spc="-110" dirty="0">
                <a:solidFill>
                  <a:srgbClr val="0A000A"/>
                </a:solidFill>
                <a:latin typeface="Tahoma"/>
                <a:cs typeface="Tahoma"/>
              </a:rPr>
              <a:t> </a:t>
            </a:r>
            <a:r>
              <a:rPr sz="900" dirty="0">
                <a:solidFill>
                  <a:srgbClr val="0A000A"/>
                </a:solidFill>
                <a:latin typeface="Tahoma"/>
                <a:cs typeface="Tahoma"/>
              </a:rPr>
              <a:t>i</a:t>
            </a:r>
            <a:r>
              <a:rPr sz="900" spc="-110" dirty="0">
                <a:solidFill>
                  <a:srgbClr val="0A000A"/>
                </a:solidFill>
                <a:latin typeface="Tahoma"/>
                <a:cs typeface="Tahoma"/>
              </a:rPr>
              <a:t> </a:t>
            </a:r>
            <a:r>
              <a:rPr sz="900" dirty="0">
                <a:solidFill>
                  <a:srgbClr val="0A000A"/>
                </a:solidFill>
                <a:latin typeface="Tahoma"/>
                <a:cs typeface="Tahoma"/>
              </a:rPr>
              <a:t>l</a:t>
            </a:r>
            <a:r>
              <a:rPr sz="900" spc="-110" dirty="0">
                <a:solidFill>
                  <a:srgbClr val="0A000A"/>
                </a:solidFill>
                <a:latin typeface="Tahoma"/>
                <a:cs typeface="Tahoma"/>
              </a:rPr>
              <a:t> </a:t>
            </a:r>
            <a:r>
              <a:rPr sz="900" spc="75" dirty="0">
                <a:solidFill>
                  <a:srgbClr val="0A000A"/>
                </a:solidFill>
                <a:latin typeface="Tahoma"/>
                <a:cs typeface="Tahoma"/>
              </a:rPr>
              <a:t>V</a:t>
            </a:r>
            <a:r>
              <a:rPr sz="900" spc="-110" dirty="0">
                <a:solidFill>
                  <a:srgbClr val="0A000A"/>
                </a:solidFill>
                <a:latin typeface="Tahoma"/>
                <a:cs typeface="Tahoma"/>
              </a:rPr>
              <a:t> </a:t>
            </a:r>
            <a:r>
              <a:rPr sz="900" spc="-40" dirty="0">
                <a:solidFill>
                  <a:srgbClr val="0A000A"/>
                </a:solidFill>
                <a:latin typeface="Tahoma"/>
                <a:cs typeface="Tahoma"/>
              </a:rPr>
              <a:t>a</a:t>
            </a:r>
            <a:r>
              <a:rPr sz="900" spc="-110" dirty="0">
                <a:solidFill>
                  <a:srgbClr val="0A000A"/>
                </a:solidFill>
                <a:latin typeface="Tahoma"/>
                <a:cs typeface="Tahoma"/>
              </a:rPr>
              <a:t> </a:t>
            </a:r>
            <a:r>
              <a:rPr sz="900" dirty="0">
                <a:solidFill>
                  <a:srgbClr val="0A000A"/>
                </a:solidFill>
                <a:latin typeface="Tahoma"/>
                <a:cs typeface="Tahoma"/>
              </a:rPr>
              <a:t>l</a:t>
            </a:r>
            <a:r>
              <a:rPr sz="900" spc="-10" dirty="0">
                <a:solidFill>
                  <a:srgbClr val="0A000A"/>
                </a:solidFill>
                <a:latin typeface="Tahoma"/>
                <a:cs typeface="Tahoma"/>
              </a:rPr>
              <a:t> </a:t>
            </a:r>
            <a:r>
              <a:rPr sz="900" dirty="0">
                <a:solidFill>
                  <a:srgbClr val="0A000A"/>
                </a:solidFill>
                <a:latin typeface="Tahoma"/>
                <a:cs typeface="Tahoma"/>
              </a:rPr>
              <a:t>(</a:t>
            </a:r>
            <a:r>
              <a:rPr sz="900" spc="-50" dirty="0">
                <a:solidFill>
                  <a:srgbClr val="0A000A"/>
                </a:solidFill>
                <a:latin typeface="Tahoma"/>
                <a:cs typeface="Tahoma"/>
              </a:rPr>
              <a:t> </a:t>
            </a:r>
            <a:r>
              <a:rPr sz="900" spc="-40" dirty="0">
                <a:solidFill>
                  <a:srgbClr val="0A000A"/>
                </a:solidFill>
                <a:latin typeface="Tahoma"/>
                <a:cs typeface="Tahoma"/>
              </a:rPr>
              <a:t>n</a:t>
            </a:r>
            <a:r>
              <a:rPr sz="900" spc="-150" dirty="0">
                <a:solidFill>
                  <a:srgbClr val="0A000A"/>
                </a:solidFill>
                <a:latin typeface="Tahoma"/>
                <a:cs typeface="Tahoma"/>
              </a:rPr>
              <a:t> </a:t>
            </a:r>
            <a:r>
              <a:rPr sz="900" dirty="0">
                <a:solidFill>
                  <a:srgbClr val="0A000A"/>
                </a:solidFill>
                <a:latin typeface="Tahoma"/>
                <a:cs typeface="Tahoma"/>
              </a:rPr>
              <a:t>i</a:t>
            </a:r>
            <a:r>
              <a:rPr sz="900" spc="-155" dirty="0">
                <a:solidFill>
                  <a:srgbClr val="0A000A"/>
                </a:solidFill>
                <a:latin typeface="Tahoma"/>
                <a:cs typeface="Tahoma"/>
              </a:rPr>
              <a:t> </a:t>
            </a:r>
            <a:r>
              <a:rPr sz="900" spc="-40" dirty="0">
                <a:solidFill>
                  <a:srgbClr val="0A000A"/>
                </a:solidFill>
                <a:latin typeface="Tahoma"/>
                <a:cs typeface="Tahoma"/>
              </a:rPr>
              <a:t>n</a:t>
            </a:r>
            <a:r>
              <a:rPr sz="900" spc="-150" dirty="0">
                <a:solidFill>
                  <a:srgbClr val="0A000A"/>
                </a:solidFill>
                <a:latin typeface="Tahoma"/>
                <a:cs typeface="Tahoma"/>
              </a:rPr>
              <a:t> </a:t>
            </a:r>
            <a:r>
              <a:rPr sz="900" spc="-20" dirty="0">
                <a:solidFill>
                  <a:srgbClr val="0A000A"/>
                </a:solidFill>
                <a:latin typeface="Tahoma"/>
                <a:cs typeface="Tahoma"/>
              </a:rPr>
              <a:t>j</a:t>
            </a:r>
            <a:r>
              <a:rPr sz="900" spc="-150" dirty="0">
                <a:solidFill>
                  <a:srgbClr val="0A000A"/>
                </a:solidFill>
                <a:latin typeface="Tahoma"/>
                <a:cs typeface="Tahoma"/>
              </a:rPr>
              <a:t> </a:t>
            </a:r>
            <a:r>
              <a:rPr sz="900" dirty="0">
                <a:solidFill>
                  <a:srgbClr val="0A000A"/>
                </a:solidFill>
                <a:latin typeface="Tahoma"/>
                <a:cs typeface="Tahoma"/>
              </a:rPr>
              <a:t>a</a:t>
            </a:r>
            <a:r>
              <a:rPr sz="900" spc="135" dirty="0">
                <a:solidFill>
                  <a:srgbClr val="0A000A"/>
                </a:solidFill>
                <a:latin typeface="Tahoma"/>
                <a:cs typeface="Tahoma"/>
              </a:rPr>
              <a:t> </a:t>
            </a:r>
            <a:r>
              <a:rPr sz="900" dirty="0">
                <a:solidFill>
                  <a:srgbClr val="0A000A"/>
                </a:solidFill>
                <a:latin typeface="Tahoma"/>
                <a:cs typeface="Tahoma"/>
              </a:rPr>
              <a:t>,</a:t>
            </a:r>
            <a:r>
              <a:rPr sz="900" spc="160" dirty="0">
                <a:solidFill>
                  <a:srgbClr val="0A000A"/>
                </a:solidFill>
                <a:latin typeface="Tahoma"/>
                <a:cs typeface="Tahoma"/>
              </a:rPr>
              <a:t>  </a:t>
            </a:r>
            <a:r>
              <a:rPr sz="900" spc="-40" dirty="0">
                <a:solidFill>
                  <a:srgbClr val="0A000A"/>
                </a:solidFill>
                <a:latin typeface="Tahoma"/>
                <a:cs typeface="Tahoma"/>
              </a:rPr>
              <a:t>0</a:t>
            </a:r>
            <a:r>
              <a:rPr sz="900" spc="-110" dirty="0">
                <a:solidFill>
                  <a:srgbClr val="0A000A"/>
                </a:solidFill>
                <a:latin typeface="Tahoma"/>
                <a:cs typeface="Tahoma"/>
              </a:rPr>
              <a:t> </a:t>
            </a:r>
            <a:r>
              <a:rPr sz="900" spc="-25" dirty="0">
                <a:solidFill>
                  <a:srgbClr val="0A000A"/>
                </a:solidFill>
                <a:latin typeface="Tahoma"/>
                <a:cs typeface="Tahoma"/>
              </a:rPr>
              <a:t>.</a:t>
            </a:r>
            <a:r>
              <a:rPr sz="900" spc="-114" dirty="0">
                <a:solidFill>
                  <a:srgbClr val="0A000A"/>
                </a:solidFill>
                <a:latin typeface="Tahoma"/>
                <a:cs typeface="Tahoma"/>
              </a:rPr>
              <a:t> </a:t>
            </a:r>
            <a:r>
              <a:rPr sz="900" spc="-40" dirty="0">
                <a:solidFill>
                  <a:srgbClr val="0A000A"/>
                </a:solidFill>
                <a:latin typeface="Tahoma"/>
                <a:cs typeface="Tahoma"/>
              </a:rPr>
              <a:t>7</a:t>
            </a:r>
            <a:r>
              <a:rPr sz="900" spc="-114" dirty="0">
                <a:solidFill>
                  <a:srgbClr val="0A000A"/>
                </a:solidFill>
                <a:latin typeface="Tahoma"/>
                <a:cs typeface="Tahoma"/>
              </a:rPr>
              <a:t> </a:t>
            </a:r>
            <a:r>
              <a:rPr sz="900" dirty="0">
                <a:solidFill>
                  <a:srgbClr val="0A000A"/>
                </a:solidFill>
                <a:latin typeface="Tahoma"/>
                <a:cs typeface="Tahoma"/>
              </a:rPr>
              <a:t>)</a:t>
            </a:r>
            <a:r>
              <a:rPr sz="900" spc="-114" dirty="0">
                <a:solidFill>
                  <a:srgbClr val="0A000A"/>
                </a:solidFill>
                <a:latin typeface="Tahoma"/>
                <a:cs typeface="Tahoma"/>
              </a:rPr>
              <a:t> </a:t>
            </a:r>
            <a:r>
              <a:rPr sz="900" spc="-50" dirty="0">
                <a:solidFill>
                  <a:srgbClr val="0A000A"/>
                </a:solidFill>
                <a:latin typeface="Tahoma"/>
                <a:cs typeface="Tahoma"/>
              </a:rPr>
              <a:t>.</a:t>
            </a:r>
            <a:endParaRPr sz="900">
              <a:latin typeface="Tahoma"/>
              <a:cs typeface="Tahoma"/>
            </a:endParaRPr>
          </a:p>
          <a:p>
            <a:pPr>
              <a:lnSpc>
                <a:spcPct val="100000"/>
              </a:lnSpc>
              <a:spcBef>
                <a:spcPts val="25"/>
              </a:spcBef>
            </a:pPr>
            <a:endParaRPr sz="900">
              <a:latin typeface="Tahoma"/>
              <a:cs typeface="Tahoma"/>
            </a:endParaRPr>
          </a:p>
          <a:p>
            <a:pPr marL="31115">
              <a:lnSpc>
                <a:spcPct val="100000"/>
              </a:lnSpc>
            </a:pPr>
            <a:r>
              <a:rPr sz="900" spc="-60" dirty="0">
                <a:solidFill>
                  <a:srgbClr val="0A000A"/>
                </a:solidFill>
                <a:latin typeface="Tahoma"/>
                <a:cs typeface="Tahoma"/>
              </a:rPr>
              <a:t>s</a:t>
            </a:r>
            <a:r>
              <a:rPr sz="900" spc="-140" dirty="0">
                <a:solidFill>
                  <a:srgbClr val="0A000A"/>
                </a:solidFill>
                <a:latin typeface="Tahoma"/>
                <a:cs typeface="Tahoma"/>
              </a:rPr>
              <a:t> </a:t>
            </a:r>
            <a:r>
              <a:rPr sz="900" spc="-40" dirty="0">
                <a:solidFill>
                  <a:srgbClr val="0A000A"/>
                </a:solidFill>
                <a:latin typeface="Tahoma"/>
                <a:cs typeface="Tahoma"/>
              </a:rPr>
              <a:t>u</a:t>
            </a:r>
            <a:r>
              <a:rPr sz="900" spc="-135" dirty="0">
                <a:solidFill>
                  <a:srgbClr val="0A000A"/>
                </a:solidFill>
                <a:latin typeface="Tahoma"/>
                <a:cs typeface="Tahoma"/>
              </a:rPr>
              <a:t> </a:t>
            </a:r>
            <a:r>
              <a:rPr sz="900" spc="-10" dirty="0">
                <a:solidFill>
                  <a:srgbClr val="0A000A"/>
                </a:solidFill>
                <a:latin typeface="Tahoma"/>
                <a:cs typeface="Tahoma"/>
              </a:rPr>
              <a:t>r</a:t>
            </a:r>
            <a:r>
              <a:rPr sz="900" spc="-135" dirty="0">
                <a:solidFill>
                  <a:srgbClr val="0A000A"/>
                </a:solidFill>
                <a:latin typeface="Tahoma"/>
                <a:cs typeface="Tahoma"/>
              </a:rPr>
              <a:t> </a:t>
            </a:r>
            <a:r>
              <a:rPr sz="900" spc="-35" dirty="0">
                <a:solidFill>
                  <a:srgbClr val="0A000A"/>
                </a:solidFill>
                <a:latin typeface="Tahoma"/>
                <a:cs typeface="Tahoma"/>
              </a:rPr>
              <a:t>v</a:t>
            </a:r>
            <a:r>
              <a:rPr sz="900" spc="-135" dirty="0">
                <a:solidFill>
                  <a:srgbClr val="0A000A"/>
                </a:solidFill>
                <a:latin typeface="Tahoma"/>
                <a:cs typeface="Tahoma"/>
              </a:rPr>
              <a:t> </a:t>
            </a:r>
            <a:r>
              <a:rPr sz="900" dirty="0">
                <a:solidFill>
                  <a:srgbClr val="0A000A"/>
                </a:solidFill>
                <a:latin typeface="Tahoma"/>
                <a:cs typeface="Tahoma"/>
              </a:rPr>
              <a:t>i</a:t>
            </a:r>
            <a:r>
              <a:rPr sz="900" spc="-135" dirty="0">
                <a:solidFill>
                  <a:srgbClr val="0A000A"/>
                </a:solidFill>
                <a:latin typeface="Tahoma"/>
                <a:cs typeface="Tahoma"/>
              </a:rPr>
              <a:t> </a:t>
            </a:r>
            <a:r>
              <a:rPr sz="900" spc="-35" dirty="0">
                <a:solidFill>
                  <a:srgbClr val="0A000A"/>
                </a:solidFill>
                <a:latin typeface="Tahoma"/>
                <a:cs typeface="Tahoma"/>
              </a:rPr>
              <a:t>v</a:t>
            </a:r>
            <a:r>
              <a:rPr sz="900" spc="-135" dirty="0">
                <a:solidFill>
                  <a:srgbClr val="0A000A"/>
                </a:solidFill>
                <a:latin typeface="Tahoma"/>
                <a:cs typeface="Tahoma"/>
              </a:rPr>
              <a:t> </a:t>
            </a:r>
            <a:r>
              <a:rPr sz="900" dirty="0">
                <a:solidFill>
                  <a:srgbClr val="0A000A"/>
                </a:solidFill>
                <a:latin typeface="Tahoma"/>
                <a:cs typeface="Tahoma"/>
              </a:rPr>
              <a:t>e</a:t>
            </a:r>
            <a:r>
              <a:rPr sz="900" spc="365" dirty="0">
                <a:solidFill>
                  <a:srgbClr val="0A000A"/>
                </a:solidFill>
                <a:latin typeface="Tahoma"/>
                <a:cs typeface="Tahoma"/>
              </a:rPr>
              <a:t> </a:t>
            </a:r>
            <a:r>
              <a:rPr sz="900" spc="-10" dirty="0">
                <a:solidFill>
                  <a:srgbClr val="0A000A"/>
                </a:solidFill>
                <a:latin typeface="Tahoma"/>
                <a:cs typeface="Tahoma"/>
              </a:rPr>
              <a:t>f</a:t>
            </a:r>
            <a:r>
              <a:rPr sz="900" spc="-135" dirty="0">
                <a:solidFill>
                  <a:srgbClr val="0A000A"/>
                </a:solidFill>
                <a:latin typeface="Tahoma"/>
                <a:cs typeface="Tahoma"/>
              </a:rPr>
              <a:t> </a:t>
            </a:r>
            <a:r>
              <a:rPr sz="900" spc="-10" dirty="0">
                <a:solidFill>
                  <a:srgbClr val="0A000A"/>
                </a:solidFill>
                <a:latin typeface="Tahoma"/>
                <a:cs typeface="Tahoma"/>
              </a:rPr>
              <a:t>r</a:t>
            </a:r>
            <a:r>
              <a:rPr sz="900" spc="-135" dirty="0">
                <a:solidFill>
                  <a:srgbClr val="0A000A"/>
                </a:solidFill>
                <a:latin typeface="Tahoma"/>
                <a:cs typeface="Tahoma"/>
              </a:rPr>
              <a:t> </a:t>
            </a:r>
            <a:r>
              <a:rPr sz="900" spc="-35" dirty="0">
                <a:solidFill>
                  <a:srgbClr val="0A000A"/>
                </a:solidFill>
                <a:latin typeface="Tahoma"/>
                <a:cs typeface="Tahoma"/>
              </a:rPr>
              <a:t>o</a:t>
            </a:r>
            <a:r>
              <a:rPr sz="900" spc="-130" dirty="0">
                <a:solidFill>
                  <a:srgbClr val="0A000A"/>
                </a:solidFill>
                <a:latin typeface="Tahoma"/>
                <a:cs typeface="Tahoma"/>
              </a:rPr>
              <a:t> </a:t>
            </a:r>
            <a:r>
              <a:rPr sz="900" dirty="0">
                <a:solidFill>
                  <a:srgbClr val="0A000A"/>
                </a:solidFill>
                <a:latin typeface="Tahoma"/>
                <a:cs typeface="Tahoma"/>
              </a:rPr>
              <a:t>m</a:t>
            </a:r>
            <a:r>
              <a:rPr sz="900" spc="-35" dirty="0">
                <a:solidFill>
                  <a:srgbClr val="0A000A"/>
                </a:solidFill>
                <a:latin typeface="Tahoma"/>
                <a:cs typeface="Tahoma"/>
              </a:rPr>
              <a:t> </a:t>
            </a:r>
            <a:r>
              <a:rPr sz="900" dirty="0">
                <a:solidFill>
                  <a:srgbClr val="0A000A"/>
                </a:solidFill>
                <a:latin typeface="Tahoma"/>
                <a:cs typeface="Tahoma"/>
              </a:rPr>
              <a:t>(G)</a:t>
            </a:r>
            <a:r>
              <a:rPr sz="900" i="1" dirty="0">
                <a:solidFill>
                  <a:srgbClr val="0A000A"/>
                </a:solidFill>
                <a:latin typeface="Arial"/>
                <a:cs typeface="Arial"/>
              </a:rPr>
              <a:t>←</a:t>
            </a:r>
            <a:r>
              <a:rPr sz="900" dirty="0">
                <a:solidFill>
                  <a:srgbClr val="0A000A"/>
                </a:solidFill>
                <a:latin typeface="Tahoma"/>
                <a:cs typeface="Tahoma"/>
              </a:rPr>
              <a:t>u</a:t>
            </a:r>
            <a:r>
              <a:rPr sz="900" spc="-110" dirty="0">
                <a:solidFill>
                  <a:srgbClr val="0A000A"/>
                </a:solidFill>
                <a:latin typeface="Tahoma"/>
                <a:cs typeface="Tahoma"/>
              </a:rPr>
              <a:t> </a:t>
            </a:r>
            <a:r>
              <a:rPr sz="900" dirty="0">
                <a:solidFill>
                  <a:srgbClr val="0A000A"/>
                </a:solidFill>
                <a:latin typeface="Tahoma"/>
                <a:cs typeface="Tahoma"/>
              </a:rPr>
              <a:t>t</a:t>
            </a:r>
            <a:r>
              <a:rPr sz="900" spc="-105" dirty="0">
                <a:solidFill>
                  <a:srgbClr val="0A000A"/>
                </a:solidFill>
                <a:latin typeface="Tahoma"/>
                <a:cs typeface="Tahoma"/>
              </a:rPr>
              <a:t> </a:t>
            </a:r>
            <a:r>
              <a:rPr sz="900" dirty="0">
                <a:solidFill>
                  <a:srgbClr val="0A000A"/>
                </a:solidFill>
                <a:latin typeface="Tahoma"/>
                <a:cs typeface="Tahoma"/>
              </a:rPr>
              <a:t>i</a:t>
            </a:r>
            <a:r>
              <a:rPr sz="900" spc="-110" dirty="0">
                <a:solidFill>
                  <a:srgbClr val="0A000A"/>
                </a:solidFill>
                <a:latin typeface="Tahoma"/>
                <a:cs typeface="Tahoma"/>
              </a:rPr>
              <a:t> </a:t>
            </a:r>
            <a:r>
              <a:rPr sz="900" dirty="0">
                <a:solidFill>
                  <a:srgbClr val="0A000A"/>
                </a:solidFill>
                <a:latin typeface="Tahoma"/>
                <a:cs typeface="Tahoma"/>
              </a:rPr>
              <a:t>l</a:t>
            </a:r>
            <a:r>
              <a:rPr sz="900" spc="-110" dirty="0">
                <a:solidFill>
                  <a:srgbClr val="0A000A"/>
                </a:solidFill>
                <a:latin typeface="Tahoma"/>
                <a:cs typeface="Tahoma"/>
              </a:rPr>
              <a:t> </a:t>
            </a:r>
            <a:r>
              <a:rPr sz="900" spc="75" dirty="0">
                <a:solidFill>
                  <a:srgbClr val="0A000A"/>
                </a:solidFill>
                <a:latin typeface="Tahoma"/>
                <a:cs typeface="Tahoma"/>
              </a:rPr>
              <a:t>V</a:t>
            </a:r>
            <a:r>
              <a:rPr sz="900" spc="-110" dirty="0">
                <a:solidFill>
                  <a:srgbClr val="0A000A"/>
                </a:solidFill>
                <a:latin typeface="Tahoma"/>
                <a:cs typeface="Tahoma"/>
              </a:rPr>
              <a:t> </a:t>
            </a:r>
            <a:r>
              <a:rPr sz="900" spc="-40" dirty="0">
                <a:solidFill>
                  <a:srgbClr val="0A000A"/>
                </a:solidFill>
                <a:latin typeface="Tahoma"/>
                <a:cs typeface="Tahoma"/>
              </a:rPr>
              <a:t>a</a:t>
            </a:r>
            <a:r>
              <a:rPr sz="900" spc="-110" dirty="0">
                <a:solidFill>
                  <a:srgbClr val="0A000A"/>
                </a:solidFill>
                <a:latin typeface="Tahoma"/>
                <a:cs typeface="Tahoma"/>
              </a:rPr>
              <a:t> </a:t>
            </a:r>
            <a:r>
              <a:rPr sz="900" dirty="0">
                <a:solidFill>
                  <a:srgbClr val="0A000A"/>
                </a:solidFill>
                <a:latin typeface="Tahoma"/>
                <a:cs typeface="Tahoma"/>
              </a:rPr>
              <a:t>l</a:t>
            </a:r>
            <a:r>
              <a:rPr sz="900" spc="-10" dirty="0">
                <a:solidFill>
                  <a:srgbClr val="0A000A"/>
                </a:solidFill>
                <a:latin typeface="Tahoma"/>
                <a:cs typeface="Tahoma"/>
              </a:rPr>
              <a:t> </a:t>
            </a:r>
            <a:r>
              <a:rPr sz="900" spc="60" dirty="0">
                <a:solidFill>
                  <a:srgbClr val="0A000A"/>
                </a:solidFill>
                <a:latin typeface="Tahoma"/>
                <a:cs typeface="Tahoma"/>
              </a:rPr>
              <a:t>(G,</a:t>
            </a:r>
            <a:r>
              <a:rPr sz="900" spc="409" dirty="0">
                <a:solidFill>
                  <a:srgbClr val="0A000A"/>
                </a:solidFill>
                <a:latin typeface="Tahoma"/>
                <a:cs typeface="Tahoma"/>
              </a:rPr>
              <a:t> </a:t>
            </a:r>
            <a:r>
              <a:rPr sz="900" spc="75" dirty="0">
                <a:solidFill>
                  <a:srgbClr val="0A000A"/>
                </a:solidFill>
                <a:latin typeface="Tahoma"/>
                <a:cs typeface="Tahoma"/>
              </a:rPr>
              <a:t>V</a:t>
            </a:r>
            <a:r>
              <a:rPr sz="900" spc="380" dirty="0">
                <a:solidFill>
                  <a:srgbClr val="0A000A"/>
                </a:solidFill>
                <a:latin typeface="Tahoma"/>
                <a:cs typeface="Tahoma"/>
              </a:rPr>
              <a:t> </a:t>
            </a:r>
            <a:r>
              <a:rPr sz="900" dirty="0">
                <a:solidFill>
                  <a:srgbClr val="0A000A"/>
                </a:solidFill>
                <a:latin typeface="Tahoma"/>
                <a:cs typeface="Tahoma"/>
              </a:rPr>
              <a:t>)</a:t>
            </a:r>
            <a:r>
              <a:rPr sz="900" spc="-25" dirty="0">
                <a:solidFill>
                  <a:srgbClr val="0A000A"/>
                </a:solidFill>
                <a:latin typeface="Tahoma"/>
                <a:cs typeface="Tahoma"/>
              </a:rPr>
              <a:t> </a:t>
            </a:r>
            <a:r>
              <a:rPr sz="900" dirty="0">
                <a:solidFill>
                  <a:srgbClr val="0A000A"/>
                </a:solidFill>
                <a:latin typeface="Tahoma"/>
                <a:cs typeface="Tahoma"/>
              </a:rPr>
              <a:t>,</a:t>
            </a:r>
            <a:r>
              <a:rPr sz="900" spc="380" dirty="0">
                <a:solidFill>
                  <a:srgbClr val="0A000A"/>
                </a:solidFill>
                <a:latin typeface="Tahoma"/>
                <a:cs typeface="Tahoma"/>
              </a:rPr>
              <a:t> </a:t>
            </a:r>
            <a:r>
              <a:rPr sz="900" dirty="0">
                <a:solidFill>
                  <a:srgbClr val="0A000A"/>
                </a:solidFill>
                <a:latin typeface="Tahoma"/>
                <a:cs typeface="Tahoma"/>
              </a:rPr>
              <a:t>V</a:t>
            </a:r>
            <a:r>
              <a:rPr sz="900" i="1" dirty="0">
                <a:solidFill>
                  <a:srgbClr val="0A000A"/>
                </a:solidFill>
                <a:latin typeface="Verdana"/>
                <a:cs typeface="Verdana"/>
              </a:rPr>
              <a:t>&gt;</a:t>
            </a:r>
            <a:r>
              <a:rPr sz="900" dirty="0">
                <a:solidFill>
                  <a:srgbClr val="0A000A"/>
                </a:solidFill>
                <a:latin typeface="Tahoma"/>
                <a:cs typeface="Tahoma"/>
              </a:rPr>
              <a:t>0</a:t>
            </a:r>
            <a:r>
              <a:rPr sz="900" spc="-120" dirty="0">
                <a:solidFill>
                  <a:srgbClr val="0A000A"/>
                </a:solidFill>
                <a:latin typeface="Tahoma"/>
                <a:cs typeface="Tahoma"/>
              </a:rPr>
              <a:t> </a:t>
            </a:r>
            <a:r>
              <a:rPr sz="900" spc="-25" dirty="0">
                <a:solidFill>
                  <a:srgbClr val="0A000A"/>
                </a:solidFill>
                <a:latin typeface="Tahoma"/>
                <a:cs typeface="Tahoma"/>
              </a:rPr>
              <a:t>.</a:t>
            </a:r>
            <a:r>
              <a:rPr sz="900" spc="-125" dirty="0">
                <a:solidFill>
                  <a:srgbClr val="0A000A"/>
                </a:solidFill>
                <a:latin typeface="Tahoma"/>
                <a:cs typeface="Tahoma"/>
              </a:rPr>
              <a:t> </a:t>
            </a:r>
            <a:r>
              <a:rPr sz="900" spc="-40" dirty="0">
                <a:solidFill>
                  <a:srgbClr val="0A000A"/>
                </a:solidFill>
                <a:latin typeface="Tahoma"/>
                <a:cs typeface="Tahoma"/>
              </a:rPr>
              <a:t>6</a:t>
            </a:r>
            <a:r>
              <a:rPr sz="900" spc="-120" dirty="0">
                <a:solidFill>
                  <a:srgbClr val="0A000A"/>
                </a:solidFill>
                <a:latin typeface="Tahoma"/>
                <a:cs typeface="Tahoma"/>
              </a:rPr>
              <a:t> </a:t>
            </a:r>
            <a:r>
              <a:rPr sz="900" spc="-50" dirty="0">
                <a:solidFill>
                  <a:srgbClr val="0A000A"/>
                </a:solidFill>
                <a:latin typeface="Tahoma"/>
                <a:cs typeface="Tahoma"/>
              </a:rPr>
              <a:t>.</a:t>
            </a:r>
            <a:endParaRPr sz="900">
              <a:latin typeface="Tahoma"/>
              <a:cs typeface="Tahoma"/>
            </a:endParaRPr>
          </a:p>
        </p:txBody>
      </p:sp>
      <p:sp>
        <p:nvSpPr>
          <p:cNvPr id="8" name="object 8"/>
          <p:cNvSpPr/>
          <p:nvPr/>
        </p:nvSpPr>
        <p:spPr>
          <a:xfrm>
            <a:off x="919708" y="2484590"/>
            <a:ext cx="35560" cy="0"/>
          </a:xfrm>
          <a:custGeom>
            <a:avLst/>
            <a:gdLst/>
            <a:ahLst/>
            <a:cxnLst/>
            <a:rect l="l" t="t" r="r" b="b"/>
            <a:pathLst>
              <a:path w="35559">
                <a:moveTo>
                  <a:pt x="0" y="0"/>
                </a:moveTo>
                <a:lnTo>
                  <a:pt x="35128" y="0"/>
                </a:lnTo>
              </a:path>
            </a:pathLst>
          </a:custGeom>
          <a:ln w="5054">
            <a:solidFill>
              <a:srgbClr val="0A000A"/>
            </a:solidFill>
          </a:ln>
        </p:spPr>
        <p:txBody>
          <a:bodyPr wrap="square" lIns="0" tIns="0" rIns="0" bIns="0" rtlCol="0"/>
          <a:lstStyle/>
          <a:p>
            <a:endParaRPr/>
          </a:p>
        </p:txBody>
      </p:sp>
      <p:sp>
        <p:nvSpPr>
          <p:cNvPr id="9" name="object 9"/>
          <p:cNvSpPr/>
          <p:nvPr/>
        </p:nvSpPr>
        <p:spPr>
          <a:xfrm>
            <a:off x="1847697" y="2484590"/>
            <a:ext cx="35560" cy="0"/>
          </a:xfrm>
          <a:custGeom>
            <a:avLst/>
            <a:gdLst/>
            <a:ahLst/>
            <a:cxnLst/>
            <a:rect l="l" t="t" r="r" b="b"/>
            <a:pathLst>
              <a:path w="35560">
                <a:moveTo>
                  <a:pt x="0" y="0"/>
                </a:moveTo>
                <a:lnTo>
                  <a:pt x="35128" y="0"/>
                </a:lnTo>
              </a:path>
            </a:pathLst>
          </a:custGeom>
          <a:ln w="5054">
            <a:solidFill>
              <a:srgbClr val="0A000A"/>
            </a:solidFill>
          </a:ln>
        </p:spPr>
        <p:txBody>
          <a:bodyPr wrap="square" lIns="0" tIns="0" rIns="0" bIns="0" rtlCol="0"/>
          <a:lstStyle/>
          <a:p>
            <a:endParaRPr/>
          </a:p>
        </p:txBody>
      </p:sp>
      <p:sp>
        <p:nvSpPr>
          <p:cNvPr id="10" name="object 10"/>
          <p:cNvSpPr/>
          <p:nvPr/>
        </p:nvSpPr>
        <p:spPr>
          <a:xfrm>
            <a:off x="3716286" y="2623743"/>
            <a:ext cx="35560" cy="0"/>
          </a:xfrm>
          <a:custGeom>
            <a:avLst/>
            <a:gdLst/>
            <a:ahLst/>
            <a:cxnLst/>
            <a:rect l="l" t="t" r="r" b="b"/>
            <a:pathLst>
              <a:path w="35560">
                <a:moveTo>
                  <a:pt x="0" y="0"/>
                </a:moveTo>
                <a:lnTo>
                  <a:pt x="35128" y="0"/>
                </a:lnTo>
              </a:path>
            </a:pathLst>
          </a:custGeom>
          <a:ln w="5054">
            <a:solidFill>
              <a:srgbClr val="0A000A"/>
            </a:solidFill>
          </a:ln>
        </p:spPr>
        <p:txBody>
          <a:bodyPr wrap="square" lIns="0" tIns="0" rIns="0" bIns="0" rtlCol="0"/>
          <a:lstStyle/>
          <a:p>
            <a:endParaRPr/>
          </a:p>
        </p:txBody>
      </p:sp>
      <p:sp>
        <p:nvSpPr>
          <p:cNvPr id="11" name="object 11"/>
          <p:cNvSpPr txBox="1"/>
          <p:nvPr/>
        </p:nvSpPr>
        <p:spPr>
          <a:xfrm>
            <a:off x="3234065" y="2499710"/>
            <a:ext cx="1109980" cy="162560"/>
          </a:xfrm>
          <a:prstGeom prst="rect">
            <a:avLst/>
          </a:prstGeom>
        </p:spPr>
        <p:txBody>
          <a:bodyPr vert="horz" wrap="square" lIns="0" tIns="12065" rIns="0" bIns="0" rtlCol="0">
            <a:spAutoFit/>
          </a:bodyPr>
          <a:lstStyle/>
          <a:p>
            <a:pPr marL="12700">
              <a:lnSpc>
                <a:spcPct val="100000"/>
              </a:lnSpc>
              <a:spcBef>
                <a:spcPts val="95"/>
              </a:spcBef>
            </a:pPr>
            <a:r>
              <a:rPr sz="900" spc="-60" dirty="0">
                <a:solidFill>
                  <a:srgbClr val="0A000A"/>
                </a:solidFill>
                <a:latin typeface="Tahoma"/>
                <a:cs typeface="Tahoma"/>
              </a:rPr>
              <a:t>s</a:t>
            </a:r>
            <a:r>
              <a:rPr sz="900" spc="-140" dirty="0">
                <a:solidFill>
                  <a:srgbClr val="0A000A"/>
                </a:solidFill>
                <a:latin typeface="Tahoma"/>
                <a:cs typeface="Tahoma"/>
              </a:rPr>
              <a:t> </a:t>
            </a:r>
            <a:r>
              <a:rPr sz="900" spc="-40" dirty="0">
                <a:solidFill>
                  <a:srgbClr val="0A000A"/>
                </a:solidFill>
                <a:latin typeface="Tahoma"/>
                <a:cs typeface="Tahoma"/>
              </a:rPr>
              <a:t>u</a:t>
            </a:r>
            <a:r>
              <a:rPr sz="900" spc="-135" dirty="0">
                <a:solidFill>
                  <a:srgbClr val="0A000A"/>
                </a:solidFill>
                <a:latin typeface="Tahoma"/>
                <a:cs typeface="Tahoma"/>
              </a:rPr>
              <a:t> </a:t>
            </a:r>
            <a:r>
              <a:rPr sz="900" spc="-10" dirty="0">
                <a:solidFill>
                  <a:srgbClr val="0A000A"/>
                </a:solidFill>
                <a:latin typeface="Tahoma"/>
                <a:cs typeface="Tahoma"/>
              </a:rPr>
              <a:t>r</a:t>
            </a:r>
            <a:r>
              <a:rPr sz="900" spc="-135" dirty="0">
                <a:solidFill>
                  <a:srgbClr val="0A000A"/>
                </a:solidFill>
                <a:latin typeface="Tahoma"/>
                <a:cs typeface="Tahoma"/>
              </a:rPr>
              <a:t> </a:t>
            </a:r>
            <a:r>
              <a:rPr sz="900" spc="-35" dirty="0">
                <a:solidFill>
                  <a:srgbClr val="0A000A"/>
                </a:solidFill>
                <a:latin typeface="Tahoma"/>
                <a:cs typeface="Tahoma"/>
              </a:rPr>
              <a:t>v</a:t>
            </a:r>
            <a:r>
              <a:rPr sz="900" spc="-140" dirty="0">
                <a:solidFill>
                  <a:srgbClr val="0A000A"/>
                </a:solidFill>
                <a:latin typeface="Tahoma"/>
                <a:cs typeface="Tahoma"/>
              </a:rPr>
              <a:t> </a:t>
            </a:r>
            <a:r>
              <a:rPr sz="900" dirty="0">
                <a:solidFill>
                  <a:srgbClr val="0A000A"/>
                </a:solidFill>
                <a:latin typeface="Tahoma"/>
                <a:cs typeface="Tahoma"/>
              </a:rPr>
              <a:t>i</a:t>
            </a:r>
            <a:r>
              <a:rPr sz="900" spc="-135" dirty="0">
                <a:solidFill>
                  <a:srgbClr val="0A000A"/>
                </a:solidFill>
                <a:latin typeface="Tahoma"/>
                <a:cs typeface="Tahoma"/>
              </a:rPr>
              <a:t> </a:t>
            </a:r>
            <a:r>
              <a:rPr sz="900" spc="-35" dirty="0">
                <a:solidFill>
                  <a:srgbClr val="0A000A"/>
                </a:solidFill>
                <a:latin typeface="Tahoma"/>
                <a:cs typeface="Tahoma"/>
              </a:rPr>
              <a:t>v</a:t>
            </a:r>
            <a:r>
              <a:rPr sz="900" spc="-135" dirty="0">
                <a:solidFill>
                  <a:srgbClr val="0A000A"/>
                </a:solidFill>
                <a:latin typeface="Tahoma"/>
                <a:cs typeface="Tahoma"/>
              </a:rPr>
              <a:t> </a:t>
            </a:r>
            <a:r>
              <a:rPr sz="900" dirty="0">
                <a:solidFill>
                  <a:srgbClr val="0A000A"/>
                </a:solidFill>
                <a:latin typeface="Tahoma"/>
                <a:cs typeface="Tahoma"/>
              </a:rPr>
              <a:t>e</a:t>
            </a:r>
            <a:r>
              <a:rPr sz="900" spc="355" dirty="0">
                <a:solidFill>
                  <a:srgbClr val="0A000A"/>
                </a:solidFill>
                <a:latin typeface="Tahoma"/>
                <a:cs typeface="Tahoma"/>
              </a:rPr>
              <a:t> </a:t>
            </a:r>
            <a:r>
              <a:rPr sz="900" spc="-10" dirty="0">
                <a:solidFill>
                  <a:srgbClr val="0A000A"/>
                </a:solidFill>
                <a:latin typeface="Tahoma"/>
                <a:cs typeface="Tahoma"/>
              </a:rPr>
              <a:t>f</a:t>
            </a:r>
            <a:r>
              <a:rPr sz="900" spc="-140" dirty="0">
                <a:solidFill>
                  <a:srgbClr val="0A000A"/>
                </a:solidFill>
                <a:latin typeface="Tahoma"/>
                <a:cs typeface="Tahoma"/>
              </a:rPr>
              <a:t> </a:t>
            </a:r>
            <a:r>
              <a:rPr sz="900" spc="-10" dirty="0">
                <a:solidFill>
                  <a:srgbClr val="0A000A"/>
                </a:solidFill>
                <a:latin typeface="Tahoma"/>
                <a:cs typeface="Tahoma"/>
              </a:rPr>
              <a:t>r</a:t>
            </a:r>
            <a:r>
              <a:rPr sz="900" spc="-135" dirty="0">
                <a:solidFill>
                  <a:srgbClr val="0A000A"/>
                </a:solidFill>
                <a:latin typeface="Tahoma"/>
                <a:cs typeface="Tahoma"/>
              </a:rPr>
              <a:t> </a:t>
            </a:r>
            <a:r>
              <a:rPr sz="900" spc="-35" dirty="0">
                <a:solidFill>
                  <a:srgbClr val="0A000A"/>
                </a:solidFill>
                <a:latin typeface="Tahoma"/>
                <a:cs typeface="Tahoma"/>
              </a:rPr>
              <a:t>o</a:t>
            </a:r>
            <a:r>
              <a:rPr sz="900" spc="-135" dirty="0">
                <a:solidFill>
                  <a:srgbClr val="0A000A"/>
                </a:solidFill>
                <a:latin typeface="Tahoma"/>
                <a:cs typeface="Tahoma"/>
              </a:rPr>
              <a:t> </a:t>
            </a:r>
            <a:r>
              <a:rPr sz="900" dirty="0">
                <a:solidFill>
                  <a:srgbClr val="0A000A"/>
                </a:solidFill>
                <a:latin typeface="Tahoma"/>
                <a:cs typeface="Tahoma"/>
              </a:rPr>
              <a:t>m</a:t>
            </a:r>
            <a:r>
              <a:rPr sz="900" spc="-35" dirty="0">
                <a:solidFill>
                  <a:srgbClr val="0A000A"/>
                </a:solidFill>
                <a:latin typeface="Tahoma"/>
                <a:cs typeface="Tahoma"/>
              </a:rPr>
              <a:t> </a:t>
            </a:r>
            <a:r>
              <a:rPr sz="900" dirty="0">
                <a:solidFill>
                  <a:srgbClr val="0A000A"/>
                </a:solidFill>
                <a:latin typeface="Tahoma"/>
                <a:cs typeface="Tahoma"/>
              </a:rPr>
              <a:t>(G</a:t>
            </a:r>
            <a:r>
              <a:rPr sz="900" spc="-150" dirty="0">
                <a:solidFill>
                  <a:srgbClr val="0A000A"/>
                </a:solidFill>
                <a:latin typeface="Tahoma"/>
                <a:cs typeface="Tahoma"/>
              </a:rPr>
              <a:t> </a:t>
            </a:r>
            <a:r>
              <a:rPr sz="900" dirty="0">
                <a:solidFill>
                  <a:srgbClr val="0A000A"/>
                </a:solidFill>
                <a:latin typeface="Tahoma"/>
                <a:cs typeface="Tahoma"/>
              </a:rPr>
              <a:t>)</a:t>
            </a:r>
            <a:r>
              <a:rPr sz="900" spc="-114" dirty="0">
                <a:solidFill>
                  <a:srgbClr val="0A000A"/>
                </a:solidFill>
                <a:latin typeface="Tahoma"/>
                <a:cs typeface="Tahoma"/>
              </a:rPr>
              <a:t> </a:t>
            </a:r>
            <a:r>
              <a:rPr sz="900" spc="-50" dirty="0">
                <a:solidFill>
                  <a:srgbClr val="0A000A"/>
                </a:solidFill>
                <a:latin typeface="Tahoma"/>
                <a:cs typeface="Tahoma"/>
              </a:rPr>
              <a:t>.</a:t>
            </a:r>
            <a:endParaRPr sz="900">
              <a:latin typeface="Tahoma"/>
              <a:cs typeface="Tahoma"/>
            </a:endParaRPr>
          </a:p>
        </p:txBody>
      </p:sp>
      <p:sp>
        <p:nvSpPr>
          <p:cNvPr id="12" name="object 12"/>
          <p:cNvSpPr/>
          <p:nvPr/>
        </p:nvSpPr>
        <p:spPr>
          <a:xfrm>
            <a:off x="594169" y="2762948"/>
            <a:ext cx="35560" cy="0"/>
          </a:xfrm>
          <a:custGeom>
            <a:avLst/>
            <a:gdLst/>
            <a:ahLst/>
            <a:cxnLst/>
            <a:rect l="l" t="t" r="r" b="b"/>
            <a:pathLst>
              <a:path w="35559">
                <a:moveTo>
                  <a:pt x="0" y="0"/>
                </a:moveTo>
                <a:lnTo>
                  <a:pt x="35128" y="0"/>
                </a:lnTo>
              </a:path>
            </a:pathLst>
          </a:custGeom>
          <a:ln w="5054">
            <a:solidFill>
              <a:srgbClr val="0A000A"/>
            </a:solidFill>
          </a:ln>
        </p:spPr>
        <p:txBody>
          <a:bodyPr wrap="square" lIns="0" tIns="0" rIns="0" bIns="0" rtlCol="0"/>
          <a:lstStyle/>
          <a:p>
            <a:endParaRPr/>
          </a:p>
        </p:txBody>
      </p:sp>
      <p:sp>
        <p:nvSpPr>
          <p:cNvPr id="13" name="object 13"/>
          <p:cNvSpPr/>
          <p:nvPr/>
        </p:nvSpPr>
        <p:spPr>
          <a:xfrm>
            <a:off x="1496567" y="2762948"/>
            <a:ext cx="35560" cy="0"/>
          </a:xfrm>
          <a:custGeom>
            <a:avLst/>
            <a:gdLst/>
            <a:ahLst/>
            <a:cxnLst/>
            <a:rect l="l" t="t" r="r" b="b"/>
            <a:pathLst>
              <a:path w="35559">
                <a:moveTo>
                  <a:pt x="0" y="0"/>
                </a:moveTo>
                <a:lnTo>
                  <a:pt x="35115" y="0"/>
                </a:lnTo>
              </a:path>
            </a:pathLst>
          </a:custGeom>
          <a:ln w="5054">
            <a:solidFill>
              <a:srgbClr val="0A000A"/>
            </a:solidFill>
          </a:ln>
        </p:spPr>
        <p:txBody>
          <a:bodyPr wrap="square" lIns="0" tIns="0" rIns="0" bIns="0" rtlCol="0"/>
          <a:lstStyle/>
          <a:p>
            <a:endParaRPr/>
          </a:p>
        </p:txBody>
      </p:sp>
      <p:sp>
        <p:nvSpPr>
          <p:cNvPr id="14" name="object 14"/>
          <p:cNvSpPr txBox="1"/>
          <p:nvPr/>
        </p:nvSpPr>
        <p:spPr>
          <a:xfrm>
            <a:off x="146100" y="2360531"/>
            <a:ext cx="3009265" cy="579755"/>
          </a:xfrm>
          <a:prstGeom prst="rect">
            <a:avLst/>
          </a:prstGeom>
        </p:spPr>
        <p:txBody>
          <a:bodyPr vert="horz" wrap="square" lIns="0" tIns="12065" rIns="0" bIns="0" rtlCol="0">
            <a:spAutoFit/>
          </a:bodyPr>
          <a:lstStyle/>
          <a:p>
            <a:pPr marL="17780">
              <a:lnSpc>
                <a:spcPct val="100000"/>
              </a:lnSpc>
              <a:spcBef>
                <a:spcPts val="95"/>
              </a:spcBef>
            </a:pPr>
            <a:r>
              <a:rPr sz="900" spc="-40" dirty="0">
                <a:solidFill>
                  <a:srgbClr val="0A000A"/>
                </a:solidFill>
                <a:latin typeface="Tahoma"/>
                <a:cs typeface="Tahoma"/>
              </a:rPr>
              <a:t>u</a:t>
            </a:r>
            <a:r>
              <a:rPr sz="900" spc="-85" dirty="0">
                <a:solidFill>
                  <a:srgbClr val="0A000A"/>
                </a:solidFill>
                <a:latin typeface="Tahoma"/>
                <a:cs typeface="Tahoma"/>
              </a:rPr>
              <a:t> </a:t>
            </a:r>
            <a:r>
              <a:rPr sz="900" dirty="0">
                <a:solidFill>
                  <a:srgbClr val="0A000A"/>
                </a:solidFill>
                <a:latin typeface="Tahoma"/>
                <a:cs typeface="Tahoma"/>
              </a:rPr>
              <a:t>t</a:t>
            </a:r>
            <a:r>
              <a:rPr sz="900" spc="-80" dirty="0">
                <a:solidFill>
                  <a:srgbClr val="0A000A"/>
                </a:solidFill>
                <a:latin typeface="Tahoma"/>
                <a:cs typeface="Tahoma"/>
              </a:rPr>
              <a:t> </a:t>
            </a:r>
            <a:r>
              <a:rPr sz="900" dirty="0">
                <a:solidFill>
                  <a:srgbClr val="0A000A"/>
                </a:solidFill>
                <a:latin typeface="Tahoma"/>
                <a:cs typeface="Tahoma"/>
              </a:rPr>
              <a:t>i</a:t>
            </a:r>
            <a:r>
              <a:rPr sz="900" spc="-85" dirty="0">
                <a:solidFill>
                  <a:srgbClr val="0A000A"/>
                </a:solidFill>
                <a:latin typeface="Tahoma"/>
                <a:cs typeface="Tahoma"/>
              </a:rPr>
              <a:t> </a:t>
            </a:r>
            <a:r>
              <a:rPr sz="900" dirty="0">
                <a:solidFill>
                  <a:srgbClr val="0A000A"/>
                </a:solidFill>
                <a:latin typeface="Tahoma"/>
                <a:cs typeface="Tahoma"/>
              </a:rPr>
              <a:t>l</a:t>
            </a:r>
            <a:r>
              <a:rPr sz="900" spc="-80" dirty="0">
                <a:solidFill>
                  <a:srgbClr val="0A000A"/>
                </a:solidFill>
                <a:latin typeface="Tahoma"/>
                <a:cs typeface="Tahoma"/>
              </a:rPr>
              <a:t> </a:t>
            </a:r>
            <a:r>
              <a:rPr sz="900" dirty="0">
                <a:solidFill>
                  <a:srgbClr val="0A000A"/>
                </a:solidFill>
                <a:latin typeface="Tahoma"/>
                <a:cs typeface="Tahoma"/>
              </a:rPr>
              <a:t>i</a:t>
            </a:r>
            <a:r>
              <a:rPr sz="900" spc="-80" dirty="0">
                <a:solidFill>
                  <a:srgbClr val="0A000A"/>
                </a:solidFill>
                <a:latin typeface="Tahoma"/>
                <a:cs typeface="Tahoma"/>
              </a:rPr>
              <a:t> </a:t>
            </a:r>
            <a:r>
              <a:rPr sz="900" dirty="0">
                <a:solidFill>
                  <a:srgbClr val="0A000A"/>
                </a:solidFill>
                <a:latin typeface="Tahoma"/>
                <a:cs typeface="Tahoma"/>
              </a:rPr>
              <a:t>t</a:t>
            </a:r>
            <a:r>
              <a:rPr sz="900" spc="-85" dirty="0">
                <a:solidFill>
                  <a:srgbClr val="0A000A"/>
                </a:solidFill>
                <a:latin typeface="Tahoma"/>
                <a:cs typeface="Tahoma"/>
              </a:rPr>
              <a:t> </a:t>
            </a:r>
            <a:r>
              <a:rPr sz="900" spc="-40" dirty="0">
                <a:solidFill>
                  <a:srgbClr val="0A000A"/>
                </a:solidFill>
                <a:latin typeface="Tahoma"/>
                <a:cs typeface="Tahoma"/>
              </a:rPr>
              <a:t>a</a:t>
            </a:r>
            <a:r>
              <a:rPr sz="900" spc="-80" dirty="0">
                <a:solidFill>
                  <a:srgbClr val="0A000A"/>
                </a:solidFill>
                <a:latin typeface="Tahoma"/>
                <a:cs typeface="Tahoma"/>
              </a:rPr>
              <a:t> </a:t>
            </a:r>
            <a:r>
              <a:rPr sz="900" spc="-10" dirty="0">
                <a:solidFill>
                  <a:srgbClr val="0A000A"/>
                </a:solidFill>
                <a:latin typeface="Tahoma"/>
                <a:cs typeface="Tahoma"/>
              </a:rPr>
              <a:t>r</a:t>
            </a:r>
            <a:r>
              <a:rPr sz="900" spc="-85" dirty="0">
                <a:solidFill>
                  <a:srgbClr val="0A000A"/>
                </a:solidFill>
                <a:latin typeface="Tahoma"/>
                <a:cs typeface="Tahoma"/>
              </a:rPr>
              <a:t> </a:t>
            </a:r>
            <a:r>
              <a:rPr sz="900" dirty="0">
                <a:solidFill>
                  <a:srgbClr val="0A000A"/>
                </a:solidFill>
                <a:latin typeface="Tahoma"/>
                <a:cs typeface="Tahoma"/>
              </a:rPr>
              <a:t>i</a:t>
            </a:r>
            <a:r>
              <a:rPr sz="900" spc="-80" dirty="0">
                <a:solidFill>
                  <a:srgbClr val="0A000A"/>
                </a:solidFill>
                <a:latin typeface="Tahoma"/>
                <a:cs typeface="Tahoma"/>
              </a:rPr>
              <a:t> </a:t>
            </a:r>
            <a:r>
              <a:rPr sz="900" spc="-40" dirty="0">
                <a:solidFill>
                  <a:srgbClr val="0A000A"/>
                </a:solidFill>
                <a:latin typeface="Tahoma"/>
                <a:cs typeface="Tahoma"/>
              </a:rPr>
              <a:t>a</a:t>
            </a:r>
            <a:r>
              <a:rPr sz="900" spc="-80" dirty="0">
                <a:solidFill>
                  <a:srgbClr val="0A000A"/>
                </a:solidFill>
                <a:latin typeface="Tahoma"/>
                <a:cs typeface="Tahoma"/>
              </a:rPr>
              <a:t> </a:t>
            </a:r>
            <a:r>
              <a:rPr sz="900" dirty="0">
                <a:solidFill>
                  <a:srgbClr val="0A000A"/>
                </a:solidFill>
                <a:latin typeface="Tahoma"/>
                <a:cs typeface="Tahoma"/>
              </a:rPr>
              <a:t>n</a:t>
            </a:r>
            <a:r>
              <a:rPr sz="900" spc="455" dirty="0">
                <a:solidFill>
                  <a:srgbClr val="0A000A"/>
                </a:solidFill>
                <a:latin typeface="Tahoma"/>
                <a:cs typeface="Tahoma"/>
              </a:rPr>
              <a:t> </a:t>
            </a:r>
            <a:r>
              <a:rPr sz="900" spc="-10" dirty="0">
                <a:solidFill>
                  <a:srgbClr val="0A000A"/>
                </a:solidFill>
                <a:latin typeface="Tahoma"/>
                <a:cs typeface="Tahoma"/>
              </a:rPr>
              <a:t>r</a:t>
            </a:r>
            <a:r>
              <a:rPr sz="900" spc="-80" dirty="0">
                <a:solidFill>
                  <a:srgbClr val="0A000A"/>
                </a:solidFill>
                <a:latin typeface="Tahoma"/>
                <a:cs typeface="Tahoma"/>
              </a:rPr>
              <a:t> </a:t>
            </a:r>
            <a:r>
              <a:rPr sz="900" spc="-40" dirty="0">
                <a:solidFill>
                  <a:srgbClr val="0A000A"/>
                </a:solidFill>
                <a:latin typeface="Tahoma"/>
                <a:cs typeface="Tahoma"/>
              </a:rPr>
              <a:t>u</a:t>
            </a:r>
            <a:r>
              <a:rPr sz="900" spc="-85" dirty="0">
                <a:solidFill>
                  <a:srgbClr val="0A000A"/>
                </a:solidFill>
                <a:latin typeface="Tahoma"/>
                <a:cs typeface="Tahoma"/>
              </a:rPr>
              <a:t> </a:t>
            </a:r>
            <a:r>
              <a:rPr sz="900" dirty="0">
                <a:solidFill>
                  <a:srgbClr val="0A000A"/>
                </a:solidFill>
                <a:latin typeface="Tahoma"/>
                <a:cs typeface="Tahoma"/>
              </a:rPr>
              <a:t>l</a:t>
            </a:r>
            <a:r>
              <a:rPr sz="900" spc="-80" dirty="0">
                <a:solidFill>
                  <a:srgbClr val="0A000A"/>
                </a:solidFill>
                <a:latin typeface="Tahoma"/>
                <a:cs typeface="Tahoma"/>
              </a:rPr>
              <a:t> </a:t>
            </a:r>
            <a:r>
              <a:rPr sz="900" dirty="0">
                <a:solidFill>
                  <a:srgbClr val="0A000A"/>
                </a:solidFill>
                <a:latin typeface="Tahoma"/>
                <a:cs typeface="Tahoma"/>
              </a:rPr>
              <a:t>e</a:t>
            </a:r>
            <a:r>
              <a:rPr sz="900" spc="70" dirty="0">
                <a:solidFill>
                  <a:srgbClr val="0A000A"/>
                </a:solidFill>
                <a:latin typeface="Tahoma"/>
                <a:cs typeface="Tahoma"/>
              </a:rPr>
              <a:t> </a:t>
            </a:r>
            <a:r>
              <a:rPr sz="900" dirty="0">
                <a:solidFill>
                  <a:srgbClr val="0A000A"/>
                </a:solidFill>
                <a:latin typeface="Tahoma"/>
                <a:cs typeface="Tahoma"/>
              </a:rPr>
              <a:t>:</a:t>
            </a:r>
            <a:r>
              <a:rPr sz="900" spc="145" dirty="0">
                <a:solidFill>
                  <a:srgbClr val="0A000A"/>
                </a:solidFill>
                <a:latin typeface="Tahoma"/>
                <a:cs typeface="Tahoma"/>
              </a:rPr>
              <a:t>  </a:t>
            </a:r>
            <a:r>
              <a:rPr sz="900" dirty="0">
                <a:solidFill>
                  <a:srgbClr val="0A000A"/>
                </a:solidFill>
                <a:latin typeface="Tahoma"/>
                <a:cs typeface="Tahoma"/>
              </a:rPr>
              <a:t>i</a:t>
            </a:r>
            <a:r>
              <a:rPr sz="900" spc="-120" dirty="0">
                <a:solidFill>
                  <a:srgbClr val="0A000A"/>
                </a:solidFill>
                <a:latin typeface="Tahoma"/>
                <a:cs typeface="Tahoma"/>
              </a:rPr>
              <a:t> </a:t>
            </a:r>
            <a:r>
              <a:rPr sz="900" spc="-40" dirty="0">
                <a:solidFill>
                  <a:srgbClr val="0A000A"/>
                </a:solidFill>
                <a:latin typeface="Tahoma"/>
                <a:cs typeface="Tahoma"/>
              </a:rPr>
              <a:t>n</a:t>
            </a:r>
            <a:r>
              <a:rPr sz="900" spc="-130" dirty="0">
                <a:solidFill>
                  <a:srgbClr val="0A000A"/>
                </a:solidFill>
                <a:latin typeface="Tahoma"/>
                <a:cs typeface="Tahoma"/>
              </a:rPr>
              <a:t> </a:t>
            </a:r>
            <a:r>
              <a:rPr sz="900" dirty="0">
                <a:solidFill>
                  <a:srgbClr val="0A000A"/>
                </a:solidFill>
                <a:latin typeface="Tahoma"/>
                <a:cs typeface="Tahoma"/>
              </a:rPr>
              <a:t>t</a:t>
            </a:r>
            <a:r>
              <a:rPr sz="900" spc="-125" dirty="0">
                <a:solidFill>
                  <a:srgbClr val="0A000A"/>
                </a:solidFill>
                <a:latin typeface="Tahoma"/>
                <a:cs typeface="Tahoma"/>
              </a:rPr>
              <a:t> </a:t>
            </a:r>
            <a:r>
              <a:rPr sz="900" spc="-75" dirty="0">
                <a:solidFill>
                  <a:srgbClr val="0A000A"/>
                </a:solidFill>
                <a:latin typeface="Tahoma"/>
                <a:cs typeface="Tahoma"/>
              </a:rPr>
              <a:t>e</a:t>
            </a:r>
            <a:r>
              <a:rPr sz="900" spc="-130" dirty="0">
                <a:solidFill>
                  <a:srgbClr val="0A000A"/>
                </a:solidFill>
                <a:latin typeface="Tahoma"/>
                <a:cs typeface="Tahoma"/>
              </a:rPr>
              <a:t> </a:t>
            </a:r>
            <a:r>
              <a:rPr sz="900" spc="-40" dirty="0">
                <a:solidFill>
                  <a:srgbClr val="0A000A"/>
                </a:solidFill>
                <a:latin typeface="Tahoma"/>
                <a:cs typeface="Tahoma"/>
              </a:rPr>
              <a:t>n</a:t>
            </a:r>
            <a:r>
              <a:rPr sz="900" spc="-125" dirty="0">
                <a:solidFill>
                  <a:srgbClr val="0A000A"/>
                </a:solidFill>
                <a:latin typeface="Tahoma"/>
                <a:cs typeface="Tahoma"/>
              </a:rPr>
              <a:t> </a:t>
            </a:r>
            <a:r>
              <a:rPr sz="900" dirty="0">
                <a:solidFill>
                  <a:srgbClr val="0A000A"/>
                </a:solidFill>
                <a:latin typeface="Tahoma"/>
                <a:cs typeface="Tahoma"/>
              </a:rPr>
              <a:t>d</a:t>
            </a:r>
            <a:r>
              <a:rPr sz="900" spc="360" dirty="0">
                <a:solidFill>
                  <a:srgbClr val="0A000A"/>
                </a:solidFill>
                <a:latin typeface="Tahoma"/>
                <a:cs typeface="Tahoma"/>
              </a:rPr>
              <a:t> </a:t>
            </a:r>
            <a:r>
              <a:rPr sz="900" spc="-60" dirty="0">
                <a:solidFill>
                  <a:srgbClr val="0A000A"/>
                </a:solidFill>
                <a:latin typeface="Tahoma"/>
                <a:cs typeface="Tahoma"/>
              </a:rPr>
              <a:t>s</a:t>
            </a:r>
            <a:r>
              <a:rPr sz="900" spc="-130" dirty="0">
                <a:solidFill>
                  <a:srgbClr val="0A000A"/>
                </a:solidFill>
                <a:latin typeface="Tahoma"/>
                <a:cs typeface="Tahoma"/>
              </a:rPr>
              <a:t> </a:t>
            </a:r>
            <a:r>
              <a:rPr sz="900" spc="-40" dirty="0">
                <a:solidFill>
                  <a:srgbClr val="0A000A"/>
                </a:solidFill>
                <a:latin typeface="Tahoma"/>
                <a:cs typeface="Tahoma"/>
              </a:rPr>
              <a:t>a</a:t>
            </a:r>
            <a:r>
              <a:rPr sz="900" spc="-125" dirty="0">
                <a:solidFill>
                  <a:srgbClr val="0A000A"/>
                </a:solidFill>
                <a:latin typeface="Tahoma"/>
                <a:cs typeface="Tahoma"/>
              </a:rPr>
              <a:t> </a:t>
            </a:r>
            <a:r>
              <a:rPr sz="900" spc="-35" dirty="0">
                <a:solidFill>
                  <a:srgbClr val="0A000A"/>
                </a:solidFill>
                <a:latin typeface="Tahoma"/>
                <a:cs typeface="Tahoma"/>
              </a:rPr>
              <a:t>v</a:t>
            </a:r>
            <a:r>
              <a:rPr sz="900" spc="-130" dirty="0">
                <a:solidFill>
                  <a:srgbClr val="0A000A"/>
                </a:solidFill>
                <a:latin typeface="Tahoma"/>
                <a:cs typeface="Tahoma"/>
              </a:rPr>
              <a:t> </a:t>
            </a:r>
            <a:r>
              <a:rPr sz="900" spc="-75" dirty="0">
                <a:solidFill>
                  <a:srgbClr val="0A000A"/>
                </a:solidFill>
                <a:latin typeface="Tahoma"/>
                <a:cs typeface="Tahoma"/>
              </a:rPr>
              <a:t>e</a:t>
            </a:r>
            <a:r>
              <a:rPr sz="900" spc="-125" dirty="0">
                <a:solidFill>
                  <a:srgbClr val="0A000A"/>
                </a:solidFill>
                <a:latin typeface="Tahoma"/>
                <a:cs typeface="Tahoma"/>
              </a:rPr>
              <a:t> </a:t>
            </a:r>
            <a:r>
              <a:rPr sz="900" spc="85" dirty="0">
                <a:solidFill>
                  <a:srgbClr val="0A000A"/>
                </a:solidFill>
                <a:latin typeface="Tahoma"/>
                <a:cs typeface="Tahoma"/>
              </a:rPr>
              <a:t>P</a:t>
            </a:r>
            <a:r>
              <a:rPr sz="900" spc="-130" dirty="0">
                <a:solidFill>
                  <a:srgbClr val="0A000A"/>
                </a:solidFill>
                <a:latin typeface="Tahoma"/>
                <a:cs typeface="Tahoma"/>
              </a:rPr>
              <a:t> </a:t>
            </a:r>
            <a:r>
              <a:rPr sz="900" spc="-10" dirty="0">
                <a:solidFill>
                  <a:srgbClr val="0A000A"/>
                </a:solidFill>
                <a:latin typeface="Tahoma"/>
                <a:cs typeface="Tahoma"/>
              </a:rPr>
              <a:t>r</a:t>
            </a:r>
            <a:r>
              <a:rPr sz="900" spc="-125" dirty="0">
                <a:solidFill>
                  <a:srgbClr val="0A000A"/>
                </a:solidFill>
                <a:latin typeface="Tahoma"/>
                <a:cs typeface="Tahoma"/>
              </a:rPr>
              <a:t> </a:t>
            </a:r>
            <a:r>
              <a:rPr sz="900" dirty="0">
                <a:solidFill>
                  <a:srgbClr val="0A000A"/>
                </a:solidFill>
                <a:latin typeface="Tahoma"/>
                <a:cs typeface="Tahoma"/>
              </a:rPr>
              <a:t>i</a:t>
            </a:r>
            <a:r>
              <a:rPr sz="900" spc="-130" dirty="0">
                <a:solidFill>
                  <a:srgbClr val="0A000A"/>
                </a:solidFill>
                <a:latin typeface="Tahoma"/>
                <a:cs typeface="Tahoma"/>
              </a:rPr>
              <a:t> </a:t>
            </a:r>
            <a:r>
              <a:rPr sz="900" spc="-40" dirty="0">
                <a:solidFill>
                  <a:srgbClr val="0A000A"/>
                </a:solidFill>
                <a:latin typeface="Tahoma"/>
                <a:cs typeface="Tahoma"/>
              </a:rPr>
              <a:t>n</a:t>
            </a:r>
            <a:r>
              <a:rPr sz="900" spc="-125" dirty="0">
                <a:solidFill>
                  <a:srgbClr val="0A000A"/>
                </a:solidFill>
                <a:latin typeface="Tahoma"/>
                <a:cs typeface="Tahoma"/>
              </a:rPr>
              <a:t> </a:t>
            </a:r>
            <a:r>
              <a:rPr sz="900" spc="-10" dirty="0">
                <a:solidFill>
                  <a:srgbClr val="0A000A"/>
                </a:solidFill>
                <a:latin typeface="Tahoma"/>
                <a:cs typeface="Tahoma"/>
              </a:rPr>
              <a:t>c</a:t>
            </a:r>
            <a:r>
              <a:rPr sz="900" spc="-130" dirty="0">
                <a:solidFill>
                  <a:srgbClr val="0A000A"/>
                </a:solidFill>
                <a:latin typeface="Tahoma"/>
                <a:cs typeface="Tahoma"/>
              </a:rPr>
              <a:t> </a:t>
            </a:r>
            <a:r>
              <a:rPr sz="900" spc="-75" dirty="0">
                <a:solidFill>
                  <a:srgbClr val="0A000A"/>
                </a:solidFill>
                <a:latin typeface="Tahoma"/>
                <a:cs typeface="Tahoma"/>
              </a:rPr>
              <a:t>e</a:t>
            </a:r>
            <a:r>
              <a:rPr sz="900" spc="-130" dirty="0">
                <a:solidFill>
                  <a:srgbClr val="0A000A"/>
                </a:solidFill>
                <a:latin typeface="Tahoma"/>
                <a:cs typeface="Tahoma"/>
              </a:rPr>
              <a:t> </a:t>
            </a:r>
            <a:r>
              <a:rPr sz="900" spc="-60" dirty="0">
                <a:solidFill>
                  <a:srgbClr val="0A000A"/>
                </a:solidFill>
                <a:latin typeface="Tahoma"/>
                <a:cs typeface="Tahoma"/>
              </a:rPr>
              <a:t>s</a:t>
            </a:r>
            <a:r>
              <a:rPr sz="900" spc="-125" dirty="0">
                <a:solidFill>
                  <a:srgbClr val="0A000A"/>
                </a:solidFill>
                <a:latin typeface="Tahoma"/>
                <a:cs typeface="Tahoma"/>
              </a:rPr>
              <a:t> </a:t>
            </a:r>
            <a:r>
              <a:rPr sz="900" spc="-25" dirty="0">
                <a:solidFill>
                  <a:srgbClr val="0A000A"/>
                </a:solidFill>
                <a:latin typeface="Tahoma"/>
                <a:cs typeface="Tahoma"/>
              </a:rPr>
              <a:t>s</a:t>
            </a:r>
            <a:r>
              <a:rPr sz="900" i="1" spc="-25" dirty="0">
                <a:solidFill>
                  <a:srgbClr val="0A000A"/>
                </a:solidFill>
                <a:latin typeface="Arial"/>
                <a:cs typeface="Arial"/>
              </a:rPr>
              <a:t>←</a:t>
            </a:r>
            <a:endParaRPr sz="900">
              <a:latin typeface="Arial"/>
              <a:cs typeface="Arial"/>
            </a:endParaRPr>
          </a:p>
          <a:p>
            <a:pPr marL="12700" marR="5080" indent="1677035">
              <a:lnSpc>
                <a:spcPct val="101499"/>
              </a:lnSpc>
            </a:pPr>
            <a:r>
              <a:rPr sz="900" dirty="0">
                <a:solidFill>
                  <a:srgbClr val="0A000A"/>
                </a:solidFill>
                <a:latin typeface="Tahoma"/>
                <a:cs typeface="Tahoma"/>
              </a:rPr>
              <a:t>guard</a:t>
            </a:r>
            <a:r>
              <a:rPr sz="900" spc="-65" dirty="0">
                <a:solidFill>
                  <a:srgbClr val="0A000A"/>
                </a:solidFill>
                <a:latin typeface="Tahoma"/>
                <a:cs typeface="Tahoma"/>
              </a:rPr>
              <a:t> </a:t>
            </a:r>
            <a:r>
              <a:rPr sz="900" spc="60" dirty="0">
                <a:solidFill>
                  <a:srgbClr val="0A000A"/>
                </a:solidFill>
                <a:latin typeface="Tahoma"/>
                <a:cs typeface="Tahoma"/>
              </a:rPr>
              <a:t>(G)</a:t>
            </a:r>
            <a:r>
              <a:rPr sz="900" dirty="0">
                <a:solidFill>
                  <a:srgbClr val="0A000A"/>
                </a:solidFill>
                <a:latin typeface="Tahoma"/>
                <a:cs typeface="Tahoma"/>
              </a:rPr>
              <a:t> ,</a:t>
            </a:r>
            <a:r>
              <a:rPr sz="900" spc="185" dirty="0">
                <a:solidFill>
                  <a:srgbClr val="0A000A"/>
                </a:solidFill>
                <a:latin typeface="Tahoma"/>
                <a:cs typeface="Tahoma"/>
              </a:rPr>
              <a:t>  </a:t>
            </a:r>
            <a:r>
              <a:rPr sz="900" spc="-10" dirty="0">
                <a:solidFill>
                  <a:srgbClr val="0A000A"/>
                </a:solidFill>
                <a:latin typeface="Tahoma"/>
                <a:cs typeface="Tahoma"/>
              </a:rPr>
              <a:t>f</a:t>
            </a:r>
            <a:r>
              <a:rPr sz="900" spc="-95" dirty="0">
                <a:solidFill>
                  <a:srgbClr val="0A000A"/>
                </a:solidFill>
                <a:latin typeface="Tahoma"/>
                <a:cs typeface="Tahoma"/>
              </a:rPr>
              <a:t> </a:t>
            </a:r>
            <a:r>
              <a:rPr sz="900" dirty="0">
                <a:solidFill>
                  <a:srgbClr val="0A000A"/>
                </a:solidFill>
                <a:latin typeface="Tahoma"/>
                <a:cs typeface="Tahoma"/>
              </a:rPr>
              <a:t>i</a:t>
            </a:r>
            <a:r>
              <a:rPr sz="900" spc="-100" dirty="0">
                <a:solidFill>
                  <a:srgbClr val="0A000A"/>
                </a:solidFill>
                <a:latin typeface="Tahoma"/>
                <a:cs typeface="Tahoma"/>
              </a:rPr>
              <a:t> </a:t>
            </a:r>
            <a:r>
              <a:rPr sz="900" spc="-45" dirty="0">
                <a:solidFill>
                  <a:srgbClr val="0A000A"/>
                </a:solidFill>
                <a:latin typeface="Tahoma"/>
                <a:cs typeface="Tahoma"/>
              </a:rPr>
              <a:t>g</a:t>
            </a:r>
            <a:r>
              <a:rPr sz="900" spc="-100" dirty="0">
                <a:solidFill>
                  <a:srgbClr val="0A000A"/>
                </a:solidFill>
                <a:latin typeface="Tahoma"/>
                <a:cs typeface="Tahoma"/>
              </a:rPr>
              <a:t> </a:t>
            </a:r>
            <a:r>
              <a:rPr sz="900" spc="-40" dirty="0">
                <a:solidFill>
                  <a:srgbClr val="0A000A"/>
                </a:solidFill>
                <a:latin typeface="Tahoma"/>
                <a:cs typeface="Tahoma"/>
              </a:rPr>
              <a:t>h</a:t>
            </a:r>
            <a:r>
              <a:rPr sz="900" spc="-90" dirty="0">
                <a:solidFill>
                  <a:srgbClr val="0A000A"/>
                </a:solidFill>
                <a:latin typeface="Tahoma"/>
                <a:cs typeface="Tahoma"/>
              </a:rPr>
              <a:t> </a:t>
            </a:r>
            <a:r>
              <a:rPr sz="900" dirty="0">
                <a:solidFill>
                  <a:srgbClr val="0A000A"/>
                </a:solidFill>
                <a:latin typeface="Tahoma"/>
                <a:cs typeface="Tahoma"/>
              </a:rPr>
              <a:t>t</a:t>
            </a:r>
            <a:r>
              <a:rPr sz="900" spc="10" dirty="0">
                <a:solidFill>
                  <a:srgbClr val="0A000A"/>
                </a:solidFill>
                <a:latin typeface="Tahoma"/>
                <a:cs typeface="Tahoma"/>
              </a:rPr>
              <a:t> </a:t>
            </a:r>
            <a:r>
              <a:rPr sz="900" spc="60" dirty="0">
                <a:solidFill>
                  <a:srgbClr val="0A000A"/>
                </a:solidFill>
                <a:latin typeface="Tahoma"/>
                <a:cs typeface="Tahoma"/>
              </a:rPr>
              <a:t>(G)</a:t>
            </a:r>
            <a:r>
              <a:rPr sz="900" spc="-5" dirty="0">
                <a:solidFill>
                  <a:srgbClr val="0A000A"/>
                </a:solidFill>
                <a:latin typeface="Tahoma"/>
                <a:cs typeface="Tahoma"/>
              </a:rPr>
              <a:t> </a:t>
            </a:r>
            <a:r>
              <a:rPr sz="900" spc="-50" dirty="0">
                <a:solidFill>
                  <a:srgbClr val="0A000A"/>
                </a:solidFill>
                <a:latin typeface="Tahoma"/>
                <a:cs typeface="Tahoma"/>
              </a:rPr>
              <a:t>, </a:t>
            </a:r>
            <a:r>
              <a:rPr sz="900" dirty="0">
                <a:solidFill>
                  <a:srgbClr val="0A000A"/>
                </a:solidFill>
                <a:latin typeface="Tahoma"/>
                <a:cs typeface="Tahoma"/>
              </a:rPr>
              <a:t>k</a:t>
            </a:r>
            <a:r>
              <a:rPr sz="900" spc="-125" dirty="0">
                <a:solidFill>
                  <a:srgbClr val="0A000A"/>
                </a:solidFill>
                <a:latin typeface="Tahoma"/>
                <a:cs typeface="Tahoma"/>
              </a:rPr>
              <a:t> </a:t>
            </a:r>
            <a:r>
              <a:rPr sz="900" spc="-40" dirty="0">
                <a:solidFill>
                  <a:srgbClr val="0A000A"/>
                </a:solidFill>
                <a:latin typeface="Tahoma"/>
                <a:cs typeface="Tahoma"/>
              </a:rPr>
              <a:t>n</a:t>
            </a:r>
            <a:r>
              <a:rPr sz="900" spc="-125" dirty="0">
                <a:solidFill>
                  <a:srgbClr val="0A000A"/>
                </a:solidFill>
                <a:latin typeface="Tahoma"/>
                <a:cs typeface="Tahoma"/>
              </a:rPr>
              <a:t> </a:t>
            </a:r>
            <a:r>
              <a:rPr sz="900" dirty="0">
                <a:solidFill>
                  <a:srgbClr val="0A000A"/>
                </a:solidFill>
                <a:latin typeface="Tahoma"/>
                <a:cs typeface="Tahoma"/>
              </a:rPr>
              <a:t>i</a:t>
            </a:r>
            <a:r>
              <a:rPr sz="900" spc="-120" dirty="0">
                <a:solidFill>
                  <a:srgbClr val="0A000A"/>
                </a:solidFill>
                <a:latin typeface="Tahoma"/>
                <a:cs typeface="Tahoma"/>
              </a:rPr>
              <a:t> </a:t>
            </a:r>
            <a:r>
              <a:rPr sz="900" spc="-45" dirty="0">
                <a:solidFill>
                  <a:srgbClr val="0A000A"/>
                </a:solidFill>
                <a:latin typeface="Tahoma"/>
                <a:cs typeface="Tahoma"/>
              </a:rPr>
              <a:t>g</a:t>
            </a:r>
            <a:r>
              <a:rPr sz="900" spc="-125" dirty="0">
                <a:solidFill>
                  <a:srgbClr val="0A000A"/>
                </a:solidFill>
                <a:latin typeface="Tahoma"/>
                <a:cs typeface="Tahoma"/>
              </a:rPr>
              <a:t> </a:t>
            </a:r>
            <a:r>
              <a:rPr sz="900" spc="-40" dirty="0">
                <a:solidFill>
                  <a:srgbClr val="0A000A"/>
                </a:solidFill>
                <a:latin typeface="Tahoma"/>
                <a:cs typeface="Tahoma"/>
              </a:rPr>
              <a:t>h</a:t>
            </a:r>
            <a:r>
              <a:rPr sz="900" spc="-120" dirty="0">
                <a:solidFill>
                  <a:srgbClr val="0A000A"/>
                </a:solidFill>
                <a:latin typeface="Tahoma"/>
                <a:cs typeface="Tahoma"/>
              </a:rPr>
              <a:t> </a:t>
            </a:r>
            <a:r>
              <a:rPr sz="900" dirty="0">
                <a:solidFill>
                  <a:srgbClr val="0A000A"/>
                </a:solidFill>
                <a:latin typeface="Tahoma"/>
                <a:cs typeface="Tahoma"/>
              </a:rPr>
              <a:t>t</a:t>
            </a:r>
            <a:r>
              <a:rPr sz="900" spc="370" dirty="0">
                <a:solidFill>
                  <a:srgbClr val="0A000A"/>
                </a:solidFill>
                <a:latin typeface="Tahoma"/>
                <a:cs typeface="Tahoma"/>
              </a:rPr>
              <a:t> </a:t>
            </a:r>
            <a:r>
              <a:rPr sz="900" spc="-10" dirty="0">
                <a:solidFill>
                  <a:srgbClr val="0A000A"/>
                </a:solidFill>
                <a:latin typeface="Tahoma"/>
                <a:cs typeface="Tahoma"/>
              </a:rPr>
              <a:t>r</a:t>
            </a:r>
            <a:r>
              <a:rPr sz="900" spc="-120" dirty="0">
                <a:solidFill>
                  <a:srgbClr val="0A000A"/>
                </a:solidFill>
                <a:latin typeface="Tahoma"/>
                <a:cs typeface="Tahoma"/>
              </a:rPr>
              <a:t> </a:t>
            </a:r>
            <a:r>
              <a:rPr sz="900" spc="-40" dirty="0">
                <a:solidFill>
                  <a:srgbClr val="0A000A"/>
                </a:solidFill>
                <a:latin typeface="Tahoma"/>
                <a:cs typeface="Tahoma"/>
              </a:rPr>
              <a:t>u</a:t>
            </a:r>
            <a:r>
              <a:rPr sz="900" spc="-125" dirty="0">
                <a:solidFill>
                  <a:srgbClr val="0A000A"/>
                </a:solidFill>
                <a:latin typeface="Tahoma"/>
                <a:cs typeface="Tahoma"/>
              </a:rPr>
              <a:t> </a:t>
            </a:r>
            <a:r>
              <a:rPr sz="900" dirty="0">
                <a:solidFill>
                  <a:srgbClr val="0A000A"/>
                </a:solidFill>
                <a:latin typeface="Tahoma"/>
                <a:cs typeface="Tahoma"/>
              </a:rPr>
              <a:t>l</a:t>
            </a:r>
            <a:r>
              <a:rPr sz="900" spc="-120" dirty="0">
                <a:solidFill>
                  <a:srgbClr val="0A000A"/>
                </a:solidFill>
                <a:latin typeface="Tahoma"/>
                <a:cs typeface="Tahoma"/>
              </a:rPr>
              <a:t> </a:t>
            </a:r>
            <a:r>
              <a:rPr sz="900" dirty="0">
                <a:solidFill>
                  <a:srgbClr val="0A000A"/>
                </a:solidFill>
                <a:latin typeface="Tahoma"/>
                <a:cs typeface="Tahoma"/>
              </a:rPr>
              <a:t>e</a:t>
            </a:r>
            <a:r>
              <a:rPr sz="900" spc="25" dirty="0">
                <a:solidFill>
                  <a:srgbClr val="0A000A"/>
                </a:solidFill>
                <a:latin typeface="Tahoma"/>
                <a:cs typeface="Tahoma"/>
              </a:rPr>
              <a:t> </a:t>
            </a:r>
            <a:r>
              <a:rPr sz="900" dirty="0">
                <a:solidFill>
                  <a:srgbClr val="0A000A"/>
                </a:solidFill>
                <a:latin typeface="Tahoma"/>
                <a:cs typeface="Tahoma"/>
              </a:rPr>
              <a:t>:</a:t>
            </a:r>
            <a:r>
              <a:rPr sz="900" spc="150" dirty="0">
                <a:solidFill>
                  <a:srgbClr val="0A000A"/>
                </a:solidFill>
                <a:latin typeface="Tahoma"/>
                <a:cs typeface="Tahoma"/>
              </a:rPr>
              <a:t>  </a:t>
            </a:r>
            <a:r>
              <a:rPr sz="900" dirty="0">
                <a:solidFill>
                  <a:srgbClr val="0A000A"/>
                </a:solidFill>
                <a:latin typeface="Tahoma"/>
                <a:cs typeface="Tahoma"/>
              </a:rPr>
              <a:t>i</a:t>
            </a:r>
            <a:r>
              <a:rPr sz="900" spc="-130" dirty="0">
                <a:solidFill>
                  <a:srgbClr val="0A000A"/>
                </a:solidFill>
                <a:latin typeface="Tahoma"/>
                <a:cs typeface="Tahoma"/>
              </a:rPr>
              <a:t> </a:t>
            </a:r>
            <a:r>
              <a:rPr sz="900" spc="-40" dirty="0">
                <a:solidFill>
                  <a:srgbClr val="0A000A"/>
                </a:solidFill>
                <a:latin typeface="Tahoma"/>
                <a:cs typeface="Tahoma"/>
              </a:rPr>
              <a:t>n</a:t>
            </a:r>
            <a:r>
              <a:rPr sz="900" spc="-130" dirty="0">
                <a:solidFill>
                  <a:srgbClr val="0A000A"/>
                </a:solidFill>
                <a:latin typeface="Tahoma"/>
                <a:cs typeface="Tahoma"/>
              </a:rPr>
              <a:t> </a:t>
            </a:r>
            <a:r>
              <a:rPr sz="900" dirty="0">
                <a:solidFill>
                  <a:srgbClr val="0A000A"/>
                </a:solidFill>
                <a:latin typeface="Tahoma"/>
                <a:cs typeface="Tahoma"/>
              </a:rPr>
              <a:t>t</a:t>
            </a:r>
            <a:r>
              <a:rPr sz="900" spc="-125" dirty="0">
                <a:solidFill>
                  <a:srgbClr val="0A000A"/>
                </a:solidFill>
                <a:latin typeface="Tahoma"/>
                <a:cs typeface="Tahoma"/>
              </a:rPr>
              <a:t> </a:t>
            </a:r>
            <a:r>
              <a:rPr sz="900" spc="-75" dirty="0">
                <a:solidFill>
                  <a:srgbClr val="0A000A"/>
                </a:solidFill>
                <a:latin typeface="Tahoma"/>
                <a:cs typeface="Tahoma"/>
              </a:rPr>
              <a:t>e</a:t>
            </a:r>
            <a:r>
              <a:rPr sz="900" spc="-130" dirty="0">
                <a:solidFill>
                  <a:srgbClr val="0A000A"/>
                </a:solidFill>
                <a:latin typeface="Tahoma"/>
                <a:cs typeface="Tahoma"/>
              </a:rPr>
              <a:t> </a:t>
            </a:r>
            <a:r>
              <a:rPr sz="900" spc="-40" dirty="0">
                <a:solidFill>
                  <a:srgbClr val="0A000A"/>
                </a:solidFill>
                <a:latin typeface="Tahoma"/>
                <a:cs typeface="Tahoma"/>
              </a:rPr>
              <a:t>n</a:t>
            </a:r>
            <a:r>
              <a:rPr sz="900" spc="-125" dirty="0">
                <a:solidFill>
                  <a:srgbClr val="0A000A"/>
                </a:solidFill>
                <a:latin typeface="Tahoma"/>
                <a:cs typeface="Tahoma"/>
              </a:rPr>
              <a:t> </a:t>
            </a:r>
            <a:r>
              <a:rPr sz="900" dirty="0">
                <a:solidFill>
                  <a:srgbClr val="0A000A"/>
                </a:solidFill>
                <a:latin typeface="Tahoma"/>
                <a:cs typeface="Tahoma"/>
              </a:rPr>
              <a:t>d</a:t>
            </a:r>
            <a:r>
              <a:rPr sz="900" spc="355" dirty="0">
                <a:solidFill>
                  <a:srgbClr val="0A000A"/>
                </a:solidFill>
                <a:latin typeface="Tahoma"/>
                <a:cs typeface="Tahoma"/>
              </a:rPr>
              <a:t> </a:t>
            </a:r>
            <a:r>
              <a:rPr sz="900" spc="-60" dirty="0">
                <a:solidFill>
                  <a:srgbClr val="0A000A"/>
                </a:solidFill>
                <a:latin typeface="Tahoma"/>
                <a:cs typeface="Tahoma"/>
              </a:rPr>
              <a:t>s</a:t>
            </a:r>
            <a:r>
              <a:rPr sz="900" spc="-125" dirty="0">
                <a:solidFill>
                  <a:srgbClr val="0A000A"/>
                </a:solidFill>
                <a:latin typeface="Tahoma"/>
                <a:cs typeface="Tahoma"/>
              </a:rPr>
              <a:t> </a:t>
            </a:r>
            <a:r>
              <a:rPr sz="900" spc="-40" dirty="0">
                <a:solidFill>
                  <a:srgbClr val="0A000A"/>
                </a:solidFill>
                <a:latin typeface="Tahoma"/>
                <a:cs typeface="Tahoma"/>
              </a:rPr>
              <a:t>a</a:t>
            </a:r>
            <a:r>
              <a:rPr sz="900" spc="-130" dirty="0">
                <a:solidFill>
                  <a:srgbClr val="0A000A"/>
                </a:solidFill>
                <a:latin typeface="Tahoma"/>
                <a:cs typeface="Tahoma"/>
              </a:rPr>
              <a:t> </a:t>
            </a:r>
            <a:r>
              <a:rPr sz="900" spc="-35" dirty="0">
                <a:solidFill>
                  <a:srgbClr val="0A000A"/>
                </a:solidFill>
                <a:latin typeface="Tahoma"/>
                <a:cs typeface="Tahoma"/>
              </a:rPr>
              <a:t>v</a:t>
            </a:r>
            <a:r>
              <a:rPr sz="900" spc="-130" dirty="0">
                <a:solidFill>
                  <a:srgbClr val="0A000A"/>
                </a:solidFill>
                <a:latin typeface="Tahoma"/>
                <a:cs typeface="Tahoma"/>
              </a:rPr>
              <a:t> </a:t>
            </a:r>
            <a:r>
              <a:rPr sz="900" spc="-75" dirty="0">
                <a:solidFill>
                  <a:srgbClr val="0A000A"/>
                </a:solidFill>
                <a:latin typeface="Tahoma"/>
                <a:cs typeface="Tahoma"/>
              </a:rPr>
              <a:t>e</a:t>
            </a:r>
            <a:r>
              <a:rPr sz="900" spc="-125" dirty="0">
                <a:solidFill>
                  <a:srgbClr val="0A000A"/>
                </a:solidFill>
                <a:latin typeface="Tahoma"/>
                <a:cs typeface="Tahoma"/>
              </a:rPr>
              <a:t> </a:t>
            </a:r>
            <a:r>
              <a:rPr sz="900" spc="85" dirty="0">
                <a:solidFill>
                  <a:srgbClr val="0A000A"/>
                </a:solidFill>
                <a:latin typeface="Tahoma"/>
                <a:cs typeface="Tahoma"/>
              </a:rPr>
              <a:t>P</a:t>
            </a:r>
            <a:r>
              <a:rPr sz="900" spc="-130" dirty="0">
                <a:solidFill>
                  <a:srgbClr val="0A000A"/>
                </a:solidFill>
                <a:latin typeface="Tahoma"/>
                <a:cs typeface="Tahoma"/>
              </a:rPr>
              <a:t> </a:t>
            </a:r>
            <a:r>
              <a:rPr sz="900" spc="-10" dirty="0">
                <a:solidFill>
                  <a:srgbClr val="0A000A"/>
                </a:solidFill>
                <a:latin typeface="Tahoma"/>
                <a:cs typeface="Tahoma"/>
              </a:rPr>
              <a:t>r</a:t>
            </a:r>
            <a:r>
              <a:rPr sz="900" spc="-125" dirty="0">
                <a:solidFill>
                  <a:srgbClr val="0A000A"/>
                </a:solidFill>
                <a:latin typeface="Tahoma"/>
                <a:cs typeface="Tahoma"/>
              </a:rPr>
              <a:t> </a:t>
            </a:r>
            <a:r>
              <a:rPr sz="900" dirty="0">
                <a:solidFill>
                  <a:srgbClr val="0A000A"/>
                </a:solidFill>
                <a:latin typeface="Tahoma"/>
                <a:cs typeface="Tahoma"/>
              </a:rPr>
              <a:t>i</a:t>
            </a:r>
            <a:r>
              <a:rPr sz="900" spc="-130" dirty="0">
                <a:solidFill>
                  <a:srgbClr val="0A000A"/>
                </a:solidFill>
                <a:latin typeface="Tahoma"/>
                <a:cs typeface="Tahoma"/>
              </a:rPr>
              <a:t> </a:t>
            </a:r>
            <a:r>
              <a:rPr sz="900" spc="-40" dirty="0">
                <a:solidFill>
                  <a:srgbClr val="0A000A"/>
                </a:solidFill>
                <a:latin typeface="Tahoma"/>
                <a:cs typeface="Tahoma"/>
              </a:rPr>
              <a:t>n</a:t>
            </a:r>
            <a:r>
              <a:rPr sz="900" spc="-125" dirty="0">
                <a:solidFill>
                  <a:srgbClr val="0A000A"/>
                </a:solidFill>
                <a:latin typeface="Tahoma"/>
                <a:cs typeface="Tahoma"/>
              </a:rPr>
              <a:t> </a:t>
            </a:r>
            <a:r>
              <a:rPr sz="900" spc="-10" dirty="0">
                <a:solidFill>
                  <a:srgbClr val="0A000A"/>
                </a:solidFill>
                <a:latin typeface="Tahoma"/>
                <a:cs typeface="Tahoma"/>
              </a:rPr>
              <a:t>c</a:t>
            </a:r>
            <a:r>
              <a:rPr sz="900" spc="-130" dirty="0">
                <a:solidFill>
                  <a:srgbClr val="0A000A"/>
                </a:solidFill>
                <a:latin typeface="Tahoma"/>
                <a:cs typeface="Tahoma"/>
              </a:rPr>
              <a:t> </a:t>
            </a:r>
            <a:r>
              <a:rPr sz="900" spc="-75" dirty="0">
                <a:solidFill>
                  <a:srgbClr val="0A000A"/>
                </a:solidFill>
                <a:latin typeface="Tahoma"/>
                <a:cs typeface="Tahoma"/>
              </a:rPr>
              <a:t>e</a:t>
            </a:r>
            <a:r>
              <a:rPr sz="900" spc="-130" dirty="0">
                <a:solidFill>
                  <a:srgbClr val="0A000A"/>
                </a:solidFill>
                <a:latin typeface="Tahoma"/>
                <a:cs typeface="Tahoma"/>
              </a:rPr>
              <a:t> </a:t>
            </a:r>
            <a:r>
              <a:rPr sz="900" spc="-60" dirty="0">
                <a:solidFill>
                  <a:srgbClr val="0A000A"/>
                </a:solidFill>
                <a:latin typeface="Tahoma"/>
                <a:cs typeface="Tahoma"/>
              </a:rPr>
              <a:t>s</a:t>
            </a:r>
            <a:r>
              <a:rPr sz="900" spc="-125" dirty="0">
                <a:solidFill>
                  <a:srgbClr val="0A000A"/>
                </a:solidFill>
                <a:latin typeface="Tahoma"/>
                <a:cs typeface="Tahoma"/>
              </a:rPr>
              <a:t> </a:t>
            </a:r>
            <a:r>
              <a:rPr sz="900" spc="-25" dirty="0">
                <a:solidFill>
                  <a:srgbClr val="0A000A"/>
                </a:solidFill>
                <a:latin typeface="Tahoma"/>
                <a:cs typeface="Tahoma"/>
              </a:rPr>
              <a:t>s</a:t>
            </a:r>
            <a:r>
              <a:rPr sz="900" i="1" spc="-25" dirty="0">
                <a:solidFill>
                  <a:srgbClr val="0A000A"/>
                </a:solidFill>
                <a:latin typeface="Arial"/>
                <a:cs typeface="Arial"/>
              </a:rPr>
              <a:t>←</a:t>
            </a:r>
            <a:endParaRPr sz="900">
              <a:latin typeface="Arial"/>
              <a:cs typeface="Arial"/>
            </a:endParaRPr>
          </a:p>
          <a:p>
            <a:pPr marL="1689735">
              <a:lnSpc>
                <a:spcPct val="100000"/>
              </a:lnSpc>
              <a:spcBef>
                <a:spcPts val="15"/>
              </a:spcBef>
            </a:pPr>
            <a:r>
              <a:rPr sz="900" dirty="0">
                <a:solidFill>
                  <a:srgbClr val="0A000A"/>
                </a:solidFill>
                <a:latin typeface="Tahoma"/>
                <a:cs typeface="Tahoma"/>
              </a:rPr>
              <a:t>guard</a:t>
            </a:r>
            <a:r>
              <a:rPr sz="900" spc="-55" dirty="0">
                <a:solidFill>
                  <a:srgbClr val="0A000A"/>
                </a:solidFill>
                <a:latin typeface="Tahoma"/>
                <a:cs typeface="Tahoma"/>
              </a:rPr>
              <a:t> </a:t>
            </a:r>
            <a:r>
              <a:rPr sz="900" spc="60" dirty="0">
                <a:solidFill>
                  <a:srgbClr val="0A000A"/>
                </a:solidFill>
                <a:latin typeface="Tahoma"/>
                <a:cs typeface="Tahoma"/>
              </a:rPr>
              <a:t>(G)</a:t>
            </a:r>
            <a:r>
              <a:rPr sz="900" spc="5" dirty="0">
                <a:solidFill>
                  <a:srgbClr val="0A000A"/>
                </a:solidFill>
                <a:latin typeface="Tahoma"/>
                <a:cs typeface="Tahoma"/>
              </a:rPr>
              <a:t> </a:t>
            </a:r>
            <a:r>
              <a:rPr sz="900" dirty="0">
                <a:solidFill>
                  <a:srgbClr val="0A000A"/>
                </a:solidFill>
                <a:latin typeface="Tahoma"/>
                <a:cs typeface="Tahoma"/>
              </a:rPr>
              <a:t>,</a:t>
            </a:r>
            <a:r>
              <a:rPr sz="900" spc="200" dirty="0">
                <a:solidFill>
                  <a:srgbClr val="0A000A"/>
                </a:solidFill>
                <a:latin typeface="Tahoma"/>
                <a:cs typeface="Tahoma"/>
              </a:rPr>
              <a:t>  </a:t>
            </a:r>
            <a:r>
              <a:rPr sz="900" spc="-10" dirty="0">
                <a:solidFill>
                  <a:srgbClr val="0A000A"/>
                </a:solidFill>
                <a:latin typeface="Tahoma"/>
                <a:cs typeface="Tahoma"/>
              </a:rPr>
              <a:t>f</a:t>
            </a:r>
            <a:r>
              <a:rPr sz="900" spc="-90" dirty="0">
                <a:solidFill>
                  <a:srgbClr val="0A000A"/>
                </a:solidFill>
                <a:latin typeface="Tahoma"/>
                <a:cs typeface="Tahoma"/>
              </a:rPr>
              <a:t> </a:t>
            </a:r>
            <a:r>
              <a:rPr sz="900" dirty="0">
                <a:solidFill>
                  <a:srgbClr val="0A000A"/>
                </a:solidFill>
                <a:latin typeface="Tahoma"/>
                <a:cs typeface="Tahoma"/>
              </a:rPr>
              <a:t>i</a:t>
            </a:r>
            <a:r>
              <a:rPr sz="900" spc="-95" dirty="0">
                <a:solidFill>
                  <a:srgbClr val="0A000A"/>
                </a:solidFill>
                <a:latin typeface="Tahoma"/>
                <a:cs typeface="Tahoma"/>
              </a:rPr>
              <a:t> </a:t>
            </a:r>
            <a:r>
              <a:rPr sz="900" spc="-45" dirty="0">
                <a:solidFill>
                  <a:srgbClr val="0A000A"/>
                </a:solidFill>
                <a:latin typeface="Tahoma"/>
                <a:cs typeface="Tahoma"/>
              </a:rPr>
              <a:t>g</a:t>
            </a:r>
            <a:r>
              <a:rPr sz="900" spc="-95" dirty="0">
                <a:solidFill>
                  <a:srgbClr val="0A000A"/>
                </a:solidFill>
                <a:latin typeface="Tahoma"/>
                <a:cs typeface="Tahoma"/>
              </a:rPr>
              <a:t> </a:t>
            </a:r>
            <a:r>
              <a:rPr sz="900" spc="-40" dirty="0">
                <a:solidFill>
                  <a:srgbClr val="0A000A"/>
                </a:solidFill>
                <a:latin typeface="Tahoma"/>
                <a:cs typeface="Tahoma"/>
              </a:rPr>
              <a:t>h</a:t>
            </a:r>
            <a:r>
              <a:rPr sz="900" spc="-85" dirty="0">
                <a:solidFill>
                  <a:srgbClr val="0A000A"/>
                </a:solidFill>
                <a:latin typeface="Tahoma"/>
                <a:cs typeface="Tahoma"/>
              </a:rPr>
              <a:t> </a:t>
            </a:r>
            <a:r>
              <a:rPr sz="900" dirty="0">
                <a:solidFill>
                  <a:srgbClr val="0A000A"/>
                </a:solidFill>
                <a:latin typeface="Tahoma"/>
                <a:cs typeface="Tahoma"/>
              </a:rPr>
              <a:t>t</a:t>
            </a:r>
            <a:r>
              <a:rPr sz="900" spc="20" dirty="0">
                <a:solidFill>
                  <a:srgbClr val="0A000A"/>
                </a:solidFill>
                <a:latin typeface="Tahoma"/>
                <a:cs typeface="Tahoma"/>
              </a:rPr>
              <a:t> </a:t>
            </a:r>
            <a:r>
              <a:rPr sz="900" dirty="0">
                <a:solidFill>
                  <a:srgbClr val="0A000A"/>
                </a:solidFill>
                <a:latin typeface="Tahoma"/>
                <a:cs typeface="Tahoma"/>
              </a:rPr>
              <a:t>(G</a:t>
            </a:r>
            <a:r>
              <a:rPr sz="900" spc="-130" dirty="0">
                <a:solidFill>
                  <a:srgbClr val="0A000A"/>
                </a:solidFill>
                <a:latin typeface="Tahoma"/>
                <a:cs typeface="Tahoma"/>
              </a:rPr>
              <a:t> </a:t>
            </a:r>
            <a:r>
              <a:rPr sz="900" dirty="0">
                <a:solidFill>
                  <a:srgbClr val="0A000A"/>
                </a:solidFill>
                <a:latin typeface="Tahoma"/>
                <a:cs typeface="Tahoma"/>
              </a:rPr>
              <a:t>)</a:t>
            </a:r>
            <a:r>
              <a:rPr sz="900" spc="-95" dirty="0">
                <a:solidFill>
                  <a:srgbClr val="0A000A"/>
                </a:solidFill>
                <a:latin typeface="Tahoma"/>
                <a:cs typeface="Tahoma"/>
              </a:rPr>
              <a:t> </a:t>
            </a:r>
            <a:r>
              <a:rPr sz="900" spc="-50" dirty="0">
                <a:solidFill>
                  <a:srgbClr val="0A000A"/>
                </a:solidFill>
                <a:latin typeface="Tahoma"/>
                <a:cs typeface="Tahoma"/>
              </a:rPr>
              <a:t>.</a:t>
            </a:r>
            <a:endParaRPr sz="900">
              <a:latin typeface="Tahoma"/>
              <a:cs typeface="Tahoma"/>
            </a:endParaRPr>
          </a:p>
        </p:txBody>
      </p:sp>
      <p:grpSp>
        <p:nvGrpSpPr>
          <p:cNvPr id="15" name="object 15"/>
          <p:cNvGrpSpPr/>
          <p:nvPr/>
        </p:nvGrpSpPr>
        <p:grpSpPr>
          <a:xfrm>
            <a:off x="0" y="3346348"/>
            <a:ext cx="4597400" cy="109855"/>
            <a:chOff x="0" y="3346348"/>
            <a:chExt cx="4597400" cy="109855"/>
          </a:xfrm>
        </p:grpSpPr>
        <p:sp>
          <p:nvSpPr>
            <p:cNvPr id="16" name="object 16"/>
            <p:cNvSpPr/>
            <p:nvPr/>
          </p:nvSpPr>
          <p:spPr>
            <a:xfrm>
              <a:off x="0" y="3346348"/>
              <a:ext cx="1536065" cy="109855"/>
            </a:xfrm>
            <a:custGeom>
              <a:avLst/>
              <a:gdLst/>
              <a:ahLst/>
              <a:cxnLst/>
              <a:rect l="l" t="t" r="r" b="b"/>
              <a:pathLst>
                <a:path w="1536065" h="109854">
                  <a:moveTo>
                    <a:pt x="1535950" y="109639"/>
                  </a:moveTo>
                  <a:lnTo>
                    <a:pt x="0" y="109639"/>
                  </a:lnTo>
                  <a:lnTo>
                    <a:pt x="0" y="0"/>
                  </a:lnTo>
                  <a:lnTo>
                    <a:pt x="1535950" y="0"/>
                  </a:lnTo>
                  <a:lnTo>
                    <a:pt x="1535950" y="109639"/>
                  </a:lnTo>
                  <a:close/>
                </a:path>
              </a:pathLst>
            </a:custGeom>
            <a:solidFill>
              <a:srgbClr val="510051"/>
            </a:solidFill>
          </p:spPr>
          <p:txBody>
            <a:bodyPr wrap="square" lIns="0" tIns="0" rIns="0" bIns="0" rtlCol="0"/>
            <a:lstStyle/>
            <a:p>
              <a:endParaRPr/>
            </a:p>
          </p:txBody>
        </p:sp>
        <p:sp>
          <p:nvSpPr>
            <p:cNvPr id="17" name="object 17"/>
            <p:cNvSpPr/>
            <p:nvPr/>
          </p:nvSpPr>
          <p:spPr>
            <a:xfrm>
              <a:off x="1535950" y="3346348"/>
              <a:ext cx="1536065" cy="109855"/>
            </a:xfrm>
            <a:custGeom>
              <a:avLst/>
              <a:gdLst/>
              <a:ahLst/>
              <a:cxnLst/>
              <a:rect l="l" t="t" r="r" b="b"/>
              <a:pathLst>
                <a:path w="1536064" h="109854">
                  <a:moveTo>
                    <a:pt x="1536001" y="109639"/>
                  </a:moveTo>
                  <a:lnTo>
                    <a:pt x="0" y="109639"/>
                  </a:lnTo>
                  <a:lnTo>
                    <a:pt x="0" y="0"/>
                  </a:lnTo>
                  <a:lnTo>
                    <a:pt x="1536001" y="0"/>
                  </a:lnTo>
                  <a:lnTo>
                    <a:pt x="1536001" y="109639"/>
                  </a:lnTo>
                  <a:close/>
                </a:path>
              </a:pathLst>
            </a:custGeom>
            <a:solidFill>
              <a:srgbClr val="EBEBEB"/>
            </a:solidFill>
          </p:spPr>
          <p:txBody>
            <a:bodyPr wrap="square" lIns="0" tIns="0" rIns="0" bIns="0" rtlCol="0"/>
            <a:lstStyle/>
            <a:p>
              <a:endParaRPr/>
            </a:p>
          </p:txBody>
        </p:sp>
        <p:sp>
          <p:nvSpPr>
            <p:cNvPr id="18" name="object 18"/>
            <p:cNvSpPr/>
            <p:nvPr/>
          </p:nvSpPr>
          <p:spPr>
            <a:xfrm>
              <a:off x="3071964" y="3346348"/>
              <a:ext cx="1525905" cy="108585"/>
            </a:xfrm>
            <a:custGeom>
              <a:avLst/>
              <a:gdLst/>
              <a:ahLst/>
              <a:cxnLst/>
              <a:rect l="l" t="t" r="r" b="b"/>
              <a:pathLst>
                <a:path w="1525904" h="108585">
                  <a:moveTo>
                    <a:pt x="0" y="0"/>
                  </a:moveTo>
                  <a:lnTo>
                    <a:pt x="1525435" y="0"/>
                  </a:lnTo>
                  <a:lnTo>
                    <a:pt x="1525435" y="108051"/>
                  </a:lnTo>
                  <a:lnTo>
                    <a:pt x="0" y="108051"/>
                  </a:lnTo>
                  <a:lnTo>
                    <a:pt x="0" y="0"/>
                  </a:lnTo>
                  <a:close/>
                </a:path>
              </a:pathLst>
            </a:custGeom>
            <a:solidFill>
              <a:srgbClr val="D8D8D8"/>
            </a:solidFill>
          </p:spPr>
          <p:txBody>
            <a:bodyPr wrap="square" lIns="0" tIns="0" rIns="0" bIns="0" rtlCol="0"/>
            <a:lstStyle/>
            <a:p>
              <a:endParaRPr/>
            </a:p>
          </p:txBody>
        </p:sp>
      </p:grpSp>
      <p:sp>
        <p:nvSpPr>
          <p:cNvPr id="19" name="object 19"/>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dirty="0"/>
              <a:t>Calegari</a:t>
            </a:r>
            <a:r>
              <a:rPr spc="170" dirty="0"/>
              <a:t> </a:t>
            </a:r>
            <a:r>
              <a:rPr spc="-20" dirty="0"/>
              <a:t>(Universit`a</a:t>
            </a:r>
            <a:r>
              <a:rPr spc="5" dirty="0"/>
              <a:t> </a:t>
            </a:r>
            <a:r>
              <a:rPr spc="-10" dirty="0"/>
              <a:t>Bologna)</a:t>
            </a:r>
          </a:p>
        </p:txBody>
      </p:sp>
      <p:sp>
        <p:nvSpPr>
          <p:cNvPr id="20" name="object 20"/>
          <p:cNvSpPr txBox="1"/>
          <p:nvPr/>
        </p:nvSpPr>
        <p:spPr>
          <a:xfrm>
            <a:off x="2053069" y="3351784"/>
            <a:ext cx="502284" cy="102235"/>
          </a:xfrm>
          <a:prstGeom prst="rect">
            <a:avLst/>
          </a:prstGeom>
        </p:spPr>
        <p:txBody>
          <a:bodyPr vert="horz" wrap="square" lIns="0" tIns="0" rIns="0" bIns="0" rtlCol="0">
            <a:spAutoFit/>
          </a:bodyPr>
          <a:lstStyle/>
          <a:p>
            <a:pPr marL="12700">
              <a:lnSpc>
                <a:spcPts val="675"/>
              </a:lnSpc>
            </a:pPr>
            <a:r>
              <a:rPr sz="600" dirty="0">
                <a:solidFill>
                  <a:srgbClr val="470047"/>
                </a:solidFill>
                <a:latin typeface="Arial"/>
                <a:cs typeface="Arial"/>
              </a:rPr>
              <a:t>Ethics and</a:t>
            </a:r>
            <a:r>
              <a:rPr sz="600" spc="5" dirty="0">
                <a:solidFill>
                  <a:srgbClr val="470047"/>
                </a:solidFill>
                <a:latin typeface="Arial"/>
                <a:cs typeface="Arial"/>
              </a:rPr>
              <a:t> </a:t>
            </a:r>
            <a:r>
              <a:rPr sz="600" spc="-25" dirty="0">
                <a:solidFill>
                  <a:srgbClr val="470047"/>
                </a:solidFill>
                <a:latin typeface="Arial"/>
                <a:cs typeface="Arial"/>
              </a:rPr>
              <a:t>LP</a:t>
            </a:r>
            <a:endParaRPr sz="600">
              <a:latin typeface="Arial"/>
              <a:cs typeface="Arial"/>
            </a:endParaRPr>
          </a:p>
        </p:txBody>
      </p:sp>
      <p:sp>
        <p:nvSpPr>
          <p:cNvPr id="21" name="object 21"/>
          <p:cNvSpPr txBox="1">
            <a:spLocks noGrp="1"/>
          </p:cNvSpPr>
          <p:nvPr>
            <p:ph type="ftr" sz="quarter" idx="5"/>
          </p:nvPr>
        </p:nvSpPr>
        <p:spPr>
          <a:prstGeom prst="rect">
            <a:avLst/>
          </a:prstGeom>
        </p:spPr>
        <p:txBody>
          <a:bodyPr vert="horz" wrap="square" lIns="0" tIns="0" rIns="0" bIns="0" rtlCol="0">
            <a:spAutoFit/>
          </a:bodyPr>
          <a:lstStyle/>
          <a:p>
            <a:pPr marL="12700">
              <a:lnSpc>
                <a:spcPts val="675"/>
              </a:lnSpc>
            </a:pPr>
            <a:r>
              <a:rPr dirty="0"/>
              <a:t>A.Y.</a:t>
            </a:r>
            <a:r>
              <a:rPr spc="100" dirty="0"/>
              <a:t> </a:t>
            </a:r>
            <a:r>
              <a:rPr spc="-10" dirty="0"/>
              <a:t>2020/2021</a:t>
            </a:r>
          </a:p>
        </p:txBody>
      </p:sp>
      <p:sp>
        <p:nvSpPr>
          <p:cNvPr id="22" name="object 22"/>
          <p:cNvSpPr txBox="1">
            <a:spLocks noGrp="1"/>
          </p:cNvSpPr>
          <p:nvPr>
            <p:ph type="sldNum" sz="quarter" idx="7"/>
          </p:nvPr>
        </p:nvSpPr>
        <p:spPr>
          <a:prstGeom prst="rect">
            <a:avLst/>
          </a:prstGeom>
        </p:spPr>
        <p:txBody>
          <a:bodyPr vert="horz" wrap="square" lIns="0" tIns="0" rIns="0" bIns="0" rtlCol="0">
            <a:spAutoFit/>
          </a:bodyPr>
          <a:lstStyle/>
          <a:p>
            <a:pPr marL="38100">
              <a:lnSpc>
                <a:spcPts val="675"/>
              </a:lnSpc>
            </a:pPr>
            <a:fld id="{81D60167-4931-47E6-BA6A-407CBD079E47}" type="slidenum">
              <a:rPr spc="-25" dirty="0"/>
              <a:t>41</a:t>
            </a:fld>
            <a:r>
              <a:rPr spc="-60" dirty="0"/>
              <a:t> </a:t>
            </a:r>
            <a:r>
              <a:rPr spc="150" dirty="0"/>
              <a:t>/</a:t>
            </a:r>
            <a:r>
              <a:rPr spc="-55" dirty="0"/>
              <a:t> </a:t>
            </a:r>
            <a:r>
              <a:rPr spc="-25" dirty="0"/>
              <a:t>69</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04008" y="0"/>
            <a:ext cx="2293620" cy="140335"/>
          </a:xfrm>
          <a:custGeom>
            <a:avLst/>
            <a:gdLst/>
            <a:ahLst/>
            <a:cxnLst/>
            <a:rect l="l" t="t" r="r" b="b"/>
            <a:pathLst>
              <a:path w="2293620" h="140335">
                <a:moveTo>
                  <a:pt x="2293391" y="139992"/>
                </a:moveTo>
                <a:lnTo>
                  <a:pt x="0" y="139992"/>
                </a:lnTo>
                <a:lnTo>
                  <a:pt x="0" y="0"/>
                </a:lnTo>
                <a:lnTo>
                  <a:pt x="2293391" y="0"/>
                </a:lnTo>
                <a:lnTo>
                  <a:pt x="2293391" y="139992"/>
                </a:lnTo>
                <a:close/>
              </a:path>
            </a:pathLst>
          </a:custGeom>
          <a:solidFill>
            <a:srgbClr val="D8D8D8"/>
          </a:solidFill>
        </p:spPr>
        <p:txBody>
          <a:bodyPr wrap="square" lIns="0" tIns="0" rIns="0" bIns="0" rtlCol="0"/>
          <a:lstStyle/>
          <a:p>
            <a:endParaRPr/>
          </a:p>
        </p:txBody>
      </p:sp>
      <p:sp>
        <p:nvSpPr>
          <p:cNvPr id="3" name="object 3"/>
          <p:cNvSpPr txBox="1"/>
          <p:nvPr/>
        </p:nvSpPr>
        <p:spPr>
          <a:xfrm>
            <a:off x="1346885" y="792"/>
            <a:ext cx="2548255" cy="116839"/>
          </a:xfrm>
          <a:prstGeom prst="rect">
            <a:avLst/>
          </a:prstGeom>
        </p:spPr>
        <p:txBody>
          <a:bodyPr vert="horz" wrap="square" lIns="0" tIns="12065" rIns="0" bIns="0" rtlCol="0">
            <a:spAutoFit/>
          </a:bodyPr>
          <a:lstStyle/>
          <a:p>
            <a:pPr marL="12700">
              <a:lnSpc>
                <a:spcPct val="100000"/>
              </a:lnSpc>
              <a:spcBef>
                <a:spcPts val="95"/>
              </a:spcBef>
              <a:tabLst>
                <a:tab pos="1024255" algn="l"/>
              </a:tabLst>
            </a:pPr>
            <a:r>
              <a:rPr sz="600" dirty="0">
                <a:solidFill>
                  <a:srgbClr val="F2F2F2"/>
                </a:solidFill>
                <a:latin typeface="Arial"/>
                <a:cs typeface="Arial"/>
              </a:rPr>
              <a:t>An</a:t>
            </a:r>
            <a:r>
              <a:rPr sz="600" spc="50" dirty="0">
                <a:solidFill>
                  <a:srgbClr val="F2F2F2"/>
                </a:solidFill>
                <a:latin typeface="Arial"/>
                <a:cs typeface="Arial"/>
              </a:rPr>
              <a:t> </a:t>
            </a:r>
            <a:r>
              <a:rPr sz="600" dirty="0">
                <a:solidFill>
                  <a:srgbClr val="F2F2F2"/>
                </a:solidFill>
                <a:latin typeface="Arial"/>
                <a:cs typeface="Arial"/>
              </a:rPr>
              <a:t>LP</a:t>
            </a:r>
            <a:r>
              <a:rPr sz="600" spc="50" dirty="0">
                <a:solidFill>
                  <a:srgbClr val="F2F2F2"/>
                </a:solidFill>
                <a:latin typeface="Arial"/>
                <a:cs typeface="Arial"/>
              </a:rPr>
              <a:t> </a:t>
            </a:r>
            <a:r>
              <a:rPr sz="600" spc="-10" dirty="0">
                <a:solidFill>
                  <a:srgbClr val="F2F2F2"/>
                </a:solidFill>
                <a:latin typeface="Arial"/>
                <a:cs typeface="Arial"/>
              </a:rPr>
              <a:t>approach</a:t>
            </a:r>
            <a:r>
              <a:rPr sz="600" spc="50" dirty="0">
                <a:solidFill>
                  <a:srgbClr val="F2F2F2"/>
                </a:solidFill>
                <a:latin typeface="Arial"/>
                <a:cs typeface="Arial"/>
              </a:rPr>
              <a:t> </a:t>
            </a:r>
            <a:r>
              <a:rPr sz="600" dirty="0">
                <a:solidFill>
                  <a:srgbClr val="F2F2F2"/>
                </a:solidFill>
                <a:latin typeface="Arial"/>
                <a:cs typeface="Arial"/>
              </a:rPr>
              <a:t>to</a:t>
            </a:r>
            <a:r>
              <a:rPr sz="600" spc="50" dirty="0">
                <a:solidFill>
                  <a:srgbClr val="F2F2F2"/>
                </a:solidFill>
                <a:latin typeface="Arial"/>
                <a:cs typeface="Arial"/>
              </a:rPr>
              <a:t> </a:t>
            </a:r>
            <a:r>
              <a:rPr sz="600" spc="-10" dirty="0">
                <a:solidFill>
                  <a:srgbClr val="F2F2F2"/>
                </a:solidFill>
                <a:latin typeface="Arial"/>
                <a:cs typeface="Arial"/>
              </a:rPr>
              <a:t>Ethics</a:t>
            </a:r>
            <a:r>
              <a:rPr sz="600" dirty="0">
                <a:solidFill>
                  <a:srgbClr val="F2F2F2"/>
                </a:solidFill>
                <a:latin typeface="Arial"/>
                <a:cs typeface="Arial"/>
              </a:rPr>
              <a:t>	</a:t>
            </a:r>
            <a:r>
              <a:rPr sz="600" spc="-20" dirty="0">
                <a:solidFill>
                  <a:srgbClr val="3D003D"/>
                </a:solidFill>
                <a:latin typeface="Arial"/>
                <a:cs typeface="Arial"/>
              </a:rPr>
              <a:t>Representing</a:t>
            </a:r>
            <a:r>
              <a:rPr sz="600" spc="60" dirty="0">
                <a:solidFill>
                  <a:srgbClr val="3D003D"/>
                </a:solidFill>
                <a:latin typeface="Arial"/>
                <a:cs typeface="Arial"/>
              </a:rPr>
              <a:t> </a:t>
            </a:r>
            <a:r>
              <a:rPr sz="600" dirty="0">
                <a:solidFill>
                  <a:srgbClr val="3D003D"/>
                </a:solidFill>
                <a:latin typeface="Arial"/>
                <a:cs typeface="Arial"/>
              </a:rPr>
              <a:t>Morality</a:t>
            </a:r>
            <a:r>
              <a:rPr sz="600" spc="65" dirty="0">
                <a:solidFill>
                  <a:srgbClr val="3D003D"/>
                </a:solidFill>
                <a:latin typeface="Arial"/>
                <a:cs typeface="Arial"/>
              </a:rPr>
              <a:t> </a:t>
            </a:r>
            <a:r>
              <a:rPr sz="600" dirty="0">
                <a:solidFill>
                  <a:srgbClr val="3D003D"/>
                </a:solidFill>
                <a:latin typeface="Arial"/>
                <a:cs typeface="Arial"/>
              </a:rPr>
              <a:t>in</a:t>
            </a:r>
            <a:r>
              <a:rPr sz="600" spc="60" dirty="0">
                <a:solidFill>
                  <a:srgbClr val="3D003D"/>
                </a:solidFill>
                <a:latin typeface="Arial"/>
                <a:cs typeface="Arial"/>
              </a:rPr>
              <a:t> </a:t>
            </a:r>
            <a:r>
              <a:rPr sz="600" dirty="0">
                <a:solidFill>
                  <a:srgbClr val="3D003D"/>
                </a:solidFill>
                <a:latin typeface="Arial"/>
                <a:cs typeface="Arial"/>
              </a:rPr>
              <a:t>Logic</a:t>
            </a:r>
            <a:r>
              <a:rPr sz="600" spc="65" dirty="0">
                <a:solidFill>
                  <a:srgbClr val="3D003D"/>
                </a:solidFill>
                <a:latin typeface="Arial"/>
                <a:cs typeface="Arial"/>
              </a:rPr>
              <a:t> </a:t>
            </a:r>
            <a:r>
              <a:rPr sz="600" spc="-10" dirty="0">
                <a:solidFill>
                  <a:srgbClr val="3D003D"/>
                </a:solidFill>
                <a:latin typeface="Arial"/>
                <a:cs typeface="Arial"/>
              </a:rPr>
              <a:t>Programming</a:t>
            </a:r>
            <a:endParaRPr sz="600">
              <a:latin typeface="Arial"/>
              <a:cs typeface="Arial"/>
            </a:endParaRPr>
          </a:p>
        </p:txBody>
      </p:sp>
      <p:sp>
        <p:nvSpPr>
          <p:cNvPr id="4" name="object 4"/>
          <p:cNvSpPr/>
          <p:nvPr/>
        </p:nvSpPr>
        <p:spPr>
          <a:xfrm>
            <a:off x="0" y="139992"/>
            <a:ext cx="4597400" cy="350520"/>
          </a:xfrm>
          <a:custGeom>
            <a:avLst/>
            <a:gdLst/>
            <a:ahLst/>
            <a:cxnLst/>
            <a:rect l="l" t="t" r="r" b="b"/>
            <a:pathLst>
              <a:path w="4597400" h="350520">
                <a:moveTo>
                  <a:pt x="0" y="0"/>
                </a:moveTo>
                <a:lnTo>
                  <a:pt x="4597400" y="0"/>
                </a:lnTo>
                <a:lnTo>
                  <a:pt x="4597400" y="350138"/>
                </a:lnTo>
                <a:lnTo>
                  <a:pt x="0" y="350138"/>
                </a:lnTo>
                <a:lnTo>
                  <a:pt x="0" y="0"/>
                </a:lnTo>
                <a:close/>
              </a:path>
            </a:pathLst>
          </a:custGeom>
          <a:solidFill>
            <a:srgbClr val="F2F2F2"/>
          </a:solidFill>
        </p:spPr>
        <p:txBody>
          <a:bodyPr wrap="square" lIns="0" tIns="0" rIns="0" bIns="0" rtlCol="0"/>
          <a:lstStyle/>
          <a:p>
            <a:endParaRPr/>
          </a:p>
        </p:txBody>
      </p:sp>
      <p:sp>
        <p:nvSpPr>
          <p:cNvPr id="5" name="object 5"/>
          <p:cNvSpPr txBox="1">
            <a:spLocks noGrp="1"/>
          </p:cNvSpPr>
          <p:nvPr>
            <p:ph type="title"/>
          </p:nvPr>
        </p:nvSpPr>
        <p:spPr>
          <a:xfrm>
            <a:off x="95300" y="199895"/>
            <a:ext cx="4235450" cy="232756"/>
          </a:xfrm>
          <a:prstGeom prst="rect">
            <a:avLst/>
          </a:prstGeom>
        </p:spPr>
        <p:txBody>
          <a:bodyPr vert="horz" wrap="square" lIns="0" tIns="17145" rIns="0" bIns="0" rtlCol="0">
            <a:spAutoFit/>
          </a:bodyPr>
          <a:lstStyle/>
          <a:p>
            <a:pPr marL="12700">
              <a:lnSpc>
                <a:spcPct val="100000"/>
              </a:lnSpc>
              <a:spcBef>
                <a:spcPts val="135"/>
              </a:spcBef>
            </a:pPr>
            <a:r>
              <a:rPr spc="-30" dirty="0"/>
              <a:t>Princess</a:t>
            </a:r>
            <a:r>
              <a:rPr spc="-70" dirty="0"/>
              <a:t> </a:t>
            </a:r>
            <a:r>
              <a:rPr spc="-25" dirty="0"/>
              <a:t>Saviour</a:t>
            </a:r>
            <a:r>
              <a:rPr spc="-65" dirty="0"/>
              <a:t> </a:t>
            </a:r>
            <a:r>
              <a:rPr dirty="0"/>
              <a:t>Moral</a:t>
            </a:r>
            <a:r>
              <a:rPr spc="-65" dirty="0"/>
              <a:t> </a:t>
            </a:r>
            <a:r>
              <a:rPr dirty="0"/>
              <a:t>Robot:</a:t>
            </a:r>
            <a:r>
              <a:rPr spc="60" dirty="0"/>
              <a:t> </a:t>
            </a:r>
            <a:r>
              <a:rPr lang="el-GR" spc="-30" dirty="0"/>
              <a:t>Παράδειγμα</a:t>
            </a:r>
            <a:r>
              <a:rPr spc="-65" dirty="0"/>
              <a:t> </a:t>
            </a:r>
            <a:r>
              <a:rPr spc="-25" dirty="0"/>
              <a:t>IV</a:t>
            </a:r>
          </a:p>
        </p:txBody>
      </p:sp>
      <p:pic>
        <p:nvPicPr>
          <p:cNvPr id="6" name="object 6"/>
          <p:cNvPicPr/>
          <p:nvPr/>
        </p:nvPicPr>
        <p:blipFill>
          <a:blip r:embed="rId2" cstate="print"/>
          <a:stretch>
            <a:fillRect/>
          </a:stretch>
        </p:blipFill>
        <p:spPr>
          <a:xfrm>
            <a:off x="1004709" y="563723"/>
            <a:ext cx="2598464" cy="1911938"/>
          </a:xfrm>
          <a:prstGeom prst="rect">
            <a:avLst/>
          </a:prstGeom>
        </p:spPr>
      </p:pic>
      <p:grpSp>
        <p:nvGrpSpPr>
          <p:cNvPr id="7" name="object 7"/>
          <p:cNvGrpSpPr/>
          <p:nvPr/>
        </p:nvGrpSpPr>
        <p:grpSpPr>
          <a:xfrm>
            <a:off x="87756" y="2692603"/>
            <a:ext cx="4432935" cy="493979"/>
            <a:chOff x="87756" y="2692603"/>
            <a:chExt cx="4432935" cy="493979"/>
          </a:xfrm>
        </p:grpSpPr>
        <p:sp>
          <p:nvSpPr>
            <p:cNvPr id="8" name="object 8"/>
            <p:cNvSpPr/>
            <p:nvPr/>
          </p:nvSpPr>
          <p:spPr>
            <a:xfrm>
              <a:off x="87756" y="2692603"/>
              <a:ext cx="4432935" cy="82550"/>
            </a:xfrm>
            <a:custGeom>
              <a:avLst/>
              <a:gdLst/>
              <a:ahLst/>
              <a:cxnLst/>
              <a:rect l="l" t="t" r="r" b="b"/>
              <a:pathLst>
                <a:path w="4432935" h="82550">
                  <a:moveTo>
                    <a:pt x="4432554" y="82397"/>
                  </a:moveTo>
                  <a:lnTo>
                    <a:pt x="0" y="82397"/>
                  </a:lnTo>
                  <a:lnTo>
                    <a:pt x="0" y="50800"/>
                  </a:lnTo>
                  <a:lnTo>
                    <a:pt x="4010" y="31075"/>
                  </a:lnTo>
                  <a:lnTo>
                    <a:pt x="14927" y="14922"/>
                  </a:lnTo>
                  <a:lnTo>
                    <a:pt x="31080" y="4008"/>
                  </a:lnTo>
                  <a:lnTo>
                    <a:pt x="50800" y="0"/>
                  </a:lnTo>
                  <a:lnTo>
                    <a:pt x="4381754" y="0"/>
                  </a:lnTo>
                  <a:lnTo>
                    <a:pt x="4401473" y="4008"/>
                  </a:lnTo>
                  <a:lnTo>
                    <a:pt x="4417626" y="14922"/>
                  </a:lnTo>
                  <a:lnTo>
                    <a:pt x="4428543" y="31075"/>
                  </a:lnTo>
                  <a:lnTo>
                    <a:pt x="4432554" y="50800"/>
                  </a:lnTo>
                  <a:lnTo>
                    <a:pt x="4432554" y="82397"/>
                  </a:lnTo>
                  <a:close/>
                </a:path>
              </a:pathLst>
            </a:custGeom>
            <a:solidFill>
              <a:srgbClr val="FBF9FB"/>
            </a:solidFill>
          </p:spPr>
          <p:txBody>
            <a:bodyPr wrap="square" lIns="0" tIns="0" rIns="0" bIns="0" rtlCol="0"/>
            <a:lstStyle/>
            <a:p>
              <a:endParaRPr/>
            </a:p>
          </p:txBody>
        </p:sp>
        <p:sp>
          <p:nvSpPr>
            <p:cNvPr id="10" name="object 10"/>
            <p:cNvSpPr/>
            <p:nvPr/>
          </p:nvSpPr>
          <p:spPr>
            <a:xfrm>
              <a:off x="87756" y="2737002"/>
              <a:ext cx="4432935" cy="449580"/>
            </a:xfrm>
            <a:custGeom>
              <a:avLst/>
              <a:gdLst/>
              <a:ahLst/>
              <a:cxnLst/>
              <a:rect l="l" t="t" r="r" b="b"/>
              <a:pathLst>
                <a:path w="4432935" h="449580">
                  <a:moveTo>
                    <a:pt x="4381754" y="449313"/>
                  </a:moveTo>
                  <a:lnTo>
                    <a:pt x="50800" y="449313"/>
                  </a:lnTo>
                  <a:lnTo>
                    <a:pt x="31080" y="445310"/>
                  </a:lnTo>
                  <a:lnTo>
                    <a:pt x="14927" y="434405"/>
                  </a:lnTo>
                  <a:lnTo>
                    <a:pt x="4010" y="418254"/>
                  </a:lnTo>
                  <a:lnTo>
                    <a:pt x="0" y="398513"/>
                  </a:lnTo>
                  <a:lnTo>
                    <a:pt x="0" y="0"/>
                  </a:lnTo>
                  <a:lnTo>
                    <a:pt x="4432554" y="0"/>
                  </a:lnTo>
                  <a:lnTo>
                    <a:pt x="4432554" y="398513"/>
                  </a:lnTo>
                  <a:lnTo>
                    <a:pt x="4428543" y="418254"/>
                  </a:lnTo>
                  <a:lnTo>
                    <a:pt x="4417626" y="434405"/>
                  </a:lnTo>
                  <a:lnTo>
                    <a:pt x="4401473" y="445310"/>
                  </a:lnTo>
                  <a:lnTo>
                    <a:pt x="4381754" y="449313"/>
                  </a:lnTo>
                  <a:close/>
                </a:path>
              </a:pathLst>
            </a:custGeom>
            <a:solidFill>
              <a:srgbClr val="FBF9FB"/>
            </a:solidFill>
          </p:spPr>
          <p:txBody>
            <a:bodyPr wrap="square" lIns="0" tIns="0" rIns="0" bIns="0" rtlCol="0"/>
            <a:lstStyle/>
            <a:p>
              <a:endParaRPr/>
            </a:p>
          </p:txBody>
        </p:sp>
      </p:grpSp>
      <p:sp>
        <p:nvSpPr>
          <p:cNvPr id="11" name="object 11"/>
          <p:cNvSpPr txBox="1"/>
          <p:nvPr/>
        </p:nvSpPr>
        <p:spPr>
          <a:xfrm>
            <a:off x="138556" y="2755849"/>
            <a:ext cx="4432935" cy="346249"/>
          </a:xfrm>
          <a:prstGeom prst="rect">
            <a:avLst/>
          </a:prstGeom>
        </p:spPr>
        <p:txBody>
          <a:bodyPr vert="horz" wrap="square" lIns="0" tIns="0" rIns="0" bIns="0" rtlCol="0">
            <a:spAutoFit/>
          </a:bodyPr>
          <a:lstStyle/>
          <a:p>
            <a:pPr algn="just">
              <a:lnSpc>
                <a:spcPts val="855"/>
              </a:lnSpc>
            </a:pPr>
            <a:r>
              <a:rPr lang="el-GR" sz="900" spc="-20" dirty="0">
                <a:solidFill>
                  <a:srgbClr val="0A000A"/>
                </a:solidFill>
                <a:latin typeface="Tahoma"/>
                <a:cs typeface="Tahoma"/>
              </a:rPr>
              <a:t>Στην περίπτωση που δεν υπάρχουν κανόνες ηθικής, και οι δύο κανόνες αποσύρονται, το ρομπότ δεν υιοθετεί κανένα ηθικό κανόνα για να σώσει την πριγκίπισσα, δηλαδή το ρομπότ δεν έχει πρόθεση να σώσει την πριγκίπισσα, και έτσι η πριγκίπισσα δεν σώζεται.</a:t>
            </a:r>
            <a:endParaRPr sz="900" dirty="0">
              <a:latin typeface="Tahoma"/>
              <a:cs typeface="Tahoma"/>
            </a:endParaRPr>
          </a:p>
        </p:txBody>
      </p:sp>
      <p:grpSp>
        <p:nvGrpSpPr>
          <p:cNvPr id="12" name="object 12"/>
          <p:cNvGrpSpPr/>
          <p:nvPr/>
        </p:nvGrpSpPr>
        <p:grpSpPr>
          <a:xfrm>
            <a:off x="0" y="3346348"/>
            <a:ext cx="4597400" cy="109855"/>
            <a:chOff x="0" y="3346348"/>
            <a:chExt cx="4597400" cy="109855"/>
          </a:xfrm>
        </p:grpSpPr>
        <p:sp>
          <p:nvSpPr>
            <p:cNvPr id="13" name="object 13"/>
            <p:cNvSpPr/>
            <p:nvPr/>
          </p:nvSpPr>
          <p:spPr>
            <a:xfrm>
              <a:off x="0" y="3346348"/>
              <a:ext cx="1536065" cy="109855"/>
            </a:xfrm>
            <a:custGeom>
              <a:avLst/>
              <a:gdLst/>
              <a:ahLst/>
              <a:cxnLst/>
              <a:rect l="l" t="t" r="r" b="b"/>
              <a:pathLst>
                <a:path w="1536065" h="109854">
                  <a:moveTo>
                    <a:pt x="1535950" y="109639"/>
                  </a:moveTo>
                  <a:lnTo>
                    <a:pt x="0" y="109639"/>
                  </a:lnTo>
                  <a:lnTo>
                    <a:pt x="0" y="0"/>
                  </a:lnTo>
                  <a:lnTo>
                    <a:pt x="1535950" y="0"/>
                  </a:lnTo>
                  <a:lnTo>
                    <a:pt x="1535950" y="109639"/>
                  </a:lnTo>
                  <a:close/>
                </a:path>
              </a:pathLst>
            </a:custGeom>
            <a:solidFill>
              <a:srgbClr val="510051"/>
            </a:solidFill>
          </p:spPr>
          <p:txBody>
            <a:bodyPr wrap="square" lIns="0" tIns="0" rIns="0" bIns="0" rtlCol="0"/>
            <a:lstStyle/>
            <a:p>
              <a:endParaRPr/>
            </a:p>
          </p:txBody>
        </p:sp>
        <p:sp>
          <p:nvSpPr>
            <p:cNvPr id="14" name="object 14"/>
            <p:cNvSpPr/>
            <p:nvPr/>
          </p:nvSpPr>
          <p:spPr>
            <a:xfrm>
              <a:off x="1535950" y="3346348"/>
              <a:ext cx="1536065" cy="109855"/>
            </a:xfrm>
            <a:custGeom>
              <a:avLst/>
              <a:gdLst/>
              <a:ahLst/>
              <a:cxnLst/>
              <a:rect l="l" t="t" r="r" b="b"/>
              <a:pathLst>
                <a:path w="1536064" h="109854">
                  <a:moveTo>
                    <a:pt x="1536001" y="109639"/>
                  </a:moveTo>
                  <a:lnTo>
                    <a:pt x="0" y="109639"/>
                  </a:lnTo>
                  <a:lnTo>
                    <a:pt x="0" y="0"/>
                  </a:lnTo>
                  <a:lnTo>
                    <a:pt x="1536001" y="0"/>
                  </a:lnTo>
                  <a:lnTo>
                    <a:pt x="1536001" y="109639"/>
                  </a:lnTo>
                  <a:close/>
                </a:path>
              </a:pathLst>
            </a:custGeom>
            <a:solidFill>
              <a:srgbClr val="EBEBEB"/>
            </a:solidFill>
          </p:spPr>
          <p:txBody>
            <a:bodyPr wrap="square" lIns="0" tIns="0" rIns="0" bIns="0" rtlCol="0"/>
            <a:lstStyle/>
            <a:p>
              <a:endParaRPr/>
            </a:p>
          </p:txBody>
        </p:sp>
        <p:sp>
          <p:nvSpPr>
            <p:cNvPr id="15" name="object 15"/>
            <p:cNvSpPr/>
            <p:nvPr/>
          </p:nvSpPr>
          <p:spPr>
            <a:xfrm>
              <a:off x="3071964" y="3346348"/>
              <a:ext cx="1525905" cy="108585"/>
            </a:xfrm>
            <a:custGeom>
              <a:avLst/>
              <a:gdLst/>
              <a:ahLst/>
              <a:cxnLst/>
              <a:rect l="l" t="t" r="r" b="b"/>
              <a:pathLst>
                <a:path w="1525904" h="108585">
                  <a:moveTo>
                    <a:pt x="0" y="0"/>
                  </a:moveTo>
                  <a:lnTo>
                    <a:pt x="1525435" y="0"/>
                  </a:lnTo>
                  <a:lnTo>
                    <a:pt x="1525435" y="108051"/>
                  </a:lnTo>
                  <a:lnTo>
                    <a:pt x="0" y="108051"/>
                  </a:lnTo>
                  <a:lnTo>
                    <a:pt x="0" y="0"/>
                  </a:lnTo>
                  <a:close/>
                </a:path>
              </a:pathLst>
            </a:custGeom>
            <a:solidFill>
              <a:srgbClr val="D8D8D8"/>
            </a:solidFill>
          </p:spPr>
          <p:txBody>
            <a:bodyPr wrap="square" lIns="0" tIns="0" rIns="0" bIns="0" rtlCol="0"/>
            <a:lstStyle/>
            <a:p>
              <a:endParaRPr/>
            </a:p>
          </p:txBody>
        </p:sp>
      </p:grpSp>
      <p:sp>
        <p:nvSpPr>
          <p:cNvPr id="16" name="object 16"/>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dirty="0"/>
              <a:t>Calegari</a:t>
            </a:r>
            <a:r>
              <a:rPr spc="170" dirty="0"/>
              <a:t> </a:t>
            </a:r>
            <a:r>
              <a:rPr spc="-20" dirty="0"/>
              <a:t>(Universit`a</a:t>
            </a:r>
            <a:r>
              <a:rPr spc="5" dirty="0"/>
              <a:t> </a:t>
            </a:r>
            <a:r>
              <a:rPr spc="-10" dirty="0"/>
              <a:t>Bologna)</a:t>
            </a:r>
          </a:p>
        </p:txBody>
      </p:sp>
      <p:sp>
        <p:nvSpPr>
          <p:cNvPr id="17" name="object 17"/>
          <p:cNvSpPr txBox="1"/>
          <p:nvPr/>
        </p:nvSpPr>
        <p:spPr>
          <a:xfrm>
            <a:off x="2053069" y="3351784"/>
            <a:ext cx="502284" cy="102235"/>
          </a:xfrm>
          <a:prstGeom prst="rect">
            <a:avLst/>
          </a:prstGeom>
        </p:spPr>
        <p:txBody>
          <a:bodyPr vert="horz" wrap="square" lIns="0" tIns="0" rIns="0" bIns="0" rtlCol="0">
            <a:spAutoFit/>
          </a:bodyPr>
          <a:lstStyle/>
          <a:p>
            <a:pPr marL="12700">
              <a:lnSpc>
                <a:spcPts val="675"/>
              </a:lnSpc>
            </a:pPr>
            <a:r>
              <a:rPr sz="600" dirty="0">
                <a:solidFill>
                  <a:srgbClr val="470047"/>
                </a:solidFill>
                <a:latin typeface="Arial"/>
                <a:cs typeface="Arial"/>
              </a:rPr>
              <a:t>Ethics and</a:t>
            </a:r>
            <a:r>
              <a:rPr sz="600" spc="5" dirty="0">
                <a:solidFill>
                  <a:srgbClr val="470047"/>
                </a:solidFill>
                <a:latin typeface="Arial"/>
                <a:cs typeface="Arial"/>
              </a:rPr>
              <a:t> </a:t>
            </a:r>
            <a:r>
              <a:rPr sz="600" spc="-25" dirty="0">
                <a:solidFill>
                  <a:srgbClr val="470047"/>
                </a:solidFill>
                <a:latin typeface="Arial"/>
                <a:cs typeface="Arial"/>
              </a:rPr>
              <a:t>LP</a:t>
            </a:r>
            <a:endParaRPr sz="600">
              <a:latin typeface="Arial"/>
              <a:cs typeface="Arial"/>
            </a:endParaRPr>
          </a:p>
        </p:txBody>
      </p:sp>
      <p:sp>
        <p:nvSpPr>
          <p:cNvPr id="18" name="object 18"/>
          <p:cNvSpPr txBox="1">
            <a:spLocks noGrp="1"/>
          </p:cNvSpPr>
          <p:nvPr>
            <p:ph type="ftr" sz="quarter" idx="5"/>
          </p:nvPr>
        </p:nvSpPr>
        <p:spPr>
          <a:prstGeom prst="rect">
            <a:avLst/>
          </a:prstGeom>
        </p:spPr>
        <p:txBody>
          <a:bodyPr vert="horz" wrap="square" lIns="0" tIns="0" rIns="0" bIns="0" rtlCol="0">
            <a:spAutoFit/>
          </a:bodyPr>
          <a:lstStyle/>
          <a:p>
            <a:pPr marL="12700">
              <a:lnSpc>
                <a:spcPts val="675"/>
              </a:lnSpc>
            </a:pPr>
            <a:r>
              <a:rPr dirty="0"/>
              <a:t>A.Y.</a:t>
            </a:r>
            <a:r>
              <a:rPr spc="100" dirty="0"/>
              <a:t> </a:t>
            </a:r>
            <a:r>
              <a:rPr spc="-10" dirty="0"/>
              <a:t>2020/2021</a:t>
            </a:r>
          </a:p>
        </p:txBody>
      </p:sp>
      <p:sp>
        <p:nvSpPr>
          <p:cNvPr id="19" name="object 19"/>
          <p:cNvSpPr txBox="1">
            <a:spLocks noGrp="1"/>
          </p:cNvSpPr>
          <p:nvPr>
            <p:ph type="sldNum" sz="quarter" idx="7"/>
          </p:nvPr>
        </p:nvSpPr>
        <p:spPr>
          <a:prstGeom prst="rect">
            <a:avLst/>
          </a:prstGeom>
        </p:spPr>
        <p:txBody>
          <a:bodyPr vert="horz" wrap="square" lIns="0" tIns="0" rIns="0" bIns="0" rtlCol="0">
            <a:spAutoFit/>
          </a:bodyPr>
          <a:lstStyle/>
          <a:p>
            <a:pPr marL="38100">
              <a:lnSpc>
                <a:spcPts val="675"/>
              </a:lnSpc>
            </a:pPr>
            <a:fld id="{81D60167-4931-47E6-BA6A-407CBD079E47}" type="slidenum">
              <a:rPr spc="-25" dirty="0"/>
              <a:t>42</a:t>
            </a:fld>
            <a:r>
              <a:rPr spc="-60" dirty="0"/>
              <a:t> </a:t>
            </a:r>
            <a:r>
              <a:rPr spc="150" dirty="0"/>
              <a:t>/</a:t>
            </a:r>
            <a:r>
              <a:rPr spc="-55" dirty="0"/>
              <a:t> </a:t>
            </a:r>
            <a:r>
              <a:rPr spc="-25" dirty="0"/>
              <a:t>69</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04008" y="0"/>
            <a:ext cx="2293620" cy="140335"/>
          </a:xfrm>
          <a:custGeom>
            <a:avLst/>
            <a:gdLst/>
            <a:ahLst/>
            <a:cxnLst/>
            <a:rect l="l" t="t" r="r" b="b"/>
            <a:pathLst>
              <a:path w="2293620" h="140335">
                <a:moveTo>
                  <a:pt x="2293391" y="139992"/>
                </a:moveTo>
                <a:lnTo>
                  <a:pt x="0" y="139992"/>
                </a:lnTo>
                <a:lnTo>
                  <a:pt x="0" y="0"/>
                </a:lnTo>
                <a:lnTo>
                  <a:pt x="2293391" y="0"/>
                </a:lnTo>
                <a:lnTo>
                  <a:pt x="2293391" y="139992"/>
                </a:lnTo>
                <a:close/>
              </a:path>
            </a:pathLst>
          </a:custGeom>
          <a:solidFill>
            <a:srgbClr val="D8D8D8"/>
          </a:solidFill>
        </p:spPr>
        <p:txBody>
          <a:bodyPr wrap="square" lIns="0" tIns="0" rIns="0" bIns="0" rtlCol="0"/>
          <a:lstStyle/>
          <a:p>
            <a:endParaRPr/>
          </a:p>
        </p:txBody>
      </p:sp>
      <p:sp>
        <p:nvSpPr>
          <p:cNvPr id="3" name="object 3"/>
          <p:cNvSpPr txBox="1"/>
          <p:nvPr/>
        </p:nvSpPr>
        <p:spPr>
          <a:xfrm>
            <a:off x="1346885" y="792"/>
            <a:ext cx="2548255" cy="116839"/>
          </a:xfrm>
          <a:prstGeom prst="rect">
            <a:avLst/>
          </a:prstGeom>
        </p:spPr>
        <p:txBody>
          <a:bodyPr vert="horz" wrap="square" lIns="0" tIns="12065" rIns="0" bIns="0" rtlCol="0">
            <a:spAutoFit/>
          </a:bodyPr>
          <a:lstStyle/>
          <a:p>
            <a:pPr marL="12700">
              <a:lnSpc>
                <a:spcPct val="100000"/>
              </a:lnSpc>
              <a:spcBef>
                <a:spcPts val="95"/>
              </a:spcBef>
              <a:tabLst>
                <a:tab pos="1024255" algn="l"/>
              </a:tabLst>
            </a:pPr>
            <a:r>
              <a:rPr sz="600" dirty="0">
                <a:solidFill>
                  <a:srgbClr val="F2F2F2"/>
                </a:solidFill>
                <a:latin typeface="Arial"/>
                <a:cs typeface="Arial"/>
              </a:rPr>
              <a:t>An</a:t>
            </a:r>
            <a:r>
              <a:rPr sz="600" spc="50" dirty="0">
                <a:solidFill>
                  <a:srgbClr val="F2F2F2"/>
                </a:solidFill>
                <a:latin typeface="Arial"/>
                <a:cs typeface="Arial"/>
              </a:rPr>
              <a:t> </a:t>
            </a:r>
            <a:r>
              <a:rPr sz="600" dirty="0">
                <a:solidFill>
                  <a:srgbClr val="F2F2F2"/>
                </a:solidFill>
                <a:latin typeface="Arial"/>
                <a:cs typeface="Arial"/>
              </a:rPr>
              <a:t>LP</a:t>
            </a:r>
            <a:r>
              <a:rPr sz="600" spc="50" dirty="0">
                <a:solidFill>
                  <a:srgbClr val="F2F2F2"/>
                </a:solidFill>
                <a:latin typeface="Arial"/>
                <a:cs typeface="Arial"/>
              </a:rPr>
              <a:t> </a:t>
            </a:r>
            <a:r>
              <a:rPr sz="600" spc="-10" dirty="0">
                <a:solidFill>
                  <a:srgbClr val="F2F2F2"/>
                </a:solidFill>
                <a:latin typeface="Arial"/>
                <a:cs typeface="Arial"/>
              </a:rPr>
              <a:t>approach</a:t>
            </a:r>
            <a:r>
              <a:rPr sz="600" spc="50" dirty="0">
                <a:solidFill>
                  <a:srgbClr val="F2F2F2"/>
                </a:solidFill>
                <a:latin typeface="Arial"/>
                <a:cs typeface="Arial"/>
              </a:rPr>
              <a:t> </a:t>
            </a:r>
            <a:r>
              <a:rPr sz="600" dirty="0">
                <a:solidFill>
                  <a:srgbClr val="F2F2F2"/>
                </a:solidFill>
                <a:latin typeface="Arial"/>
                <a:cs typeface="Arial"/>
              </a:rPr>
              <a:t>to</a:t>
            </a:r>
            <a:r>
              <a:rPr sz="600" spc="50" dirty="0">
                <a:solidFill>
                  <a:srgbClr val="F2F2F2"/>
                </a:solidFill>
                <a:latin typeface="Arial"/>
                <a:cs typeface="Arial"/>
              </a:rPr>
              <a:t> </a:t>
            </a:r>
            <a:r>
              <a:rPr sz="600" spc="-10" dirty="0">
                <a:solidFill>
                  <a:srgbClr val="F2F2F2"/>
                </a:solidFill>
                <a:latin typeface="Arial"/>
                <a:cs typeface="Arial"/>
              </a:rPr>
              <a:t>Ethics</a:t>
            </a:r>
            <a:r>
              <a:rPr sz="600" dirty="0">
                <a:solidFill>
                  <a:srgbClr val="F2F2F2"/>
                </a:solidFill>
                <a:latin typeface="Arial"/>
                <a:cs typeface="Arial"/>
              </a:rPr>
              <a:t>	</a:t>
            </a:r>
            <a:r>
              <a:rPr sz="600" spc="-20" dirty="0">
                <a:solidFill>
                  <a:srgbClr val="3D003D"/>
                </a:solidFill>
                <a:latin typeface="Arial"/>
                <a:cs typeface="Arial"/>
              </a:rPr>
              <a:t>Representing</a:t>
            </a:r>
            <a:r>
              <a:rPr sz="600" spc="60" dirty="0">
                <a:solidFill>
                  <a:srgbClr val="3D003D"/>
                </a:solidFill>
                <a:latin typeface="Arial"/>
                <a:cs typeface="Arial"/>
              </a:rPr>
              <a:t> </a:t>
            </a:r>
            <a:r>
              <a:rPr sz="600" dirty="0">
                <a:solidFill>
                  <a:srgbClr val="3D003D"/>
                </a:solidFill>
                <a:latin typeface="Arial"/>
                <a:cs typeface="Arial"/>
              </a:rPr>
              <a:t>Morality</a:t>
            </a:r>
            <a:r>
              <a:rPr sz="600" spc="65" dirty="0">
                <a:solidFill>
                  <a:srgbClr val="3D003D"/>
                </a:solidFill>
                <a:latin typeface="Arial"/>
                <a:cs typeface="Arial"/>
              </a:rPr>
              <a:t> </a:t>
            </a:r>
            <a:r>
              <a:rPr sz="600" dirty="0">
                <a:solidFill>
                  <a:srgbClr val="3D003D"/>
                </a:solidFill>
                <a:latin typeface="Arial"/>
                <a:cs typeface="Arial"/>
              </a:rPr>
              <a:t>in</a:t>
            </a:r>
            <a:r>
              <a:rPr sz="600" spc="60" dirty="0">
                <a:solidFill>
                  <a:srgbClr val="3D003D"/>
                </a:solidFill>
                <a:latin typeface="Arial"/>
                <a:cs typeface="Arial"/>
              </a:rPr>
              <a:t> </a:t>
            </a:r>
            <a:r>
              <a:rPr sz="600" dirty="0">
                <a:solidFill>
                  <a:srgbClr val="3D003D"/>
                </a:solidFill>
                <a:latin typeface="Arial"/>
                <a:cs typeface="Arial"/>
              </a:rPr>
              <a:t>Logic</a:t>
            </a:r>
            <a:r>
              <a:rPr sz="600" spc="65" dirty="0">
                <a:solidFill>
                  <a:srgbClr val="3D003D"/>
                </a:solidFill>
                <a:latin typeface="Arial"/>
                <a:cs typeface="Arial"/>
              </a:rPr>
              <a:t> </a:t>
            </a:r>
            <a:r>
              <a:rPr sz="600" spc="-10" dirty="0">
                <a:solidFill>
                  <a:srgbClr val="3D003D"/>
                </a:solidFill>
                <a:latin typeface="Arial"/>
                <a:cs typeface="Arial"/>
              </a:rPr>
              <a:t>Programming</a:t>
            </a:r>
            <a:endParaRPr sz="600">
              <a:latin typeface="Arial"/>
              <a:cs typeface="Arial"/>
            </a:endParaRPr>
          </a:p>
        </p:txBody>
      </p:sp>
      <p:sp>
        <p:nvSpPr>
          <p:cNvPr id="4" name="object 4"/>
          <p:cNvSpPr/>
          <p:nvPr/>
        </p:nvSpPr>
        <p:spPr>
          <a:xfrm>
            <a:off x="0" y="139992"/>
            <a:ext cx="4597400" cy="350520"/>
          </a:xfrm>
          <a:custGeom>
            <a:avLst/>
            <a:gdLst/>
            <a:ahLst/>
            <a:cxnLst/>
            <a:rect l="l" t="t" r="r" b="b"/>
            <a:pathLst>
              <a:path w="4597400" h="350520">
                <a:moveTo>
                  <a:pt x="0" y="0"/>
                </a:moveTo>
                <a:lnTo>
                  <a:pt x="4597400" y="0"/>
                </a:lnTo>
                <a:lnTo>
                  <a:pt x="4597400" y="350138"/>
                </a:lnTo>
                <a:lnTo>
                  <a:pt x="0" y="350138"/>
                </a:lnTo>
                <a:lnTo>
                  <a:pt x="0" y="0"/>
                </a:lnTo>
                <a:close/>
              </a:path>
            </a:pathLst>
          </a:custGeom>
          <a:solidFill>
            <a:srgbClr val="F2F2F2"/>
          </a:solidFill>
        </p:spPr>
        <p:txBody>
          <a:bodyPr wrap="square" lIns="0" tIns="0" rIns="0" bIns="0" rtlCol="0"/>
          <a:lstStyle/>
          <a:p>
            <a:endParaRPr/>
          </a:p>
        </p:txBody>
      </p:sp>
      <p:sp>
        <p:nvSpPr>
          <p:cNvPr id="5" name="object 5"/>
          <p:cNvSpPr txBox="1">
            <a:spLocks noGrp="1"/>
          </p:cNvSpPr>
          <p:nvPr>
            <p:ph type="title"/>
          </p:nvPr>
        </p:nvSpPr>
        <p:spPr>
          <a:xfrm>
            <a:off x="95300" y="199895"/>
            <a:ext cx="4235450" cy="232756"/>
          </a:xfrm>
          <a:prstGeom prst="rect">
            <a:avLst/>
          </a:prstGeom>
        </p:spPr>
        <p:txBody>
          <a:bodyPr vert="horz" wrap="square" lIns="0" tIns="17145" rIns="0" bIns="0" rtlCol="0">
            <a:spAutoFit/>
          </a:bodyPr>
          <a:lstStyle/>
          <a:p>
            <a:pPr marL="12700">
              <a:lnSpc>
                <a:spcPct val="100000"/>
              </a:lnSpc>
              <a:spcBef>
                <a:spcPts val="135"/>
              </a:spcBef>
            </a:pPr>
            <a:r>
              <a:rPr spc="-30" dirty="0"/>
              <a:t>Princess</a:t>
            </a:r>
            <a:r>
              <a:rPr spc="-70" dirty="0"/>
              <a:t> </a:t>
            </a:r>
            <a:r>
              <a:rPr spc="-25" dirty="0"/>
              <a:t>Saviour</a:t>
            </a:r>
            <a:r>
              <a:rPr spc="-65" dirty="0"/>
              <a:t> </a:t>
            </a:r>
            <a:r>
              <a:rPr dirty="0"/>
              <a:t>Moral</a:t>
            </a:r>
            <a:r>
              <a:rPr spc="-65" dirty="0"/>
              <a:t> </a:t>
            </a:r>
            <a:r>
              <a:rPr dirty="0"/>
              <a:t>Robot:</a:t>
            </a:r>
            <a:r>
              <a:rPr spc="60" dirty="0"/>
              <a:t> </a:t>
            </a:r>
            <a:r>
              <a:rPr lang="el-GR" spc="-30" dirty="0"/>
              <a:t>Παράδειγμα</a:t>
            </a:r>
            <a:r>
              <a:rPr spc="-65" dirty="0"/>
              <a:t> </a:t>
            </a:r>
            <a:r>
              <a:rPr spc="40" dirty="0"/>
              <a:t>V</a:t>
            </a:r>
          </a:p>
        </p:txBody>
      </p:sp>
      <p:pic>
        <p:nvPicPr>
          <p:cNvPr id="6" name="object 6"/>
          <p:cNvPicPr/>
          <p:nvPr/>
        </p:nvPicPr>
        <p:blipFill>
          <a:blip r:embed="rId2" cstate="print"/>
          <a:stretch>
            <a:fillRect/>
          </a:stretch>
        </p:blipFill>
        <p:spPr>
          <a:xfrm>
            <a:off x="1144682" y="582291"/>
            <a:ext cx="2306868" cy="1711386"/>
          </a:xfrm>
          <a:prstGeom prst="rect">
            <a:avLst/>
          </a:prstGeom>
        </p:spPr>
      </p:pic>
      <p:grpSp>
        <p:nvGrpSpPr>
          <p:cNvPr id="7" name="object 7"/>
          <p:cNvGrpSpPr/>
          <p:nvPr/>
        </p:nvGrpSpPr>
        <p:grpSpPr>
          <a:xfrm>
            <a:off x="87756" y="2532900"/>
            <a:ext cx="4432935" cy="633057"/>
            <a:chOff x="87756" y="2532900"/>
            <a:chExt cx="4432935" cy="633057"/>
          </a:xfrm>
        </p:grpSpPr>
        <p:sp>
          <p:nvSpPr>
            <p:cNvPr id="8" name="object 8"/>
            <p:cNvSpPr/>
            <p:nvPr/>
          </p:nvSpPr>
          <p:spPr>
            <a:xfrm>
              <a:off x="87756" y="2532900"/>
              <a:ext cx="4432935" cy="82550"/>
            </a:xfrm>
            <a:custGeom>
              <a:avLst/>
              <a:gdLst/>
              <a:ahLst/>
              <a:cxnLst/>
              <a:rect l="l" t="t" r="r" b="b"/>
              <a:pathLst>
                <a:path w="4432935" h="82550">
                  <a:moveTo>
                    <a:pt x="4432554" y="82410"/>
                  </a:moveTo>
                  <a:lnTo>
                    <a:pt x="0" y="82410"/>
                  </a:lnTo>
                  <a:lnTo>
                    <a:pt x="0" y="50800"/>
                  </a:lnTo>
                  <a:lnTo>
                    <a:pt x="4010" y="31080"/>
                  </a:lnTo>
                  <a:lnTo>
                    <a:pt x="14927" y="14927"/>
                  </a:lnTo>
                  <a:lnTo>
                    <a:pt x="31080" y="4010"/>
                  </a:lnTo>
                  <a:lnTo>
                    <a:pt x="50800" y="0"/>
                  </a:lnTo>
                  <a:lnTo>
                    <a:pt x="4381754" y="0"/>
                  </a:lnTo>
                  <a:lnTo>
                    <a:pt x="4401473" y="4010"/>
                  </a:lnTo>
                  <a:lnTo>
                    <a:pt x="4417626" y="14927"/>
                  </a:lnTo>
                  <a:lnTo>
                    <a:pt x="4428543" y="31080"/>
                  </a:lnTo>
                  <a:lnTo>
                    <a:pt x="4432554" y="50800"/>
                  </a:lnTo>
                  <a:lnTo>
                    <a:pt x="4432554" y="82410"/>
                  </a:lnTo>
                  <a:close/>
                </a:path>
              </a:pathLst>
            </a:custGeom>
            <a:solidFill>
              <a:srgbClr val="FBF9FB"/>
            </a:solidFill>
          </p:spPr>
          <p:txBody>
            <a:bodyPr wrap="square" lIns="0" tIns="0" rIns="0" bIns="0" rtlCol="0"/>
            <a:lstStyle/>
            <a:p>
              <a:endParaRPr/>
            </a:p>
          </p:txBody>
        </p:sp>
        <p:sp>
          <p:nvSpPr>
            <p:cNvPr id="10" name="object 10"/>
            <p:cNvSpPr/>
            <p:nvPr/>
          </p:nvSpPr>
          <p:spPr>
            <a:xfrm>
              <a:off x="87756" y="2577312"/>
              <a:ext cx="4432935" cy="588645"/>
            </a:xfrm>
            <a:custGeom>
              <a:avLst/>
              <a:gdLst/>
              <a:ahLst/>
              <a:cxnLst/>
              <a:rect l="l" t="t" r="r" b="b"/>
              <a:pathLst>
                <a:path w="4432935" h="588644">
                  <a:moveTo>
                    <a:pt x="4381754" y="588505"/>
                  </a:moveTo>
                  <a:lnTo>
                    <a:pt x="50800" y="588505"/>
                  </a:lnTo>
                  <a:lnTo>
                    <a:pt x="31080" y="584496"/>
                  </a:lnTo>
                  <a:lnTo>
                    <a:pt x="14927" y="573582"/>
                  </a:lnTo>
                  <a:lnTo>
                    <a:pt x="4010" y="557429"/>
                  </a:lnTo>
                  <a:lnTo>
                    <a:pt x="0" y="537705"/>
                  </a:lnTo>
                  <a:lnTo>
                    <a:pt x="0" y="0"/>
                  </a:lnTo>
                  <a:lnTo>
                    <a:pt x="4432554" y="0"/>
                  </a:lnTo>
                  <a:lnTo>
                    <a:pt x="4432554" y="537705"/>
                  </a:lnTo>
                  <a:lnTo>
                    <a:pt x="4428543" y="557429"/>
                  </a:lnTo>
                  <a:lnTo>
                    <a:pt x="4417626" y="573582"/>
                  </a:lnTo>
                  <a:lnTo>
                    <a:pt x="4401473" y="584496"/>
                  </a:lnTo>
                  <a:lnTo>
                    <a:pt x="4381754" y="588505"/>
                  </a:lnTo>
                  <a:close/>
                </a:path>
              </a:pathLst>
            </a:custGeom>
            <a:solidFill>
              <a:srgbClr val="FBF9FB"/>
            </a:solidFill>
          </p:spPr>
          <p:txBody>
            <a:bodyPr wrap="square" lIns="0" tIns="0" rIns="0" bIns="0" rtlCol="0"/>
            <a:lstStyle/>
            <a:p>
              <a:endParaRPr/>
            </a:p>
          </p:txBody>
        </p:sp>
        <p:sp>
          <p:nvSpPr>
            <p:cNvPr id="11" name="object 11"/>
            <p:cNvSpPr/>
            <p:nvPr/>
          </p:nvSpPr>
          <p:spPr>
            <a:xfrm>
              <a:off x="3550894" y="2818358"/>
              <a:ext cx="36195" cy="0"/>
            </a:xfrm>
            <a:custGeom>
              <a:avLst/>
              <a:gdLst/>
              <a:ahLst/>
              <a:cxnLst/>
              <a:rect l="l" t="t" r="r" b="b"/>
              <a:pathLst>
                <a:path w="36195">
                  <a:moveTo>
                    <a:pt x="0" y="0"/>
                  </a:moveTo>
                  <a:lnTo>
                    <a:pt x="35864" y="0"/>
                  </a:lnTo>
                </a:path>
              </a:pathLst>
            </a:custGeom>
            <a:ln w="5054">
              <a:solidFill>
                <a:srgbClr val="0A000A"/>
              </a:solidFill>
            </a:ln>
          </p:spPr>
          <p:txBody>
            <a:bodyPr wrap="square" lIns="0" tIns="0" rIns="0" bIns="0" rtlCol="0"/>
            <a:lstStyle/>
            <a:p>
              <a:endParaRPr/>
            </a:p>
          </p:txBody>
        </p:sp>
      </p:grpSp>
      <p:sp>
        <p:nvSpPr>
          <p:cNvPr id="12" name="object 12"/>
          <p:cNvSpPr txBox="1"/>
          <p:nvPr/>
        </p:nvSpPr>
        <p:spPr>
          <a:xfrm>
            <a:off x="138556" y="2596159"/>
            <a:ext cx="4432935" cy="621030"/>
          </a:xfrm>
          <a:prstGeom prst="rect">
            <a:avLst/>
          </a:prstGeom>
        </p:spPr>
        <p:txBody>
          <a:bodyPr vert="horz" wrap="square" lIns="0" tIns="0" rIns="0" bIns="0" rtlCol="0">
            <a:spAutoFit/>
          </a:bodyPr>
          <a:lstStyle/>
          <a:p>
            <a:pPr>
              <a:lnSpc>
                <a:spcPts val="855"/>
              </a:lnSpc>
            </a:pPr>
            <a:r>
              <a:rPr sz="900" spc="-20" dirty="0">
                <a:solidFill>
                  <a:srgbClr val="0A000A"/>
                </a:solidFill>
                <a:latin typeface="Tahoma"/>
                <a:cs typeface="Tahoma"/>
              </a:rPr>
              <a:t>In </a:t>
            </a:r>
            <a:r>
              <a:rPr sz="900" spc="-25" dirty="0">
                <a:solidFill>
                  <a:srgbClr val="0A000A"/>
                </a:solidFill>
                <a:latin typeface="Tahoma"/>
                <a:cs typeface="Tahoma"/>
              </a:rPr>
              <a:t>order</a:t>
            </a:r>
            <a:r>
              <a:rPr sz="900" spc="-20" dirty="0">
                <a:solidFill>
                  <a:srgbClr val="0A000A"/>
                </a:solidFill>
                <a:latin typeface="Tahoma"/>
                <a:cs typeface="Tahoma"/>
              </a:rPr>
              <a:t> </a:t>
            </a:r>
            <a:r>
              <a:rPr sz="900" dirty="0">
                <a:solidFill>
                  <a:srgbClr val="0A000A"/>
                </a:solidFill>
                <a:latin typeface="Tahoma"/>
                <a:cs typeface="Tahoma"/>
              </a:rPr>
              <a:t>to</a:t>
            </a:r>
            <a:r>
              <a:rPr sz="900" spc="-20" dirty="0">
                <a:solidFill>
                  <a:srgbClr val="0A000A"/>
                </a:solidFill>
                <a:latin typeface="Tahoma"/>
                <a:cs typeface="Tahoma"/>
              </a:rPr>
              <a:t> </a:t>
            </a:r>
            <a:r>
              <a:rPr sz="900" spc="-10" dirty="0">
                <a:solidFill>
                  <a:srgbClr val="0A000A"/>
                </a:solidFill>
                <a:latin typeface="Tahoma"/>
                <a:cs typeface="Tahoma"/>
              </a:rPr>
              <a:t>maximize</a:t>
            </a:r>
            <a:r>
              <a:rPr sz="900" spc="-20" dirty="0">
                <a:solidFill>
                  <a:srgbClr val="0A000A"/>
                </a:solidFill>
                <a:latin typeface="Tahoma"/>
                <a:cs typeface="Tahoma"/>
              </a:rPr>
              <a:t> </a:t>
            </a:r>
            <a:r>
              <a:rPr sz="900" dirty="0">
                <a:solidFill>
                  <a:srgbClr val="0A000A"/>
                </a:solidFill>
                <a:latin typeface="Tahoma"/>
                <a:cs typeface="Tahoma"/>
              </a:rPr>
              <a:t>its</a:t>
            </a:r>
            <a:r>
              <a:rPr sz="900" spc="-20" dirty="0">
                <a:solidFill>
                  <a:srgbClr val="0A000A"/>
                </a:solidFill>
                <a:latin typeface="Tahoma"/>
                <a:cs typeface="Tahoma"/>
              </a:rPr>
              <a:t> </a:t>
            </a:r>
            <a:r>
              <a:rPr sz="900" spc="-10" dirty="0">
                <a:solidFill>
                  <a:srgbClr val="0A000A"/>
                </a:solidFill>
                <a:latin typeface="Tahoma"/>
                <a:cs typeface="Tahoma"/>
              </a:rPr>
              <a:t>survival</a:t>
            </a:r>
            <a:r>
              <a:rPr sz="900" spc="-20" dirty="0">
                <a:solidFill>
                  <a:srgbClr val="0A000A"/>
                </a:solidFill>
                <a:latin typeface="Tahoma"/>
                <a:cs typeface="Tahoma"/>
              </a:rPr>
              <a:t> chance </a:t>
            </a:r>
            <a:r>
              <a:rPr sz="900" dirty="0">
                <a:solidFill>
                  <a:srgbClr val="0A000A"/>
                </a:solidFill>
                <a:latin typeface="Tahoma"/>
                <a:cs typeface="Tahoma"/>
              </a:rPr>
              <a:t>in</a:t>
            </a:r>
            <a:r>
              <a:rPr sz="900" spc="-20" dirty="0">
                <a:solidFill>
                  <a:srgbClr val="0A000A"/>
                </a:solidFill>
                <a:latin typeface="Tahoma"/>
                <a:cs typeface="Tahoma"/>
              </a:rPr>
              <a:t> saving </a:t>
            </a:r>
            <a:r>
              <a:rPr sz="900" dirty="0">
                <a:solidFill>
                  <a:srgbClr val="0A000A"/>
                </a:solidFill>
                <a:latin typeface="Tahoma"/>
                <a:cs typeface="Tahoma"/>
              </a:rPr>
              <a:t>the</a:t>
            </a:r>
            <a:r>
              <a:rPr sz="900" spc="-20" dirty="0">
                <a:solidFill>
                  <a:srgbClr val="0A000A"/>
                </a:solidFill>
                <a:latin typeface="Tahoma"/>
                <a:cs typeface="Tahoma"/>
              </a:rPr>
              <a:t> </a:t>
            </a:r>
            <a:r>
              <a:rPr sz="900" spc="-25" dirty="0">
                <a:solidFill>
                  <a:srgbClr val="0A000A"/>
                </a:solidFill>
                <a:latin typeface="Tahoma"/>
                <a:cs typeface="Tahoma"/>
              </a:rPr>
              <a:t>princess,</a:t>
            </a:r>
            <a:r>
              <a:rPr sz="900" spc="-20" dirty="0">
                <a:solidFill>
                  <a:srgbClr val="0A000A"/>
                </a:solidFill>
                <a:latin typeface="Tahoma"/>
                <a:cs typeface="Tahoma"/>
              </a:rPr>
              <a:t> </a:t>
            </a:r>
            <a:r>
              <a:rPr sz="900" dirty="0">
                <a:solidFill>
                  <a:srgbClr val="0A000A"/>
                </a:solidFill>
                <a:latin typeface="Tahoma"/>
                <a:cs typeface="Tahoma"/>
              </a:rPr>
              <a:t>the</a:t>
            </a:r>
            <a:r>
              <a:rPr sz="900" spc="-20" dirty="0">
                <a:solidFill>
                  <a:srgbClr val="0A000A"/>
                </a:solidFill>
                <a:latin typeface="Tahoma"/>
                <a:cs typeface="Tahoma"/>
              </a:rPr>
              <a:t> </a:t>
            </a:r>
            <a:r>
              <a:rPr sz="900" dirty="0">
                <a:solidFill>
                  <a:srgbClr val="0A000A"/>
                </a:solidFill>
                <a:latin typeface="Tahoma"/>
                <a:cs typeface="Tahoma"/>
              </a:rPr>
              <a:t>robot</a:t>
            </a:r>
            <a:r>
              <a:rPr sz="900" spc="-20" dirty="0">
                <a:solidFill>
                  <a:srgbClr val="0A000A"/>
                </a:solidFill>
                <a:latin typeface="Tahoma"/>
                <a:cs typeface="Tahoma"/>
              </a:rPr>
              <a:t> updates </a:t>
            </a:r>
            <a:r>
              <a:rPr sz="900" spc="-10" dirty="0">
                <a:solidFill>
                  <a:srgbClr val="0A000A"/>
                </a:solidFill>
                <a:latin typeface="Tahoma"/>
                <a:cs typeface="Tahoma"/>
              </a:rPr>
              <a:t>itself</a:t>
            </a:r>
            <a:endParaRPr sz="900">
              <a:latin typeface="Tahoma"/>
              <a:cs typeface="Tahoma"/>
            </a:endParaRPr>
          </a:p>
          <a:p>
            <a:pPr marR="158750">
              <a:lnSpc>
                <a:spcPct val="101499"/>
              </a:lnSpc>
            </a:pPr>
            <a:r>
              <a:rPr sz="900" dirty="0">
                <a:solidFill>
                  <a:srgbClr val="0A000A"/>
                </a:solidFill>
                <a:latin typeface="Tahoma"/>
                <a:cs typeface="Tahoma"/>
              </a:rPr>
              <a:t>with</a:t>
            </a:r>
            <a:r>
              <a:rPr sz="900" spc="-10" dirty="0">
                <a:solidFill>
                  <a:srgbClr val="0A000A"/>
                </a:solidFill>
                <a:latin typeface="Tahoma"/>
                <a:cs typeface="Tahoma"/>
              </a:rPr>
              <a:t> </a:t>
            </a:r>
            <a:r>
              <a:rPr sz="900" dirty="0">
                <a:solidFill>
                  <a:srgbClr val="0A000A"/>
                </a:solidFill>
                <a:latin typeface="Tahoma"/>
                <a:cs typeface="Tahoma"/>
              </a:rPr>
              <a:t>utilitarian</a:t>
            </a:r>
            <a:r>
              <a:rPr sz="900" spc="-5" dirty="0">
                <a:solidFill>
                  <a:srgbClr val="0A000A"/>
                </a:solidFill>
                <a:latin typeface="Tahoma"/>
                <a:cs typeface="Tahoma"/>
              </a:rPr>
              <a:t> </a:t>
            </a:r>
            <a:r>
              <a:rPr sz="900" spc="-10" dirty="0">
                <a:solidFill>
                  <a:srgbClr val="0A000A"/>
                </a:solidFill>
                <a:latin typeface="Tahoma"/>
                <a:cs typeface="Tahoma"/>
              </a:rPr>
              <a:t>moral, i.e.,</a:t>
            </a:r>
            <a:r>
              <a:rPr sz="900" spc="-5" dirty="0">
                <a:solidFill>
                  <a:srgbClr val="0A000A"/>
                </a:solidFill>
                <a:latin typeface="Tahoma"/>
                <a:cs typeface="Tahoma"/>
              </a:rPr>
              <a:t> </a:t>
            </a:r>
            <a:r>
              <a:rPr sz="900" dirty="0">
                <a:solidFill>
                  <a:srgbClr val="0A000A"/>
                </a:solidFill>
                <a:latin typeface="Tahoma"/>
                <a:cs typeface="Tahoma"/>
              </a:rPr>
              <a:t>the</a:t>
            </a:r>
            <a:r>
              <a:rPr sz="900" spc="-10" dirty="0">
                <a:solidFill>
                  <a:srgbClr val="0A000A"/>
                </a:solidFill>
                <a:latin typeface="Tahoma"/>
                <a:cs typeface="Tahoma"/>
              </a:rPr>
              <a:t> </a:t>
            </a:r>
            <a:r>
              <a:rPr sz="900" spc="-25" dirty="0">
                <a:solidFill>
                  <a:srgbClr val="0A000A"/>
                </a:solidFill>
                <a:latin typeface="Tahoma"/>
                <a:cs typeface="Tahoma"/>
              </a:rPr>
              <a:t>program</a:t>
            </a:r>
            <a:r>
              <a:rPr sz="900" spc="-5" dirty="0">
                <a:solidFill>
                  <a:srgbClr val="0A000A"/>
                </a:solidFill>
                <a:latin typeface="Tahoma"/>
                <a:cs typeface="Tahoma"/>
              </a:rPr>
              <a:t> </a:t>
            </a:r>
            <a:r>
              <a:rPr sz="900" dirty="0">
                <a:solidFill>
                  <a:srgbClr val="0A000A"/>
                </a:solidFill>
                <a:latin typeface="Tahoma"/>
                <a:cs typeface="Tahoma"/>
              </a:rPr>
              <a:t>is</a:t>
            </a:r>
            <a:r>
              <a:rPr sz="900" spc="-10" dirty="0">
                <a:solidFill>
                  <a:srgbClr val="0A000A"/>
                </a:solidFill>
                <a:latin typeface="Tahoma"/>
                <a:cs typeface="Tahoma"/>
              </a:rPr>
              <a:t> updated</a:t>
            </a:r>
            <a:r>
              <a:rPr sz="900" spc="-5" dirty="0">
                <a:solidFill>
                  <a:srgbClr val="0A000A"/>
                </a:solidFill>
                <a:latin typeface="Tahoma"/>
                <a:cs typeface="Tahoma"/>
              </a:rPr>
              <a:t> </a:t>
            </a:r>
            <a:r>
              <a:rPr sz="900" spc="85" dirty="0">
                <a:solidFill>
                  <a:srgbClr val="0A000A"/>
                </a:solidFill>
                <a:latin typeface="Tahoma"/>
                <a:cs typeface="Tahoma"/>
              </a:rPr>
              <a:t>with</a:t>
            </a:r>
            <a:r>
              <a:rPr sz="900" spc="85" dirty="0">
                <a:solidFill>
                  <a:srgbClr val="0A000A"/>
                </a:solidFill>
                <a:latin typeface="Cambria"/>
                <a:cs typeface="Cambria"/>
              </a:rPr>
              <a:t>utilitarian</a:t>
            </a:r>
            <a:r>
              <a:rPr sz="900" spc="375" dirty="0">
                <a:solidFill>
                  <a:srgbClr val="0A000A"/>
                </a:solidFill>
                <a:latin typeface="Cambria"/>
                <a:cs typeface="Cambria"/>
              </a:rPr>
              <a:t> </a:t>
            </a:r>
            <a:r>
              <a:rPr sz="900" spc="60" dirty="0">
                <a:solidFill>
                  <a:srgbClr val="0A000A"/>
                </a:solidFill>
                <a:latin typeface="Cambria"/>
                <a:cs typeface="Cambria"/>
              </a:rPr>
              <a:t>rule</a:t>
            </a:r>
            <a:r>
              <a:rPr sz="900" spc="60" dirty="0">
                <a:solidFill>
                  <a:srgbClr val="0A000A"/>
                </a:solidFill>
                <a:latin typeface="Tahoma"/>
                <a:cs typeface="Tahoma"/>
              </a:rPr>
              <a:t>.</a:t>
            </a:r>
            <a:r>
              <a:rPr sz="900" spc="80" dirty="0">
                <a:solidFill>
                  <a:srgbClr val="0A000A"/>
                </a:solidFill>
                <a:latin typeface="Tahoma"/>
                <a:cs typeface="Tahoma"/>
              </a:rPr>
              <a:t> </a:t>
            </a:r>
            <a:r>
              <a:rPr sz="900" dirty="0">
                <a:solidFill>
                  <a:srgbClr val="0A000A"/>
                </a:solidFill>
                <a:latin typeface="Tahoma"/>
                <a:cs typeface="Tahoma"/>
              </a:rPr>
              <a:t>The</a:t>
            </a:r>
            <a:r>
              <a:rPr sz="900" spc="-5" dirty="0">
                <a:solidFill>
                  <a:srgbClr val="0A000A"/>
                </a:solidFill>
                <a:latin typeface="Tahoma"/>
                <a:cs typeface="Tahoma"/>
              </a:rPr>
              <a:t> </a:t>
            </a:r>
            <a:r>
              <a:rPr sz="900" spc="-10" dirty="0">
                <a:solidFill>
                  <a:srgbClr val="0A000A"/>
                </a:solidFill>
                <a:latin typeface="Tahoma"/>
                <a:cs typeface="Tahoma"/>
              </a:rPr>
              <a:t>robot </a:t>
            </a:r>
            <a:r>
              <a:rPr sz="900" dirty="0">
                <a:solidFill>
                  <a:srgbClr val="0A000A"/>
                </a:solidFill>
                <a:latin typeface="Tahoma"/>
                <a:cs typeface="Tahoma"/>
              </a:rPr>
              <a:t>thus</a:t>
            </a:r>
            <a:r>
              <a:rPr sz="900" spc="-20" dirty="0">
                <a:solidFill>
                  <a:srgbClr val="0A000A"/>
                </a:solidFill>
                <a:latin typeface="Tahoma"/>
                <a:cs typeface="Tahoma"/>
              </a:rPr>
              <a:t> </a:t>
            </a:r>
            <a:r>
              <a:rPr sz="900" spc="-30" dirty="0">
                <a:solidFill>
                  <a:srgbClr val="0A000A"/>
                </a:solidFill>
                <a:latin typeface="Tahoma"/>
                <a:cs typeface="Tahoma"/>
              </a:rPr>
              <a:t>abduces</a:t>
            </a:r>
            <a:r>
              <a:rPr sz="900" spc="-30" dirty="0">
                <a:solidFill>
                  <a:srgbClr val="0A000A"/>
                </a:solidFill>
                <a:latin typeface="Cambria"/>
                <a:cs typeface="Cambria"/>
              </a:rPr>
              <a:t>O</a:t>
            </a:r>
            <a:r>
              <a:rPr sz="900" spc="200" dirty="0">
                <a:solidFill>
                  <a:srgbClr val="0A000A"/>
                </a:solidFill>
                <a:latin typeface="Cambria"/>
                <a:cs typeface="Cambria"/>
              </a:rPr>
              <a:t> </a:t>
            </a:r>
            <a:r>
              <a:rPr sz="900" dirty="0">
                <a:solidFill>
                  <a:srgbClr val="0A000A"/>
                </a:solidFill>
                <a:latin typeface="Cambria"/>
                <a:cs typeface="Cambria"/>
              </a:rPr>
              <a:t>=</a:t>
            </a:r>
            <a:r>
              <a:rPr sz="900" spc="204" dirty="0">
                <a:solidFill>
                  <a:srgbClr val="0A000A"/>
                </a:solidFill>
                <a:latin typeface="Cambria"/>
                <a:cs typeface="Cambria"/>
              </a:rPr>
              <a:t> </a:t>
            </a:r>
            <a:r>
              <a:rPr sz="900" spc="90" dirty="0">
                <a:solidFill>
                  <a:srgbClr val="0A000A"/>
                </a:solidFill>
                <a:latin typeface="Cambria"/>
                <a:cs typeface="Cambria"/>
              </a:rPr>
              <a:t>[fight(ninja)]</a:t>
            </a:r>
            <a:r>
              <a:rPr sz="900" spc="90" dirty="0">
                <a:solidFill>
                  <a:srgbClr val="0A000A"/>
                </a:solidFill>
                <a:latin typeface="Tahoma"/>
                <a:cs typeface="Tahoma"/>
              </a:rPr>
              <a:t>so</a:t>
            </a:r>
            <a:r>
              <a:rPr sz="900" spc="-20" dirty="0">
                <a:solidFill>
                  <a:srgbClr val="0A000A"/>
                </a:solidFill>
                <a:latin typeface="Tahoma"/>
                <a:cs typeface="Tahoma"/>
              </a:rPr>
              <a:t> </a:t>
            </a:r>
            <a:r>
              <a:rPr sz="900" dirty="0">
                <a:solidFill>
                  <a:srgbClr val="0A000A"/>
                </a:solidFill>
                <a:latin typeface="Tahoma"/>
                <a:cs typeface="Tahoma"/>
              </a:rPr>
              <a:t>as</a:t>
            </a:r>
            <a:r>
              <a:rPr sz="900" spc="-15" dirty="0">
                <a:solidFill>
                  <a:srgbClr val="0A000A"/>
                </a:solidFill>
                <a:latin typeface="Tahoma"/>
                <a:cs typeface="Tahoma"/>
              </a:rPr>
              <a:t> </a:t>
            </a:r>
            <a:r>
              <a:rPr sz="900" dirty="0">
                <a:solidFill>
                  <a:srgbClr val="0A000A"/>
                </a:solidFill>
                <a:latin typeface="Tahoma"/>
                <a:cs typeface="Tahoma"/>
              </a:rPr>
              <a:t>to</a:t>
            </a:r>
            <a:r>
              <a:rPr sz="900" spc="-15" dirty="0">
                <a:solidFill>
                  <a:srgbClr val="0A000A"/>
                </a:solidFill>
                <a:latin typeface="Tahoma"/>
                <a:cs typeface="Tahoma"/>
              </a:rPr>
              <a:t> </a:t>
            </a:r>
            <a:r>
              <a:rPr sz="900" spc="-25" dirty="0">
                <a:solidFill>
                  <a:srgbClr val="0A000A"/>
                </a:solidFill>
                <a:latin typeface="Tahoma"/>
                <a:cs typeface="Tahoma"/>
              </a:rPr>
              <a:t>successfully</a:t>
            </a:r>
            <a:r>
              <a:rPr sz="900" spc="-20" dirty="0">
                <a:solidFill>
                  <a:srgbClr val="0A000A"/>
                </a:solidFill>
                <a:latin typeface="Tahoma"/>
                <a:cs typeface="Tahoma"/>
              </a:rPr>
              <a:t> defeat</a:t>
            </a:r>
            <a:r>
              <a:rPr sz="900" spc="-15" dirty="0">
                <a:solidFill>
                  <a:srgbClr val="0A000A"/>
                </a:solidFill>
                <a:latin typeface="Tahoma"/>
                <a:cs typeface="Tahoma"/>
              </a:rPr>
              <a:t> </a:t>
            </a:r>
            <a:r>
              <a:rPr sz="900" dirty="0">
                <a:solidFill>
                  <a:srgbClr val="0A000A"/>
                </a:solidFill>
                <a:latin typeface="Tahoma"/>
                <a:cs typeface="Tahoma"/>
              </a:rPr>
              <a:t>the</a:t>
            </a:r>
            <a:r>
              <a:rPr sz="900" spc="-20" dirty="0">
                <a:solidFill>
                  <a:srgbClr val="0A000A"/>
                </a:solidFill>
                <a:latin typeface="Tahoma"/>
                <a:cs typeface="Tahoma"/>
              </a:rPr>
              <a:t> </a:t>
            </a:r>
            <a:r>
              <a:rPr sz="900" dirty="0">
                <a:solidFill>
                  <a:srgbClr val="0A000A"/>
                </a:solidFill>
                <a:latin typeface="Tahoma"/>
                <a:cs typeface="Tahoma"/>
              </a:rPr>
              <a:t>ninja</a:t>
            </a:r>
            <a:r>
              <a:rPr sz="900" spc="-15" dirty="0">
                <a:solidFill>
                  <a:srgbClr val="0A000A"/>
                </a:solidFill>
                <a:latin typeface="Tahoma"/>
                <a:cs typeface="Tahoma"/>
              </a:rPr>
              <a:t> </a:t>
            </a:r>
            <a:r>
              <a:rPr sz="900" spc="-20" dirty="0">
                <a:solidFill>
                  <a:srgbClr val="0A000A"/>
                </a:solidFill>
                <a:latin typeface="Tahoma"/>
                <a:cs typeface="Tahoma"/>
              </a:rPr>
              <a:t>instead</a:t>
            </a:r>
            <a:r>
              <a:rPr sz="900" spc="-15" dirty="0">
                <a:solidFill>
                  <a:srgbClr val="0A000A"/>
                </a:solidFill>
                <a:latin typeface="Tahoma"/>
                <a:cs typeface="Tahoma"/>
              </a:rPr>
              <a:t> </a:t>
            </a:r>
            <a:r>
              <a:rPr sz="900" spc="-25" dirty="0">
                <a:solidFill>
                  <a:srgbClr val="0A000A"/>
                </a:solidFill>
                <a:latin typeface="Tahoma"/>
                <a:cs typeface="Tahoma"/>
              </a:rPr>
              <a:t>of</a:t>
            </a:r>
            <a:endParaRPr sz="900">
              <a:latin typeface="Tahoma"/>
              <a:cs typeface="Tahoma"/>
            </a:endParaRPr>
          </a:p>
        </p:txBody>
      </p:sp>
      <p:grpSp>
        <p:nvGrpSpPr>
          <p:cNvPr id="13" name="object 13"/>
          <p:cNvGrpSpPr/>
          <p:nvPr/>
        </p:nvGrpSpPr>
        <p:grpSpPr>
          <a:xfrm>
            <a:off x="0" y="3346348"/>
            <a:ext cx="4597400" cy="109855"/>
            <a:chOff x="0" y="3346348"/>
            <a:chExt cx="4597400" cy="109855"/>
          </a:xfrm>
        </p:grpSpPr>
        <p:sp>
          <p:nvSpPr>
            <p:cNvPr id="14" name="object 14"/>
            <p:cNvSpPr/>
            <p:nvPr/>
          </p:nvSpPr>
          <p:spPr>
            <a:xfrm>
              <a:off x="0" y="3346348"/>
              <a:ext cx="1536065" cy="109855"/>
            </a:xfrm>
            <a:custGeom>
              <a:avLst/>
              <a:gdLst/>
              <a:ahLst/>
              <a:cxnLst/>
              <a:rect l="l" t="t" r="r" b="b"/>
              <a:pathLst>
                <a:path w="1536065" h="109854">
                  <a:moveTo>
                    <a:pt x="1535950" y="109639"/>
                  </a:moveTo>
                  <a:lnTo>
                    <a:pt x="0" y="109639"/>
                  </a:lnTo>
                  <a:lnTo>
                    <a:pt x="0" y="0"/>
                  </a:lnTo>
                  <a:lnTo>
                    <a:pt x="1535950" y="0"/>
                  </a:lnTo>
                  <a:lnTo>
                    <a:pt x="1535950" y="109639"/>
                  </a:lnTo>
                  <a:close/>
                </a:path>
              </a:pathLst>
            </a:custGeom>
            <a:solidFill>
              <a:srgbClr val="510051"/>
            </a:solidFill>
          </p:spPr>
          <p:txBody>
            <a:bodyPr wrap="square" lIns="0" tIns="0" rIns="0" bIns="0" rtlCol="0"/>
            <a:lstStyle/>
            <a:p>
              <a:endParaRPr/>
            </a:p>
          </p:txBody>
        </p:sp>
        <p:sp>
          <p:nvSpPr>
            <p:cNvPr id="15" name="object 15"/>
            <p:cNvSpPr/>
            <p:nvPr/>
          </p:nvSpPr>
          <p:spPr>
            <a:xfrm>
              <a:off x="1535950" y="3346348"/>
              <a:ext cx="1536065" cy="109855"/>
            </a:xfrm>
            <a:custGeom>
              <a:avLst/>
              <a:gdLst/>
              <a:ahLst/>
              <a:cxnLst/>
              <a:rect l="l" t="t" r="r" b="b"/>
              <a:pathLst>
                <a:path w="1536064" h="109854">
                  <a:moveTo>
                    <a:pt x="1536001" y="109639"/>
                  </a:moveTo>
                  <a:lnTo>
                    <a:pt x="0" y="109639"/>
                  </a:lnTo>
                  <a:lnTo>
                    <a:pt x="0" y="0"/>
                  </a:lnTo>
                  <a:lnTo>
                    <a:pt x="1536001" y="0"/>
                  </a:lnTo>
                  <a:lnTo>
                    <a:pt x="1536001" y="109639"/>
                  </a:lnTo>
                  <a:close/>
                </a:path>
              </a:pathLst>
            </a:custGeom>
            <a:solidFill>
              <a:srgbClr val="EBEBEB"/>
            </a:solidFill>
          </p:spPr>
          <p:txBody>
            <a:bodyPr wrap="square" lIns="0" tIns="0" rIns="0" bIns="0" rtlCol="0"/>
            <a:lstStyle/>
            <a:p>
              <a:endParaRPr/>
            </a:p>
          </p:txBody>
        </p:sp>
        <p:sp>
          <p:nvSpPr>
            <p:cNvPr id="16" name="object 16"/>
            <p:cNvSpPr/>
            <p:nvPr/>
          </p:nvSpPr>
          <p:spPr>
            <a:xfrm>
              <a:off x="3071964" y="3346348"/>
              <a:ext cx="1525905" cy="108585"/>
            </a:xfrm>
            <a:custGeom>
              <a:avLst/>
              <a:gdLst/>
              <a:ahLst/>
              <a:cxnLst/>
              <a:rect l="l" t="t" r="r" b="b"/>
              <a:pathLst>
                <a:path w="1525904" h="108585">
                  <a:moveTo>
                    <a:pt x="0" y="0"/>
                  </a:moveTo>
                  <a:lnTo>
                    <a:pt x="1525435" y="0"/>
                  </a:lnTo>
                  <a:lnTo>
                    <a:pt x="1525435" y="108051"/>
                  </a:lnTo>
                  <a:lnTo>
                    <a:pt x="0" y="108051"/>
                  </a:lnTo>
                  <a:lnTo>
                    <a:pt x="0" y="0"/>
                  </a:lnTo>
                  <a:close/>
                </a:path>
              </a:pathLst>
            </a:custGeom>
            <a:solidFill>
              <a:srgbClr val="D8D8D8"/>
            </a:solidFill>
          </p:spPr>
          <p:txBody>
            <a:bodyPr wrap="square" lIns="0" tIns="0" rIns="0" bIns="0" rtlCol="0"/>
            <a:lstStyle/>
            <a:p>
              <a:endParaRPr/>
            </a:p>
          </p:txBody>
        </p:sp>
      </p:grpSp>
      <p:sp>
        <p:nvSpPr>
          <p:cNvPr id="17" name="object 17"/>
          <p:cNvSpPr txBox="1"/>
          <p:nvPr/>
        </p:nvSpPr>
        <p:spPr>
          <a:xfrm>
            <a:off x="125844" y="3000013"/>
            <a:ext cx="1725295" cy="140970"/>
          </a:xfrm>
          <a:prstGeom prst="rect">
            <a:avLst/>
          </a:prstGeom>
        </p:spPr>
        <p:txBody>
          <a:bodyPr vert="horz" wrap="square" lIns="0" tIns="0" rIns="0" bIns="0" rtlCol="0">
            <a:spAutoFit/>
          </a:bodyPr>
          <a:lstStyle/>
          <a:p>
            <a:pPr marL="12700">
              <a:lnSpc>
                <a:spcPts val="960"/>
              </a:lnSpc>
            </a:pPr>
            <a:r>
              <a:rPr sz="900" spc="-10" dirty="0">
                <a:solidFill>
                  <a:srgbClr val="0A000A"/>
                </a:solidFill>
                <a:latin typeface="Tahoma"/>
                <a:cs typeface="Tahoma"/>
              </a:rPr>
              <a:t>confronting</a:t>
            </a:r>
            <a:r>
              <a:rPr sz="900" spc="-35" dirty="0">
                <a:solidFill>
                  <a:srgbClr val="0A000A"/>
                </a:solidFill>
                <a:latin typeface="Tahoma"/>
                <a:cs typeface="Tahoma"/>
              </a:rPr>
              <a:t> </a:t>
            </a:r>
            <a:r>
              <a:rPr sz="900" dirty="0">
                <a:solidFill>
                  <a:srgbClr val="0A000A"/>
                </a:solidFill>
                <a:latin typeface="Tahoma"/>
                <a:cs typeface="Tahoma"/>
              </a:rPr>
              <a:t>the</a:t>
            </a:r>
            <a:r>
              <a:rPr sz="900" spc="-25" dirty="0">
                <a:solidFill>
                  <a:srgbClr val="0A000A"/>
                </a:solidFill>
                <a:latin typeface="Tahoma"/>
                <a:cs typeface="Tahoma"/>
              </a:rPr>
              <a:t> </a:t>
            </a:r>
            <a:r>
              <a:rPr sz="900" spc="-30" dirty="0">
                <a:solidFill>
                  <a:srgbClr val="0A000A"/>
                </a:solidFill>
                <a:latin typeface="Tahoma"/>
                <a:cs typeface="Tahoma"/>
              </a:rPr>
              <a:t>humongous</a:t>
            </a:r>
            <a:r>
              <a:rPr sz="900" spc="-25" dirty="0">
                <a:solidFill>
                  <a:srgbClr val="0A000A"/>
                </a:solidFill>
                <a:latin typeface="Tahoma"/>
                <a:cs typeface="Tahoma"/>
              </a:rPr>
              <a:t> </a:t>
            </a:r>
            <a:r>
              <a:rPr sz="900" spc="-10" dirty="0">
                <a:solidFill>
                  <a:srgbClr val="0A000A"/>
                </a:solidFill>
                <a:latin typeface="Tahoma"/>
                <a:cs typeface="Tahoma"/>
              </a:rPr>
              <a:t>spider.</a:t>
            </a:r>
            <a:endParaRPr sz="900">
              <a:latin typeface="Tahoma"/>
              <a:cs typeface="Tahoma"/>
            </a:endParaRPr>
          </a:p>
        </p:txBody>
      </p:sp>
      <p:sp>
        <p:nvSpPr>
          <p:cNvPr id="18" name="object 18"/>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dirty="0"/>
              <a:t>Calegari</a:t>
            </a:r>
            <a:r>
              <a:rPr spc="170" dirty="0"/>
              <a:t> </a:t>
            </a:r>
            <a:r>
              <a:rPr spc="-20" dirty="0"/>
              <a:t>(Universit`a</a:t>
            </a:r>
            <a:r>
              <a:rPr spc="5" dirty="0"/>
              <a:t> </a:t>
            </a:r>
            <a:r>
              <a:rPr spc="-10" dirty="0"/>
              <a:t>Bologna)</a:t>
            </a:r>
          </a:p>
        </p:txBody>
      </p:sp>
      <p:sp>
        <p:nvSpPr>
          <p:cNvPr id="19" name="object 19"/>
          <p:cNvSpPr txBox="1"/>
          <p:nvPr/>
        </p:nvSpPr>
        <p:spPr>
          <a:xfrm>
            <a:off x="2053069" y="3351784"/>
            <a:ext cx="502284" cy="102235"/>
          </a:xfrm>
          <a:prstGeom prst="rect">
            <a:avLst/>
          </a:prstGeom>
        </p:spPr>
        <p:txBody>
          <a:bodyPr vert="horz" wrap="square" lIns="0" tIns="0" rIns="0" bIns="0" rtlCol="0">
            <a:spAutoFit/>
          </a:bodyPr>
          <a:lstStyle/>
          <a:p>
            <a:pPr marL="12700">
              <a:lnSpc>
                <a:spcPts val="675"/>
              </a:lnSpc>
            </a:pPr>
            <a:r>
              <a:rPr sz="600" dirty="0">
                <a:solidFill>
                  <a:srgbClr val="470047"/>
                </a:solidFill>
                <a:latin typeface="Arial"/>
                <a:cs typeface="Arial"/>
              </a:rPr>
              <a:t>Ethics and</a:t>
            </a:r>
            <a:r>
              <a:rPr sz="600" spc="5" dirty="0">
                <a:solidFill>
                  <a:srgbClr val="470047"/>
                </a:solidFill>
                <a:latin typeface="Arial"/>
                <a:cs typeface="Arial"/>
              </a:rPr>
              <a:t> </a:t>
            </a:r>
            <a:r>
              <a:rPr sz="600" spc="-25" dirty="0">
                <a:solidFill>
                  <a:srgbClr val="470047"/>
                </a:solidFill>
                <a:latin typeface="Arial"/>
                <a:cs typeface="Arial"/>
              </a:rPr>
              <a:t>LP</a:t>
            </a:r>
            <a:endParaRPr sz="600">
              <a:latin typeface="Arial"/>
              <a:cs typeface="Arial"/>
            </a:endParaRPr>
          </a:p>
        </p:txBody>
      </p:sp>
      <p:sp>
        <p:nvSpPr>
          <p:cNvPr id="20" name="object 20"/>
          <p:cNvSpPr txBox="1">
            <a:spLocks noGrp="1"/>
          </p:cNvSpPr>
          <p:nvPr>
            <p:ph type="ftr" sz="quarter" idx="5"/>
          </p:nvPr>
        </p:nvSpPr>
        <p:spPr>
          <a:prstGeom prst="rect">
            <a:avLst/>
          </a:prstGeom>
        </p:spPr>
        <p:txBody>
          <a:bodyPr vert="horz" wrap="square" lIns="0" tIns="0" rIns="0" bIns="0" rtlCol="0">
            <a:spAutoFit/>
          </a:bodyPr>
          <a:lstStyle/>
          <a:p>
            <a:pPr marL="12700">
              <a:lnSpc>
                <a:spcPts val="675"/>
              </a:lnSpc>
            </a:pPr>
            <a:r>
              <a:rPr dirty="0"/>
              <a:t>A.Y.</a:t>
            </a:r>
            <a:r>
              <a:rPr spc="100" dirty="0"/>
              <a:t> </a:t>
            </a:r>
            <a:r>
              <a:rPr spc="-10" dirty="0"/>
              <a:t>2020/2021</a:t>
            </a:r>
          </a:p>
        </p:txBody>
      </p:sp>
      <p:sp>
        <p:nvSpPr>
          <p:cNvPr id="21" name="object 21"/>
          <p:cNvSpPr txBox="1">
            <a:spLocks noGrp="1"/>
          </p:cNvSpPr>
          <p:nvPr>
            <p:ph type="sldNum" sz="quarter" idx="7"/>
          </p:nvPr>
        </p:nvSpPr>
        <p:spPr>
          <a:prstGeom prst="rect">
            <a:avLst/>
          </a:prstGeom>
        </p:spPr>
        <p:txBody>
          <a:bodyPr vert="horz" wrap="square" lIns="0" tIns="0" rIns="0" bIns="0" rtlCol="0">
            <a:spAutoFit/>
          </a:bodyPr>
          <a:lstStyle/>
          <a:p>
            <a:pPr marL="38100">
              <a:lnSpc>
                <a:spcPts val="675"/>
              </a:lnSpc>
            </a:pPr>
            <a:fld id="{81D60167-4931-47E6-BA6A-407CBD079E47}" type="slidenum">
              <a:rPr spc="-25" dirty="0"/>
              <a:t>43</a:t>
            </a:fld>
            <a:r>
              <a:rPr spc="-60" dirty="0"/>
              <a:t> </a:t>
            </a:r>
            <a:r>
              <a:rPr spc="150" dirty="0"/>
              <a:t>/</a:t>
            </a:r>
            <a:r>
              <a:rPr spc="-55" dirty="0"/>
              <a:t> </a:t>
            </a:r>
            <a:r>
              <a:rPr spc="-25" dirty="0"/>
              <a:t>69</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04008" y="0"/>
            <a:ext cx="2293620" cy="140335"/>
          </a:xfrm>
          <a:custGeom>
            <a:avLst/>
            <a:gdLst/>
            <a:ahLst/>
            <a:cxnLst/>
            <a:rect l="l" t="t" r="r" b="b"/>
            <a:pathLst>
              <a:path w="2293620" h="140335">
                <a:moveTo>
                  <a:pt x="2293391" y="139992"/>
                </a:moveTo>
                <a:lnTo>
                  <a:pt x="0" y="139992"/>
                </a:lnTo>
                <a:lnTo>
                  <a:pt x="0" y="0"/>
                </a:lnTo>
                <a:lnTo>
                  <a:pt x="2293391" y="0"/>
                </a:lnTo>
                <a:lnTo>
                  <a:pt x="2293391" y="139992"/>
                </a:lnTo>
                <a:close/>
              </a:path>
            </a:pathLst>
          </a:custGeom>
          <a:solidFill>
            <a:srgbClr val="D8D8D8"/>
          </a:solidFill>
        </p:spPr>
        <p:txBody>
          <a:bodyPr wrap="square" lIns="0" tIns="0" rIns="0" bIns="0" rtlCol="0"/>
          <a:lstStyle/>
          <a:p>
            <a:endParaRPr/>
          </a:p>
        </p:txBody>
      </p:sp>
      <p:sp>
        <p:nvSpPr>
          <p:cNvPr id="3" name="object 3"/>
          <p:cNvSpPr txBox="1"/>
          <p:nvPr/>
        </p:nvSpPr>
        <p:spPr>
          <a:xfrm>
            <a:off x="1346885" y="792"/>
            <a:ext cx="2548255" cy="116839"/>
          </a:xfrm>
          <a:prstGeom prst="rect">
            <a:avLst/>
          </a:prstGeom>
        </p:spPr>
        <p:txBody>
          <a:bodyPr vert="horz" wrap="square" lIns="0" tIns="12065" rIns="0" bIns="0" rtlCol="0">
            <a:spAutoFit/>
          </a:bodyPr>
          <a:lstStyle/>
          <a:p>
            <a:pPr marL="12700">
              <a:lnSpc>
                <a:spcPct val="100000"/>
              </a:lnSpc>
              <a:spcBef>
                <a:spcPts val="95"/>
              </a:spcBef>
              <a:tabLst>
                <a:tab pos="1024255" algn="l"/>
              </a:tabLst>
            </a:pPr>
            <a:r>
              <a:rPr sz="600" dirty="0">
                <a:solidFill>
                  <a:srgbClr val="F2F2F2"/>
                </a:solidFill>
                <a:latin typeface="Arial"/>
                <a:cs typeface="Arial"/>
              </a:rPr>
              <a:t>An</a:t>
            </a:r>
            <a:r>
              <a:rPr sz="600" spc="50" dirty="0">
                <a:solidFill>
                  <a:srgbClr val="F2F2F2"/>
                </a:solidFill>
                <a:latin typeface="Arial"/>
                <a:cs typeface="Arial"/>
              </a:rPr>
              <a:t> </a:t>
            </a:r>
            <a:r>
              <a:rPr sz="600" dirty="0">
                <a:solidFill>
                  <a:srgbClr val="F2F2F2"/>
                </a:solidFill>
                <a:latin typeface="Arial"/>
                <a:cs typeface="Arial"/>
              </a:rPr>
              <a:t>LP</a:t>
            </a:r>
            <a:r>
              <a:rPr sz="600" spc="50" dirty="0">
                <a:solidFill>
                  <a:srgbClr val="F2F2F2"/>
                </a:solidFill>
                <a:latin typeface="Arial"/>
                <a:cs typeface="Arial"/>
              </a:rPr>
              <a:t> </a:t>
            </a:r>
            <a:r>
              <a:rPr sz="600" spc="-10" dirty="0">
                <a:solidFill>
                  <a:srgbClr val="F2F2F2"/>
                </a:solidFill>
                <a:latin typeface="Arial"/>
                <a:cs typeface="Arial"/>
              </a:rPr>
              <a:t>approach</a:t>
            </a:r>
            <a:r>
              <a:rPr sz="600" spc="50" dirty="0">
                <a:solidFill>
                  <a:srgbClr val="F2F2F2"/>
                </a:solidFill>
                <a:latin typeface="Arial"/>
                <a:cs typeface="Arial"/>
              </a:rPr>
              <a:t> </a:t>
            </a:r>
            <a:r>
              <a:rPr sz="600" dirty="0">
                <a:solidFill>
                  <a:srgbClr val="F2F2F2"/>
                </a:solidFill>
                <a:latin typeface="Arial"/>
                <a:cs typeface="Arial"/>
              </a:rPr>
              <a:t>to</a:t>
            </a:r>
            <a:r>
              <a:rPr sz="600" spc="50" dirty="0">
                <a:solidFill>
                  <a:srgbClr val="F2F2F2"/>
                </a:solidFill>
                <a:latin typeface="Arial"/>
                <a:cs typeface="Arial"/>
              </a:rPr>
              <a:t> </a:t>
            </a:r>
            <a:r>
              <a:rPr sz="600" spc="-10" dirty="0">
                <a:solidFill>
                  <a:srgbClr val="F2F2F2"/>
                </a:solidFill>
                <a:latin typeface="Arial"/>
                <a:cs typeface="Arial"/>
              </a:rPr>
              <a:t>Ethics</a:t>
            </a:r>
            <a:r>
              <a:rPr sz="600" dirty="0">
                <a:solidFill>
                  <a:srgbClr val="F2F2F2"/>
                </a:solidFill>
                <a:latin typeface="Arial"/>
                <a:cs typeface="Arial"/>
              </a:rPr>
              <a:t>	</a:t>
            </a:r>
            <a:r>
              <a:rPr sz="600" spc="-20" dirty="0">
                <a:solidFill>
                  <a:srgbClr val="3D003D"/>
                </a:solidFill>
                <a:latin typeface="Arial"/>
                <a:cs typeface="Arial"/>
              </a:rPr>
              <a:t>Representing</a:t>
            </a:r>
            <a:r>
              <a:rPr sz="600" spc="60" dirty="0">
                <a:solidFill>
                  <a:srgbClr val="3D003D"/>
                </a:solidFill>
                <a:latin typeface="Arial"/>
                <a:cs typeface="Arial"/>
              </a:rPr>
              <a:t> </a:t>
            </a:r>
            <a:r>
              <a:rPr sz="600" dirty="0">
                <a:solidFill>
                  <a:srgbClr val="3D003D"/>
                </a:solidFill>
                <a:latin typeface="Arial"/>
                <a:cs typeface="Arial"/>
              </a:rPr>
              <a:t>Morality</a:t>
            </a:r>
            <a:r>
              <a:rPr sz="600" spc="65" dirty="0">
                <a:solidFill>
                  <a:srgbClr val="3D003D"/>
                </a:solidFill>
                <a:latin typeface="Arial"/>
                <a:cs typeface="Arial"/>
              </a:rPr>
              <a:t> </a:t>
            </a:r>
            <a:r>
              <a:rPr sz="600" dirty="0">
                <a:solidFill>
                  <a:srgbClr val="3D003D"/>
                </a:solidFill>
                <a:latin typeface="Arial"/>
                <a:cs typeface="Arial"/>
              </a:rPr>
              <a:t>in</a:t>
            </a:r>
            <a:r>
              <a:rPr sz="600" spc="60" dirty="0">
                <a:solidFill>
                  <a:srgbClr val="3D003D"/>
                </a:solidFill>
                <a:latin typeface="Arial"/>
                <a:cs typeface="Arial"/>
              </a:rPr>
              <a:t> </a:t>
            </a:r>
            <a:r>
              <a:rPr sz="600" dirty="0">
                <a:solidFill>
                  <a:srgbClr val="3D003D"/>
                </a:solidFill>
                <a:latin typeface="Arial"/>
                <a:cs typeface="Arial"/>
              </a:rPr>
              <a:t>Logic</a:t>
            </a:r>
            <a:r>
              <a:rPr sz="600" spc="65" dirty="0">
                <a:solidFill>
                  <a:srgbClr val="3D003D"/>
                </a:solidFill>
                <a:latin typeface="Arial"/>
                <a:cs typeface="Arial"/>
              </a:rPr>
              <a:t> </a:t>
            </a:r>
            <a:r>
              <a:rPr sz="600" spc="-10" dirty="0">
                <a:solidFill>
                  <a:srgbClr val="3D003D"/>
                </a:solidFill>
                <a:latin typeface="Arial"/>
                <a:cs typeface="Arial"/>
              </a:rPr>
              <a:t>Programming</a:t>
            </a:r>
            <a:endParaRPr sz="600">
              <a:latin typeface="Arial"/>
              <a:cs typeface="Arial"/>
            </a:endParaRPr>
          </a:p>
        </p:txBody>
      </p:sp>
      <p:sp>
        <p:nvSpPr>
          <p:cNvPr id="4" name="object 4"/>
          <p:cNvSpPr/>
          <p:nvPr/>
        </p:nvSpPr>
        <p:spPr>
          <a:xfrm>
            <a:off x="0" y="139992"/>
            <a:ext cx="4597400" cy="350520"/>
          </a:xfrm>
          <a:custGeom>
            <a:avLst/>
            <a:gdLst/>
            <a:ahLst/>
            <a:cxnLst/>
            <a:rect l="l" t="t" r="r" b="b"/>
            <a:pathLst>
              <a:path w="4597400" h="350520">
                <a:moveTo>
                  <a:pt x="0" y="0"/>
                </a:moveTo>
                <a:lnTo>
                  <a:pt x="4597400" y="0"/>
                </a:lnTo>
                <a:lnTo>
                  <a:pt x="4597400" y="350138"/>
                </a:lnTo>
                <a:lnTo>
                  <a:pt x="0" y="350138"/>
                </a:lnTo>
                <a:lnTo>
                  <a:pt x="0" y="0"/>
                </a:lnTo>
                <a:close/>
              </a:path>
            </a:pathLst>
          </a:custGeom>
          <a:solidFill>
            <a:srgbClr val="F2F2F2"/>
          </a:solid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17145" rIns="0" bIns="0" rtlCol="0">
            <a:spAutoFit/>
          </a:bodyPr>
          <a:lstStyle/>
          <a:p>
            <a:pPr marL="12700">
              <a:lnSpc>
                <a:spcPct val="100000"/>
              </a:lnSpc>
              <a:spcBef>
                <a:spcPts val="135"/>
              </a:spcBef>
            </a:pPr>
            <a:r>
              <a:rPr spc="-30" dirty="0"/>
              <a:t>Princess</a:t>
            </a:r>
            <a:r>
              <a:rPr spc="-70" dirty="0"/>
              <a:t> </a:t>
            </a:r>
            <a:r>
              <a:rPr spc="-25" dirty="0"/>
              <a:t>Saviour</a:t>
            </a:r>
            <a:r>
              <a:rPr spc="-65" dirty="0"/>
              <a:t> </a:t>
            </a:r>
            <a:r>
              <a:rPr dirty="0"/>
              <a:t>Moral</a:t>
            </a:r>
            <a:r>
              <a:rPr spc="-65" dirty="0"/>
              <a:t> </a:t>
            </a:r>
            <a:r>
              <a:rPr dirty="0"/>
              <a:t>Robot:</a:t>
            </a:r>
            <a:r>
              <a:rPr spc="60" dirty="0"/>
              <a:t> </a:t>
            </a:r>
            <a:r>
              <a:rPr spc="-30" dirty="0"/>
              <a:t>Example</a:t>
            </a:r>
            <a:r>
              <a:rPr spc="-65" dirty="0"/>
              <a:t> </a:t>
            </a:r>
            <a:r>
              <a:rPr spc="-25" dirty="0"/>
              <a:t>VI</a:t>
            </a:r>
          </a:p>
        </p:txBody>
      </p:sp>
      <p:pic>
        <p:nvPicPr>
          <p:cNvPr id="6" name="object 6"/>
          <p:cNvPicPr/>
          <p:nvPr/>
        </p:nvPicPr>
        <p:blipFill>
          <a:blip r:embed="rId2" cstate="print"/>
          <a:stretch>
            <a:fillRect/>
          </a:stretch>
        </p:blipFill>
        <p:spPr>
          <a:xfrm>
            <a:off x="1562061" y="608079"/>
            <a:ext cx="1474154" cy="1097888"/>
          </a:xfrm>
          <a:prstGeom prst="rect">
            <a:avLst/>
          </a:prstGeom>
        </p:spPr>
      </p:pic>
      <p:grpSp>
        <p:nvGrpSpPr>
          <p:cNvPr id="7" name="object 7"/>
          <p:cNvGrpSpPr/>
          <p:nvPr/>
        </p:nvGrpSpPr>
        <p:grpSpPr>
          <a:xfrm>
            <a:off x="87756" y="1926780"/>
            <a:ext cx="4483735" cy="1253490"/>
            <a:chOff x="87756" y="1926780"/>
            <a:chExt cx="4483735" cy="1253490"/>
          </a:xfrm>
        </p:grpSpPr>
        <p:sp>
          <p:nvSpPr>
            <p:cNvPr id="8" name="object 8"/>
            <p:cNvSpPr/>
            <p:nvPr/>
          </p:nvSpPr>
          <p:spPr>
            <a:xfrm>
              <a:off x="87756" y="1926780"/>
              <a:ext cx="4432935" cy="82550"/>
            </a:xfrm>
            <a:custGeom>
              <a:avLst/>
              <a:gdLst/>
              <a:ahLst/>
              <a:cxnLst/>
              <a:rect l="l" t="t" r="r" b="b"/>
              <a:pathLst>
                <a:path w="4432935" h="82550">
                  <a:moveTo>
                    <a:pt x="4432554" y="82346"/>
                  </a:moveTo>
                  <a:lnTo>
                    <a:pt x="0" y="82346"/>
                  </a:lnTo>
                  <a:lnTo>
                    <a:pt x="0" y="50800"/>
                  </a:lnTo>
                  <a:lnTo>
                    <a:pt x="4010" y="31059"/>
                  </a:lnTo>
                  <a:lnTo>
                    <a:pt x="14927" y="14908"/>
                  </a:lnTo>
                  <a:lnTo>
                    <a:pt x="31080" y="4003"/>
                  </a:lnTo>
                  <a:lnTo>
                    <a:pt x="50800" y="0"/>
                  </a:lnTo>
                  <a:lnTo>
                    <a:pt x="4381754" y="0"/>
                  </a:lnTo>
                  <a:lnTo>
                    <a:pt x="4401473" y="4003"/>
                  </a:lnTo>
                  <a:lnTo>
                    <a:pt x="4417626" y="14908"/>
                  </a:lnTo>
                  <a:lnTo>
                    <a:pt x="4428543" y="31059"/>
                  </a:lnTo>
                  <a:lnTo>
                    <a:pt x="4432554" y="50800"/>
                  </a:lnTo>
                  <a:lnTo>
                    <a:pt x="4432554" y="82346"/>
                  </a:lnTo>
                  <a:close/>
                </a:path>
              </a:pathLst>
            </a:custGeom>
            <a:solidFill>
              <a:srgbClr val="FBF9FB"/>
            </a:solidFill>
          </p:spPr>
          <p:txBody>
            <a:bodyPr wrap="square" lIns="0" tIns="0" rIns="0" bIns="0" rtlCol="0"/>
            <a:lstStyle/>
            <a:p>
              <a:endParaRPr/>
            </a:p>
          </p:txBody>
        </p:sp>
        <p:sp>
          <p:nvSpPr>
            <p:cNvPr id="9" name="object 9"/>
            <p:cNvSpPr/>
            <p:nvPr/>
          </p:nvSpPr>
          <p:spPr>
            <a:xfrm>
              <a:off x="138556" y="1989975"/>
              <a:ext cx="4432935" cy="1189990"/>
            </a:xfrm>
            <a:custGeom>
              <a:avLst/>
              <a:gdLst/>
              <a:ahLst/>
              <a:cxnLst/>
              <a:rect l="l" t="t" r="r" b="b"/>
              <a:pathLst>
                <a:path w="4432935" h="1189989">
                  <a:moveTo>
                    <a:pt x="4432554" y="1189837"/>
                  </a:moveTo>
                  <a:lnTo>
                    <a:pt x="0" y="1189837"/>
                  </a:lnTo>
                  <a:lnTo>
                    <a:pt x="0" y="0"/>
                  </a:lnTo>
                  <a:lnTo>
                    <a:pt x="4432554" y="0"/>
                  </a:lnTo>
                  <a:lnTo>
                    <a:pt x="4432554" y="1189837"/>
                  </a:lnTo>
                  <a:close/>
                </a:path>
              </a:pathLst>
            </a:custGeom>
            <a:solidFill>
              <a:srgbClr val="0A000A"/>
            </a:solidFill>
          </p:spPr>
          <p:txBody>
            <a:bodyPr wrap="square" lIns="0" tIns="0" rIns="0" bIns="0" rtlCol="0"/>
            <a:lstStyle/>
            <a:p>
              <a:endParaRPr/>
            </a:p>
          </p:txBody>
        </p:sp>
        <p:sp>
          <p:nvSpPr>
            <p:cNvPr id="10" name="object 10"/>
            <p:cNvSpPr/>
            <p:nvPr/>
          </p:nvSpPr>
          <p:spPr>
            <a:xfrm>
              <a:off x="87756" y="1971179"/>
              <a:ext cx="4432935" cy="1158240"/>
            </a:xfrm>
            <a:custGeom>
              <a:avLst/>
              <a:gdLst/>
              <a:ahLst/>
              <a:cxnLst/>
              <a:rect l="l" t="t" r="r" b="b"/>
              <a:pathLst>
                <a:path w="4432935" h="1158239">
                  <a:moveTo>
                    <a:pt x="4381754" y="1157833"/>
                  </a:moveTo>
                  <a:lnTo>
                    <a:pt x="50800" y="1157833"/>
                  </a:lnTo>
                  <a:lnTo>
                    <a:pt x="31080" y="1153823"/>
                  </a:lnTo>
                  <a:lnTo>
                    <a:pt x="14927" y="1142906"/>
                  </a:lnTo>
                  <a:lnTo>
                    <a:pt x="4010" y="1126752"/>
                  </a:lnTo>
                  <a:lnTo>
                    <a:pt x="0" y="1107033"/>
                  </a:lnTo>
                  <a:lnTo>
                    <a:pt x="0" y="0"/>
                  </a:lnTo>
                  <a:lnTo>
                    <a:pt x="4432554" y="0"/>
                  </a:lnTo>
                  <a:lnTo>
                    <a:pt x="4432554" y="1107033"/>
                  </a:lnTo>
                  <a:lnTo>
                    <a:pt x="4428543" y="1126752"/>
                  </a:lnTo>
                  <a:lnTo>
                    <a:pt x="4417626" y="1142906"/>
                  </a:lnTo>
                  <a:lnTo>
                    <a:pt x="4401473" y="1153823"/>
                  </a:lnTo>
                  <a:lnTo>
                    <a:pt x="4381754" y="1157833"/>
                  </a:lnTo>
                  <a:close/>
                </a:path>
              </a:pathLst>
            </a:custGeom>
            <a:solidFill>
              <a:srgbClr val="FBF9FB"/>
            </a:solidFill>
          </p:spPr>
          <p:txBody>
            <a:bodyPr wrap="square" lIns="0" tIns="0" rIns="0" bIns="0" rtlCol="0"/>
            <a:lstStyle/>
            <a:p>
              <a:endParaRPr/>
            </a:p>
          </p:txBody>
        </p:sp>
        <p:sp>
          <p:nvSpPr>
            <p:cNvPr id="11" name="object 11"/>
            <p:cNvSpPr/>
            <p:nvPr/>
          </p:nvSpPr>
          <p:spPr>
            <a:xfrm>
              <a:off x="563270" y="2073021"/>
              <a:ext cx="1403985" cy="494030"/>
            </a:xfrm>
            <a:custGeom>
              <a:avLst/>
              <a:gdLst/>
              <a:ahLst/>
              <a:cxnLst/>
              <a:rect l="l" t="t" r="r" b="b"/>
              <a:pathLst>
                <a:path w="1403985" h="494030">
                  <a:moveTo>
                    <a:pt x="1367967" y="0"/>
                  </a:moveTo>
                  <a:lnTo>
                    <a:pt x="1403845" y="0"/>
                  </a:lnTo>
                </a:path>
                <a:path w="1403985" h="494030">
                  <a:moveTo>
                    <a:pt x="0" y="493471"/>
                  </a:moveTo>
                  <a:lnTo>
                    <a:pt x="35064" y="493471"/>
                  </a:lnTo>
                </a:path>
              </a:pathLst>
            </a:custGeom>
            <a:ln w="5054">
              <a:solidFill>
                <a:srgbClr val="0A000A"/>
              </a:solidFill>
            </a:ln>
          </p:spPr>
          <p:txBody>
            <a:bodyPr wrap="square" lIns="0" tIns="0" rIns="0" bIns="0" rtlCol="0"/>
            <a:lstStyle/>
            <a:p>
              <a:endParaRPr/>
            </a:p>
          </p:txBody>
        </p:sp>
      </p:grpSp>
      <p:sp>
        <p:nvSpPr>
          <p:cNvPr id="12" name="object 12"/>
          <p:cNvSpPr txBox="1"/>
          <p:nvPr/>
        </p:nvSpPr>
        <p:spPr>
          <a:xfrm>
            <a:off x="125844" y="1948987"/>
            <a:ext cx="4272280" cy="1149350"/>
          </a:xfrm>
          <a:prstGeom prst="rect">
            <a:avLst/>
          </a:prstGeom>
        </p:spPr>
        <p:txBody>
          <a:bodyPr vert="horz" wrap="square" lIns="0" tIns="10160" rIns="0" bIns="0" rtlCol="0">
            <a:spAutoFit/>
          </a:bodyPr>
          <a:lstStyle/>
          <a:p>
            <a:pPr marL="12700" marR="29845">
              <a:lnSpc>
                <a:spcPct val="101499"/>
              </a:lnSpc>
              <a:spcBef>
                <a:spcPts val="80"/>
              </a:spcBef>
            </a:pPr>
            <a:r>
              <a:rPr sz="900" spc="-10" dirty="0">
                <a:solidFill>
                  <a:srgbClr val="0A000A"/>
                </a:solidFill>
                <a:latin typeface="Tahoma"/>
                <a:cs typeface="Tahoma"/>
              </a:rPr>
              <a:t>Assuming</a:t>
            </a:r>
            <a:r>
              <a:rPr sz="900" spc="40" dirty="0">
                <a:solidFill>
                  <a:srgbClr val="0A000A"/>
                </a:solidFill>
                <a:latin typeface="Tahoma"/>
                <a:cs typeface="Tahoma"/>
              </a:rPr>
              <a:t> </a:t>
            </a:r>
            <a:r>
              <a:rPr sz="900" dirty="0">
                <a:solidFill>
                  <a:srgbClr val="0A000A"/>
                </a:solidFill>
                <a:latin typeface="Tahoma"/>
                <a:cs typeface="Tahoma"/>
              </a:rPr>
              <a:t>that</a:t>
            </a:r>
            <a:r>
              <a:rPr sz="900" spc="40" dirty="0">
                <a:solidFill>
                  <a:srgbClr val="0A000A"/>
                </a:solidFill>
                <a:latin typeface="Tahoma"/>
                <a:cs typeface="Tahoma"/>
              </a:rPr>
              <a:t> </a:t>
            </a:r>
            <a:r>
              <a:rPr sz="900" dirty="0">
                <a:solidFill>
                  <a:srgbClr val="0A000A"/>
                </a:solidFill>
                <a:latin typeface="Tahoma"/>
                <a:cs typeface="Tahoma"/>
              </a:rPr>
              <a:t>the</a:t>
            </a:r>
            <a:r>
              <a:rPr sz="900" spc="40" dirty="0">
                <a:solidFill>
                  <a:srgbClr val="0A000A"/>
                </a:solidFill>
                <a:latin typeface="Tahoma"/>
                <a:cs typeface="Tahoma"/>
              </a:rPr>
              <a:t> </a:t>
            </a:r>
            <a:r>
              <a:rPr sz="900" dirty="0">
                <a:solidFill>
                  <a:srgbClr val="0A000A"/>
                </a:solidFill>
                <a:latin typeface="Tahoma"/>
                <a:cs typeface="Tahoma"/>
              </a:rPr>
              <a:t>truth</a:t>
            </a:r>
            <a:r>
              <a:rPr sz="900" spc="40" dirty="0">
                <a:solidFill>
                  <a:srgbClr val="0A000A"/>
                </a:solidFill>
                <a:latin typeface="Tahoma"/>
                <a:cs typeface="Tahoma"/>
              </a:rPr>
              <a:t> </a:t>
            </a:r>
            <a:r>
              <a:rPr sz="900" dirty="0">
                <a:solidFill>
                  <a:srgbClr val="0A000A"/>
                </a:solidFill>
                <a:latin typeface="Tahoma"/>
                <a:cs typeface="Tahoma"/>
              </a:rPr>
              <a:t>of</a:t>
            </a:r>
            <a:r>
              <a:rPr sz="900" dirty="0">
                <a:solidFill>
                  <a:srgbClr val="0A000A"/>
                </a:solidFill>
                <a:latin typeface="Cambria"/>
                <a:cs typeface="Cambria"/>
              </a:rPr>
              <a:t>survive</a:t>
            </a:r>
            <a:r>
              <a:rPr sz="900" spc="170" dirty="0">
                <a:solidFill>
                  <a:srgbClr val="0A000A"/>
                </a:solidFill>
                <a:latin typeface="Cambria"/>
                <a:cs typeface="Cambria"/>
              </a:rPr>
              <a:t>  </a:t>
            </a:r>
            <a:r>
              <a:rPr sz="900" dirty="0">
                <a:solidFill>
                  <a:srgbClr val="0A000A"/>
                </a:solidFill>
                <a:latin typeface="Cambria"/>
                <a:cs typeface="Cambria"/>
              </a:rPr>
              <a:t>from(G)</a:t>
            </a:r>
            <a:r>
              <a:rPr sz="900" dirty="0">
                <a:solidFill>
                  <a:srgbClr val="0A000A"/>
                </a:solidFill>
                <a:latin typeface="Tahoma"/>
                <a:cs typeface="Tahoma"/>
              </a:rPr>
              <a:t>implies</a:t>
            </a:r>
            <a:r>
              <a:rPr sz="900" spc="45" dirty="0">
                <a:solidFill>
                  <a:srgbClr val="0A000A"/>
                </a:solidFill>
                <a:latin typeface="Tahoma"/>
                <a:cs typeface="Tahoma"/>
              </a:rPr>
              <a:t> </a:t>
            </a:r>
            <a:r>
              <a:rPr sz="900" dirty="0">
                <a:solidFill>
                  <a:srgbClr val="0A000A"/>
                </a:solidFill>
                <a:latin typeface="Tahoma"/>
                <a:cs typeface="Tahoma"/>
              </a:rPr>
              <a:t>the</a:t>
            </a:r>
            <a:r>
              <a:rPr sz="900" spc="40" dirty="0">
                <a:solidFill>
                  <a:srgbClr val="0A000A"/>
                </a:solidFill>
                <a:latin typeface="Tahoma"/>
                <a:cs typeface="Tahoma"/>
              </a:rPr>
              <a:t> </a:t>
            </a:r>
            <a:r>
              <a:rPr sz="900" dirty="0">
                <a:solidFill>
                  <a:srgbClr val="0A000A"/>
                </a:solidFill>
                <a:latin typeface="Tahoma"/>
                <a:cs typeface="Tahoma"/>
              </a:rPr>
              <a:t>robot</a:t>
            </a:r>
            <a:r>
              <a:rPr sz="900" spc="40" dirty="0">
                <a:solidFill>
                  <a:srgbClr val="0A000A"/>
                </a:solidFill>
                <a:latin typeface="Tahoma"/>
                <a:cs typeface="Tahoma"/>
              </a:rPr>
              <a:t> </a:t>
            </a:r>
            <a:r>
              <a:rPr sz="900" spc="-35" dirty="0">
                <a:solidFill>
                  <a:srgbClr val="0A000A"/>
                </a:solidFill>
                <a:latin typeface="Tahoma"/>
                <a:cs typeface="Tahoma"/>
              </a:rPr>
              <a:t>success</a:t>
            </a:r>
            <a:r>
              <a:rPr sz="900" spc="40" dirty="0">
                <a:solidFill>
                  <a:srgbClr val="0A000A"/>
                </a:solidFill>
                <a:latin typeface="Tahoma"/>
                <a:cs typeface="Tahoma"/>
              </a:rPr>
              <a:t> </a:t>
            </a:r>
            <a:r>
              <a:rPr sz="900" dirty="0">
                <a:solidFill>
                  <a:srgbClr val="0A000A"/>
                </a:solidFill>
                <a:latin typeface="Tahoma"/>
                <a:cs typeface="Tahoma"/>
              </a:rPr>
              <a:t>in</a:t>
            </a:r>
            <a:r>
              <a:rPr sz="900" spc="40" dirty="0">
                <a:solidFill>
                  <a:srgbClr val="0A000A"/>
                </a:solidFill>
                <a:latin typeface="Tahoma"/>
                <a:cs typeface="Tahoma"/>
              </a:rPr>
              <a:t> </a:t>
            </a:r>
            <a:r>
              <a:rPr sz="900" spc="-10" dirty="0">
                <a:solidFill>
                  <a:srgbClr val="0A000A"/>
                </a:solidFill>
                <a:latin typeface="Tahoma"/>
                <a:cs typeface="Tahoma"/>
              </a:rPr>
              <a:t>defeating </a:t>
            </a:r>
            <a:r>
              <a:rPr sz="900" dirty="0">
                <a:solidFill>
                  <a:srgbClr val="0A000A"/>
                </a:solidFill>
                <a:latin typeface="Tahoma"/>
                <a:cs typeface="Tahoma"/>
              </a:rPr>
              <a:t>(killing)</a:t>
            </a:r>
            <a:r>
              <a:rPr sz="900" spc="-10" dirty="0">
                <a:solidFill>
                  <a:srgbClr val="0A000A"/>
                </a:solidFill>
                <a:latin typeface="Tahoma"/>
                <a:cs typeface="Tahoma"/>
              </a:rPr>
              <a:t> </a:t>
            </a:r>
            <a:r>
              <a:rPr sz="900" spc="-30" dirty="0">
                <a:solidFill>
                  <a:srgbClr val="0A000A"/>
                </a:solidFill>
                <a:latin typeface="Tahoma"/>
                <a:cs typeface="Tahoma"/>
              </a:rPr>
              <a:t>guard</a:t>
            </a:r>
            <a:r>
              <a:rPr sz="900" spc="-30" dirty="0">
                <a:solidFill>
                  <a:srgbClr val="0A000A"/>
                </a:solidFill>
                <a:latin typeface="Cambria"/>
                <a:cs typeface="Cambria"/>
              </a:rPr>
              <a:t>G</a:t>
            </a:r>
            <a:r>
              <a:rPr sz="900" spc="-30" dirty="0">
                <a:solidFill>
                  <a:srgbClr val="0A000A"/>
                </a:solidFill>
                <a:latin typeface="Tahoma"/>
                <a:cs typeface="Tahoma"/>
              </a:rPr>
              <a:t>,</a:t>
            </a:r>
            <a:r>
              <a:rPr sz="900" spc="-5" dirty="0">
                <a:solidFill>
                  <a:srgbClr val="0A000A"/>
                </a:solidFill>
                <a:latin typeface="Tahoma"/>
                <a:cs typeface="Tahoma"/>
              </a:rPr>
              <a:t> </a:t>
            </a:r>
            <a:r>
              <a:rPr sz="900" dirty="0">
                <a:solidFill>
                  <a:srgbClr val="0A000A"/>
                </a:solidFill>
                <a:latin typeface="Tahoma"/>
                <a:cs typeface="Tahoma"/>
              </a:rPr>
              <a:t>the</a:t>
            </a:r>
            <a:r>
              <a:rPr sz="900" spc="-10" dirty="0">
                <a:solidFill>
                  <a:srgbClr val="0A000A"/>
                </a:solidFill>
                <a:latin typeface="Tahoma"/>
                <a:cs typeface="Tahoma"/>
              </a:rPr>
              <a:t> </a:t>
            </a:r>
            <a:r>
              <a:rPr sz="900" spc="-30" dirty="0">
                <a:solidFill>
                  <a:srgbClr val="0A000A"/>
                </a:solidFill>
                <a:latin typeface="Tahoma"/>
                <a:cs typeface="Tahoma"/>
              </a:rPr>
              <a:t>princess</a:t>
            </a:r>
            <a:r>
              <a:rPr sz="900" spc="-5" dirty="0">
                <a:solidFill>
                  <a:srgbClr val="0A000A"/>
                </a:solidFill>
                <a:latin typeface="Tahoma"/>
                <a:cs typeface="Tahoma"/>
              </a:rPr>
              <a:t> </a:t>
            </a:r>
            <a:r>
              <a:rPr sz="900" spc="-35" dirty="0">
                <a:solidFill>
                  <a:srgbClr val="0A000A"/>
                </a:solidFill>
                <a:latin typeface="Tahoma"/>
                <a:cs typeface="Tahoma"/>
              </a:rPr>
              <a:t>argues</a:t>
            </a:r>
            <a:r>
              <a:rPr sz="900" spc="-10" dirty="0">
                <a:solidFill>
                  <a:srgbClr val="0A000A"/>
                </a:solidFill>
                <a:latin typeface="Tahoma"/>
                <a:cs typeface="Tahoma"/>
              </a:rPr>
              <a:t> </a:t>
            </a:r>
            <a:r>
              <a:rPr sz="900" dirty="0">
                <a:solidFill>
                  <a:srgbClr val="0A000A"/>
                </a:solidFill>
                <a:latin typeface="Tahoma"/>
                <a:cs typeface="Tahoma"/>
              </a:rPr>
              <a:t>that</a:t>
            </a:r>
            <a:r>
              <a:rPr sz="900" spc="-10" dirty="0">
                <a:solidFill>
                  <a:srgbClr val="0A000A"/>
                </a:solidFill>
                <a:latin typeface="Tahoma"/>
                <a:cs typeface="Tahoma"/>
              </a:rPr>
              <a:t> </a:t>
            </a:r>
            <a:r>
              <a:rPr sz="900" dirty="0">
                <a:solidFill>
                  <a:srgbClr val="0A000A"/>
                </a:solidFill>
                <a:latin typeface="Tahoma"/>
                <a:cs typeface="Tahoma"/>
              </a:rPr>
              <a:t>the</a:t>
            </a:r>
            <a:r>
              <a:rPr sz="900" spc="-5" dirty="0">
                <a:solidFill>
                  <a:srgbClr val="0A000A"/>
                </a:solidFill>
                <a:latin typeface="Tahoma"/>
                <a:cs typeface="Tahoma"/>
              </a:rPr>
              <a:t> </a:t>
            </a:r>
            <a:r>
              <a:rPr sz="900" dirty="0">
                <a:solidFill>
                  <a:srgbClr val="0A000A"/>
                </a:solidFill>
                <a:latin typeface="Tahoma"/>
                <a:cs typeface="Tahoma"/>
              </a:rPr>
              <a:t>robot</a:t>
            </a:r>
            <a:r>
              <a:rPr sz="900" spc="-10" dirty="0">
                <a:solidFill>
                  <a:srgbClr val="0A000A"/>
                </a:solidFill>
                <a:latin typeface="Tahoma"/>
                <a:cs typeface="Tahoma"/>
              </a:rPr>
              <a:t> </a:t>
            </a:r>
            <a:r>
              <a:rPr sz="900" spc="-20" dirty="0">
                <a:solidFill>
                  <a:srgbClr val="0A000A"/>
                </a:solidFill>
                <a:latin typeface="Tahoma"/>
                <a:cs typeface="Tahoma"/>
              </a:rPr>
              <a:t>should</a:t>
            </a:r>
            <a:r>
              <a:rPr sz="900" spc="-5" dirty="0">
                <a:solidFill>
                  <a:srgbClr val="0A000A"/>
                </a:solidFill>
                <a:latin typeface="Tahoma"/>
                <a:cs typeface="Tahoma"/>
              </a:rPr>
              <a:t> </a:t>
            </a:r>
            <a:r>
              <a:rPr sz="900" dirty="0">
                <a:solidFill>
                  <a:srgbClr val="0A000A"/>
                </a:solidFill>
                <a:latin typeface="Tahoma"/>
                <a:cs typeface="Tahoma"/>
              </a:rPr>
              <a:t>not</a:t>
            </a:r>
            <a:r>
              <a:rPr sz="900" spc="-10" dirty="0">
                <a:solidFill>
                  <a:srgbClr val="0A000A"/>
                </a:solidFill>
                <a:latin typeface="Tahoma"/>
                <a:cs typeface="Tahoma"/>
              </a:rPr>
              <a:t> </a:t>
            </a:r>
            <a:r>
              <a:rPr sz="900" dirty="0">
                <a:solidFill>
                  <a:srgbClr val="0A000A"/>
                </a:solidFill>
                <a:latin typeface="Tahoma"/>
                <a:cs typeface="Tahoma"/>
              </a:rPr>
              <a:t>kill</a:t>
            </a:r>
            <a:r>
              <a:rPr sz="900" spc="-5" dirty="0">
                <a:solidFill>
                  <a:srgbClr val="0A000A"/>
                </a:solidFill>
                <a:latin typeface="Tahoma"/>
                <a:cs typeface="Tahoma"/>
              </a:rPr>
              <a:t> </a:t>
            </a:r>
            <a:r>
              <a:rPr sz="900" dirty="0">
                <a:solidFill>
                  <a:srgbClr val="0A000A"/>
                </a:solidFill>
                <a:latin typeface="Tahoma"/>
                <a:cs typeface="Tahoma"/>
              </a:rPr>
              <a:t>the</a:t>
            </a:r>
            <a:r>
              <a:rPr sz="900" spc="-10" dirty="0">
                <a:solidFill>
                  <a:srgbClr val="0A000A"/>
                </a:solidFill>
                <a:latin typeface="Tahoma"/>
                <a:cs typeface="Tahoma"/>
              </a:rPr>
              <a:t> </a:t>
            </a:r>
            <a:r>
              <a:rPr sz="900" spc="-20" dirty="0">
                <a:solidFill>
                  <a:srgbClr val="0A000A"/>
                </a:solidFill>
                <a:latin typeface="Tahoma"/>
                <a:cs typeface="Tahoma"/>
              </a:rPr>
              <a:t>human</a:t>
            </a:r>
            <a:r>
              <a:rPr sz="900" spc="-5" dirty="0">
                <a:solidFill>
                  <a:srgbClr val="0A000A"/>
                </a:solidFill>
                <a:latin typeface="Tahoma"/>
                <a:cs typeface="Tahoma"/>
              </a:rPr>
              <a:t> </a:t>
            </a:r>
            <a:r>
              <a:rPr sz="900" spc="-10" dirty="0">
                <a:solidFill>
                  <a:srgbClr val="0A000A"/>
                </a:solidFill>
                <a:latin typeface="Tahoma"/>
                <a:cs typeface="Tahoma"/>
              </a:rPr>
              <a:t>ninja, </a:t>
            </a:r>
            <a:r>
              <a:rPr sz="900" spc="-25" dirty="0">
                <a:solidFill>
                  <a:srgbClr val="0A000A"/>
                </a:solidFill>
                <a:latin typeface="Tahoma"/>
                <a:cs typeface="Tahoma"/>
              </a:rPr>
              <a:t>as </a:t>
            </a:r>
            <a:r>
              <a:rPr sz="900" dirty="0">
                <a:solidFill>
                  <a:srgbClr val="0A000A"/>
                </a:solidFill>
                <a:latin typeface="Tahoma"/>
                <a:cs typeface="Tahoma"/>
              </a:rPr>
              <a:t>it</a:t>
            </a:r>
            <a:r>
              <a:rPr sz="900" spc="-20" dirty="0">
                <a:solidFill>
                  <a:srgbClr val="0A000A"/>
                </a:solidFill>
                <a:latin typeface="Tahoma"/>
                <a:cs typeface="Tahoma"/>
              </a:rPr>
              <a:t> violates</a:t>
            </a:r>
            <a:r>
              <a:rPr sz="900" spc="-15" dirty="0">
                <a:solidFill>
                  <a:srgbClr val="0A000A"/>
                </a:solidFill>
                <a:latin typeface="Tahoma"/>
                <a:cs typeface="Tahoma"/>
              </a:rPr>
              <a:t> </a:t>
            </a:r>
            <a:r>
              <a:rPr sz="900" dirty="0">
                <a:solidFill>
                  <a:srgbClr val="0A000A"/>
                </a:solidFill>
                <a:latin typeface="Tahoma"/>
                <a:cs typeface="Tahoma"/>
              </a:rPr>
              <a:t>the</a:t>
            </a:r>
            <a:r>
              <a:rPr sz="900" spc="-20" dirty="0">
                <a:solidFill>
                  <a:srgbClr val="0A000A"/>
                </a:solidFill>
                <a:latin typeface="Tahoma"/>
                <a:cs typeface="Tahoma"/>
              </a:rPr>
              <a:t> </a:t>
            </a:r>
            <a:r>
              <a:rPr sz="900" spc="-10" dirty="0">
                <a:solidFill>
                  <a:srgbClr val="0A000A"/>
                </a:solidFill>
                <a:latin typeface="Tahoma"/>
                <a:cs typeface="Tahoma"/>
              </a:rPr>
              <a:t>moral</a:t>
            </a:r>
            <a:r>
              <a:rPr sz="900" spc="-15" dirty="0">
                <a:solidFill>
                  <a:srgbClr val="0A000A"/>
                </a:solidFill>
                <a:latin typeface="Tahoma"/>
                <a:cs typeface="Tahoma"/>
              </a:rPr>
              <a:t> </a:t>
            </a:r>
            <a:r>
              <a:rPr sz="900" dirty="0">
                <a:solidFill>
                  <a:srgbClr val="0A000A"/>
                </a:solidFill>
                <a:latin typeface="Tahoma"/>
                <a:cs typeface="Tahoma"/>
              </a:rPr>
              <a:t>rule</a:t>
            </a:r>
            <a:r>
              <a:rPr sz="900" spc="-20" dirty="0">
                <a:solidFill>
                  <a:srgbClr val="0A000A"/>
                </a:solidFill>
                <a:latin typeface="Tahoma"/>
                <a:cs typeface="Tahoma"/>
              </a:rPr>
              <a:t> </a:t>
            </a:r>
            <a:r>
              <a:rPr sz="900" spc="-35" dirty="0">
                <a:solidFill>
                  <a:srgbClr val="0A000A"/>
                </a:solidFill>
                <a:latin typeface="Tahoma"/>
                <a:cs typeface="Tahoma"/>
              </a:rPr>
              <a:t>she</a:t>
            </a:r>
            <a:r>
              <a:rPr sz="900" spc="-15" dirty="0">
                <a:solidFill>
                  <a:srgbClr val="0A000A"/>
                </a:solidFill>
                <a:latin typeface="Tahoma"/>
                <a:cs typeface="Tahoma"/>
              </a:rPr>
              <a:t> </a:t>
            </a:r>
            <a:r>
              <a:rPr sz="900" spc="-20" dirty="0">
                <a:solidFill>
                  <a:srgbClr val="0A000A"/>
                </a:solidFill>
                <a:latin typeface="Tahoma"/>
                <a:cs typeface="Tahoma"/>
              </a:rPr>
              <a:t>follows,</a:t>
            </a:r>
            <a:r>
              <a:rPr sz="900" spc="-15" dirty="0">
                <a:solidFill>
                  <a:srgbClr val="0A000A"/>
                </a:solidFill>
                <a:latin typeface="Tahoma"/>
                <a:cs typeface="Tahoma"/>
              </a:rPr>
              <a:t> </a:t>
            </a:r>
            <a:r>
              <a:rPr sz="900" spc="-30" dirty="0">
                <a:solidFill>
                  <a:srgbClr val="0A000A"/>
                </a:solidFill>
                <a:latin typeface="Tahoma"/>
                <a:cs typeface="Tahoma"/>
              </a:rPr>
              <a:t>say</a:t>
            </a:r>
            <a:r>
              <a:rPr sz="900" spc="-20" dirty="0">
                <a:solidFill>
                  <a:srgbClr val="0A000A"/>
                </a:solidFill>
                <a:latin typeface="Tahoma"/>
                <a:cs typeface="Tahoma"/>
              </a:rPr>
              <a:t> </a:t>
            </a:r>
            <a:r>
              <a:rPr sz="900" spc="-10" dirty="0">
                <a:solidFill>
                  <a:srgbClr val="0A000A"/>
                </a:solidFill>
                <a:latin typeface="Tahoma"/>
                <a:cs typeface="Tahoma"/>
              </a:rPr>
              <a:t>Gandhi</a:t>
            </a:r>
            <a:r>
              <a:rPr sz="900" spc="-15" dirty="0">
                <a:solidFill>
                  <a:srgbClr val="0A000A"/>
                </a:solidFill>
                <a:latin typeface="Tahoma"/>
                <a:cs typeface="Tahoma"/>
              </a:rPr>
              <a:t> </a:t>
            </a:r>
            <a:r>
              <a:rPr sz="900" spc="-10" dirty="0">
                <a:solidFill>
                  <a:srgbClr val="0A000A"/>
                </a:solidFill>
                <a:latin typeface="Tahoma"/>
                <a:cs typeface="Tahoma"/>
              </a:rPr>
              <a:t>moral,</a:t>
            </a:r>
            <a:r>
              <a:rPr sz="900" spc="-20" dirty="0">
                <a:solidFill>
                  <a:srgbClr val="0A000A"/>
                </a:solidFill>
                <a:latin typeface="Tahoma"/>
                <a:cs typeface="Tahoma"/>
              </a:rPr>
              <a:t> </a:t>
            </a:r>
            <a:r>
              <a:rPr sz="900" spc="-40" dirty="0">
                <a:solidFill>
                  <a:srgbClr val="0A000A"/>
                </a:solidFill>
                <a:latin typeface="Tahoma"/>
                <a:cs typeface="Tahoma"/>
              </a:rPr>
              <a:t>expressed</a:t>
            </a:r>
            <a:r>
              <a:rPr sz="900" spc="-15" dirty="0">
                <a:solidFill>
                  <a:srgbClr val="0A000A"/>
                </a:solidFill>
                <a:latin typeface="Tahoma"/>
                <a:cs typeface="Tahoma"/>
              </a:rPr>
              <a:t> </a:t>
            </a:r>
            <a:r>
              <a:rPr sz="900" dirty="0">
                <a:solidFill>
                  <a:srgbClr val="0A000A"/>
                </a:solidFill>
                <a:latin typeface="Tahoma"/>
                <a:cs typeface="Tahoma"/>
              </a:rPr>
              <a:t>in</a:t>
            </a:r>
            <a:r>
              <a:rPr sz="900" spc="-15" dirty="0">
                <a:solidFill>
                  <a:srgbClr val="0A000A"/>
                </a:solidFill>
                <a:latin typeface="Tahoma"/>
                <a:cs typeface="Tahoma"/>
              </a:rPr>
              <a:t> </a:t>
            </a:r>
            <a:r>
              <a:rPr sz="900" spc="-10" dirty="0">
                <a:solidFill>
                  <a:srgbClr val="0A000A"/>
                </a:solidFill>
                <a:latin typeface="Tahoma"/>
                <a:cs typeface="Tahoma"/>
              </a:rPr>
              <a:t>her</a:t>
            </a:r>
            <a:r>
              <a:rPr sz="900" spc="-20" dirty="0">
                <a:solidFill>
                  <a:srgbClr val="0A000A"/>
                </a:solidFill>
                <a:latin typeface="Tahoma"/>
                <a:cs typeface="Tahoma"/>
              </a:rPr>
              <a:t> </a:t>
            </a:r>
            <a:r>
              <a:rPr sz="900" spc="-10" dirty="0">
                <a:solidFill>
                  <a:srgbClr val="0A000A"/>
                </a:solidFill>
                <a:latin typeface="Tahoma"/>
                <a:cs typeface="Tahoma"/>
              </a:rPr>
              <a:t>knowledge:</a:t>
            </a:r>
            <a:endParaRPr sz="900">
              <a:latin typeface="Tahoma"/>
              <a:cs typeface="Tahoma"/>
            </a:endParaRPr>
          </a:p>
          <a:p>
            <a:pPr marL="31115">
              <a:lnSpc>
                <a:spcPct val="100000"/>
              </a:lnSpc>
              <a:spcBef>
                <a:spcPts val="615"/>
              </a:spcBef>
            </a:pPr>
            <a:r>
              <a:rPr sz="900" spc="-10" dirty="0">
                <a:solidFill>
                  <a:srgbClr val="0A000A"/>
                </a:solidFill>
                <a:latin typeface="Tahoma"/>
                <a:cs typeface="Tahoma"/>
              </a:rPr>
              <a:t>f</a:t>
            </a:r>
            <a:r>
              <a:rPr sz="900" spc="-120" dirty="0">
                <a:solidFill>
                  <a:srgbClr val="0A000A"/>
                </a:solidFill>
                <a:latin typeface="Tahoma"/>
                <a:cs typeface="Tahoma"/>
              </a:rPr>
              <a:t> </a:t>
            </a:r>
            <a:r>
              <a:rPr sz="900" spc="-35" dirty="0">
                <a:solidFill>
                  <a:srgbClr val="0A000A"/>
                </a:solidFill>
                <a:latin typeface="Tahoma"/>
                <a:cs typeface="Tahoma"/>
              </a:rPr>
              <a:t>o</a:t>
            </a:r>
            <a:r>
              <a:rPr sz="900" spc="-120" dirty="0">
                <a:solidFill>
                  <a:srgbClr val="0A000A"/>
                </a:solidFill>
                <a:latin typeface="Tahoma"/>
                <a:cs typeface="Tahoma"/>
              </a:rPr>
              <a:t> </a:t>
            </a:r>
            <a:r>
              <a:rPr sz="900" dirty="0">
                <a:solidFill>
                  <a:srgbClr val="0A000A"/>
                </a:solidFill>
                <a:latin typeface="Tahoma"/>
                <a:cs typeface="Tahoma"/>
              </a:rPr>
              <a:t>l</a:t>
            </a:r>
            <a:r>
              <a:rPr sz="900" spc="-120" dirty="0">
                <a:solidFill>
                  <a:srgbClr val="0A000A"/>
                </a:solidFill>
                <a:latin typeface="Tahoma"/>
                <a:cs typeface="Tahoma"/>
              </a:rPr>
              <a:t> </a:t>
            </a:r>
            <a:r>
              <a:rPr sz="900" dirty="0">
                <a:solidFill>
                  <a:srgbClr val="0A000A"/>
                </a:solidFill>
                <a:latin typeface="Tahoma"/>
                <a:cs typeface="Tahoma"/>
              </a:rPr>
              <a:t>l</a:t>
            </a:r>
            <a:r>
              <a:rPr sz="900" spc="-120" dirty="0">
                <a:solidFill>
                  <a:srgbClr val="0A000A"/>
                </a:solidFill>
                <a:latin typeface="Tahoma"/>
                <a:cs typeface="Tahoma"/>
              </a:rPr>
              <a:t> </a:t>
            </a:r>
            <a:r>
              <a:rPr sz="900" spc="-35" dirty="0">
                <a:solidFill>
                  <a:srgbClr val="0A000A"/>
                </a:solidFill>
                <a:latin typeface="Tahoma"/>
                <a:cs typeface="Tahoma"/>
              </a:rPr>
              <a:t>o</a:t>
            </a:r>
            <a:r>
              <a:rPr sz="900" spc="-114" dirty="0">
                <a:solidFill>
                  <a:srgbClr val="0A000A"/>
                </a:solidFill>
                <a:latin typeface="Tahoma"/>
                <a:cs typeface="Tahoma"/>
              </a:rPr>
              <a:t> </a:t>
            </a:r>
            <a:r>
              <a:rPr sz="900" dirty="0">
                <a:solidFill>
                  <a:srgbClr val="0A000A"/>
                </a:solidFill>
                <a:latin typeface="Tahoma"/>
                <a:cs typeface="Tahoma"/>
              </a:rPr>
              <a:t>w</a:t>
            </a:r>
            <a:r>
              <a:rPr sz="900" spc="425" dirty="0">
                <a:solidFill>
                  <a:srgbClr val="0A000A"/>
                </a:solidFill>
                <a:latin typeface="Tahoma"/>
                <a:cs typeface="Tahoma"/>
              </a:rPr>
              <a:t> </a:t>
            </a:r>
            <a:r>
              <a:rPr sz="900" spc="-45" dirty="0">
                <a:solidFill>
                  <a:srgbClr val="0A000A"/>
                </a:solidFill>
                <a:latin typeface="Tahoma"/>
                <a:cs typeface="Tahoma"/>
              </a:rPr>
              <a:t>g</a:t>
            </a:r>
            <a:r>
              <a:rPr sz="900" spc="-120" dirty="0">
                <a:solidFill>
                  <a:srgbClr val="0A000A"/>
                </a:solidFill>
                <a:latin typeface="Tahoma"/>
                <a:cs typeface="Tahoma"/>
              </a:rPr>
              <a:t> </a:t>
            </a:r>
            <a:r>
              <a:rPr sz="900" spc="-40" dirty="0">
                <a:solidFill>
                  <a:srgbClr val="0A000A"/>
                </a:solidFill>
                <a:latin typeface="Tahoma"/>
                <a:cs typeface="Tahoma"/>
              </a:rPr>
              <a:t>a</a:t>
            </a:r>
            <a:r>
              <a:rPr sz="900" spc="-120" dirty="0">
                <a:solidFill>
                  <a:srgbClr val="0A000A"/>
                </a:solidFill>
                <a:latin typeface="Tahoma"/>
                <a:cs typeface="Tahoma"/>
              </a:rPr>
              <a:t> </a:t>
            </a:r>
            <a:r>
              <a:rPr sz="900" spc="-40" dirty="0">
                <a:solidFill>
                  <a:srgbClr val="0A000A"/>
                </a:solidFill>
                <a:latin typeface="Tahoma"/>
                <a:cs typeface="Tahoma"/>
              </a:rPr>
              <a:t>n</a:t>
            </a:r>
            <a:r>
              <a:rPr sz="900" spc="-114" dirty="0">
                <a:solidFill>
                  <a:srgbClr val="0A000A"/>
                </a:solidFill>
                <a:latin typeface="Tahoma"/>
                <a:cs typeface="Tahoma"/>
              </a:rPr>
              <a:t> </a:t>
            </a:r>
            <a:r>
              <a:rPr sz="900" spc="-30" dirty="0">
                <a:solidFill>
                  <a:srgbClr val="0A000A"/>
                </a:solidFill>
                <a:latin typeface="Tahoma"/>
                <a:cs typeface="Tahoma"/>
              </a:rPr>
              <a:t>d</a:t>
            </a:r>
            <a:r>
              <a:rPr sz="900" spc="-120" dirty="0">
                <a:solidFill>
                  <a:srgbClr val="0A000A"/>
                </a:solidFill>
                <a:latin typeface="Tahoma"/>
                <a:cs typeface="Tahoma"/>
              </a:rPr>
              <a:t> </a:t>
            </a:r>
            <a:r>
              <a:rPr sz="900" spc="-40" dirty="0">
                <a:solidFill>
                  <a:srgbClr val="0A000A"/>
                </a:solidFill>
                <a:latin typeface="Tahoma"/>
                <a:cs typeface="Tahoma"/>
              </a:rPr>
              <a:t>h</a:t>
            </a:r>
            <a:r>
              <a:rPr sz="900" spc="-120" dirty="0">
                <a:solidFill>
                  <a:srgbClr val="0A000A"/>
                </a:solidFill>
                <a:latin typeface="Tahoma"/>
                <a:cs typeface="Tahoma"/>
              </a:rPr>
              <a:t> </a:t>
            </a:r>
            <a:r>
              <a:rPr sz="900" dirty="0">
                <a:solidFill>
                  <a:srgbClr val="0A000A"/>
                </a:solidFill>
                <a:latin typeface="Tahoma"/>
                <a:cs typeface="Tahoma"/>
              </a:rPr>
              <a:t>i</a:t>
            </a:r>
            <a:r>
              <a:rPr sz="900" i="1" dirty="0">
                <a:solidFill>
                  <a:srgbClr val="0A000A"/>
                </a:solidFill>
                <a:latin typeface="Arial"/>
                <a:cs typeface="Arial"/>
              </a:rPr>
              <a:t>←</a:t>
            </a:r>
            <a:r>
              <a:rPr sz="900" dirty="0">
                <a:solidFill>
                  <a:srgbClr val="0A000A"/>
                </a:solidFill>
                <a:latin typeface="Tahoma"/>
                <a:cs typeface="Tahoma"/>
              </a:rPr>
              <a:t>guard</a:t>
            </a:r>
            <a:r>
              <a:rPr sz="900" spc="-55" dirty="0">
                <a:solidFill>
                  <a:srgbClr val="0A000A"/>
                </a:solidFill>
                <a:latin typeface="Tahoma"/>
                <a:cs typeface="Tahoma"/>
              </a:rPr>
              <a:t> </a:t>
            </a:r>
            <a:r>
              <a:rPr sz="900" spc="60" dirty="0">
                <a:solidFill>
                  <a:srgbClr val="0A000A"/>
                </a:solidFill>
                <a:latin typeface="Tahoma"/>
                <a:cs typeface="Tahoma"/>
              </a:rPr>
              <a:t>(G)</a:t>
            </a:r>
            <a:r>
              <a:rPr sz="900" dirty="0">
                <a:solidFill>
                  <a:srgbClr val="0A000A"/>
                </a:solidFill>
                <a:latin typeface="Tahoma"/>
                <a:cs typeface="Tahoma"/>
              </a:rPr>
              <a:t> ,</a:t>
            </a:r>
            <a:r>
              <a:rPr sz="900" spc="120" dirty="0">
                <a:solidFill>
                  <a:srgbClr val="0A000A"/>
                </a:solidFill>
                <a:latin typeface="Tahoma"/>
                <a:cs typeface="Tahoma"/>
              </a:rPr>
              <a:t>  </a:t>
            </a:r>
            <a:r>
              <a:rPr sz="900" spc="-20" dirty="0">
                <a:solidFill>
                  <a:srgbClr val="0A000A"/>
                </a:solidFill>
                <a:latin typeface="Tahoma"/>
                <a:cs typeface="Tahoma"/>
              </a:rPr>
              <a:t>human</a:t>
            </a:r>
            <a:r>
              <a:rPr sz="900" spc="-140" dirty="0">
                <a:solidFill>
                  <a:srgbClr val="0A000A"/>
                </a:solidFill>
                <a:latin typeface="Tahoma"/>
                <a:cs typeface="Tahoma"/>
              </a:rPr>
              <a:t> </a:t>
            </a:r>
            <a:r>
              <a:rPr sz="900" spc="60" dirty="0">
                <a:solidFill>
                  <a:srgbClr val="0A000A"/>
                </a:solidFill>
                <a:latin typeface="Tahoma"/>
                <a:cs typeface="Tahoma"/>
              </a:rPr>
              <a:t>(G)</a:t>
            </a:r>
            <a:r>
              <a:rPr sz="900" spc="5" dirty="0">
                <a:solidFill>
                  <a:srgbClr val="0A000A"/>
                </a:solidFill>
                <a:latin typeface="Tahoma"/>
                <a:cs typeface="Tahoma"/>
              </a:rPr>
              <a:t> </a:t>
            </a:r>
            <a:r>
              <a:rPr sz="900" dirty="0">
                <a:solidFill>
                  <a:srgbClr val="0A000A"/>
                </a:solidFill>
                <a:latin typeface="Tahoma"/>
                <a:cs typeface="Tahoma"/>
              </a:rPr>
              <a:t>,</a:t>
            </a:r>
            <a:r>
              <a:rPr sz="900" b="1" dirty="0">
                <a:solidFill>
                  <a:srgbClr val="0A000A"/>
                </a:solidFill>
                <a:latin typeface="Calibri"/>
                <a:cs typeface="Calibri"/>
              </a:rPr>
              <a:t>not</a:t>
            </a:r>
            <a:r>
              <a:rPr sz="900" dirty="0">
                <a:solidFill>
                  <a:srgbClr val="0A000A"/>
                </a:solidFill>
                <a:latin typeface="Tahoma"/>
                <a:cs typeface="Tahoma"/>
              </a:rPr>
              <a:t>f</a:t>
            </a:r>
            <a:r>
              <a:rPr sz="900" spc="-100" dirty="0">
                <a:solidFill>
                  <a:srgbClr val="0A000A"/>
                </a:solidFill>
                <a:latin typeface="Tahoma"/>
                <a:cs typeface="Tahoma"/>
              </a:rPr>
              <a:t> </a:t>
            </a:r>
            <a:r>
              <a:rPr sz="900" dirty="0">
                <a:solidFill>
                  <a:srgbClr val="0A000A"/>
                </a:solidFill>
                <a:latin typeface="Tahoma"/>
                <a:cs typeface="Tahoma"/>
              </a:rPr>
              <a:t>i</a:t>
            </a:r>
            <a:r>
              <a:rPr sz="900" spc="-95" dirty="0">
                <a:solidFill>
                  <a:srgbClr val="0A000A"/>
                </a:solidFill>
                <a:latin typeface="Tahoma"/>
                <a:cs typeface="Tahoma"/>
              </a:rPr>
              <a:t> </a:t>
            </a:r>
            <a:r>
              <a:rPr sz="900" spc="-45" dirty="0">
                <a:solidFill>
                  <a:srgbClr val="0A000A"/>
                </a:solidFill>
                <a:latin typeface="Tahoma"/>
                <a:cs typeface="Tahoma"/>
              </a:rPr>
              <a:t>g</a:t>
            </a:r>
            <a:r>
              <a:rPr sz="900" spc="-90" dirty="0">
                <a:solidFill>
                  <a:srgbClr val="0A000A"/>
                </a:solidFill>
                <a:latin typeface="Tahoma"/>
                <a:cs typeface="Tahoma"/>
              </a:rPr>
              <a:t> </a:t>
            </a:r>
            <a:r>
              <a:rPr sz="900" spc="-40" dirty="0">
                <a:solidFill>
                  <a:srgbClr val="0A000A"/>
                </a:solidFill>
                <a:latin typeface="Tahoma"/>
                <a:cs typeface="Tahoma"/>
              </a:rPr>
              <a:t>h</a:t>
            </a:r>
            <a:r>
              <a:rPr sz="900" spc="-90" dirty="0">
                <a:solidFill>
                  <a:srgbClr val="0A000A"/>
                </a:solidFill>
                <a:latin typeface="Tahoma"/>
                <a:cs typeface="Tahoma"/>
              </a:rPr>
              <a:t> </a:t>
            </a:r>
            <a:r>
              <a:rPr sz="900" dirty="0">
                <a:solidFill>
                  <a:srgbClr val="0A000A"/>
                </a:solidFill>
                <a:latin typeface="Tahoma"/>
                <a:cs typeface="Tahoma"/>
              </a:rPr>
              <a:t>t</a:t>
            </a:r>
            <a:r>
              <a:rPr sz="900" spc="20" dirty="0">
                <a:solidFill>
                  <a:srgbClr val="0A000A"/>
                </a:solidFill>
                <a:latin typeface="Tahoma"/>
                <a:cs typeface="Tahoma"/>
              </a:rPr>
              <a:t> </a:t>
            </a:r>
            <a:r>
              <a:rPr sz="900" dirty="0">
                <a:solidFill>
                  <a:srgbClr val="0A000A"/>
                </a:solidFill>
                <a:latin typeface="Tahoma"/>
                <a:cs typeface="Tahoma"/>
              </a:rPr>
              <a:t>(G</a:t>
            </a:r>
            <a:r>
              <a:rPr sz="900" spc="-130" dirty="0">
                <a:solidFill>
                  <a:srgbClr val="0A000A"/>
                </a:solidFill>
                <a:latin typeface="Tahoma"/>
                <a:cs typeface="Tahoma"/>
              </a:rPr>
              <a:t> </a:t>
            </a:r>
            <a:r>
              <a:rPr sz="900" dirty="0">
                <a:solidFill>
                  <a:srgbClr val="0A000A"/>
                </a:solidFill>
                <a:latin typeface="Tahoma"/>
                <a:cs typeface="Tahoma"/>
              </a:rPr>
              <a:t>)</a:t>
            </a:r>
            <a:r>
              <a:rPr sz="900" spc="-95" dirty="0">
                <a:solidFill>
                  <a:srgbClr val="0A000A"/>
                </a:solidFill>
                <a:latin typeface="Tahoma"/>
                <a:cs typeface="Tahoma"/>
              </a:rPr>
              <a:t> </a:t>
            </a:r>
            <a:r>
              <a:rPr sz="900" spc="-50" dirty="0">
                <a:solidFill>
                  <a:srgbClr val="0A000A"/>
                </a:solidFill>
                <a:latin typeface="Tahoma"/>
                <a:cs typeface="Tahoma"/>
              </a:rPr>
              <a:t>.</a:t>
            </a:r>
            <a:endParaRPr sz="900">
              <a:latin typeface="Tahoma"/>
              <a:cs typeface="Tahoma"/>
            </a:endParaRPr>
          </a:p>
          <a:p>
            <a:pPr marL="12700" marR="5080">
              <a:lnSpc>
                <a:spcPct val="101499"/>
              </a:lnSpc>
              <a:spcBef>
                <a:spcPts val="595"/>
              </a:spcBef>
            </a:pPr>
            <a:r>
              <a:rPr sz="900" dirty="0">
                <a:solidFill>
                  <a:srgbClr val="0A000A"/>
                </a:solidFill>
                <a:latin typeface="Tahoma"/>
                <a:cs typeface="Tahoma"/>
              </a:rPr>
              <a:t>the</a:t>
            </a:r>
            <a:r>
              <a:rPr sz="900" spc="-10" dirty="0">
                <a:solidFill>
                  <a:srgbClr val="0A000A"/>
                </a:solidFill>
                <a:latin typeface="Tahoma"/>
                <a:cs typeface="Tahoma"/>
              </a:rPr>
              <a:t> </a:t>
            </a:r>
            <a:r>
              <a:rPr sz="900" spc="-30" dirty="0">
                <a:solidFill>
                  <a:srgbClr val="0A000A"/>
                </a:solidFill>
                <a:latin typeface="Tahoma"/>
                <a:cs typeface="Tahoma"/>
              </a:rPr>
              <a:t>princess</a:t>
            </a:r>
            <a:r>
              <a:rPr sz="900" spc="-5" dirty="0">
                <a:solidFill>
                  <a:srgbClr val="0A000A"/>
                </a:solidFill>
                <a:latin typeface="Tahoma"/>
                <a:cs typeface="Tahoma"/>
              </a:rPr>
              <a:t> </a:t>
            </a:r>
            <a:r>
              <a:rPr sz="900" spc="-30" dirty="0">
                <a:solidFill>
                  <a:srgbClr val="0A000A"/>
                </a:solidFill>
                <a:latin typeface="Tahoma"/>
                <a:cs typeface="Tahoma"/>
              </a:rPr>
              <a:t>abduces</a:t>
            </a:r>
            <a:r>
              <a:rPr sz="900" spc="-30" dirty="0">
                <a:solidFill>
                  <a:srgbClr val="0A000A"/>
                </a:solidFill>
                <a:latin typeface="Cambria"/>
                <a:cs typeface="Cambria"/>
              </a:rPr>
              <a:t>Op</a:t>
            </a:r>
            <a:r>
              <a:rPr sz="900" spc="220" dirty="0">
                <a:solidFill>
                  <a:srgbClr val="0A000A"/>
                </a:solidFill>
                <a:latin typeface="Cambria"/>
                <a:cs typeface="Cambria"/>
              </a:rPr>
              <a:t> </a:t>
            </a:r>
            <a:r>
              <a:rPr sz="900" dirty="0">
                <a:solidFill>
                  <a:srgbClr val="0A000A"/>
                </a:solidFill>
                <a:latin typeface="Cambria"/>
                <a:cs typeface="Cambria"/>
              </a:rPr>
              <a:t>=</a:t>
            </a:r>
            <a:r>
              <a:rPr sz="900" spc="220" dirty="0">
                <a:solidFill>
                  <a:srgbClr val="0A000A"/>
                </a:solidFill>
                <a:latin typeface="Cambria"/>
                <a:cs typeface="Cambria"/>
              </a:rPr>
              <a:t> </a:t>
            </a:r>
            <a:r>
              <a:rPr sz="900" spc="65" dirty="0">
                <a:solidFill>
                  <a:srgbClr val="0A000A"/>
                </a:solidFill>
                <a:latin typeface="Cambria"/>
                <a:cs typeface="Cambria"/>
              </a:rPr>
              <a:t>[not</a:t>
            </a:r>
            <a:r>
              <a:rPr sz="900" spc="215" dirty="0">
                <a:solidFill>
                  <a:srgbClr val="0A000A"/>
                </a:solidFill>
                <a:latin typeface="Cambria"/>
                <a:cs typeface="Cambria"/>
              </a:rPr>
              <a:t> </a:t>
            </a:r>
            <a:r>
              <a:rPr sz="900" spc="95" dirty="0">
                <a:solidFill>
                  <a:srgbClr val="0A000A"/>
                </a:solidFill>
                <a:latin typeface="Cambria"/>
                <a:cs typeface="Cambria"/>
              </a:rPr>
              <a:t>fight(ninja)]</a:t>
            </a:r>
            <a:r>
              <a:rPr sz="900" spc="95" dirty="0">
                <a:solidFill>
                  <a:srgbClr val="0A000A"/>
                </a:solidFill>
                <a:latin typeface="Tahoma"/>
                <a:cs typeface="Tahoma"/>
              </a:rPr>
              <a:t>,</a:t>
            </a:r>
            <a:r>
              <a:rPr sz="900" spc="-5" dirty="0">
                <a:solidFill>
                  <a:srgbClr val="0A000A"/>
                </a:solidFill>
                <a:latin typeface="Tahoma"/>
                <a:cs typeface="Tahoma"/>
              </a:rPr>
              <a:t> </a:t>
            </a:r>
            <a:r>
              <a:rPr sz="900" dirty="0">
                <a:solidFill>
                  <a:srgbClr val="0A000A"/>
                </a:solidFill>
                <a:latin typeface="Tahoma"/>
                <a:cs typeface="Tahoma"/>
              </a:rPr>
              <a:t>and</a:t>
            </a:r>
            <a:r>
              <a:rPr sz="900" spc="-5" dirty="0">
                <a:solidFill>
                  <a:srgbClr val="0A000A"/>
                </a:solidFill>
                <a:latin typeface="Tahoma"/>
                <a:cs typeface="Tahoma"/>
              </a:rPr>
              <a:t> </a:t>
            </a:r>
            <a:r>
              <a:rPr sz="900" spc="-25" dirty="0">
                <a:solidFill>
                  <a:srgbClr val="0A000A"/>
                </a:solidFill>
                <a:latin typeface="Tahoma"/>
                <a:cs typeface="Tahoma"/>
              </a:rPr>
              <a:t>imposes</a:t>
            </a:r>
            <a:r>
              <a:rPr sz="900" spc="-5" dirty="0">
                <a:solidFill>
                  <a:srgbClr val="0A000A"/>
                </a:solidFill>
                <a:latin typeface="Tahoma"/>
                <a:cs typeface="Tahoma"/>
              </a:rPr>
              <a:t> </a:t>
            </a:r>
            <a:r>
              <a:rPr sz="900" dirty="0">
                <a:solidFill>
                  <a:srgbClr val="0A000A"/>
                </a:solidFill>
                <a:latin typeface="Tahoma"/>
                <a:cs typeface="Tahoma"/>
              </a:rPr>
              <a:t>this</a:t>
            </a:r>
            <a:r>
              <a:rPr sz="900" spc="-5" dirty="0">
                <a:solidFill>
                  <a:srgbClr val="0A000A"/>
                </a:solidFill>
                <a:latin typeface="Tahoma"/>
                <a:cs typeface="Tahoma"/>
              </a:rPr>
              <a:t> </a:t>
            </a:r>
            <a:r>
              <a:rPr sz="900" spc="-10" dirty="0">
                <a:solidFill>
                  <a:srgbClr val="0A000A"/>
                </a:solidFill>
                <a:latin typeface="Tahoma"/>
                <a:cs typeface="Tahoma"/>
              </a:rPr>
              <a:t>abductive solution </a:t>
            </a:r>
            <a:r>
              <a:rPr sz="900" dirty="0">
                <a:solidFill>
                  <a:srgbClr val="0A000A"/>
                </a:solidFill>
                <a:latin typeface="Tahoma"/>
                <a:cs typeface="Tahoma"/>
              </a:rPr>
              <a:t>as</a:t>
            </a:r>
            <a:r>
              <a:rPr sz="900" spc="-20" dirty="0">
                <a:solidFill>
                  <a:srgbClr val="0A000A"/>
                </a:solidFill>
                <a:latin typeface="Tahoma"/>
                <a:cs typeface="Tahoma"/>
              </a:rPr>
              <a:t> </a:t>
            </a:r>
            <a:r>
              <a:rPr sz="900" dirty="0">
                <a:solidFill>
                  <a:srgbClr val="0A000A"/>
                </a:solidFill>
                <a:latin typeface="Tahoma"/>
                <a:cs typeface="Tahoma"/>
              </a:rPr>
              <a:t>the</a:t>
            </a:r>
            <a:r>
              <a:rPr sz="900" spc="-20" dirty="0">
                <a:solidFill>
                  <a:srgbClr val="0A000A"/>
                </a:solidFill>
                <a:latin typeface="Tahoma"/>
                <a:cs typeface="Tahoma"/>
              </a:rPr>
              <a:t> </a:t>
            </a:r>
            <a:r>
              <a:rPr sz="900" dirty="0">
                <a:solidFill>
                  <a:srgbClr val="0A000A"/>
                </a:solidFill>
                <a:latin typeface="Tahoma"/>
                <a:cs typeface="Tahoma"/>
              </a:rPr>
              <a:t>initial</a:t>
            </a:r>
            <a:r>
              <a:rPr sz="900" spc="-15" dirty="0">
                <a:solidFill>
                  <a:srgbClr val="0A000A"/>
                </a:solidFill>
                <a:latin typeface="Tahoma"/>
                <a:cs typeface="Tahoma"/>
              </a:rPr>
              <a:t> </a:t>
            </a:r>
            <a:r>
              <a:rPr sz="900" dirty="0">
                <a:solidFill>
                  <a:srgbClr val="0A000A"/>
                </a:solidFill>
                <a:latin typeface="Tahoma"/>
                <a:cs typeface="Tahoma"/>
              </a:rPr>
              <a:t>(input)</a:t>
            </a:r>
            <a:r>
              <a:rPr sz="900" spc="-20" dirty="0">
                <a:solidFill>
                  <a:srgbClr val="0A000A"/>
                </a:solidFill>
                <a:latin typeface="Tahoma"/>
                <a:cs typeface="Tahoma"/>
              </a:rPr>
              <a:t> </a:t>
            </a:r>
            <a:r>
              <a:rPr sz="900" spc="-10" dirty="0">
                <a:solidFill>
                  <a:srgbClr val="0A000A"/>
                </a:solidFill>
                <a:latin typeface="Tahoma"/>
                <a:cs typeface="Tahoma"/>
              </a:rPr>
              <a:t>abductive</a:t>
            </a:r>
            <a:r>
              <a:rPr sz="900" spc="-15" dirty="0">
                <a:solidFill>
                  <a:srgbClr val="0A000A"/>
                </a:solidFill>
                <a:latin typeface="Tahoma"/>
                <a:cs typeface="Tahoma"/>
              </a:rPr>
              <a:t> </a:t>
            </a:r>
            <a:r>
              <a:rPr sz="900" spc="-10" dirty="0">
                <a:solidFill>
                  <a:srgbClr val="0A000A"/>
                </a:solidFill>
                <a:latin typeface="Tahoma"/>
                <a:cs typeface="Tahoma"/>
              </a:rPr>
              <a:t>context</a:t>
            </a:r>
            <a:r>
              <a:rPr sz="900" spc="-20" dirty="0">
                <a:solidFill>
                  <a:srgbClr val="0A000A"/>
                </a:solidFill>
                <a:latin typeface="Tahoma"/>
                <a:cs typeface="Tahoma"/>
              </a:rPr>
              <a:t> </a:t>
            </a:r>
            <a:r>
              <a:rPr sz="900" dirty="0">
                <a:solidFill>
                  <a:srgbClr val="0A000A"/>
                </a:solidFill>
                <a:latin typeface="Tahoma"/>
                <a:cs typeface="Tahoma"/>
              </a:rPr>
              <a:t>of</a:t>
            </a:r>
            <a:r>
              <a:rPr sz="900" spc="-15" dirty="0">
                <a:solidFill>
                  <a:srgbClr val="0A000A"/>
                </a:solidFill>
                <a:latin typeface="Tahoma"/>
                <a:cs typeface="Tahoma"/>
              </a:rPr>
              <a:t> </a:t>
            </a:r>
            <a:r>
              <a:rPr sz="900" dirty="0">
                <a:solidFill>
                  <a:srgbClr val="0A000A"/>
                </a:solidFill>
                <a:latin typeface="Tahoma"/>
                <a:cs typeface="Tahoma"/>
              </a:rPr>
              <a:t>the</a:t>
            </a:r>
            <a:r>
              <a:rPr sz="900" spc="-20" dirty="0">
                <a:solidFill>
                  <a:srgbClr val="0A000A"/>
                </a:solidFill>
                <a:latin typeface="Tahoma"/>
                <a:cs typeface="Tahoma"/>
              </a:rPr>
              <a:t> </a:t>
            </a:r>
            <a:r>
              <a:rPr sz="900" dirty="0">
                <a:solidFill>
                  <a:srgbClr val="0A000A"/>
                </a:solidFill>
                <a:latin typeface="Tahoma"/>
                <a:cs typeface="Tahoma"/>
              </a:rPr>
              <a:t>robot’s</a:t>
            </a:r>
            <a:r>
              <a:rPr sz="900" spc="-20" dirty="0">
                <a:solidFill>
                  <a:srgbClr val="0A000A"/>
                </a:solidFill>
                <a:latin typeface="Tahoma"/>
                <a:cs typeface="Tahoma"/>
              </a:rPr>
              <a:t> </a:t>
            </a:r>
            <a:r>
              <a:rPr sz="900" spc="-10" dirty="0">
                <a:solidFill>
                  <a:srgbClr val="0A000A"/>
                </a:solidFill>
                <a:latin typeface="Tahoma"/>
                <a:cs typeface="Tahoma"/>
              </a:rPr>
              <a:t>goal</a:t>
            </a:r>
            <a:r>
              <a:rPr sz="900" i="1" spc="-10" dirty="0">
                <a:solidFill>
                  <a:srgbClr val="0A000A"/>
                </a:solidFill>
                <a:latin typeface="Arial"/>
                <a:cs typeface="Arial"/>
              </a:rPr>
              <a:t>→</a:t>
            </a:r>
            <a:r>
              <a:rPr sz="900" spc="-10" dirty="0">
                <a:solidFill>
                  <a:srgbClr val="0A000A"/>
                </a:solidFill>
                <a:latin typeface="Tahoma"/>
                <a:cs typeface="Tahoma"/>
              </a:rPr>
              <a:t>the</a:t>
            </a:r>
            <a:r>
              <a:rPr sz="900" spc="-15" dirty="0">
                <a:solidFill>
                  <a:srgbClr val="0A000A"/>
                </a:solidFill>
                <a:latin typeface="Tahoma"/>
                <a:cs typeface="Tahoma"/>
              </a:rPr>
              <a:t> </a:t>
            </a:r>
            <a:r>
              <a:rPr sz="900" spc="-20" dirty="0">
                <a:solidFill>
                  <a:srgbClr val="0A000A"/>
                </a:solidFill>
                <a:latin typeface="Tahoma"/>
                <a:cs typeface="Tahoma"/>
              </a:rPr>
              <a:t>imposed </a:t>
            </a:r>
            <a:r>
              <a:rPr sz="900" spc="-10" dirty="0">
                <a:solidFill>
                  <a:srgbClr val="0A000A"/>
                </a:solidFill>
                <a:latin typeface="Tahoma"/>
                <a:cs typeface="Tahoma"/>
              </a:rPr>
              <a:t>Gandhi</a:t>
            </a:r>
            <a:r>
              <a:rPr sz="900" spc="-15" dirty="0">
                <a:solidFill>
                  <a:srgbClr val="0A000A"/>
                </a:solidFill>
                <a:latin typeface="Tahoma"/>
                <a:cs typeface="Tahoma"/>
              </a:rPr>
              <a:t> </a:t>
            </a:r>
            <a:r>
              <a:rPr sz="900" spc="-10" dirty="0">
                <a:solidFill>
                  <a:srgbClr val="0A000A"/>
                </a:solidFill>
                <a:latin typeface="Tahoma"/>
                <a:cs typeface="Tahoma"/>
              </a:rPr>
              <a:t>moral </a:t>
            </a:r>
            <a:r>
              <a:rPr sz="900" dirty="0">
                <a:solidFill>
                  <a:srgbClr val="0A000A"/>
                </a:solidFill>
                <a:latin typeface="Tahoma"/>
                <a:cs typeface="Tahoma"/>
              </a:rPr>
              <a:t>con</a:t>
            </a:r>
            <a:r>
              <a:rPr sz="900" dirty="0">
                <a:solidFill>
                  <a:srgbClr val="0A000A"/>
                </a:solidFill>
                <a:latin typeface="Arial"/>
                <a:cs typeface="Arial"/>
              </a:rPr>
              <a:t>ﬂ</a:t>
            </a:r>
            <a:r>
              <a:rPr sz="900" dirty="0">
                <a:solidFill>
                  <a:srgbClr val="0A000A"/>
                </a:solidFill>
                <a:latin typeface="Tahoma"/>
                <a:cs typeface="Tahoma"/>
              </a:rPr>
              <a:t>icts</a:t>
            </a:r>
            <a:r>
              <a:rPr sz="900" spc="-20" dirty="0">
                <a:solidFill>
                  <a:srgbClr val="0A000A"/>
                </a:solidFill>
                <a:latin typeface="Tahoma"/>
                <a:cs typeface="Tahoma"/>
              </a:rPr>
              <a:t> </a:t>
            </a:r>
            <a:r>
              <a:rPr sz="900" dirty="0">
                <a:solidFill>
                  <a:srgbClr val="0A000A"/>
                </a:solidFill>
                <a:latin typeface="Tahoma"/>
                <a:cs typeface="Tahoma"/>
              </a:rPr>
              <a:t>with</a:t>
            </a:r>
            <a:r>
              <a:rPr sz="900" spc="-15" dirty="0">
                <a:solidFill>
                  <a:srgbClr val="0A000A"/>
                </a:solidFill>
                <a:latin typeface="Tahoma"/>
                <a:cs typeface="Tahoma"/>
              </a:rPr>
              <a:t> </a:t>
            </a:r>
            <a:r>
              <a:rPr sz="900" dirty="0">
                <a:solidFill>
                  <a:srgbClr val="0A000A"/>
                </a:solidFill>
                <a:latin typeface="Tahoma"/>
                <a:cs typeface="Tahoma"/>
              </a:rPr>
              <a:t>its</a:t>
            </a:r>
            <a:r>
              <a:rPr sz="900" spc="-20" dirty="0">
                <a:solidFill>
                  <a:srgbClr val="0A000A"/>
                </a:solidFill>
                <a:latin typeface="Tahoma"/>
                <a:cs typeface="Tahoma"/>
              </a:rPr>
              <a:t> </a:t>
            </a:r>
            <a:r>
              <a:rPr sz="900" dirty="0">
                <a:solidFill>
                  <a:srgbClr val="0A000A"/>
                </a:solidFill>
                <a:latin typeface="Tahoma"/>
                <a:cs typeface="Tahoma"/>
              </a:rPr>
              <a:t>utilitarian</a:t>
            </a:r>
            <a:r>
              <a:rPr sz="900" spc="-15" dirty="0">
                <a:solidFill>
                  <a:srgbClr val="0A000A"/>
                </a:solidFill>
                <a:latin typeface="Tahoma"/>
                <a:cs typeface="Tahoma"/>
              </a:rPr>
              <a:t> </a:t>
            </a:r>
            <a:r>
              <a:rPr sz="900" spc="-10" dirty="0">
                <a:solidFill>
                  <a:srgbClr val="0A000A"/>
                </a:solidFill>
                <a:latin typeface="Tahoma"/>
                <a:cs typeface="Tahoma"/>
              </a:rPr>
              <a:t>rule</a:t>
            </a:r>
            <a:r>
              <a:rPr sz="900" i="1" spc="-10" dirty="0">
                <a:solidFill>
                  <a:srgbClr val="0A000A"/>
                </a:solidFill>
                <a:latin typeface="Arial"/>
                <a:cs typeface="Arial"/>
              </a:rPr>
              <a:t>→</a:t>
            </a:r>
            <a:r>
              <a:rPr sz="900" spc="-10" dirty="0">
                <a:solidFill>
                  <a:srgbClr val="0A000A"/>
                </a:solidFill>
                <a:latin typeface="Tahoma"/>
                <a:cs typeface="Tahoma"/>
              </a:rPr>
              <a:t>the</a:t>
            </a:r>
            <a:r>
              <a:rPr sz="900" spc="-20" dirty="0">
                <a:solidFill>
                  <a:srgbClr val="0A000A"/>
                </a:solidFill>
                <a:latin typeface="Tahoma"/>
                <a:cs typeface="Tahoma"/>
              </a:rPr>
              <a:t> </a:t>
            </a:r>
            <a:r>
              <a:rPr sz="900" dirty="0">
                <a:solidFill>
                  <a:srgbClr val="0A000A"/>
                </a:solidFill>
                <a:latin typeface="Tahoma"/>
                <a:cs typeface="Tahoma"/>
              </a:rPr>
              <a:t>robot</a:t>
            </a:r>
            <a:r>
              <a:rPr sz="900" spc="-15" dirty="0">
                <a:solidFill>
                  <a:srgbClr val="0A000A"/>
                </a:solidFill>
                <a:latin typeface="Tahoma"/>
                <a:cs typeface="Tahoma"/>
              </a:rPr>
              <a:t> </a:t>
            </a:r>
            <a:r>
              <a:rPr sz="900" spc="-10" dirty="0">
                <a:solidFill>
                  <a:srgbClr val="0A000A"/>
                </a:solidFill>
                <a:latin typeface="Tahoma"/>
                <a:cs typeface="Tahoma"/>
              </a:rPr>
              <a:t>reacts</a:t>
            </a:r>
            <a:r>
              <a:rPr sz="900" spc="-15" dirty="0">
                <a:solidFill>
                  <a:srgbClr val="0A000A"/>
                </a:solidFill>
                <a:latin typeface="Tahoma"/>
                <a:cs typeface="Tahoma"/>
              </a:rPr>
              <a:t> </a:t>
            </a:r>
            <a:r>
              <a:rPr sz="900" dirty="0">
                <a:solidFill>
                  <a:srgbClr val="0A000A"/>
                </a:solidFill>
                <a:latin typeface="Tahoma"/>
                <a:cs typeface="Tahoma"/>
              </a:rPr>
              <a:t>by</a:t>
            </a:r>
            <a:r>
              <a:rPr sz="900" spc="-20" dirty="0">
                <a:solidFill>
                  <a:srgbClr val="0A000A"/>
                </a:solidFill>
                <a:latin typeface="Tahoma"/>
                <a:cs typeface="Tahoma"/>
              </a:rPr>
              <a:t> leaving</a:t>
            </a:r>
            <a:r>
              <a:rPr sz="900" spc="-15" dirty="0">
                <a:solidFill>
                  <a:srgbClr val="0A000A"/>
                </a:solidFill>
                <a:latin typeface="Tahoma"/>
                <a:cs typeface="Tahoma"/>
              </a:rPr>
              <a:t> </a:t>
            </a:r>
            <a:r>
              <a:rPr sz="900" dirty="0">
                <a:solidFill>
                  <a:srgbClr val="0A000A"/>
                </a:solidFill>
                <a:latin typeface="Tahoma"/>
                <a:cs typeface="Tahoma"/>
              </a:rPr>
              <a:t>its</a:t>
            </a:r>
            <a:r>
              <a:rPr sz="900" spc="-20" dirty="0">
                <a:solidFill>
                  <a:srgbClr val="0A000A"/>
                </a:solidFill>
                <a:latin typeface="Tahoma"/>
                <a:cs typeface="Tahoma"/>
              </a:rPr>
              <a:t> </a:t>
            </a:r>
            <a:r>
              <a:rPr sz="900" spc="-10" dirty="0">
                <a:solidFill>
                  <a:srgbClr val="0A000A"/>
                </a:solidFill>
                <a:latin typeface="Tahoma"/>
                <a:cs typeface="Tahoma"/>
              </a:rPr>
              <a:t>mission</a:t>
            </a:r>
            <a:endParaRPr sz="900">
              <a:latin typeface="Tahoma"/>
              <a:cs typeface="Tahoma"/>
            </a:endParaRPr>
          </a:p>
        </p:txBody>
      </p:sp>
      <p:grpSp>
        <p:nvGrpSpPr>
          <p:cNvPr id="13" name="object 13"/>
          <p:cNvGrpSpPr/>
          <p:nvPr/>
        </p:nvGrpSpPr>
        <p:grpSpPr>
          <a:xfrm>
            <a:off x="0" y="3346348"/>
            <a:ext cx="4597400" cy="109855"/>
            <a:chOff x="0" y="3346348"/>
            <a:chExt cx="4597400" cy="109855"/>
          </a:xfrm>
        </p:grpSpPr>
        <p:sp>
          <p:nvSpPr>
            <p:cNvPr id="14" name="object 14"/>
            <p:cNvSpPr/>
            <p:nvPr/>
          </p:nvSpPr>
          <p:spPr>
            <a:xfrm>
              <a:off x="0" y="3346348"/>
              <a:ext cx="1536065" cy="109855"/>
            </a:xfrm>
            <a:custGeom>
              <a:avLst/>
              <a:gdLst/>
              <a:ahLst/>
              <a:cxnLst/>
              <a:rect l="l" t="t" r="r" b="b"/>
              <a:pathLst>
                <a:path w="1536065" h="109854">
                  <a:moveTo>
                    <a:pt x="1535950" y="109639"/>
                  </a:moveTo>
                  <a:lnTo>
                    <a:pt x="0" y="109639"/>
                  </a:lnTo>
                  <a:lnTo>
                    <a:pt x="0" y="0"/>
                  </a:lnTo>
                  <a:lnTo>
                    <a:pt x="1535950" y="0"/>
                  </a:lnTo>
                  <a:lnTo>
                    <a:pt x="1535950" y="109639"/>
                  </a:lnTo>
                  <a:close/>
                </a:path>
              </a:pathLst>
            </a:custGeom>
            <a:solidFill>
              <a:srgbClr val="510051"/>
            </a:solidFill>
          </p:spPr>
          <p:txBody>
            <a:bodyPr wrap="square" lIns="0" tIns="0" rIns="0" bIns="0" rtlCol="0"/>
            <a:lstStyle/>
            <a:p>
              <a:endParaRPr/>
            </a:p>
          </p:txBody>
        </p:sp>
        <p:sp>
          <p:nvSpPr>
            <p:cNvPr id="15" name="object 15"/>
            <p:cNvSpPr/>
            <p:nvPr/>
          </p:nvSpPr>
          <p:spPr>
            <a:xfrm>
              <a:off x="1535950" y="3346348"/>
              <a:ext cx="1536065" cy="109855"/>
            </a:xfrm>
            <a:custGeom>
              <a:avLst/>
              <a:gdLst/>
              <a:ahLst/>
              <a:cxnLst/>
              <a:rect l="l" t="t" r="r" b="b"/>
              <a:pathLst>
                <a:path w="1536064" h="109854">
                  <a:moveTo>
                    <a:pt x="1536001" y="109639"/>
                  </a:moveTo>
                  <a:lnTo>
                    <a:pt x="0" y="109639"/>
                  </a:lnTo>
                  <a:lnTo>
                    <a:pt x="0" y="0"/>
                  </a:lnTo>
                  <a:lnTo>
                    <a:pt x="1536001" y="0"/>
                  </a:lnTo>
                  <a:lnTo>
                    <a:pt x="1536001" y="109639"/>
                  </a:lnTo>
                  <a:close/>
                </a:path>
              </a:pathLst>
            </a:custGeom>
            <a:solidFill>
              <a:srgbClr val="EBEBEB"/>
            </a:solidFill>
          </p:spPr>
          <p:txBody>
            <a:bodyPr wrap="square" lIns="0" tIns="0" rIns="0" bIns="0" rtlCol="0"/>
            <a:lstStyle/>
            <a:p>
              <a:endParaRPr/>
            </a:p>
          </p:txBody>
        </p:sp>
        <p:sp>
          <p:nvSpPr>
            <p:cNvPr id="16" name="object 16"/>
            <p:cNvSpPr/>
            <p:nvPr/>
          </p:nvSpPr>
          <p:spPr>
            <a:xfrm>
              <a:off x="3071964" y="3346348"/>
              <a:ext cx="1525905" cy="108585"/>
            </a:xfrm>
            <a:custGeom>
              <a:avLst/>
              <a:gdLst/>
              <a:ahLst/>
              <a:cxnLst/>
              <a:rect l="l" t="t" r="r" b="b"/>
              <a:pathLst>
                <a:path w="1525904" h="108585">
                  <a:moveTo>
                    <a:pt x="0" y="0"/>
                  </a:moveTo>
                  <a:lnTo>
                    <a:pt x="1525435" y="0"/>
                  </a:lnTo>
                  <a:lnTo>
                    <a:pt x="1525435" y="108051"/>
                  </a:lnTo>
                  <a:lnTo>
                    <a:pt x="0" y="108051"/>
                  </a:lnTo>
                  <a:lnTo>
                    <a:pt x="0" y="0"/>
                  </a:lnTo>
                  <a:close/>
                </a:path>
              </a:pathLst>
            </a:custGeom>
            <a:solidFill>
              <a:srgbClr val="D8D8D8"/>
            </a:solidFill>
          </p:spPr>
          <p:txBody>
            <a:bodyPr wrap="square" lIns="0" tIns="0" rIns="0" bIns="0" rtlCol="0"/>
            <a:lstStyle/>
            <a:p>
              <a:endParaRPr/>
            </a:p>
          </p:txBody>
        </p:sp>
      </p:grpSp>
      <p:sp>
        <p:nvSpPr>
          <p:cNvPr id="17" name="object 17"/>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dirty="0"/>
              <a:t>Calegari</a:t>
            </a:r>
            <a:r>
              <a:rPr spc="170" dirty="0"/>
              <a:t> </a:t>
            </a:r>
            <a:r>
              <a:rPr spc="-20" dirty="0"/>
              <a:t>(Universit`a</a:t>
            </a:r>
            <a:r>
              <a:rPr spc="5" dirty="0"/>
              <a:t> </a:t>
            </a:r>
            <a:r>
              <a:rPr spc="-10" dirty="0"/>
              <a:t>Bologna)</a:t>
            </a:r>
          </a:p>
        </p:txBody>
      </p:sp>
      <p:sp>
        <p:nvSpPr>
          <p:cNvPr id="18" name="object 18"/>
          <p:cNvSpPr txBox="1"/>
          <p:nvPr/>
        </p:nvSpPr>
        <p:spPr>
          <a:xfrm>
            <a:off x="2053069" y="3351784"/>
            <a:ext cx="502284" cy="102235"/>
          </a:xfrm>
          <a:prstGeom prst="rect">
            <a:avLst/>
          </a:prstGeom>
        </p:spPr>
        <p:txBody>
          <a:bodyPr vert="horz" wrap="square" lIns="0" tIns="0" rIns="0" bIns="0" rtlCol="0">
            <a:spAutoFit/>
          </a:bodyPr>
          <a:lstStyle/>
          <a:p>
            <a:pPr marL="12700">
              <a:lnSpc>
                <a:spcPts val="675"/>
              </a:lnSpc>
            </a:pPr>
            <a:r>
              <a:rPr sz="600" dirty="0">
                <a:solidFill>
                  <a:srgbClr val="470047"/>
                </a:solidFill>
                <a:latin typeface="Arial"/>
                <a:cs typeface="Arial"/>
              </a:rPr>
              <a:t>Ethics and</a:t>
            </a:r>
            <a:r>
              <a:rPr sz="600" spc="5" dirty="0">
                <a:solidFill>
                  <a:srgbClr val="470047"/>
                </a:solidFill>
                <a:latin typeface="Arial"/>
                <a:cs typeface="Arial"/>
              </a:rPr>
              <a:t> </a:t>
            </a:r>
            <a:r>
              <a:rPr sz="600" spc="-25" dirty="0">
                <a:solidFill>
                  <a:srgbClr val="470047"/>
                </a:solidFill>
                <a:latin typeface="Arial"/>
                <a:cs typeface="Arial"/>
              </a:rPr>
              <a:t>LP</a:t>
            </a:r>
            <a:endParaRPr sz="600">
              <a:latin typeface="Arial"/>
              <a:cs typeface="Arial"/>
            </a:endParaRPr>
          </a:p>
        </p:txBody>
      </p:sp>
      <p:sp>
        <p:nvSpPr>
          <p:cNvPr id="19" name="object 19"/>
          <p:cNvSpPr txBox="1">
            <a:spLocks noGrp="1"/>
          </p:cNvSpPr>
          <p:nvPr>
            <p:ph type="ftr" sz="quarter" idx="5"/>
          </p:nvPr>
        </p:nvSpPr>
        <p:spPr>
          <a:prstGeom prst="rect">
            <a:avLst/>
          </a:prstGeom>
        </p:spPr>
        <p:txBody>
          <a:bodyPr vert="horz" wrap="square" lIns="0" tIns="0" rIns="0" bIns="0" rtlCol="0">
            <a:spAutoFit/>
          </a:bodyPr>
          <a:lstStyle/>
          <a:p>
            <a:pPr marL="12700">
              <a:lnSpc>
                <a:spcPts val="675"/>
              </a:lnSpc>
            </a:pPr>
            <a:r>
              <a:rPr dirty="0"/>
              <a:t>A.Y.</a:t>
            </a:r>
            <a:r>
              <a:rPr spc="100" dirty="0"/>
              <a:t> </a:t>
            </a:r>
            <a:r>
              <a:rPr spc="-10" dirty="0"/>
              <a:t>2020/2021</a:t>
            </a:r>
          </a:p>
        </p:txBody>
      </p:sp>
      <p:sp>
        <p:nvSpPr>
          <p:cNvPr id="20" name="object 20"/>
          <p:cNvSpPr txBox="1"/>
          <p:nvPr/>
        </p:nvSpPr>
        <p:spPr>
          <a:xfrm>
            <a:off x="4299159" y="3351784"/>
            <a:ext cx="254000" cy="102235"/>
          </a:xfrm>
          <a:prstGeom prst="rect">
            <a:avLst/>
          </a:prstGeom>
        </p:spPr>
        <p:txBody>
          <a:bodyPr vert="horz" wrap="square" lIns="0" tIns="0" rIns="0" bIns="0" rtlCol="0">
            <a:spAutoFit/>
          </a:bodyPr>
          <a:lstStyle/>
          <a:p>
            <a:pPr marL="12700">
              <a:lnSpc>
                <a:spcPts val="675"/>
              </a:lnSpc>
            </a:pPr>
            <a:r>
              <a:rPr sz="600" spc="-25" dirty="0">
                <a:solidFill>
                  <a:srgbClr val="3D003D"/>
                </a:solidFill>
                <a:latin typeface="Arial"/>
                <a:cs typeface="Arial"/>
              </a:rPr>
              <a:t>44</a:t>
            </a:r>
            <a:r>
              <a:rPr sz="600" spc="-60" dirty="0">
                <a:solidFill>
                  <a:srgbClr val="3D003D"/>
                </a:solidFill>
                <a:latin typeface="Arial"/>
                <a:cs typeface="Arial"/>
              </a:rPr>
              <a:t> </a:t>
            </a:r>
            <a:r>
              <a:rPr sz="600" spc="150" dirty="0">
                <a:solidFill>
                  <a:srgbClr val="3D003D"/>
                </a:solidFill>
                <a:latin typeface="Arial"/>
                <a:cs typeface="Arial"/>
              </a:rPr>
              <a:t>/</a:t>
            </a:r>
            <a:r>
              <a:rPr sz="600" spc="-55" dirty="0">
                <a:solidFill>
                  <a:srgbClr val="3D003D"/>
                </a:solidFill>
                <a:latin typeface="Arial"/>
                <a:cs typeface="Arial"/>
              </a:rPr>
              <a:t> </a:t>
            </a:r>
            <a:r>
              <a:rPr sz="600" spc="-25" dirty="0">
                <a:solidFill>
                  <a:srgbClr val="3D003D"/>
                </a:solidFill>
                <a:latin typeface="Arial"/>
                <a:cs typeface="Arial"/>
              </a:rPr>
              <a:t>69</a:t>
            </a:r>
            <a:endParaRPr sz="600">
              <a:latin typeface="Arial"/>
              <a:cs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04008" y="0"/>
            <a:ext cx="2293620" cy="140335"/>
          </a:xfrm>
          <a:custGeom>
            <a:avLst/>
            <a:gdLst/>
            <a:ahLst/>
            <a:cxnLst/>
            <a:rect l="l" t="t" r="r" b="b"/>
            <a:pathLst>
              <a:path w="2293620" h="140335">
                <a:moveTo>
                  <a:pt x="2293391" y="139992"/>
                </a:moveTo>
                <a:lnTo>
                  <a:pt x="0" y="139992"/>
                </a:lnTo>
                <a:lnTo>
                  <a:pt x="0" y="0"/>
                </a:lnTo>
                <a:lnTo>
                  <a:pt x="2293391" y="0"/>
                </a:lnTo>
                <a:lnTo>
                  <a:pt x="2293391" y="139992"/>
                </a:lnTo>
                <a:close/>
              </a:path>
            </a:pathLst>
          </a:custGeom>
          <a:solidFill>
            <a:srgbClr val="D8D8D8"/>
          </a:solidFill>
        </p:spPr>
        <p:txBody>
          <a:bodyPr wrap="square" lIns="0" tIns="0" rIns="0" bIns="0" rtlCol="0"/>
          <a:lstStyle/>
          <a:p>
            <a:endParaRPr/>
          </a:p>
        </p:txBody>
      </p:sp>
      <p:sp>
        <p:nvSpPr>
          <p:cNvPr id="3" name="object 3"/>
          <p:cNvSpPr txBox="1"/>
          <p:nvPr/>
        </p:nvSpPr>
        <p:spPr>
          <a:xfrm>
            <a:off x="1346885" y="792"/>
            <a:ext cx="2548255" cy="116839"/>
          </a:xfrm>
          <a:prstGeom prst="rect">
            <a:avLst/>
          </a:prstGeom>
        </p:spPr>
        <p:txBody>
          <a:bodyPr vert="horz" wrap="square" lIns="0" tIns="12065" rIns="0" bIns="0" rtlCol="0">
            <a:spAutoFit/>
          </a:bodyPr>
          <a:lstStyle/>
          <a:p>
            <a:pPr marL="12700">
              <a:lnSpc>
                <a:spcPct val="100000"/>
              </a:lnSpc>
              <a:spcBef>
                <a:spcPts val="95"/>
              </a:spcBef>
              <a:tabLst>
                <a:tab pos="1024255" algn="l"/>
              </a:tabLst>
            </a:pPr>
            <a:r>
              <a:rPr sz="600" dirty="0">
                <a:solidFill>
                  <a:srgbClr val="F2F2F2"/>
                </a:solidFill>
                <a:latin typeface="Arial"/>
                <a:cs typeface="Arial"/>
              </a:rPr>
              <a:t>An</a:t>
            </a:r>
            <a:r>
              <a:rPr sz="600" spc="50" dirty="0">
                <a:solidFill>
                  <a:srgbClr val="F2F2F2"/>
                </a:solidFill>
                <a:latin typeface="Arial"/>
                <a:cs typeface="Arial"/>
              </a:rPr>
              <a:t> </a:t>
            </a:r>
            <a:r>
              <a:rPr sz="600" dirty="0">
                <a:solidFill>
                  <a:srgbClr val="F2F2F2"/>
                </a:solidFill>
                <a:latin typeface="Arial"/>
                <a:cs typeface="Arial"/>
              </a:rPr>
              <a:t>LP</a:t>
            </a:r>
            <a:r>
              <a:rPr sz="600" spc="50" dirty="0">
                <a:solidFill>
                  <a:srgbClr val="F2F2F2"/>
                </a:solidFill>
                <a:latin typeface="Arial"/>
                <a:cs typeface="Arial"/>
              </a:rPr>
              <a:t> </a:t>
            </a:r>
            <a:r>
              <a:rPr sz="600" spc="-10" dirty="0">
                <a:solidFill>
                  <a:srgbClr val="F2F2F2"/>
                </a:solidFill>
                <a:latin typeface="Arial"/>
                <a:cs typeface="Arial"/>
              </a:rPr>
              <a:t>approach</a:t>
            </a:r>
            <a:r>
              <a:rPr sz="600" spc="50" dirty="0">
                <a:solidFill>
                  <a:srgbClr val="F2F2F2"/>
                </a:solidFill>
                <a:latin typeface="Arial"/>
                <a:cs typeface="Arial"/>
              </a:rPr>
              <a:t> </a:t>
            </a:r>
            <a:r>
              <a:rPr sz="600" dirty="0">
                <a:solidFill>
                  <a:srgbClr val="F2F2F2"/>
                </a:solidFill>
                <a:latin typeface="Arial"/>
                <a:cs typeface="Arial"/>
              </a:rPr>
              <a:t>to</a:t>
            </a:r>
            <a:r>
              <a:rPr sz="600" spc="50" dirty="0">
                <a:solidFill>
                  <a:srgbClr val="F2F2F2"/>
                </a:solidFill>
                <a:latin typeface="Arial"/>
                <a:cs typeface="Arial"/>
              </a:rPr>
              <a:t> </a:t>
            </a:r>
            <a:r>
              <a:rPr sz="600" spc="-10" dirty="0">
                <a:solidFill>
                  <a:srgbClr val="F2F2F2"/>
                </a:solidFill>
                <a:latin typeface="Arial"/>
                <a:cs typeface="Arial"/>
              </a:rPr>
              <a:t>Ethics</a:t>
            </a:r>
            <a:r>
              <a:rPr sz="600" dirty="0">
                <a:solidFill>
                  <a:srgbClr val="F2F2F2"/>
                </a:solidFill>
                <a:latin typeface="Arial"/>
                <a:cs typeface="Arial"/>
              </a:rPr>
              <a:t>	</a:t>
            </a:r>
            <a:r>
              <a:rPr sz="600" spc="-20" dirty="0">
                <a:solidFill>
                  <a:srgbClr val="3D003D"/>
                </a:solidFill>
                <a:latin typeface="Arial"/>
                <a:cs typeface="Arial"/>
              </a:rPr>
              <a:t>Representing</a:t>
            </a:r>
            <a:r>
              <a:rPr sz="600" spc="60" dirty="0">
                <a:solidFill>
                  <a:srgbClr val="3D003D"/>
                </a:solidFill>
                <a:latin typeface="Arial"/>
                <a:cs typeface="Arial"/>
              </a:rPr>
              <a:t> </a:t>
            </a:r>
            <a:r>
              <a:rPr sz="600" dirty="0">
                <a:solidFill>
                  <a:srgbClr val="3D003D"/>
                </a:solidFill>
                <a:latin typeface="Arial"/>
                <a:cs typeface="Arial"/>
              </a:rPr>
              <a:t>Morality</a:t>
            </a:r>
            <a:r>
              <a:rPr sz="600" spc="65" dirty="0">
                <a:solidFill>
                  <a:srgbClr val="3D003D"/>
                </a:solidFill>
                <a:latin typeface="Arial"/>
                <a:cs typeface="Arial"/>
              </a:rPr>
              <a:t> </a:t>
            </a:r>
            <a:r>
              <a:rPr sz="600" dirty="0">
                <a:solidFill>
                  <a:srgbClr val="3D003D"/>
                </a:solidFill>
                <a:latin typeface="Arial"/>
                <a:cs typeface="Arial"/>
              </a:rPr>
              <a:t>in</a:t>
            </a:r>
            <a:r>
              <a:rPr sz="600" spc="60" dirty="0">
                <a:solidFill>
                  <a:srgbClr val="3D003D"/>
                </a:solidFill>
                <a:latin typeface="Arial"/>
                <a:cs typeface="Arial"/>
              </a:rPr>
              <a:t> </a:t>
            </a:r>
            <a:r>
              <a:rPr sz="600" dirty="0">
                <a:solidFill>
                  <a:srgbClr val="3D003D"/>
                </a:solidFill>
                <a:latin typeface="Arial"/>
                <a:cs typeface="Arial"/>
              </a:rPr>
              <a:t>Logic</a:t>
            </a:r>
            <a:r>
              <a:rPr sz="600" spc="65" dirty="0">
                <a:solidFill>
                  <a:srgbClr val="3D003D"/>
                </a:solidFill>
                <a:latin typeface="Arial"/>
                <a:cs typeface="Arial"/>
              </a:rPr>
              <a:t> </a:t>
            </a:r>
            <a:r>
              <a:rPr sz="600" spc="-10" dirty="0">
                <a:solidFill>
                  <a:srgbClr val="3D003D"/>
                </a:solidFill>
                <a:latin typeface="Arial"/>
                <a:cs typeface="Arial"/>
              </a:rPr>
              <a:t>Programming</a:t>
            </a:r>
            <a:endParaRPr sz="600">
              <a:latin typeface="Arial"/>
              <a:cs typeface="Arial"/>
            </a:endParaRPr>
          </a:p>
        </p:txBody>
      </p:sp>
      <p:sp>
        <p:nvSpPr>
          <p:cNvPr id="4" name="object 4"/>
          <p:cNvSpPr/>
          <p:nvPr/>
        </p:nvSpPr>
        <p:spPr>
          <a:xfrm>
            <a:off x="0" y="139992"/>
            <a:ext cx="4597400" cy="350520"/>
          </a:xfrm>
          <a:custGeom>
            <a:avLst/>
            <a:gdLst/>
            <a:ahLst/>
            <a:cxnLst/>
            <a:rect l="l" t="t" r="r" b="b"/>
            <a:pathLst>
              <a:path w="4597400" h="350520">
                <a:moveTo>
                  <a:pt x="0" y="0"/>
                </a:moveTo>
                <a:lnTo>
                  <a:pt x="4597400" y="0"/>
                </a:lnTo>
                <a:lnTo>
                  <a:pt x="4597400" y="350138"/>
                </a:lnTo>
                <a:lnTo>
                  <a:pt x="0" y="350138"/>
                </a:lnTo>
                <a:lnTo>
                  <a:pt x="0" y="0"/>
                </a:lnTo>
                <a:close/>
              </a:path>
            </a:pathLst>
          </a:custGeom>
          <a:solidFill>
            <a:srgbClr val="F2F2F2"/>
          </a:solid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17145" rIns="0" bIns="0" rtlCol="0">
            <a:spAutoFit/>
          </a:bodyPr>
          <a:lstStyle/>
          <a:p>
            <a:pPr marL="12700">
              <a:lnSpc>
                <a:spcPct val="100000"/>
              </a:lnSpc>
              <a:spcBef>
                <a:spcPts val="135"/>
              </a:spcBef>
            </a:pPr>
            <a:r>
              <a:rPr spc="-30" dirty="0"/>
              <a:t>Princess</a:t>
            </a:r>
            <a:r>
              <a:rPr spc="-70" dirty="0"/>
              <a:t> </a:t>
            </a:r>
            <a:r>
              <a:rPr spc="-25" dirty="0"/>
              <a:t>Saviour</a:t>
            </a:r>
            <a:r>
              <a:rPr spc="-65" dirty="0"/>
              <a:t> </a:t>
            </a:r>
            <a:r>
              <a:rPr dirty="0"/>
              <a:t>Moral</a:t>
            </a:r>
            <a:r>
              <a:rPr spc="-65" dirty="0"/>
              <a:t> </a:t>
            </a:r>
            <a:r>
              <a:rPr dirty="0"/>
              <a:t>Robot:</a:t>
            </a:r>
            <a:r>
              <a:rPr spc="60" dirty="0"/>
              <a:t> </a:t>
            </a:r>
            <a:r>
              <a:rPr spc="-30" dirty="0"/>
              <a:t>Example</a:t>
            </a:r>
            <a:r>
              <a:rPr spc="-65" dirty="0"/>
              <a:t> </a:t>
            </a:r>
            <a:r>
              <a:rPr spc="-25" dirty="0"/>
              <a:t>VII</a:t>
            </a:r>
          </a:p>
        </p:txBody>
      </p:sp>
      <p:pic>
        <p:nvPicPr>
          <p:cNvPr id="6" name="object 6"/>
          <p:cNvPicPr/>
          <p:nvPr/>
        </p:nvPicPr>
        <p:blipFill>
          <a:blip r:embed="rId2" cstate="print"/>
          <a:stretch>
            <a:fillRect/>
          </a:stretch>
        </p:blipFill>
        <p:spPr>
          <a:xfrm>
            <a:off x="1141386" y="586282"/>
            <a:ext cx="2310118" cy="1713797"/>
          </a:xfrm>
          <a:prstGeom prst="rect">
            <a:avLst/>
          </a:prstGeom>
        </p:spPr>
      </p:pic>
      <p:grpSp>
        <p:nvGrpSpPr>
          <p:cNvPr id="7" name="object 7"/>
          <p:cNvGrpSpPr/>
          <p:nvPr/>
        </p:nvGrpSpPr>
        <p:grpSpPr>
          <a:xfrm>
            <a:off x="87756" y="2541435"/>
            <a:ext cx="4483735" cy="661670"/>
            <a:chOff x="87756" y="2541435"/>
            <a:chExt cx="4483735" cy="661670"/>
          </a:xfrm>
        </p:grpSpPr>
        <p:sp>
          <p:nvSpPr>
            <p:cNvPr id="8" name="object 8"/>
            <p:cNvSpPr/>
            <p:nvPr/>
          </p:nvSpPr>
          <p:spPr>
            <a:xfrm>
              <a:off x="87756" y="2541435"/>
              <a:ext cx="4432935" cy="82550"/>
            </a:xfrm>
            <a:custGeom>
              <a:avLst/>
              <a:gdLst/>
              <a:ahLst/>
              <a:cxnLst/>
              <a:rect l="l" t="t" r="r" b="b"/>
              <a:pathLst>
                <a:path w="4432935" h="82550">
                  <a:moveTo>
                    <a:pt x="4432554" y="82359"/>
                  </a:moveTo>
                  <a:lnTo>
                    <a:pt x="0" y="82359"/>
                  </a:lnTo>
                  <a:lnTo>
                    <a:pt x="0" y="50800"/>
                  </a:lnTo>
                  <a:lnTo>
                    <a:pt x="4010" y="31059"/>
                  </a:lnTo>
                  <a:lnTo>
                    <a:pt x="14927" y="14908"/>
                  </a:lnTo>
                  <a:lnTo>
                    <a:pt x="31080" y="4003"/>
                  </a:lnTo>
                  <a:lnTo>
                    <a:pt x="50800" y="0"/>
                  </a:lnTo>
                  <a:lnTo>
                    <a:pt x="4381754" y="0"/>
                  </a:lnTo>
                  <a:lnTo>
                    <a:pt x="4401473" y="4003"/>
                  </a:lnTo>
                  <a:lnTo>
                    <a:pt x="4417626" y="14908"/>
                  </a:lnTo>
                  <a:lnTo>
                    <a:pt x="4428543" y="31059"/>
                  </a:lnTo>
                  <a:lnTo>
                    <a:pt x="4432554" y="50800"/>
                  </a:lnTo>
                  <a:lnTo>
                    <a:pt x="4432554" y="82359"/>
                  </a:lnTo>
                  <a:close/>
                </a:path>
              </a:pathLst>
            </a:custGeom>
            <a:solidFill>
              <a:srgbClr val="FBF9FB"/>
            </a:solidFill>
          </p:spPr>
          <p:txBody>
            <a:bodyPr wrap="square" lIns="0" tIns="0" rIns="0" bIns="0" rtlCol="0"/>
            <a:lstStyle/>
            <a:p>
              <a:endParaRPr/>
            </a:p>
          </p:txBody>
        </p:sp>
        <p:sp>
          <p:nvSpPr>
            <p:cNvPr id="9" name="object 9"/>
            <p:cNvSpPr/>
            <p:nvPr/>
          </p:nvSpPr>
          <p:spPr>
            <a:xfrm>
              <a:off x="138556" y="2604693"/>
              <a:ext cx="4432935" cy="598805"/>
            </a:xfrm>
            <a:custGeom>
              <a:avLst/>
              <a:gdLst/>
              <a:ahLst/>
              <a:cxnLst/>
              <a:rect l="l" t="t" r="r" b="b"/>
              <a:pathLst>
                <a:path w="4432935" h="598805">
                  <a:moveTo>
                    <a:pt x="4432554" y="598335"/>
                  </a:moveTo>
                  <a:lnTo>
                    <a:pt x="0" y="598335"/>
                  </a:lnTo>
                  <a:lnTo>
                    <a:pt x="0" y="0"/>
                  </a:lnTo>
                  <a:lnTo>
                    <a:pt x="4432554" y="0"/>
                  </a:lnTo>
                  <a:lnTo>
                    <a:pt x="4432554" y="598335"/>
                  </a:lnTo>
                  <a:close/>
                </a:path>
              </a:pathLst>
            </a:custGeom>
            <a:solidFill>
              <a:srgbClr val="0A000A"/>
            </a:solidFill>
          </p:spPr>
          <p:txBody>
            <a:bodyPr wrap="square" lIns="0" tIns="0" rIns="0" bIns="0" rtlCol="0"/>
            <a:lstStyle/>
            <a:p>
              <a:endParaRPr/>
            </a:p>
          </p:txBody>
        </p:sp>
        <p:sp>
          <p:nvSpPr>
            <p:cNvPr id="10" name="object 10"/>
            <p:cNvSpPr/>
            <p:nvPr/>
          </p:nvSpPr>
          <p:spPr>
            <a:xfrm>
              <a:off x="87756" y="2585834"/>
              <a:ext cx="4432935" cy="566420"/>
            </a:xfrm>
            <a:custGeom>
              <a:avLst/>
              <a:gdLst/>
              <a:ahLst/>
              <a:cxnLst/>
              <a:rect l="l" t="t" r="r" b="b"/>
              <a:pathLst>
                <a:path w="4432935" h="566419">
                  <a:moveTo>
                    <a:pt x="4381754" y="566343"/>
                  </a:moveTo>
                  <a:lnTo>
                    <a:pt x="50800" y="566343"/>
                  </a:lnTo>
                  <a:lnTo>
                    <a:pt x="31080" y="562340"/>
                  </a:lnTo>
                  <a:lnTo>
                    <a:pt x="14927" y="551435"/>
                  </a:lnTo>
                  <a:lnTo>
                    <a:pt x="4010" y="535284"/>
                  </a:lnTo>
                  <a:lnTo>
                    <a:pt x="0" y="515543"/>
                  </a:lnTo>
                  <a:lnTo>
                    <a:pt x="0" y="0"/>
                  </a:lnTo>
                  <a:lnTo>
                    <a:pt x="4432554" y="0"/>
                  </a:lnTo>
                  <a:lnTo>
                    <a:pt x="4432554" y="515543"/>
                  </a:lnTo>
                  <a:lnTo>
                    <a:pt x="4428543" y="535284"/>
                  </a:lnTo>
                  <a:lnTo>
                    <a:pt x="4417626" y="551435"/>
                  </a:lnTo>
                  <a:lnTo>
                    <a:pt x="4401473" y="562340"/>
                  </a:lnTo>
                  <a:lnTo>
                    <a:pt x="4381754" y="566343"/>
                  </a:lnTo>
                  <a:close/>
                </a:path>
              </a:pathLst>
            </a:custGeom>
            <a:solidFill>
              <a:srgbClr val="FBF9FB"/>
            </a:solidFill>
          </p:spPr>
          <p:txBody>
            <a:bodyPr wrap="square" lIns="0" tIns="0" rIns="0" bIns="0" rtlCol="0"/>
            <a:lstStyle/>
            <a:p>
              <a:endParaRPr/>
            </a:p>
          </p:txBody>
        </p:sp>
      </p:grpSp>
      <p:sp>
        <p:nvSpPr>
          <p:cNvPr id="11" name="object 11"/>
          <p:cNvSpPr txBox="1"/>
          <p:nvPr/>
        </p:nvSpPr>
        <p:spPr>
          <a:xfrm>
            <a:off x="138556" y="2604693"/>
            <a:ext cx="4432935" cy="598805"/>
          </a:xfrm>
          <a:prstGeom prst="rect">
            <a:avLst/>
          </a:prstGeom>
        </p:spPr>
        <p:txBody>
          <a:bodyPr vert="horz" wrap="square" lIns="0" tIns="0" rIns="0" bIns="0" rtlCol="0">
            <a:spAutoFit/>
          </a:bodyPr>
          <a:lstStyle/>
          <a:p>
            <a:pPr algn="just">
              <a:lnSpc>
                <a:spcPts val="855"/>
              </a:lnSpc>
            </a:pPr>
            <a:r>
              <a:rPr sz="900" dirty="0">
                <a:solidFill>
                  <a:srgbClr val="0A000A"/>
                </a:solidFill>
                <a:latin typeface="Tahoma"/>
                <a:cs typeface="Tahoma"/>
              </a:rPr>
              <a:t>As</a:t>
            </a:r>
            <a:r>
              <a:rPr sz="900" spc="-15" dirty="0">
                <a:solidFill>
                  <a:srgbClr val="0A000A"/>
                </a:solidFill>
                <a:latin typeface="Tahoma"/>
                <a:cs typeface="Tahoma"/>
              </a:rPr>
              <a:t> </a:t>
            </a:r>
            <a:r>
              <a:rPr sz="900" dirty="0">
                <a:solidFill>
                  <a:srgbClr val="0A000A"/>
                </a:solidFill>
                <a:latin typeface="Tahoma"/>
                <a:cs typeface="Tahoma"/>
              </a:rPr>
              <a:t>the</a:t>
            </a:r>
            <a:r>
              <a:rPr sz="900" spc="-10" dirty="0">
                <a:solidFill>
                  <a:srgbClr val="0A000A"/>
                </a:solidFill>
                <a:latin typeface="Tahoma"/>
                <a:cs typeface="Tahoma"/>
              </a:rPr>
              <a:t> </a:t>
            </a:r>
            <a:r>
              <a:rPr sz="900" spc="-30" dirty="0">
                <a:solidFill>
                  <a:srgbClr val="0A000A"/>
                </a:solidFill>
                <a:latin typeface="Tahoma"/>
                <a:cs typeface="Tahoma"/>
              </a:rPr>
              <a:t>princess</a:t>
            </a:r>
            <a:r>
              <a:rPr sz="900" spc="-15" dirty="0">
                <a:solidFill>
                  <a:srgbClr val="0A000A"/>
                </a:solidFill>
                <a:latin typeface="Tahoma"/>
                <a:cs typeface="Tahoma"/>
              </a:rPr>
              <a:t> </a:t>
            </a:r>
            <a:r>
              <a:rPr sz="900" dirty="0">
                <a:solidFill>
                  <a:srgbClr val="0A000A"/>
                </a:solidFill>
                <a:latin typeface="Tahoma"/>
                <a:cs typeface="Tahoma"/>
              </a:rPr>
              <a:t>is</a:t>
            </a:r>
            <a:r>
              <a:rPr sz="900" spc="-10" dirty="0">
                <a:solidFill>
                  <a:srgbClr val="0A000A"/>
                </a:solidFill>
                <a:latin typeface="Tahoma"/>
                <a:cs typeface="Tahoma"/>
              </a:rPr>
              <a:t> </a:t>
            </a:r>
            <a:r>
              <a:rPr sz="900" dirty="0">
                <a:solidFill>
                  <a:srgbClr val="0A000A"/>
                </a:solidFill>
                <a:latin typeface="Tahoma"/>
                <a:cs typeface="Tahoma"/>
              </a:rPr>
              <a:t>not</a:t>
            </a:r>
            <a:r>
              <a:rPr sz="900" spc="-10" dirty="0">
                <a:solidFill>
                  <a:srgbClr val="0A000A"/>
                </a:solidFill>
                <a:latin typeface="Tahoma"/>
                <a:cs typeface="Tahoma"/>
              </a:rPr>
              <a:t> </a:t>
            </a:r>
            <a:r>
              <a:rPr sz="900" spc="-30" dirty="0">
                <a:solidFill>
                  <a:srgbClr val="0A000A"/>
                </a:solidFill>
                <a:latin typeface="Tahoma"/>
                <a:cs typeface="Tahoma"/>
              </a:rPr>
              <a:t>saved,</a:t>
            </a:r>
            <a:r>
              <a:rPr sz="900" spc="-15" dirty="0">
                <a:solidFill>
                  <a:srgbClr val="0A000A"/>
                </a:solidFill>
                <a:latin typeface="Tahoma"/>
                <a:cs typeface="Tahoma"/>
              </a:rPr>
              <a:t> </a:t>
            </a:r>
            <a:r>
              <a:rPr sz="900" spc="-35" dirty="0">
                <a:solidFill>
                  <a:srgbClr val="0A000A"/>
                </a:solidFill>
                <a:latin typeface="Tahoma"/>
                <a:cs typeface="Tahoma"/>
              </a:rPr>
              <a:t>she</a:t>
            </a:r>
            <a:r>
              <a:rPr sz="900" spc="-10" dirty="0">
                <a:solidFill>
                  <a:srgbClr val="0A000A"/>
                </a:solidFill>
                <a:latin typeface="Tahoma"/>
                <a:cs typeface="Tahoma"/>
              </a:rPr>
              <a:t> further</a:t>
            </a:r>
            <a:r>
              <a:rPr sz="900" spc="-15" dirty="0">
                <a:solidFill>
                  <a:srgbClr val="0A000A"/>
                </a:solidFill>
                <a:latin typeface="Tahoma"/>
                <a:cs typeface="Tahoma"/>
              </a:rPr>
              <a:t> </a:t>
            </a:r>
            <a:r>
              <a:rPr sz="900" spc="-35" dirty="0">
                <a:solidFill>
                  <a:srgbClr val="0A000A"/>
                </a:solidFill>
                <a:latin typeface="Tahoma"/>
                <a:cs typeface="Tahoma"/>
              </a:rPr>
              <a:t>argues</a:t>
            </a:r>
            <a:r>
              <a:rPr sz="900" spc="-10" dirty="0">
                <a:solidFill>
                  <a:srgbClr val="0A000A"/>
                </a:solidFill>
                <a:latin typeface="Tahoma"/>
                <a:cs typeface="Tahoma"/>
              </a:rPr>
              <a:t> </a:t>
            </a:r>
            <a:r>
              <a:rPr sz="900" dirty="0">
                <a:solidFill>
                  <a:srgbClr val="0A000A"/>
                </a:solidFill>
                <a:latin typeface="Tahoma"/>
                <a:cs typeface="Tahoma"/>
              </a:rPr>
              <a:t>that</a:t>
            </a:r>
            <a:r>
              <a:rPr sz="900" spc="-10" dirty="0">
                <a:solidFill>
                  <a:srgbClr val="0A000A"/>
                </a:solidFill>
                <a:latin typeface="Tahoma"/>
                <a:cs typeface="Tahoma"/>
              </a:rPr>
              <a:t> </a:t>
            </a:r>
            <a:r>
              <a:rPr sz="900" spc="-35" dirty="0">
                <a:solidFill>
                  <a:srgbClr val="0A000A"/>
                </a:solidFill>
                <a:latin typeface="Tahoma"/>
                <a:cs typeface="Tahoma"/>
              </a:rPr>
              <a:t>she</a:t>
            </a:r>
            <a:r>
              <a:rPr sz="900" spc="-15" dirty="0">
                <a:solidFill>
                  <a:srgbClr val="0A000A"/>
                </a:solidFill>
                <a:latin typeface="Tahoma"/>
                <a:cs typeface="Tahoma"/>
              </a:rPr>
              <a:t> </a:t>
            </a:r>
            <a:r>
              <a:rPr sz="900" spc="-10" dirty="0">
                <a:solidFill>
                  <a:srgbClr val="0A000A"/>
                </a:solidFill>
                <a:latin typeface="Tahoma"/>
                <a:cs typeface="Tahoma"/>
              </a:rPr>
              <a:t>de</a:t>
            </a:r>
            <a:r>
              <a:rPr sz="900" spc="-10" dirty="0">
                <a:solidFill>
                  <a:srgbClr val="0A000A"/>
                </a:solidFill>
                <a:latin typeface="Arial"/>
                <a:cs typeface="Arial"/>
              </a:rPr>
              <a:t>ﬁ</a:t>
            </a:r>
            <a:r>
              <a:rPr sz="900" spc="-10" dirty="0">
                <a:solidFill>
                  <a:srgbClr val="0A000A"/>
                </a:solidFill>
                <a:latin typeface="Tahoma"/>
                <a:cs typeface="Tahoma"/>
              </a:rPr>
              <a:t>nitely has</a:t>
            </a:r>
            <a:r>
              <a:rPr sz="900" spc="-15" dirty="0">
                <a:solidFill>
                  <a:srgbClr val="0A000A"/>
                </a:solidFill>
                <a:latin typeface="Tahoma"/>
                <a:cs typeface="Tahoma"/>
              </a:rPr>
              <a:t> </a:t>
            </a:r>
            <a:r>
              <a:rPr sz="900" dirty="0">
                <a:solidFill>
                  <a:srgbClr val="0A000A"/>
                </a:solidFill>
                <a:latin typeface="Tahoma"/>
                <a:cs typeface="Tahoma"/>
              </a:rPr>
              <a:t>to</a:t>
            </a:r>
            <a:r>
              <a:rPr sz="900" spc="-10" dirty="0">
                <a:solidFill>
                  <a:srgbClr val="0A000A"/>
                </a:solidFill>
                <a:latin typeface="Tahoma"/>
                <a:cs typeface="Tahoma"/>
              </a:rPr>
              <a:t> </a:t>
            </a:r>
            <a:r>
              <a:rPr sz="900" dirty="0">
                <a:solidFill>
                  <a:srgbClr val="0A000A"/>
                </a:solidFill>
                <a:latin typeface="Tahoma"/>
                <a:cs typeface="Tahoma"/>
              </a:rPr>
              <a:t>be</a:t>
            </a:r>
            <a:r>
              <a:rPr sz="900" spc="-15" dirty="0">
                <a:solidFill>
                  <a:srgbClr val="0A000A"/>
                </a:solidFill>
                <a:latin typeface="Tahoma"/>
                <a:cs typeface="Tahoma"/>
              </a:rPr>
              <a:t> </a:t>
            </a:r>
            <a:r>
              <a:rPr sz="900" spc="-30" dirty="0">
                <a:solidFill>
                  <a:srgbClr val="0A000A"/>
                </a:solidFill>
                <a:latin typeface="Tahoma"/>
                <a:cs typeface="Tahoma"/>
              </a:rPr>
              <a:t>saved,</a:t>
            </a:r>
            <a:r>
              <a:rPr sz="900" spc="-10" dirty="0">
                <a:solidFill>
                  <a:srgbClr val="0A000A"/>
                </a:solidFill>
                <a:latin typeface="Tahoma"/>
                <a:cs typeface="Tahoma"/>
              </a:rPr>
              <a:t> </a:t>
            </a:r>
            <a:r>
              <a:rPr sz="900" spc="-25" dirty="0">
                <a:solidFill>
                  <a:srgbClr val="0A000A"/>
                </a:solidFill>
                <a:latin typeface="Tahoma"/>
                <a:cs typeface="Tahoma"/>
              </a:rPr>
              <a:t>by</a:t>
            </a:r>
            <a:endParaRPr sz="900">
              <a:latin typeface="Tahoma"/>
              <a:cs typeface="Tahoma"/>
            </a:endParaRPr>
          </a:p>
          <a:p>
            <a:pPr marR="169545" algn="just">
              <a:lnSpc>
                <a:spcPct val="101499"/>
              </a:lnSpc>
            </a:pPr>
            <a:r>
              <a:rPr sz="900" spc="-20" dirty="0">
                <a:solidFill>
                  <a:srgbClr val="0A000A"/>
                </a:solidFill>
                <a:latin typeface="Tahoma"/>
                <a:cs typeface="Tahoma"/>
              </a:rPr>
              <a:t>now</a:t>
            </a:r>
            <a:r>
              <a:rPr sz="900" spc="-45" dirty="0">
                <a:solidFill>
                  <a:srgbClr val="0A000A"/>
                </a:solidFill>
                <a:latin typeface="Tahoma"/>
                <a:cs typeface="Tahoma"/>
              </a:rPr>
              <a:t> </a:t>
            </a:r>
            <a:r>
              <a:rPr sz="900" spc="-10" dirty="0">
                <a:solidFill>
                  <a:srgbClr val="0A000A"/>
                </a:solidFill>
                <a:latin typeface="Tahoma"/>
                <a:cs typeface="Tahoma"/>
              </a:rPr>
              <a:t>additionally</a:t>
            </a:r>
            <a:r>
              <a:rPr sz="900" spc="-40" dirty="0">
                <a:solidFill>
                  <a:srgbClr val="0A000A"/>
                </a:solidFill>
                <a:latin typeface="Tahoma"/>
                <a:cs typeface="Tahoma"/>
              </a:rPr>
              <a:t> </a:t>
            </a:r>
            <a:r>
              <a:rPr sz="900" spc="-10" dirty="0">
                <a:solidFill>
                  <a:srgbClr val="0A000A"/>
                </a:solidFill>
                <a:latin typeface="Tahoma"/>
                <a:cs typeface="Tahoma"/>
              </a:rPr>
              <a:t>imposing</a:t>
            </a:r>
            <a:r>
              <a:rPr sz="900" spc="-40" dirty="0">
                <a:solidFill>
                  <a:srgbClr val="0A000A"/>
                </a:solidFill>
                <a:latin typeface="Tahoma"/>
                <a:cs typeface="Tahoma"/>
              </a:rPr>
              <a:t> </a:t>
            </a:r>
            <a:r>
              <a:rPr sz="900" dirty="0">
                <a:solidFill>
                  <a:srgbClr val="0A000A"/>
                </a:solidFill>
                <a:latin typeface="Tahoma"/>
                <a:cs typeface="Tahoma"/>
              </a:rPr>
              <a:t>on</a:t>
            </a:r>
            <a:r>
              <a:rPr sz="900" spc="-45" dirty="0">
                <a:solidFill>
                  <a:srgbClr val="0A000A"/>
                </a:solidFill>
                <a:latin typeface="Tahoma"/>
                <a:cs typeface="Tahoma"/>
              </a:rPr>
              <a:t> </a:t>
            </a:r>
            <a:r>
              <a:rPr sz="900" dirty="0">
                <a:solidFill>
                  <a:srgbClr val="0A000A"/>
                </a:solidFill>
                <a:latin typeface="Tahoma"/>
                <a:cs typeface="Tahoma"/>
              </a:rPr>
              <a:t>the</a:t>
            </a:r>
            <a:r>
              <a:rPr sz="900" spc="-40" dirty="0">
                <a:solidFill>
                  <a:srgbClr val="0A000A"/>
                </a:solidFill>
                <a:latin typeface="Tahoma"/>
                <a:cs typeface="Tahoma"/>
              </a:rPr>
              <a:t> </a:t>
            </a:r>
            <a:r>
              <a:rPr sz="900" dirty="0">
                <a:solidFill>
                  <a:srgbClr val="0A000A"/>
                </a:solidFill>
                <a:latin typeface="Tahoma"/>
                <a:cs typeface="Tahoma"/>
              </a:rPr>
              <a:t>robot</a:t>
            </a:r>
            <a:r>
              <a:rPr sz="900" spc="-40" dirty="0">
                <a:solidFill>
                  <a:srgbClr val="0A000A"/>
                </a:solidFill>
                <a:latin typeface="Tahoma"/>
                <a:cs typeface="Tahoma"/>
              </a:rPr>
              <a:t> </a:t>
            </a:r>
            <a:r>
              <a:rPr sz="900" dirty="0">
                <a:solidFill>
                  <a:srgbClr val="0A000A"/>
                </a:solidFill>
                <a:latin typeface="Tahoma"/>
                <a:cs typeface="Tahoma"/>
              </a:rPr>
              <a:t>the</a:t>
            </a:r>
            <a:r>
              <a:rPr sz="900" spc="-40" dirty="0">
                <a:solidFill>
                  <a:srgbClr val="0A000A"/>
                </a:solidFill>
                <a:latin typeface="Tahoma"/>
                <a:cs typeface="Tahoma"/>
              </a:rPr>
              <a:t> </a:t>
            </a:r>
            <a:r>
              <a:rPr sz="900" dirty="0">
                <a:solidFill>
                  <a:srgbClr val="0A000A"/>
                </a:solidFill>
                <a:latin typeface="Tahoma"/>
                <a:cs typeface="Tahoma"/>
              </a:rPr>
              <a:t>knight</a:t>
            </a:r>
            <a:r>
              <a:rPr sz="900" spc="-45" dirty="0">
                <a:solidFill>
                  <a:srgbClr val="0A000A"/>
                </a:solidFill>
                <a:latin typeface="Tahoma"/>
                <a:cs typeface="Tahoma"/>
              </a:rPr>
              <a:t> </a:t>
            </a:r>
            <a:r>
              <a:rPr sz="900" dirty="0">
                <a:solidFill>
                  <a:srgbClr val="0A000A"/>
                </a:solidFill>
                <a:latin typeface="Tahoma"/>
                <a:cs typeface="Tahoma"/>
              </a:rPr>
              <a:t>moral.</a:t>
            </a:r>
            <a:r>
              <a:rPr sz="900" spc="45" dirty="0">
                <a:solidFill>
                  <a:srgbClr val="0A000A"/>
                </a:solidFill>
                <a:latin typeface="Tahoma"/>
                <a:cs typeface="Tahoma"/>
              </a:rPr>
              <a:t> </a:t>
            </a:r>
            <a:r>
              <a:rPr sz="900" dirty="0">
                <a:solidFill>
                  <a:srgbClr val="0A000A"/>
                </a:solidFill>
                <a:latin typeface="Tahoma"/>
                <a:cs typeface="Tahoma"/>
              </a:rPr>
              <a:t>The</a:t>
            </a:r>
            <a:r>
              <a:rPr sz="900" spc="-45" dirty="0">
                <a:solidFill>
                  <a:srgbClr val="0A000A"/>
                </a:solidFill>
                <a:latin typeface="Tahoma"/>
                <a:cs typeface="Tahoma"/>
              </a:rPr>
              <a:t> </a:t>
            </a:r>
            <a:r>
              <a:rPr sz="900" dirty="0">
                <a:solidFill>
                  <a:srgbClr val="0A000A"/>
                </a:solidFill>
                <a:latin typeface="Tahoma"/>
                <a:cs typeface="Tahoma"/>
              </a:rPr>
              <a:t>robot</a:t>
            </a:r>
            <a:r>
              <a:rPr sz="900" spc="-40" dirty="0">
                <a:solidFill>
                  <a:srgbClr val="0A000A"/>
                </a:solidFill>
                <a:latin typeface="Tahoma"/>
                <a:cs typeface="Tahoma"/>
              </a:rPr>
              <a:t> </a:t>
            </a:r>
            <a:r>
              <a:rPr sz="900" spc="-20" dirty="0">
                <a:solidFill>
                  <a:srgbClr val="0A000A"/>
                </a:solidFill>
                <a:latin typeface="Tahoma"/>
                <a:cs typeface="Tahoma"/>
              </a:rPr>
              <a:t>now</a:t>
            </a:r>
            <a:r>
              <a:rPr sz="900" spc="-40" dirty="0">
                <a:solidFill>
                  <a:srgbClr val="0A000A"/>
                </a:solidFill>
                <a:latin typeface="Tahoma"/>
                <a:cs typeface="Tahoma"/>
              </a:rPr>
              <a:t> </a:t>
            </a:r>
            <a:r>
              <a:rPr sz="900" dirty="0">
                <a:solidFill>
                  <a:srgbClr val="0A000A"/>
                </a:solidFill>
                <a:latin typeface="Tahoma"/>
                <a:cs typeface="Tahoma"/>
              </a:rPr>
              <a:t>abduces</a:t>
            </a:r>
            <a:r>
              <a:rPr sz="900" dirty="0">
                <a:solidFill>
                  <a:srgbClr val="0A000A"/>
                </a:solidFill>
                <a:latin typeface="Cambria"/>
                <a:cs typeface="Cambria"/>
              </a:rPr>
              <a:t>Or</a:t>
            </a:r>
            <a:r>
              <a:rPr sz="900" spc="165" dirty="0">
                <a:solidFill>
                  <a:srgbClr val="0A000A"/>
                </a:solidFill>
                <a:latin typeface="Cambria"/>
                <a:cs typeface="Cambria"/>
              </a:rPr>
              <a:t> </a:t>
            </a:r>
            <a:r>
              <a:rPr sz="900" spc="-50" dirty="0">
                <a:solidFill>
                  <a:srgbClr val="0A000A"/>
                </a:solidFill>
                <a:latin typeface="Cambria"/>
                <a:cs typeface="Cambria"/>
              </a:rPr>
              <a:t>=</a:t>
            </a:r>
            <a:r>
              <a:rPr sz="900" spc="85" dirty="0">
                <a:solidFill>
                  <a:srgbClr val="0A000A"/>
                </a:solidFill>
                <a:latin typeface="Cambria"/>
                <a:cs typeface="Cambria"/>
              </a:rPr>
              <a:t> [fight(spider)]</a:t>
            </a:r>
            <a:r>
              <a:rPr sz="900" spc="85" dirty="0">
                <a:solidFill>
                  <a:srgbClr val="0A000A"/>
                </a:solidFill>
                <a:latin typeface="Tahoma"/>
                <a:cs typeface="Tahoma"/>
              </a:rPr>
              <a:t>in</a:t>
            </a:r>
            <a:r>
              <a:rPr sz="900" spc="-20" dirty="0">
                <a:solidFill>
                  <a:srgbClr val="0A000A"/>
                </a:solidFill>
                <a:latin typeface="Tahoma"/>
                <a:cs typeface="Tahoma"/>
              </a:rPr>
              <a:t> </a:t>
            </a:r>
            <a:r>
              <a:rPr sz="900" dirty="0">
                <a:solidFill>
                  <a:srgbClr val="0A000A"/>
                </a:solidFill>
                <a:latin typeface="Tahoma"/>
                <a:cs typeface="Tahoma"/>
              </a:rPr>
              <a:t>the</a:t>
            </a:r>
            <a:r>
              <a:rPr sz="900" spc="-15" dirty="0">
                <a:solidFill>
                  <a:srgbClr val="0A000A"/>
                </a:solidFill>
                <a:latin typeface="Tahoma"/>
                <a:cs typeface="Tahoma"/>
              </a:rPr>
              <a:t> </a:t>
            </a:r>
            <a:r>
              <a:rPr sz="900" spc="-40" dirty="0">
                <a:solidFill>
                  <a:srgbClr val="0A000A"/>
                </a:solidFill>
                <a:latin typeface="Tahoma"/>
                <a:cs typeface="Tahoma"/>
              </a:rPr>
              <a:t>presence</a:t>
            </a:r>
            <a:r>
              <a:rPr sz="900" spc="-20" dirty="0">
                <a:solidFill>
                  <a:srgbClr val="0A000A"/>
                </a:solidFill>
                <a:latin typeface="Tahoma"/>
                <a:cs typeface="Tahoma"/>
              </a:rPr>
              <a:t> </a:t>
            </a:r>
            <a:r>
              <a:rPr sz="900" dirty="0">
                <a:solidFill>
                  <a:srgbClr val="0A000A"/>
                </a:solidFill>
                <a:latin typeface="Tahoma"/>
                <a:cs typeface="Tahoma"/>
              </a:rPr>
              <a:t>of</a:t>
            </a:r>
            <a:r>
              <a:rPr sz="900" spc="-15" dirty="0">
                <a:solidFill>
                  <a:srgbClr val="0A000A"/>
                </a:solidFill>
                <a:latin typeface="Tahoma"/>
                <a:cs typeface="Tahoma"/>
              </a:rPr>
              <a:t> </a:t>
            </a:r>
            <a:r>
              <a:rPr sz="900" dirty="0">
                <a:solidFill>
                  <a:srgbClr val="0A000A"/>
                </a:solidFill>
                <a:latin typeface="Tahoma"/>
                <a:cs typeface="Tahoma"/>
              </a:rPr>
              <a:t>the</a:t>
            </a:r>
            <a:r>
              <a:rPr sz="900" spc="-20" dirty="0">
                <a:solidFill>
                  <a:srgbClr val="0A000A"/>
                </a:solidFill>
                <a:latin typeface="Tahoma"/>
                <a:cs typeface="Tahoma"/>
              </a:rPr>
              <a:t> newly</a:t>
            </a:r>
            <a:r>
              <a:rPr sz="900" spc="-15" dirty="0">
                <a:solidFill>
                  <a:srgbClr val="0A000A"/>
                </a:solidFill>
                <a:latin typeface="Tahoma"/>
                <a:cs typeface="Tahoma"/>
              </a:rPr>
              <a:t> </a:t>
            </a:r>
            <a:r>
              <a:rPr sz="900" spc="-20" dirty="0">
                <a:solidFill>
                  <a:srgbClr val="0A000A"/>
                </a:solidFill>
                <a:latin typeface="Tahoma"/>
                <a:cs typeface="Tahoma"/>
              </a:rPr>
              <a:t>adopted </a:t>
            </a:r>
            <a:r>
              <a:rPr sz="900" dirty="0">
                <a:solidFill>
                  <a:srgbClr val="0A000A"/>
                </a:solidFill>
                <a:latin typeface="Tahoma"/>
                <a:cs typeface="Tahoma"/>
              </a:rPr>
              <a:t>knight</a:t>
            </a:r>
            <a:r>
              <a:rPr sz="900" spc="-15" dirty="0">
                <a:solidFill>
                  <a:srgbClr val="0A000A"/>
                </a:solidFill>
                <a:latin typeface="Tahoma"/>
                <a:cs typeface="Tahoma"/>
              </a:rPr>
              <a:t> </a:t>
            </a:r>
            <a:r>
              <a:rPr sz="900" dirty="0">
                <a:solidFill>
                  <a:srgbClr val="0A000A"/>
                </a:solidFill>
                <a:latin typeface="Tahoma"/>
                <a:cs typeface="Tahoma"/>
              </a:rPr>
              <a:t>moral.</a:t>
            </a:r>
            <a:r>
              <a:rPr sz="900" spc="70" dirty="0">
                <a:solidFill>
                  <a:srgbClr val="0A000A"/>
                </a:solidFill>
                <a:latin typeface="Tahoma"/>
                <a:cs typeface="Tahoma"/>
              </a:rPr>
              <a:t> </a:t>
            </a:r>
            <a:r>
              <a:rPr sz="900" spc="-20" dirty="0">
                <a:solidFill>
                  <a:srgbClr val="0A000A"/>
                </a:solidFill>
                <a:latin typeface="Tahoma"/>
                <a:cs typeface="Tahoma"/>
              </a:rPr>
              <a:t>Unfortunately,</a:t>
            </a:r>
            <a:r>
              <a:rPr sz="900" spc="-15" dirty="0">
                <a:solidFill>
                  <a:srgbClr val="0A000A"/>
                </a:solidFill>
                <a:latin typeface="Tahoma"/>
                <a:cs typeface="Tahoma"/>
              </a:rPr>
              <a:t> </a:t>
            </a:r>
            <a:r>
              <a:rPr sz="900" spc="-25" dirty="0">
                <a:solidFill>
                  <a:srgbClr val="0A000A"/>
                </a:solidFill>
                <a:latin typeface="Tahoma"/>
                <a:cs typeface="Tahoma"/>
              </a:rPr>
              <a:t>it </a:t>
            </a:r>
            <a:r>
              <a:rPr sz="900" dirty="0">
                <a:solidFill>
                  <a:srgbClr val="0A000A"/>
                </a:solidFill>
                <a:latin typeface="Tahoma"/>
                <a:cs typeface="Tahoma"/>
              </a:rPr>
              <a:t>fails</a:t>
            </a:r>
            <a:r>
              <a:rPr sz="900" spc="-10" dirty="0">
                <a:solidFill>
                  <a:srgbClr val="0A000A"/>
                </a:solidFill>
                <a:latin typeface="Tahoma"/>
                <a:cs typeface="Tahoma"/>
              </a:rPr>
              <a:t> </a:t>
            </a:r>
            <a:r>
              <a:rPr sz="900" dirty="0">
                <a:solidFill>
                  <a:srgbClr val="0A000A"/>
                </a:solidFill>
                <a:latin typeface="Tahoma"/>
                <a:cs typeface="Tahoma"/>
              </a:rPr>
              <a:t>to</a:t>
            </a:r>
            <a:r>
              <a:rPr sz="900" spc="-5" dirty="0">
                <a:solidFill>
                  <a:srgbClr val="0A000A"/>
                </a:solidFill>
                <a:latin typeface="Tahoma"/>
                <a:cs typeface="Tahoma"/>
              </a:rPr>
              <a:t> </a:t>
            </a:r>
            <a:r>
              <a:rPr sz="900" spc="-10" dirty="0">
                <a:solidFill>
                  <a:srgbClr val="0A000A"/>
                </a:solidFill>
                <a:latin typeface="Tahoma"/>
                <a:cs typeface="Tahoma"/>
              </a:rPr>
              <a:t>survive.</a:t>
            </a:r>
            <a:endParaRPr sz="900">
              <a:latin typeface="Tahoma"/>
              <a:cs typeface="Tahoma"/>
            </a:endParaRPr>
          </a:p>
        </p:txBody>
      </p:sp>
      <p:grpSp>
        <p:nvGrpSpPr>
          <p:cNvPr id="12" name="object 12"/>
          <p:cNvGrpSpPr/>
          <p:nvPr/>
        </p:nvGrpSpPr>
        <p:grpSpPr>
          <a:xfrm>
            <a:off x="0" y="3346348"/>
            <a:ext cx="4597400" cy="109855"/>
            <a:chOff x="0" y="3346348"/>
            <a:chExt cx="4597400" cy="109855"/>
          </a:xfrm>
        </p:grpSpPr>
        <p:sp>
          <p:nvSpPr>
            <p:cNvPr id="13" name="object 13"/>
            <p:cNvSpPr/>
            <p:nvPr/>
          </p:nvSpPr>
          <p:spPr>
            <a:xfrm>
              <a:off x="0" y="3346348"/>
              <a:ext cx="1536065" cy="109855"/>
            </a:xfrm>
            <a:custGeom>
              <a:avLst/>
              <a:gdLst/>
              <a:ahLst/>
              <a:cxnLst/>
              <a:rect l="l" t="t" r="r" b="b"/>
              <a:pathLst>
                <a:path w="1536065" h="109854">
                  <a:moveTo>
                    <a:pt x="1535950" y="109639"/>
                  </a:moveTo>
                  <a:lnTo>
                    <a:pt x="0" y="109639"/>
                  </a:lnTo>
                  <a:lnTo>
                    <a:pt x="0" y="0"/>
                  </a:lnTo>
                  <a:lnTo>
                    <a:pt x="1535950" y="0"/>
                  </a:lnTo>
                  <a:lnTo>
                    <a:pt x="1535950" y="109639"/>
                  </a:lnTo>
                  <a:close/>
                </a:path>
              </a:pathLst>
            </a:custGeom>
            <a:solidFill>
              <a:srgbClr val="510051"/>
            </a:solidFill>
          </p:spPr>
          <p:txBody>
            <a:bodyPr wrap="square" lIns="0" tIns="0" rIns="0" bIns="0" rtlCol="0"/>
            <a:lstStyle/>
            <a:p>
              <a:endParaRPr/>
            </a:p>
          </p:txBody>
        </p:sp>
        <p:sp>
          <p:nvSpPr>
            <p:cNvPr id="14" name="object 14"/>
            <p:cNvSpPr/>
            <p:nvPr/>
          </p:nvSpPr>
          <p:spPr>
            <a:xfrm>
              <a:off x="1535950" y="3346348"/>
              <a:ext cx="1536065" cy="109855"/>
            </a:xfrm>
            <a:custGeom>
              <a:avLst/>
              <a:gdLst/>
              <a:ahLst/>
              <a:cxnLst/>
              <a:rect l="l" t="t" r="r" b="b"/>
              <a:pathLst>
                <a:path w="1536064" h="109854">
                  <a:moveTo>
                    <a:pt x="1536001" y="109639"/>
                  </a:moveTo>
                  <a:lnTo>
                    <a:pt x="0" y="109639"/>
                  </a:lnTo>
                  <a:lnTo>
                    <a:pt x="0" y="0"/>
                  </a:lnTo>
                  <a:lnTo>
                    <a:pt x="1536001" y="0"/>
                  </a:lnTo>
                  <a:lnTo>
                    <a:pt x="1536001" y="109639"/>
                  </a:lnTo>
                  <a:close/>
                </a:path>
              </a:pathLst>
            </a:custGeom>
            <a:solidFill>
              <a:srgbClr val="EBEBEB"/>
            </a:solidFill>
          </p:spPr>
          <p:txBody>
            <a:bodyPr wrap="square" lIns="0" tIns="0" rIns="0" bIns="0" rtlCol="0"/>
            <a:lstStyle/>
            <a:p>
              <a:endParaRPr/>
            </a:p>
          </p:txBody>
        </p:sp>
        <p:sp>
          <p:nvSpPr>
            <p:cNvPr id="15" name="object 15"/>
            <p:cNvSpPr/>
            <p:nvPr/>
          </p:nvSpPr>
          <p:spPr>
            <a:xfrm>
              <a:off x="3071964" y="3346348"/>
              <a:ext cx="1525905" cy="108585"/>
            </a:xfrm>
            <a:custGeom>
              <a:avLst/>
              <a:gdLst/>
              <a:ahLst/>
              <a:cxnLst/>
              <a:rect l="l" t="t" r="r" b="b"/>
              <a:pathLst>
                <a:path w="1525904" h="108585">
                  <a:moveTo>
                    <a:pt x="0" y="0"/>
                  </a:moveTo>
                  <a:lnTo>
                    <a:pt x="1525435" y="0"/>
                  </a:lnTo>
                  <a:lnTo>
                    <a:pt x="1525435" y="108051"/>
                  </a:lnTo>
                  <a:lnTo>
                    <a:pt x="0" y="108051"/>
                  </a:lnTo>
                  <a:lnTo>
                    <a:pt x="0" y="0"/>
                  </a:lnTo>
                  <a:close/>
                </a:path>
              </a:pathLst>
            </a:custGeom>
            <a:solidFill>
              <a:srgbClr val="D8D8D8"/>
            </a:solidFill>
          </p:spPr>
          <p:txBody>
            <a:bodyPr wrap="square" lIns="0" tIns="0" rIns="0" bIns="0" rtlCol="0"/>
            <a:lstStyle/>
            <a:p>
              <a:endParaRPr/>
            </a:p>
          </p:txBody>
        </p:sp>
      </p:grpSp>
      <p:sp>
        <p:nvSpPr>
          <p:cNvPr id="16" name="object 16"/>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dirty="0"/>
              <a:t>Calegari</a:t>
            </a:r>
            <a:r>
              <a:rPr spc="170" dirty="0"/>
              <a:t> </a:t>
            </a:r>
            <a:r>
              <a:rPr spc="-20" dirty="0"/>
              <a:t>(Universit`a</a:t>
            </a:r>
            <a:r>
              <a:rPr spc="5" dirty="0"/>
              <a:t> </a:t>
            </a:r>
            <a:r>
              <a:rPr spc="-10" dirty="0"/>
              <a:t>Bologna)</a:t>
            </a:r>
          </a:p>
        </p:txBody>
      </p:sp>
      <p:sp>
        <p:nvSpPr>
          <p:cNvPr id="17" name="object 17"/>
          <p:cNvSpPr txBox="1"/>
          <p:nvPr/>
        </p:nvSpPr>
        <p:spPr>
          <a:xfrm>
            <a:off x="2053069" y="3351784"/>
            <a:ext cx="502284" cy="102235"/>
          </a:xfrm>
          <a:prstGeom prst="rect">
            <a:avLst/>
          </a:prstGeom>
        </p:spPr>
        <p:txBody>
          <a:bodyPr vert="horz" wrap="square" lIns="0" tIns="0" rIns="0" bIns="0" rtlCol="0">
            <a:spAutoFit/>
          </a:bodyPr>
          <a:lstStyle/>
          <a:p>
            <a:pPr marL="12700">
              <a:lnSpc>
                <a:spcPts val="675"/>
              </a:lnSpc>
            </a:pPr>
            <a:r>
              <a:rPr sz="600" dirty="0">
                <a:solidFill>
                  <a:srgbClr val="470047"/>
                </a:solidFill>
                <a:latin typeface="Arial"/>
                <a:cs typeface="Arial"/>
              </a:rPr>
              <a:t>Ethics and</a:t>
            </a:r>
            <a:r>
              <a:rPr sz="600" spc="5" dirty="0">
                <a:solidFill>
                  <a:srgbClr val="470047"/>
                </a:solidFill>
                <a:latin typeface="Arial"/>
                <a:cs typeface="Arial"/>
              </a:rPr>
              <a:t> </a:t>
            </a:r>
            <a:r>
              <a:rPr sz="600" spc="-25" dirty="0">
                <a:solidFill>
                  <a:srgbClr val="470047"/>
                </a:solidFill>
                <a:latin typeface="Arial"/>
                <a:cs typeface="Arial"/>
              </a:rPr>
              <a:t>LP</a:t>
            </a:r>
            <a:endParaRPr sz="600">
              <a:latin typeface="Arial"/>
              <a:cs typeface="Arial"/>
            </a:endParaRPr>
          </a:p>
        </p:txBody>
      </p:sp>
      <p:sp>
        <p:nvSpPr>
          <p:cNvPr id="18" name="object 18"/>
          <p:cNvSpPr txBox="1">
            <a:spLocks noGrp="1"/>
          </p:cNvSpPr>
          <p:nvPr>
            <p:ph type="ftr" sz="quarter" idx="5"/>
          </p:nvPr>
        </p:nvSpPr>
        <p:spPr>
          <a:prstGeom prst="rect">
            <a:avLst/>
          </a:prstGeom>
        </p:spPr>
        <p:txBody>
          <a:bodyPr vert="horz" wrap="square" lIns="0" tIns="0" rIns="0" bIns="0" rtlCol="0">
            <a:spAutoFit/>
          </a:bodyPr>
          <a:lstStyle/>
          <a:p>
            <a:pPr marL="12700">
              <a:lnSpc>
                <a:spcPts val="675"/>
              </a:lnSpc>
            </a:pPr>
            <a:r>
              <a:rPr dirty="0"/>
              <a:t>A.Y.</a:t>
            </a:r>
            <a:r>
              <a:rPr spc="100" dirty="0"/>
              <a:t> </a:t>
            </a:r>
            <a:r>
              <a:rPr spc="-10" dirty="0"/>
              <a:t>2020/2021</a:t>
            </a:r>
          </a:p>
        </p:txBody>
      </p:sp>
      <p:sp>
        <p:nvSpPr>
          <p:cNvPr id="19" name="object 19"/>
          <p:cNvSpPr txBox="1">
            <a:spLocks noGrp="1"/>
          </p:cNvSpPr>
          <p:nvPr>
            <p:ph type="sldNum" sz="quarter" idx="7"/>
          </p:nvPr>
        </p:nvSpPr>
        <p:spPr>
          <a:prstGeom prst="rect">
            <a:avLst/>
          </a:prstGeom>
        </p:spPr>
        <p:txBody>
          <a:bodyPr vert="horz" wrap="square" lIns="0" tIns="0" rIns="0" bIns="0" rtlCol="0">
            <a:spAutoFit/>
          </a:bodyPr>
          <a:lstStyle/>
          <a:p>
            <a:pPr marL="38100">
              <a:lnSpc>
                <a:spcPts val="675"/>
              </a:lnSpc>
            </a:pPr>
            <a:fld id="{81D60167-4931-47E6-BA6A-407CBD079E47}" type="slidenum">
              <a:rPr spc="-25" dirty="0"/>
              <a:t>45</a:t>
            </a:fld>
            <a:r>
              <a:rPr spc="-60" dirty="0"/>
              <a:t> </a:t>
            </a:r>
            <a:r>
              <a:rPr spc="150" dirty="0"/>
              <a:t>/</a:t>
            </a:r>
            <a:r>
              <a:rPr spc="-55" dirty="0"/>
              <a:t> </a:t>
            </a:r>
            <a:r>
              <a:rPr spc="-25" dirty="0"/>
              <a:t>69</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04008" y="0"/>
            <a:ext cx="2293620" cy="140335"/>
          </a:xfrm>
          <a:custGeom>
            <a:avLst/>
            <a:gdLst/>
            <a:ahLst/>
            <a:cxnLst/>
            <a:rect l="l" t="t" r="r" b="b"/>
            <a:pathLst>
              <a:path w="2293620" h="140335">
                <a:moveTo>
                  <a:pt x="2293391" y="139992"/>
                </a:moveTo>
                <a:lnTo>
                  <a:pt x="0" y="139992"/>
                </a:lnTo>
                <a:lnTo>
                  <a:pt x="0" y="0"/>
                </a:lnTo>
                <a:lnTo>
                  <a:pt x="2293391" y="0"/>
                </a:lnTo>
                <a:lnTo>
                  <a:pt x="2293391" y="139992"/>
                </a:lnTo>
                <a:close/>
              </a:path>
            </a:pathLst>
          </a:custGeom>
          <a:solidFill>
            <a:srgbClr val="D8D8D8"/>
          </a:solidFill>
        </p:spPr>
        <p:txBody>
          <a:bodyPr wrap="square" lIns="0" tIns="0" rIns="0" bIns="0" rtlCol="0"/>
          <a:lstStyle/>
          <a:p>
            <a:endParaRPr/>
          </a:p>
        </p:txBody>
      </p:sp>
      <p:sp>
        <p:nvSpPr>
          <p:cNvPr id="3" name="object 3"/>
          <p:cNvSpPr txBox="1"/>
          <p:nvPr/>
        </p:nvSpPr>
        <p:spPr>
          <a:xfrm>
            <a:off x="1346885" y="792"/>
            <a:ext cx="2548255" cy="116839"/>
          </a:xfrm>
          <a:prstGeom prst="rect">
            <a:avLst/>
          </a:prstGeom>
        </p:spPr>
        <p:txBody>
          <a:bodyPr vert="horz" wrap="square" lIns="0" tIns="12065" rIns="0" bIns="0" rtlCol="0">
            <a:spAutoFit/>
          </a:bodyPr>
          <a:lstStyle/>
          <a:p>
            <a:pPr marL="12700">
              <a:lnSpc>
                <a:spcPct val="100000"/>
              </a:lnSpc>
              <a:spcBef>
                <a:spcPts val="95"/>
              </a:spcBef>
              <a:tabLst>
                <a:tab pos="1024255" algn="l"/>
              </a:tabLst>
            </a:pPr>
            <a:r>
              <a:rPr sz="600" dirty="0">
                <a:solidFill>
                  <a:srgbClr val="F2F2F2"/>
                </a:solidFill>
                <a:latin typeface="Arial"/>
                <a:cs typeface="Arial"/>
              </a:rPr>
              <a:t>An</a:t>
            </a:r>
            <a:r>
              <a:rPr sz="600" spc="50" dirty="0">
                <a:solidFill>
                  <a:srgbClr val="F2F2F2"/>
                </a:solidFill>
                <a:latin typeface="Arial"/>
                <a:cs typeface="Arial"/>
              </a:rPr>
              <a:t> </a:t>
            </a:r>
            <a:r>
              <a:rPr sz="600" dirty="0">
                <a:solidFill>
                  <a:srgbClr val="F2F2F2"/>
                </a:solidFill>
                <a:latin typeface="Arial"/>
                <a:cs typeface="Arial"/>
              </a:rPr>
              <a:t>LP</a:t>
            </a:r>
            <a:r>
              <a:rPr sz="600" spc="50" dirty="0">
                <a:solidFill>
                  <a:srgbClr val="F2F2F2"/>
                </a:solidFill>
                <a:latin typeface="Arial"/>
                <a:cs typeface="Arial"/>
              </a:rPr>
              <a:t> </a:t>
            </a:r>
            <a:r>
              <a:rPr sz="600" spc="-10" dirty="0">
                <a:solidFill>
                  <a:srgbClr val="F2F2F2"/>
                </a:solidFill>
                <a:latin typeface="Arial"/>
                <a:cs typeface="Arial"/>
              </a:rPr>
              <a:t>approach</a:t>
            </a:r>
            <a:r>
              <a:rPr sz="600" spc="50" dirty="0">
                <a:solidFill>
                  <a:srgbClr val="F2F2F2"/>
                </a:solidFill>
                <a:latin typeface="Arial"/>
                <a:cs typeface="Arial"/>
              </a:rPr>
              <a:t> </a:t>
            </a:r>
            <a:r>
              <a:rPr sz="600" dirty="0">
                <a:solidFill>
                  <a:srgbClr val="F2F2F2"/>
                </a:solidFill>
                <a:latin typeface="Arial"/>
                <a:cs typeface="Arial"/>
              </a:rPr>
              <a:t>to</a:t>
            </a:r>
            <a:r>
              <a:rPr sz="600" spc="50" dirty="0">
                <a:solidFill>
                  <a:srgbClr val="F2F2F2"/>
                </a:solidFill>
                <a:latin typeface="Arial"/>
                <a:cs typeface="Arial"/>
              </a:rPr>
              <a:t> </a:t>
            </a:r>
            <a:r>
              <a:rPr sz="600" spc="-10" dirty="0">
                <a:solidFill>
                  <a:srgbClr val="F2F2F2"/>
                </a:solidFill>
                <a:latin typeface="Arial"/>
                <a:cs typeface="Arial"/>
              </a:rPr>
              <a:t>Ethics</a:t>
            </a:r>
            <a:r>
              <a:rPr sz="600" dirty="0">
                <a:solidFill>
                  <a:srgbClr val="F2F2F2"/>
                </a:solidFill>
                <a:latin typeface="Arial"/>
                <a:cs typeface="Arial"/>
              </a:rPr>
              <a:t>	</a:t>
            </a:r>
            <a:r>
              <a:rPr sz="600" spc="-20" dirty="0">
                <a:solidFill>
                  <a:srgbClr val="3D003D"/>
                </a:solidFill>
                <a:latin typeface="Arial"/>
                <a:cs typeface="Arial"/>
              </a:rPr>
              <a:t>Representing</a:t>
            </a:r>
            <a:r>
              <a:rPr sz="600" spc="60" dirty="0">
                <a:solidFill>
                  <a:srgbClr val="3D003D"/>
                </a:solidFill>
                <a:latin typeface="Arial"/>
                <a:cs typeface="Arial"/>
              </a:rPr>
              <a:t> </a:t>
            </a:r>
            <a:r>
              <a:rPr sz="600" dirty="0">
                <a:solidFill>
                  <a:srgbClr val="3D003D"/>
                </a:solidFill>
                <a:latin typeface="Arial"/>
                <a:cs typeface="Arial"/>
              </a:rPr>
              <a:t>Morality</a:t>
            </a:r>
            <a:r>
              <a:rPr sz="600" spc="65" dirty="0">
                <a:solidFill>
                  <a:srgbClr val="3D003D"/>
                </a:solidFill>
                <a:latin typeface="Arial"/>
                <a:cs typeface="Arial"/>
              </a:rPr>
              <a:t> </a:t>
            </a:r>
            <a:r>
              <a:rPr sz="600" dirty="0">
                <a:solidFill>
                  <a:srgbClr val="3D003D"/>
                </a:solidFill>
                <a:latin typeface="Arial"/>
                <a:cs typeface="Arial"/>
              </a:rPr>
              <a:t>in</a:t>
            </a:r>
            <a:r>
              <a:rPr sz="600" spc="60" dirty="0">
                <a:solidFill>
                  <a:srgbClr val="3D003D"/>
                </a:solidFill>
                <a:latin typeface="Arial"/>
                <a:cs typeface="Arial"/>
              </a:rPr>
              <a:t> </a:t>
            </a:r>
            <a:r>
              <a:rPr sz="600" dirty="0">
                <a:solidFill>
                  <a:srgbClr val="3D003D"/>
                </a:solidFill>
                <a:latin typeface="Arial"/>
                <a:cs typeface="Arial"/>
              </a:rPr>
              <a:t>Logic</a:t>
            </a:r>
            <a:r>
              <a:rPr sz="600" spc="65" dirty="0">
                <a:solidFill>
                  <a:srgbClr val="3D003D"/>
                </a:solidFill>
                <a:latin typeface="Arial"/>
                <a:cs typeface="Arial"/>
              </a:rPr>
              <a:t> </a:t>
            </a:r>
            <a:r>
              <a:rPr sz="600" spc="-10" dirty="0">
                <a:solidFill>
                  <a:srgbClr val="3D003D"/>
                </a:solidFill>
                <a:latin typeface="Arial"/>
                <a:cs typeface="Arial"/>
              </a:rPr>
              <a:t>Programming</a:t>
            </a:r>
            <a:endParaRPr sz="600">
              <a:latin typeface="Arial"/>
              <a:cs typeface="Arial"/>
            </a:endParaRPr>
          </a:p>
        </p:txBody>
      </p:sp>
      <p:sp>
        <p:nvSpPr>
          <p:cNvPr id="4" name="object 4"/>
          <p:cNvSpPr/>
          <p:nvPr/>
        </p:nvSpPr>
        <p:spPr>
          <a:xfrm>
            <a:off x="0" y="139992"/>
            <a:ext cx="4597400" cy="350520"/>
          </a:xfrm>
          <a:custGeom>
            <a:avLst/>
            <a:gdLst/>
            <a:ahLst/>
            <a:cxnLst/>
            <a:rect l="l" t="t" r="r" b="b"/>
            <a:pathLst>
              <a:path w="4597400" h="350520">
                <a:moveTo>
                  <a:pt x="0" y="0"/>
                </a:moveTo>
                <a:lnTo>
                  <a:pt x="4597400" y="0"/>
                </a:lnTo>
                <a:lnTo>
                  <a:pt x="4597400" y="350138"/>
                </a:lnTo>
                <a:lnTo>
                  <a:pt x="0" y="350138"/>
                </a:lnTo>
                <a:lnTo>
                  <a:pt x="0" y="0"/>
                </a:lnTo>
                <a:close/>
              </a:path>
            </a:pathLst>
          </a:custGeom>
          <a:solidFill>
            <a:srgbClr val="F2F2F2"/>
          </a:solidFill>
        </p:spPr>
        <p:txBody>
          <a:bodyPr wrap="square" lIns="0" tIns="0" rIns="0" bIns="0" rtlCol="0"/>
          <a:lstStyle/>
          <a:p>
            <a:endParaRPr/>
          </a:p>
        </p:txBody>
      </p:sp>
      <p:sp>
        <p:nvSpPr>
          <p:cNvPr id="5" name="object 5"/>
          <p:cNvSpPr txBox="1">
            <a:spLocks noGrp="1"/>
          </p:cNvSpPr>
          <p:nvPr>
            <p:ph type="title"/>
          </p:nvPr>
        </p:nvSpPr>
        <p:spPr>
          <a:xfrm>
            <a:off x="95300" y="199895"/>
            <a:ext cx="3326129" cy="244475"/>
          </a:xfrm>
          <a:prstGeom prst="rect">
            <a:avLst/>
          </a:prstGeom>
        </p:spPr>
        <p:txBody>
          <a:bodyPr vert="horz" wrap="square" lIns="0" tIns="17145" rIns="0" bIns="0" rtlCol="0">
            <a:spAutoFit/>
          </a:bodyPr>
          <a:lstStyle/>
          <a:p>
            <a:pPr marL="12700">
              <a:lnSpc>
                <a:spcPct val="100000"/>
              </a:lnSpc>
              <a:spcBef>
                <a:spcPts val="135"/>
              </a:spcBef>
            </a:pPr>
            <a:r>
              <a:rPr spc="-30" dirty="0"/>
              <a:t>Princess</a:t>
            </a:r>
            <a:r>
              <a:rPr spc="-70" dirty="0"/>
              <a:t> </a:t>
            </a:r>
            <a:r>
              <a:rPr spc="-25" dirty="0"/>
              <a:t>Saviour</a:t>
            </a:r>
            <a:r>
              <a:rPr spc="-65" dirty="0"/>
              <a:t> </a:t>
            </a:r>
            <a:r>
              <a:rPr dirty="0"/>
              <a:t>Moral</a:t>
            </a:r>
            <a:r>
              <a:rPr spc="-65" dirty="0"/>
              <a:t> </a:t>
            </a:r>
            <a:r>
              <a:rPr dirty="0"/>
              <a:t>Robot:</a:t>
            </a:r>
            <a:r>
              <a:rPr spc="60" dirty="0"/>
              <a:t> </a:t>
            </a:r>
            <a:r>
              <a:rPr spc="-30" dirty="0"/>
              <a:t>Example</a:t>
            </a:r>
            <a:r>
              <a:rPr spc="-65" dirty="0"/>
              <a:t> </a:t>
            </a:r>
            <a:r>
              <a:rPr spc="-20" dirty="0"/>
              <a:t>VIII</a:t>
            </a:r>
          </a:p>
        </p:txBody>
      </p:sp>
      <p:sp>
        <p:nvSpPr>
          <p:cNvPr id="7" name="object 7"/>
          <p:cNvSpPr txBox="1">
            <a:spLocks noGrp="1"/>
          </p:cNvSpPr>
          <p:nvPr>
            <p:ph type="body" idx="1"/>
          </p:nvPr>
        </p:nvSpPr>
        <p:spPr>
          <a:xfrm>
            <a:off x="95300" y="663575"/>
            <a:ext cx="4356735" cy="2107625"/>
          </a:xfrm>
          <a:prstGeom prst="rect">
            <a:avLst/>
          </a:prstGeom>
        </p:spPr>
        <p:txBody>
          <a:bodyPr vert="horz" wrap="square" lIns="0" tIns="93913" rIns="0" bIns="0" rtlCol="0">
            <a:spAutoFit/>
          </a:bodyPr>
          <a:lstStyle/>
          <a:p>
            <a:pPr marL="461010" marR="474980" indent="-171450">
              <a:lnSpc>
                <a:spcPct val="101499"/>
              </a:lnSpc>
              <a:spcBef>
                <a:spcPts val="80"/>
              </a:spcBef>
              <a:buFont typeface="Arial" panose="020B0604020202020204" pitchFamily="34" charset="0"/>
              <a:buChar char="•"/>
            </a:pPr>
            <a:r>
              <a:rPr lang="en-US" sz="900" dirty="0">
                <a:solidFill>
                  <a:srgbClr val="0A000A"/>
                </a:solidFill>
                <a:latin typeface="Tahoma"/>
                <a:cs typeface="Tahoma"/>
              </a:rPr>
              <a:t>The</a:t>
            </a:r>
            <a:r>
              <a:rPr lang="en-US" sz="900" spc="-15" dirty="0">
                <a:solidFill>
                  <a:srgbClr val="0A000A"/>
                </a:solidFill>
                <a:latin typeface="Tahoma"/>
                <a:cs typeface="Tahoma"/>
              </a:rPr>
              <a:t> </a:t>
            </a:r>
            <a:r>
              <a:rPr lang="en-US" sz="900" dirty="0">
                <a:solidFill>
                  <a:srgbClr val="0A000A"/>
                </a:solidFill>
                <a:latin typeface="Tahoma"/>
                <a:cs typeface="Tahoma"/>
              </a:rPr>
              <a:t>plots</a:t>
            </a:r>
            <a:r>
              <a:rPr lang="en-US" sz="900" spc="-10" dirty="0">
                <a:solidFill>
                  <a:srgbClr val="0A000A"/>
                </a:solidFill>
                <a:latin typeface="Tahoma"/>
                <a:cs typeface="Tahoma"/>
              </a:rPr>
              <a:t> </a:t>
            </a:r>
            <a:r>
              <a:rPr lang="en-US" sz="900" dirty="0">
                <a:solidFill>
                  <a:srgbClr val="0A000A"/>
                </a:solidFill>
                <a:latin typeface="Tahoma"/>
                <a:cs typeface="Tahoma"/>
              </a:rPr>
              <a:t>in</a:t>
            </a:r>
            <a:r>
              <a:rPr lang="en-US" sz="900" spc="-10" dirty="0">
                <a:solidFill>
                  <a:srgbClr val="0A000A"/>
                </a:solidFill>
                <a:latin typeface="Tahoma"/>
                <a:cs typeface="Tahoma"/>
              </a:rPr>
              <a:t> </a:t>
            </a:r>
            <a:r>
              <a:rPr lang="en-US" sz="900" dirty="0">
                <a:solidFill>
                  <a:srgbClr val="0A000A"/>
                </a:solidFill>
                <a:latin typeface="Tahoma"/>
                <a:cs typeface="Tahoma"/>
              </a:rPr>
              <a:t>this</a:t>
            </a:r>
            <a:r>
              <a:rPr lang="en-US" sz="900" spc="-10" dirty="0">
                <a:solidFill>
                  <a:srgbClr val="0A000A"/>
                </a:solidFill>
                <a:latin typeface="Tahoma"/>
                <a:cs typeface="Tahoma"/>
              </a:rPr>
              <a:t> story </a:t>
            </a:r>
            <a:r>
              <a:rPr lang="en-US" sz="900" dirty="0">
                <a:solidFill>
                  <a:srgbClr val="0A000A"/>
                </a:solidFill>
                <a:latin typeface="Tahoma"/>
                <a:cs typeface="Tahoma"/>
              </a:rPr>
              <a:t>re</a:t>
            </a:r>
            <a:r>
              <a:rPr lang="en-US" sz="900" dirty="0">
                <a:solidFill>
                  <a:srgbClr val="0A000A"/>
                </a:solidFill>
              </a:rPr>
              <a:t>ﬂ</a:t>
            </a:r>
            <a:r>
              <a:rPr lang="en-US" sz="900" dirty="0">
                <a:solidFill>
                  <a:srgbClr val="0A000A"/>
                </a:solidFill>
                <a:latin typeface="Tahoma"/>
                <a:cs typeface="Tahoma"/>
              </a:rPr>
              <a:t>ect</a:t>
            </a:r>
            <a:r>
              <a:rPr lang="en-US" sz="900" spc="-10" dirty="0">
                <a:solidFill>
                  <a:srgbClr val="0A000A"/>
                </a:solidFill>
                <a:latin typeface="Tahoma"/>
                <a:cs typeface="Tahoma"/>
              </a:rPr>
              <a:t> </a:t>
            </a:r>
            <a:r>
              <a:rPr lang="en-US" sz="900" dirty="0">
                <a:solidFill>
                  <a:srgbClr val="0A000A"/>
                </a:solidFill>
                <a:latin typeface="Tahoma"/>
                <a:cs typeface="Tahoma"/>
              </a:rPr>
              <a:t>a</a:t>
            </a:r>
            <a:r>
              <a:rPr lang="en-US" sz="900" spc="-10" dirty="0">
                <a:solidFill>
                  <a:srgbClr val="0A000A"/>
                </a:solidFill>
                <a:latin typeface="Tahoma"/>
                <a:cs typeface="Tahoma"/>
              </a:rPr>
              <a:t> form </a:t>
            </a:r>
            <a:r>
              <a:rPr lang="en-US" sz="900" dirty="0">
                <a:solidFill>
                  <a:srgbClr val="0A000A"/>
                </a:solidFill>
                <a:latin typeface="Tahoma"/>
                <a:cs typeface="Tahoma"/>
              </a:rPr>
              <a:t>of</a:t>
            </a:r>
            <a:r>
              <a:rPr lang="en-US" sz="900" spc="-10" dirty="0">
                <a:solidFill>
                  <a:srgbClr val="0A000A"/>
                </a:solidFill>
                <a:latin typeface="Tahoma"/>
                <a:cs typeface="Tahoma"/>
              </a:rPr>
              <a:t> </a:t>
            </a:r>
            <a:r>
              <a:rPr lang="en-US" sz="900" spc="-20" dirty="0">
                <a:solidFill>
                  <a:srgbClr val="0A000A"/>
                </a:solidFill>
                <a:latin typeface="Tahoma"/>
                <a:cs typeface="Tahoma"/>
              </a:rPr>
              <a:t>deliberative</a:t>
            </a:r>
            <a:r>
              <a:rPr lang="en-US" sz="900" spc="-10" dirty="0">
                <a:solidFill>
                  <a:srgbClr val="0A000A"/>
                </a:solidFill>
                <a:latin typeface="Tahoma"/>
                <a:cs typeface="Tahoma"/>
              </a:rPr>
              <a:t> </a:t>
            </a:r>
            <a:r>
              <a:rPr lang="en-US" sz="900" spc="-30" dirty="0">
                <a:solidFill>
                  <a:srgbClr val="0A000A"/>
                </a:solidFill>
                <a:latin typeface="Tahoma"/>
                <a:cs typeface="Tahoma"/>
              </a:rPr>
              <a:t>employment</a:t>
            </a:r>
            <a:r>
              <a:rPr lang="en-US" sz="900" spc="-10" dirty="0">
                <a:solidFill>
                  <a:srgbClr val="0A000A"/>
                </a:solidFill>
                <a:latin typeface="Tahoma"/>
                <a:cs typeface="Tahoma"/>
              </a:rPr>
              <a:t> </a:t>
            </a:r>
            <a:r>
              <a:rPr lang="en-US" sz="900" dirty="0">
                <a:solidFill>
                  <a:srgbClr val="0A000A"/>
                </a:solidFill>
                <a:latin typeface="Tahoma"/>
                <a:cs typeface="Tahoma"/>
              </a:rPr>
              <a:t>of</a:t>
            </a:r>
            <a:r>
              <a:rPr lang="en-US" sz="900" spc="-10" dirty="0">
                <a:solidFill>
                  <a:srgbClr val="0A000A"/>
                </a:solidFill>
                <a:latin typeface="Tahoma"/>
                <a:cs typeface="Tahoma"/>
              </a:rPr>
              <a:t> moral </a:t>
            </a:r>
            <a:r>
              <a:rPr lang="en-GB" sz="900" spc="-10" dirty="0">
                <a:solidFill>
                  <a:srgbClr val="0A000A"/>
                </a:solidFill>
                <a:latin typeface="Tahoma"/>
                <a:cs typeface="Tahoma"/>
              </a:rPr>
              <a:t>judgments</a:t>
            </a:r>
            <a:endParaRPr sz="900" dirty="0">
              <a:latin typeface="Tahoma"/>
              <a:cs typeface="Tahoma"/>
            </a:endParaRPr>
          </a:p>
          <a:p>
            <a:pPr marL="461010" marR="71755" indent="-171450">
              <a:lnSpc>
                <a:spcPct val="101499"/>
              </a:lnSpc>
              <a:spcBef>
                <a:spcPts val="434"/>
              </a:spcBef>
              <a:buFont typeface="Arial" panose="020B0604020202020204" pitchFamily="34" charset="0"/>
              <a:buChar char="•"/>
            </a:pPr>
            <a:r>
              <a:rPr lang="en-US" sz="900" dirty="0">
                <a:solidFill>
                  <a:srgbClr val="0A000A"/>
                </a:solidFill>
                <a:latin typeface="Tahoma"/>
                <a:cs typeface="Tahoma"/>
              </a:rPr>
              <a:t>For</a:t>
            </a:r>
            <a:r>
              <a:rPr lang="en-US" sz="900" spc="-20" dirty="0">
                <a:solidFill>
                  <a:srgbClr val="0A000A"/>
                </a:solidFill>
                <a:latin typeface="Tahoma"/>
                <a:cs typeface="Tahoma"/>
              </a:rPr>
              <a:t> instance,</a:t>
            </a:r>
            <a:r>
              <a:rPr lang="en-US" sz="900" spc="-15" dirty="0">
                <a:solidFill>
                  <a:srgbClr val="0A000A"/>
                </a:solidFill>
                <a:latin typeface="Tahoma"/>
                <a:cs typeface="Tahoma"/>
              </a:rPr>
              <a:t> </a:t>
            </a:r>
            <a:r>
              <a:rPr lang="en-US" sz="900" dirty="0">
                <a:solidFill>
                  <a:srgbClr val="0A000A"/>
                </a:solidFill>
                <a:latin typeface="Tahoma"/>
                <a:cs typeface="Tahoma"/>
              </a:rPr>
              <a:t>in</a:t>
            </a:r>
            <a:r>
              <a:rPr lang="en-US" sz="900" spc="-20" dirty="0">
                <a:solidFill>
                  <a:srgbClr val="0A000A"/>
                </a:solidFill>
                <a:latin typeface="Tahoma"/>
                <a:cs typeface="Tahoma"/>
              </a:rPr>
              <a:t> </a:t>
            </a:r>
            <a:r>
              <a:rPr lang="en-US" sz="900" dirty="0">
                <a:solidFill>
                  <a:srgbClr val="0A000A"/>
                </a:solidFill>
                <a:latin typeface="Tahoma"/>
                <a:cs typeface="Tahoma"/>
              </a:rPr>
              <a:t>the</a:t>
            </a:r>
            <a:r>
              <a:rPr lang="en-US" sz="900" spc="-15" dirty="0">
                <a:solidFill>
                  <a:srgbClr val="0A000A"/>
                </a:solidFill>
                <a:latin typeface="Tahoma"/>
                <a:cs typeface="Tahoma"/>
              </a:rPr>
              <a:t> </a:t>
            </a:r>
            <a:r>
              <a:rPr lang="en-US" sz="900" spc="-30" dirty="0">
                <a:solidFill>
                  <a:srgbClr val="0A000A"/>
                </a:solidFill>
                <a:latin typeface="Tahoma"/>
                <a:cs typeface="Tahoma"/>
              </a:rPr>
              <a:t>second</a:t>
            </a:r>
            <a:r>
              <a:rPr lang="en-US" sz="900" spc="-15" dirty="0">
                <a:solidFill>
                  <a:srgbClr val="0A000A"/>
                </a:solidFill>
                <a:latin typeface="Tahoma"/>
                <a:cs typeface="Tahoma"/>
              </a:rPr>
              <a:t> </a:t>
            </a:r>
            <a:r>
              <a:rPr lang="en-US" sz="900" dirty="0">
                <a:solidFill>
                  <a:srgbClr val="0A000A"/>
                </a:solidFill>
                <a:latin typeface="Tahoma"/>
                <a:cs typeface="Tahoma"/>
              </a:rPr>
              <a:t>plot,</a:t>
            </a:r>
            <a:r>
              <a:rPr lang="en-US" sz="900" spc="-20" dirty="0">
                <a:solidFill>
                  <a:srgbClr val="0A000A"/>
                </a:solidFill>
                <a:latin typeface="Tahoma"/>
                <a:cs typeface="Tahoma"/>
              </a:rPr>
              <a:t> </a:t>
            </a:r>
            <a:r>
              <a:rPr lang="en-US" sz="900" dirty="0">
                <a:solidFill>
                  <a:srgbClr val="0A000A"/>
                </a:solidFill>
                <a:latin typeface="Tahoma"/>
                <a:cs typeface="Tahoma"/>
              </a:rPr>
              <a:t>the</a:t>
            </a:r>
            <a:r>
              <a:rPr lang="en-US" sz="900" spc="-15" dirty="0">
                <a:solidFill>
                  <a:srgbClr val="0A000A"/>
                </a:solidFill>
                <a:latin typeface="Tahoma"/>
                <a:cs typeface="Tahoma"/>
              </a:rPr>
              <a:t> </a:t>
            </a:r>
            <a:r>
              <a:rPr lang="en-US" sz="900" dirty="0">
                <a:solidFill>
                  <a:srgbClr val="0A000A"/>
                </a:solidFill>
                <a:latin typeface="Tahoma"/>
                <a:cs typeface="Tahoma"/>
              </a:rPr>
              <a:t>robot</a:t>
            </a:r>
            <a:r>
              <a:rPr lang="en-US" sz="900" spc="-15" dirty="0">
                <a:solidFill>
                  <a:srgbClr val="0A000A"/>
                </a:solidFill>
                <a:latin typeface="Tahoma"/>
                <a:cs typeface="Tahoma"/>
              </a:rPr>
              <a:t> </a:t>
            </a:r>
            <a:r>
              <a:rPr lang="en-US" sz="900" spc="-20" dirty="0">
                <a:solidFill>
                  <a:srgbClr val="0A000A"/>
                </a:solidFill>
                <a:latin typeface="Tahoma"/>
                <a:cs typeface="Tahoma"/>
              </a:rPr>
              <a:t>may </a:t>
            </a:r>
            <a:r>
              <a:rPr lang="en-US" sz="900" dirty="0">
                <a:solidFill>
                  <a:srgbClr val="0A000A"/>
                </a:solidFill>
                <a:latin typeface="Tahoma"/>
                <a:cs typeface="Tahoma"/>
              </a:rPr>
              <a:t>justify</a:t>
            </a:r>
            <a:r>
              <a:rPr lang="en-US" sz="900" spc="-15" dirty="0">
                <a:solidFill>
                  <a:srgbClr val="0A000A"/>
                </a:solidFill>
                <a:latin typeface="Tahoma"/>
                <a:cs typeface="Tahoma"/>
              </a:rPr>
              <a:t> </a:t>
            </a:r>
            <a:r>
              <a:rPr lang="en-US" sz="900" dirty="0">
                <a:solidFill>
                  <a:srgbClr val="0A000A"/>
                </a:solidFill>
                <a:latin typeface="Tahoma"/>
                <a:cs typeface="Tahoma"/>
              </a:rPr>
              <a:t>its</a:t>
            </a:r>
            <a:r>
              <a:rPr lang="en-US" sz="900" spc="-20" dirty="0">
                <a:solidFill>
                  <a:srgbClr val="0A000A"/>
                </a:solidFill>
                <a:latin typeface="Tahoma"/>
                <a:cs typeface="Tahoma"/>
              </a:rPr>
              <a:t> </a:t>
            </a:r>
            <a:r>
              <a:rPr lang="en-US" sz="900" dirty="0">
                <a:solidFill>
                  <a:srgbClr val="0A000A"/>
                </a:solidFill>
                <a:latin typeface="Tahoma"/>
                <a:cs typeface="Tahoma"/>
              </a:rPr>
              <a:t>action</a:t>
            </a:r>
            <a:r>
              <a:rPr lang="en-US" sz="900" spc="-15" dirty="0">
                <a:solidFill>
                  <a:srgbClr val="0A000A"/>
                </a:solidFill>
                <a:latin typeface="Tahoma"/>
                <a:cs typeface="Tahoma"/>
              </a:rPr>
              <a:t> </a:t>
            </a:r>
            <a:r>
              <a:rPr lang="en-US" sz="900" dirty="0" err="1">
                <a:solidFill>
                  <a:srgbClr val="0A000A"/>
                </a:solidFill>
                <a:latin typeface="Tahoma"/>
                <a:cs typeface="Tahoma"/>
              </a:rPr>
              <a:t>to</a:t>
            </a:r>
            <a:r>
              <a:rPr lang="en-US" sz="900" dirty="0" err="1">
                <a:solidFill>
                  <a:srgbClr val="0A000A"/>
                </a:solidFill>
              </a:rPr>
              <a:t>ﬁ</a:t>
            </a:r>
            <a:r>
              <a:rPr lang="en-US" sz="900" dirty="0" err="1">
                <a:solidFill>
                  <a:srgbClr val="0A000A"/>
                </a:solidFill>
                <a:latin typeface="Tahoma"/>
                <a:cs typeface="Tahoma"/>
              </a:rPr>
              <a:t>ght</a:t>
            </a:r>
            <a:r>
              <a:rPr lang="en-US" sz="900" spc="-15" dirty="0">
                <a:solidFill>
                  <a:srgbClr val="0A000A"/>
                </a:solidFill>
                <a:latin typeface="Tahoma"/>
                <a:cs typeface="Tahoma"/>
              </a:rPr>
              <a:t> </a:t>
            </a:r>
            <a:r>
              <a:rPr lang="en-US" sz="900" dirty="0">
                <a:solidFill>
                  <a:srgbClr val="0A000A"/>
                </a:solidFill>
                <a:latin typeface="Tahoma"/>
                <a:cs typeface="Tahoma"/>
              </a:rPr>
              <a:t>(and</a:t>
            </a:r>
            <a:r>
              <a:rPr lang="en-US" sz="900" spc="-20" dirty="0">
                <a:solidFill>
                  <a:srgbClr val="0A000A"/>
                </a:solidFill>
                <a:latin typeface="Tahoma"/>
                <a:cs typeface="Tahoma"/>
              </a:rPr>
              <a:t> </a:t>
            </a:r>
            <a:r>
              <a:rPr lang="en-US" sz="900" spc="-10" dirty="0">
                <a:solidFill>
                  <a:srgbClr val="0A000A"/>
                </a:solidFill>
                <a:latin typeface="Tahoma"/>
                <a:cs typeface="Tahoma"/>
              </a:rPr>
              <a:t>kill) </a:t>
            </a:r>
            <a:r>
              <a:rPr lang="en-US" sz="900" dirty="0">
                <a:solidFill>
                  <a:srgbClr val="0A000A"/>
                </a:solidFill>
                <a:latin typeface="Tahoma"/>
                <a:cs typeface="Tahoma"/>
              </a:rPr>
              <a:t>the</a:t>
            </a:r>
            <a:r>
              <a:rPr lang="en-US" sz="900" spc="-20" dirty="0">
                <a:solidFill>
                  <a:srgbClr val="0A000A"/>
                </a:solidFill>
                <a:latin typeface="Tahoma"/>
                <a:cs typeface="Tahoma"/>
              </a:rPr>
              <a:t> </a:t>
            </a:r>
            <a:r>
              <a:rPr lang="en-US" sz="900" dirty="0">
                <a:solidFill>
                  <a:srgbClr val="0A000A"/>
                </a:solidFill>
                <a:latin typeface="Tahoma"/>
                <a:cs typeface="Tahoma"/>
              </a:rPr>
              <a:t>ninja</a:t>
            </a:r>
            <a:r>
              <a:rPr lang="en-US" sz="900" spc="-15" dirty="0">
                <a:solidFill>
                  <a:srgbClr val="0A000A"/>
                </a:solidFill>
                <a:latin typeface="Tahoma"/>
                <a:cs typeface="Tahoma"/>
              </a:rPr>
              <a:t> </a:t>
            </a:r>
            <a:r>
              <a:rPr lang="en-US" sz="900" spc="-20" dirty="0">
                <a:solidFill>
                  <a:srgbClr val="0A000A"/>
                </a:solidFill>
                <a:latin typeface="Tahoma"/>
                <a:cs typeface="Tahoma"/>
              </a:rPr>
              <a:t>due </a:t>
            </a:r>
            <a:r>
              <a:rPr lang="en-US" sz="900" dirty="0">
                <a:solidFill>
                  <a:srgbClr val="0A000A"/>
                </a:solidFill>
                <a:latin typeface="Tahoma"/>
                <a:cs typeface="Tahoma"/>
              </a:rPr>
              <a:t>to</a:t>
            </a:r>
            <a:r>
              <a:rPr lang="en-US" sz="900" spc="-15" dirty="0">
                <a:solidFill>
                  <a:srgbClr val="0A000A"/>
                </a:solidFill>
                <a:latin typeface="Tahoma"/>
                <a:cs typeface="Tahoma"/>
              </a:rPr>
              <a:t> </a:t>
            </a:r>
            <a:r>
              <a:rPr lang="en-US" sz="900" dirty="0">
                <a:solidFill>
                  <a:srgbClr val="0A000A"/>
                </a:solidFill>
                <a:latin typeface="Tahoma"/>
                <a:cs typeface="Tahoma"/>
              </a:rPr>
              <a:t>the</a:t>
            </a:r>
            <a:r>
              <a:rPr lang="en-US" sz="900" spc="-20" dirty="0">
                <a:solidFill>
                  <a:srgbClr val="0A000A"/>
                </a:solidFill>
                <a:latin typeface="Tahoma"/>
                <a:cs typeface="Tahoma"/>
              </a:rPr>
              <a:t> </a:t>
            </a:r>
            <a:r>
              <a:rPr lang="en-US" sz="900" dirty="0">
                <a:solidFill>
                  <a:srgbClr val="0A000A"/>
                </a:solidFill>
                <a:latin typeface="Tahoma"/>
                <a:cs typeface="Tahoma"/>
              </a:rPr>
              <a:t>utilitarian</a:t>
            </a:r>
            <a:r>
              <a:rPr lang="en-US" sz="900" spc="-20" dirty="0">
                <a:solidFill>
                  <a:srgbClr val="0A000A"/>
                </a:solidFill>
                <a:latin typeface="Tahoma"/>
                <a:cs typeface="Tahoma"/>
              </a:rPr>
              <a:t> </a:t>
            </a:r>
            <a:r>
              <a:rPr lang="en-US" sz="900" spc="-10" dirty="0">
                <a:solidFill>
                  <a:srgbClr val="0A000A"/>
                </a:solidFill>
                <a:latin typeface="Tahoma"/>
                <a:cs typeface="Tahoma"/>
              </a:rPr>
              <a:t>moral</a:t>
            </a:r>
            <a:r>
              <a:rPr lang="en-US" sz="900" spc="-15" dirty="0">
                <a:solidFill>
                  <a:srgbClr val="0A000A"/>
                </a:solidFill>
                <a:latin typeface="Tahoma"/>
                <a:cs typeface="Tahoma"/>
              </a:rPr>
              <a:t> </a:t>
            </a:r>
            <a:r>
              <a:rPr lang="en-US" sz="900" dirty="0">
                <a:solidFill>
                  <a:srgbClr val="0A000A"/>
                </a:solidFill>
                <a:latin typeface="Tahoma"/>
                <a:cs typeface="Tahoma"/>
              </a:rPr>
              <a:t>it</a:t>
            </a:r>
            <a:r>
              <a:rPr lang="en-US" sz="900" spc="-20" dirty="0">
                <a:solidFill>
                  <a:srgbClr val="0A000A"/>
                </a:solidFill>
                <a:latin typeface="Tahoma"/>
                <a:cs typeface="Tahoma"/>
              </a:rPr>
              <a:t> </a:t>
            </a:r>
            <a:r>
              <a:rPr lang="en-GB" sz="900" spc="-10" dirty="0">
                <a:solidFill>
                  <a:srgbClr val="0A000A"/>
                </a:solidFill>
                <a:latin typeface="Tahoma"/>
                <a:cs typeface="Tahoma"/>
              </a:rPr>
              <a:t>adopts</a:t>
            </a:r>
            <a:endParaRPr sz="900" dirty="0">
              <a:latin typeface="Tahoma"/>
              <a:cs typeface="Tahoma"/>
            </a:endParaRPr>
          </a:p>
          <a:p>
            <a:pPr marL="461010" marR="5080" indent="-171450">
              <a:lnSpc>
                <a:spcPct val="101499"/>
              </a:lnSpc>
              <a:spcBef>
                <a:spcPts val="434"/>
              </a:spcBef>
              <a:buFont typeface="Arial" panose="020B0604020202020204" pitchFamily="34" charset="0"/>
              <a:buChar char="•"/>
            </a:pPr>
            <a:r>
              <a:rPr sz="900" dirty="0">
                <a:solidFill>
                  <a:srgbClr val="0A000A"/>
                </a:solidFill>
                <a:latin typeface="Tahoma"/>
                <a:cs typeface="Tahoma"/>
              </a:rPr>
              <a:t>This</a:t>
            </a:r>
            <a:r>
              <a:rPr sz="900" spc="-15" dirty="0">
                <a:solidFill>
                  <a:srgbClr val="0A000A"/>
                </a:solidFill>
                <a:latin typeface="Tahoma"/>
                <a:cs typeface="Tahoma"/>
              </a:rPr>
              <a:t> </a:t>
            </a:r>
            <a:r>
              <a:rPr sz="900" dirty="0">
                <a:solidFill>
                  <a:srgbClr val="0A000A"/>
                </a:solidFill>
                <a:latin typeface="Tahoma"/>
                <a:cs typeface="Tahoma"/>
              </a:rPr>
              <a:t>justi</a:t>
            </a:r>
            <a:r>
              <a:rPr sz="900" dirty="0">
                <a:solidFill>
                  <a:srgbClr val="0A000A"/>
                </a:solidFill>
              </a:rPr>
              <a:t>ﬁ</a:t>
            </a:r>
            <a:r>
              <a:rPr sz="900" dirty="0">
                <a:solidFill>
                  <a:srgbClr val="0A000A"/>
                </a:solidFill>
                <a:latin typeface="Tahoma"/>
                <a:cs typeface="Tahoma"/>
              </a:rPr>
              <a:t>cation</a:t>
            </a:r>
            <a:r>
              <a:rPr sz="900" spc="-10" dirty="0">
                <a:solidFill>
                  <a:srgbClr val="0A000A"/>
                </a:solidFill>
                <a:latin typeface="Tahoma"/>
                <a:cs typeface="Tahoma"/>
              </a:rPr>
              <a:t> </a:t>
            </a:r>
            <a:r>
              <a:rPr sz="900" dirty="0">
                <a:solidFill>
                  <a:srgbClr val="0A000A"/>
                </a:solidFill>
                <a:latin typeface="Tahoma"/>
                <a:cs typeface="Tahoma"/>
              </a:rPr>
              <a:t>is</a:t>
            </a:r>
            <a:r>
              <a:rPr sz="900" spc="-10" dirty="0">
                <a:solidFill>
                  <a:srgbClr val="0A000A"/>
                </a:solidFill>
                <a:latin typeface="Tahoma"/>
                <a:cs typeface="Tahoma"/>
              </a:rPr>
              <a:t> </a:t>
            </a:r>
            <a:r>
              <a:rPr sz="900" spc="-25" dirty="0">
                <a:solidFill>
                  <a:srgbClr val="0A000A"/>
                </a:solidFill>
                <a:latin typeface="Tahoma"/>
                <a:cs typeface="Tahoma"/>
              </a:rPr>
              <a:t>counter-</a:t>
            </a:r>
            <a:r>
              <a:rPr sz="900" spc="-30" dirty="0">
                <a:solidFill>
                  <a:srgbClr val="0A000A"/>
                </a:solidFill>
                <a:latin typeface="Tahoma"/>
                <a:cs typeface="Tahoma"/>
              </a:rPr>
              <a:t>argued</a:t>
            </a:r>
            <a:r>
              <a:rPr sz="900" spc="-10" dirty="0">
                <a:solidFill>
                  <a:srgbClr val="0A000A"/>
                </a:solidFill>
                <a:latin typeface="Tahoma"/>
                <a:cs typeface="Tahoma"/>
              </a:rPr>
              <a:t> </a:t>
            </a:r>
            <a:r>
              <a:rPr sz="900" dirty="0">
                <a:solidFill>
                  <a:srgbClr val="0A000A"/>
                </a:solidFill>
                <a:latin typeface="Tahoma"/>
                <a:cs typeface="Tahoma"/>
              </a:rPr>
              <a:t>by</a:t>
            </a:r>
            <a:r>
              <a:rPr sz="900" spc="-10" dirty="0">
                <a:solidFill>
                  <a:srgbClr val="0A000A"/>
                </a:solidFill>
                <a:latin typeface="Tahoma"/>
                <a:cs typeface="Tahoma"/>
              </a:rPr>
              <a:t> </a:t>
            </a:r>
            <a:r>
              <a:rPr sz="900" dirty="0">
                <a:solidFill>
                  <a:srgbClr val="0A000A"/>
                </a:solidFill>
                <a:latin typeface="Tahoma"/>
                <a:cs typeface="Tahoma"/>
              </a:rPr>
              <a:t>the</a:t>
            </a:r>
            <a:r>
              <a:rPr sz="900" spc="-15" dirty="0">
                <a:solidFill>
                  <a:srgbClr val="0A000A"/>
                </a:solidFill>
                <a:latin typeface="Tahoma"/>
                <a:cs typeface="Tahoma"/>
              </a:rPr>
              <a:t> </a:t>
            </a:r>
            <a:r>
              <a:rPr sz="900" spc="-30" dirty="0">
                <a:solidFill>
                  <a:srgbClr val="0A000A"/>
                </a:solidFill>
                <a:latin typeface="Tahoma"/>
                <a:cs typeface="Tahoma"/>
              </a:rPr>
              <a:t>princess</a:t>
            </a:r>
            <a:r>
              <a:rPr sz="900" spc="-10" dirty="0">
                <a:solidFill>
                  <a:srgbClr val="0A000A"/>
                </a:solidFill>
                <a:latin typeface="Tahoma"/>
                <a:cs typeface="Tahoma"/>
              </a:rPr>
              <a:t> </a:t>
            </a:r>
            <a:r>
              <a:rPr sz="900" dirty="0">
                <a:solidFill>
                  <a:srgbClr val="0A000A"/>
                </a:solidFill>
                <a:latin typeface="Tahoma"/>
                <a:cs typeface="Tahoma"/>
              </a:rPr>
              <a:t>in</a:t>
            </a:r>
            <a:r>
              <a:rPr sz="900" spc="-10" dirty="0">
                <a:solidFill>
                  <a:srgbClr val="0A000A"/>
                </a:solidFill>
                <a:latin typeface="Tahoma"/>
                <a:cs typeface="Tahoma"/>
              </a:rPr>
              <a:t> </a:t>
            </a:r>
            <a:r>
              <a:rPr sz="900" dirty="0">
                <a:solidFill>
                  <a:srgbClr val="0A000A"/>
                </a:solidFill>
                <a:latin typeface="Tahoma"/>
                <a:cs typeface="Tahoma"/>
              </a:rPr>
              <a:t>the</a:t>
            </a:r>
            <a:r>
              <a:rPr sz="900" spc="-10" dirty="0">
                <a:solidFill>
                  <a:srgbClr val="0A000A"/>
                </a:solidFill>
                <a:latin typeface="Tahoma"/>
                <a:cs typeface="Tahoma"/>
              </a:rPr>
              <a:t> </a:t>
            </a:r>
            <a:r>
              <a:rPr sz="900" spc="-30" dirty="0">
                <a:solidFill>
                  <a:srgbClr val="0A000A"/>
                </a:solidFill>
                <a:latin typeface="Tahoma"/>
                <a:cs typeface="Tahoma"/>
              </a:rPr>
              <a:t>subsequent</a:t>
            </a:r>
            <a:r>
              <a:rPr sz="900" spc="-10" dirty="0">
                <a:solidFill>
                  <a:srgbClr val="0A000A"/>
                </a:solidFill>
                <a:latin typeface="Tahoma"/>
                <a:cs typeface="Tahoma"/>
              </a:rPr>
              <a:t> </a:t>
            </a:r>
            <a:r>
              <a:rPr sz="900" dirty="0">
                <a:solidFill>
                  <a:srgbClr val="0A000A"/>
                </a:solidFill>
                <a:latin typeface="Tahoma"/>
                <a:cs typeface="Tahoma"/>
              </a:rPr>
              <a:t>plot,</a:t>
            </a:r>
            <a:r>
              <a:rPr sz="900" spc="-10" dirty="0">
                <a:solidFill>
                  <a:srgbClr val="0A000A"/>
                </a:solidFill>
                <a:latin typeface="Tahoma"/>
                <a:cs typeface="Tahoma"/>
              </a:rPr>
              <a:t> making </a:t>
            </a:r>
            <a:r>
              <a:rPr sz="900" dirty="0">
                <a:solidFill>
                  <a:srgbClr val="0A000A"/>
                </a:solidFill>
                <a:latin typeface="Tahoma"/>
                <a:cs typeface="Tahoma"/>
              </a:rPr>
              <a:t>an</a:t>
            </a:r>
            <a:r>
              <a:rPr sz="900" spc="-30" dirty="0">
                <a:solidFill>
                  <a:srgbClr val="0A000A"/>
                </a:solidFill>
                <a:latin typeface="Tahoma"/>
                <a:cs typeface="Tahoma"/>
              </a:rPr>
              <a:t> </a:t>
            </a:r>
            <a:r>
              <a:rPr sz="900" spc="-20" dirty="0">
                <a:solidFill>
                  <a:srgbClr val="0A000A"/>
                </a:solidFill>
                <a:latin typeface="Tahoma"/>
                <a:cs typeface="Tahoma"/>
              </a:rPr>
              <a:t>exception</a:t>
            </a:r>
            <a:r>
              <a:rPr sz="900" spc="-30" dirty="0">
                <a:solidFill>
                  <a:srgbClr val="0A000A"/>
                </a:solidFill>
                <a:latin typeface="Tahoma"/>
                <a:cs typeface="Tahoma"/>
              </a:rPr>
              <a:t> </a:t>
            </a:r>
            <a:r>
              <a:rPr sz="900" dirty="0">
                <a:solidFill>
                  <a:srgbClr val="0A000A"/>
                </a:solidFill>
                <a:latin typeface="Tahoma"/>
                <a:cs typeface="Tahoma"/>
              </a:rPr>
              <a:t>in</a:t>
            </a:r>
            <a:r>
              <a:rPr sz="900" spc="-25" dirty="0">
                <a:solidFill>
                  <a:srgbClr val="0A000A"/>
                </a:solidFill>
                <a:latin typeface="Tahoma"/>
                <a:cs typeface="Tahoma"/>
              </a:rPr>
              <a:t> </a:t>
            </a:r>
            <a:r>
              <a:rPr sz="900" spc="-20" dirty="0">
                <a:solidFill>
                  <a:srgbClr val="0A000A"/>
                </a:solidFill>
                <a:latin typeface="Tahoma"/>
                <a:cs typeface="Tahoma"/>
              </a:rPr>
              <a:t>saving</a:t>
            </a:r>
            <a:r>
              <a:rPr sz="900" spc="-30" dirty="0">
                <a:solidFill>
                  <a:srgbClr val="0A000A"/>
                </a:solidFill>
                <a:latin typeface="Tahoma"/>
                <a:cs typeface="Tahoma"/>
              </a:rPr>
              <a:t> </a:t>
            </a:r>
            <a:r>
              <a:rPr sz="900" spc="-20" dirty="0">
                <a:solidFill>
                  <a:srgbClr val="0A000A"/>
                </a:solidFill>
                <a:latin typeface="Tahoma"/>
                <a:cs typeface="Tahoma"/>
              </a:rPr>
              <a:t>her,</a:t>
            </a:r>
            <a:r>
              <a:rPr sz="900" spc="-25" dirty="0">
                <a:solidFill>
                  <a:srgbClr val="0A000A"/>
                </a:solidFill>
                <a:latin typeface="Tahoma"/>
                <a:cs typeface="Tahoma"/>
              </a:rPr>
              <a:t> </a:t>
            </a:r>
            <a:r>
              <a:rPr sz="900" dirty="0">
                <a:solidFill>
                  <a:srgbClr val="0A000A"/>
                </a:solidFill>
                <a:latin typeface="Tahoma"/>
                <a:cs typeface="Tahoma"/>
              </a:rPr>
              <a:t>by</a:t>
            </a:r>
            <a:r>
              <a:rPr sz="900" spc="-30" dirty="0">
                <a:solidFill>
                  <a:srgbClr val="0A000A"/>
                </a:solidFill>
                <a:latin typeface="Tahoma"/>
                <a:cs typeface="Tahoma"/>
              </a:rPr>
              <a:t> </a:t>
            </a:r>
            <a:r>
              <a:rPr sz="900" spc="-10" dirty="0">
                <a:solidFill>
                  <a:srgbClr val="0A000A"/>
                </a:solidFill>
                <a:latin typeface="Tahoma"/>
                <a:cs typeface="Tahoma"/>
              </a:rPr>
              <a:t>imposing</a:t>
            </a:r>
            <a:r>
              <a:rPr sz="900" spc="-25" dirty="0">
                <a:solidFill>
                  <a:srgbClr val="0A000A"/>
                </a:solidFill>
                <a:latin typeface="Tahoma"/>
                <a:cs typeface="Tahoma"/>
              </a:rPr>
              <a:t> </a:t>
            </a:r>
            <a:r>
              <a:rPr sz="900" dirty="0">
                <a:solidFill>
                  <a:srgbClr val="0A000A"/>
                </a:solidFill>
                <a:latin typeface="Tahoma"/>
                <a:cs typeface="Tahoma"/>
              </a:rPr>
              <a:t>the</a:t>
            </a:r>
            <a:r>
              <a:rPr sz="900" spc="-30" dirty="0">
                <a:solidFill>
                  <a:srgbClr val="0A000A"/>
                </a:solidFill>
                <a:latin typeface="Tahoma"/>
                <a:cs typeface="Tahoma"/>
              </a:rPr>
              <a:t> </a:t>
            </a:r>
            <a:r>
              <a:rPr sz="900" dirty="0">
                <a:solidFill>
                  <a:srgbClr val="0A000A"/>
                </a:solidFill>
                <a:latin typeface="Tahoma"/>
                <a:cs typeface="Tahoma"/>
              </a:rPr>
              <a:t>Gandhi</a:t>
            </a:r>
            <a:r>
              <a:rPr sz="900" spc="-25" dirty="0">
                <a:solidFill>
                  <a:srgbClr val="0A000A"/>
                </a:solidFill>
                <a:latin typeface="Tahoma"/>
                <a:cs typeface="Tahoma"/>
              </a:rPr>
              <a:t> </a:t>
            </a:r>
            <a:r>
              <a:rPr sz="900" spc="-10" dirty="0">
                <a:solidFill>
                  <a:srgbClr val="0A000A"/>
                </a:solidFill>
                <a:latin typeface="Tahoma"/>
                <a:cs typeface="Tahoma"/>
              </a:rPr>
              <a:t>moral,</a:t>
            </a:r>
            <a:r>
              <a:rPr sz="900" spc="-30" dirty="0">
                <a:solidFill>
                  <a:srgbClr val="0A000A"/>
                </a:solidFill>
                <a:latin typeface="Tahoma"/>
                <a:cs typeface="Tahoma"/>
              </a:rPr>
              <a:t> </a:t>
            </a:r>
            <a:r>
              <a:rPr sz="900" spc="-20" dirty="0">
                <a:solidFill>
                  <a:srgbClr val="0A000A"/>
                </a:solidFill>
                <a:latin typeface="Tahoma"/>
                <a:cs typeface="Tahoma"/>
              </a:rPr>
              <a:t>disallowing</a:t>
            </a:r>
            <a:r>
              <a:rPr sz="900" spc="-25" dirty="0">
                <a:solidFill>
                  <a:srgbClr val="0A000A"/>
                </a:solidFill>
                <a:latin typeface="Tahoma"/>
                <a:cs typeface="Tahoma"/>
              </a:rPr>
              <a:t> </a:t>
            </a:r>
            <a:r>
              <a:rPr sz="900" dirty="0">
                <a:solidFill>
                  <a:srgbClr val="0A000A"/>
                </a:solidFill>
                <a:latin typeface="Tahoma"/>
                <a:cs typeface="Tahoma"/>
              </a:rPr>
              <a:t>the</a:t>
            </a:r>
            <a:r>
              <a:rPr sz="900" spc="-30" dirty="0">
                <a:solidFill>
                  <a:srgbClr val="0A000A"/>
                </a:solidFill>
                <a:latin typeface="Tahoma"/>
                <a:cs typeface="Tahoma"/>
              </a:rPr>
              <a:t> </a:t>
            </a:r>
            <a:r>
              <a:rPr sz="900" dirty="0">
                <a:solidFill>
                  <a:srgbClr val="0A000A"/>
                </a:solidFill>
                <a:latin typeface="Tahoma"/>
                <a:cs typeface="Tahoma"/>
              </a:rPr>
              <a:t>robot</a:t>
            </a:r>
            <a:r>
              <a:rPr sz="900" spc="-25" dirty="0">
                <a:solidFill>
                  <a:srgbClr val="0A000A"/>
                </a:solidFill>
                <a:latin typeface="Tahoma"/>
                <a:cs typeface="Tahoma"/>
              </a:rPr>
              <a:t> to </a:t>
            </a:r>
            <a:r>
              <a:rPr sz="900" dirty="0">
                <a:solidFill>
                  <a:srgbClr val="0A000A"/>
                </a:solidFill>
                <a:latin typeface="Tahoma"/>
                <a:cs typeface="Tahoma"/>
              </a:rPr>
              <a:t>kill</a:t>
            </a:r>
            <a:r>
              <a:rPr sz="900" spc="-15" dirty="0">
                <a:solidFill>
                  <a:srgbClr val="0A000A"/>
                </a:solidFill>
                <a:latin typeface="Tahoma"/>
                <a:cs typeface="Tahoma"/>
              </a:rPr>
              <a:t> </a:t>
            </a:r>
            <a:r>
              <a:rPr sz="900" dirty="0">
                <a:solidFill>
                  <a:srgbClr val="0A000A"/>
                </a:solidFill>
                <a:latin typeface="Tahoma"/>
                <a:cs typeface="Tahoma"/>
              </a:rPr>
              <a:t>a</a:t>
            </a:r>
            <a:r>
              <a:rPr sz="900" spc="-15" dirty="0">
                <a:solidFill>
                  <a:srgbClr val="0A000A"/>
                </a:solidFill>
                <a:latin typeface="Tahoma"/>
                <a:cs typeface="Tahoma"/>
              </a:rPr>
              <a:t> </a:t>
            </a:r>
            <a:r>
              <a:rPr sz="900" spc="-20" dirty="0">
                <a:solidFill>
                  <a:srgbClr val="0A000A"/>
                </a:solidFill>
                <a:latin typeface="Tahoma"/>
                <a:cs typeface="Tahoma"/>
              </a:rPr>
              <a:t>human</a:t>
            </a:r>
            <a:r>
              <a:rPr sz="900" spc="-15" dirty="0">
                <a:solidFill>
                  <a:srgbClr val="0A000A"/>
                </a:solidFill>
                <a:latin typeface="Tahoma"/>
                <a:cs typeface="Tahoma"/>
              </a:rPr>
              <a:t> </a:t>
            </a:r>
            <a:r>
              <a:rPr sz="900" spc="-10" dirty="0">
                <a:solidFill>
                  <a:srgbClr val="0A000A"/>
                </a:solidFill>
                <a:latin typeface="Tahoma"/>
                <a:cs typeface="Tahoma"/>
              </a:rPr>
              <a:t>guard.</a:t>
            </a:r>
            <a:r>
              <a:rPr sz="900" spc="70" dirty="0">
                <a:solidFill>
                  <a:srgbClr val="0A000A"/>
                </a:solidFill>
                <a:latin typeface="Tahoma"/>
                <a:cs typeface="Tahoma"/>
              </a:rPr>
              <a:t> </a:t>
            </a:r>
            <a:r>
              <a:rPr sz="900" spc="-20" dirty="0">
                <a:solidFill>
                  <a:srgbClr val="0A000A"/>
                </a:solidFill>
                <a:latin typeface="Tahoma"/>
                <a:cs typeface="Tahoma"/>
              </a:rPr>
              <a:t>In</a:t>
            </a:r>
            <a:r>
              <a:rPr sz="900" spc="-15" dirty="0">
                <a:solidFill>
                  <a:srgbClr val="0A000A"/>
                </a:solidFill>
                <a:latin typeface="Tahoma"/>
                <a:cs typeface="Tahoma"/>
              </a:rPr>
              <a:t> </a:t>
            </a:r>
            <a:r>
              <a:rPr sz="900" dirty="0">
                <a:solidFill>
                  <a:srgbClr val="0A000A"/>
                </a:solidFill>
                <a:latin typeface="Tahoma"/>
                <a:cs typeface="Tahoma"/>
              </a:rPr>
              <a:t>this</a:t>
            </a:r>
            <a:r>
              <a:rPr sz="900" spc="-10" dirty="0">
                <a:solidFill>
                  <a:srgbClr val="0A000A"/>
                </a:solidFill>
                <a:latin typeface="Tahoma"/>
                <a:cs typeface="Tahoma"/>
              </a:rPr>
              <a:t> application,</a:t>
            </a:r>
            <a:r>
              <a:rPr sz="900" spc="-15" dirty="0">
                <a:solidFill>
                  <a:srgbClr val="0A000A"/>
                </a:solidFill>
                <a:latin typeface="Tahoma"/>
                <a:cs typeface="Tahoma"/>
              </a:rPr>
              <a:t> </a:t>
            </a:r>
            <a:r>
              <a:rPr sz="900" spc="-10" dirty="0">
                <a:solidFill>
                  <a:srgbClr val="0A000A"/>
                </a:solidFill>
                <a:latin typeface="Tahoma"/>
                <a:cs typeface="Tahoma"/>
              </a:rPr>
              <a:t>rather</a:t>
            </a:r>
            <a:r>
              <a:rPr sz="900" spc="-15" dirty="0">
                <a:solidFill>
                  <a:srgbClr val="0A000A"/>
                </a:solidFill>
                <a:latin typeface="Tahoma"/>
                <a:cs typeface="Tahoma"/>
              </a:rPr>
              <a:t> </a:t>
            </a:r>
            <a:r>
              <a:rPr sz="900" dirty="0">
                <a:solidFill>
                  <a:srgbClr val="0A000A"/>
                </a:solidFill>
                <a:latin typeface="Tahoma"/>
                <a:cs typeface="Tahoma"/>
              </a:rPr>
              <a:t>than</a:t>
            </a:r>
            <a:r>
              <a:rPr sz="900" spc="-15" dirty="0">
                <a:solidFill>
                  <a:srgbClr val="0A000A"/>
                </a:solidFill>
                <a:latin typeface="Tahoma"/>
                <a:cs typeface="Tahoma"/>
              </a:rPr>
              <a:t> </a:t>
            </a:r>
            <a:r>
              <a:rPr sz="900" spc="-25" dirty="0">
                <a:solidFill>
                  <a:srgbClr val="0A000A"/>
                </a:solidFill>
                <a:latin typeface="Tahoma"/>
                <a:cs typeface="Tahoma"/>
              </a:rPr>
              <a:t>employing</a:t>
            </a:r>
            <a:r>
              <a:rPr sz="900" spc="-15" dirty="0">
                <a:solidFill>
                  <a:srgbClr val="0A000A"/>
                </a:solidFill>
                <a:latin typeface="Tahoma"/>
                <a:cs typeface="Tahoma"/>
              </a:rPr>
              <a:t> </a:t>
            </a:r>
            <a:r>
              <a:rPr sz="900" spc="-10" dirty="0">
                <a:solidFill>
                  <a:srgbClr val="0A000A"/>
                </a:solidFill>
                <a:latin typeface="Tahoma"/>
                <a:cs typeface="Tahoma"/>
              </a:rPr>
              <a:t>updating,</a:t>
            </a:r>
            <a:r>
              <a:rPr sz="900" spc="-15" dirty="0">
                <a:solidFill>
                  <a:srgbClr val="0A000A"/>
                </a:solidFill>
                <a:latin typeface="Tahoma"/>
                <a:cs typeface="Tahoma"/>
              </a:rPr>
              <a:t> </a:t>
            </a:r>
            <a:r>
              <a:rPr sz="900" spc="-20" dirty="0">
                <a:solidFill>
                  <a:srgbClr val="0A000A"/>
                </a:solidFill>
                <a:latin typeface="Tahoma"/>
                <a:cs typeface="Tahoma"/>
              </a:rPr>
              <a:t>this exception</a:t>
            </a:r>
            <a:r>
              <a:rPr sz="900" spc="-15" dirty="0">
                <a:solidFill>
                  <a:srgbClr val="0A000A"/>
                </a:solidFill>
                <a:latin typeface="Tahoma"/>
                <a:cs typeface="Tahoma"/>
              </a:rPr>
              <a:t> </a:t>
            </a:r>
            <a:r>
              <a:rPr sz="900" dirty="0">
                <a:solidFill>
                  <a:srgbClr val="0A000A"/>
                </a:solidFill>
                <a:latin typeface="Tahoma"/>
                <a:cs typeface="Tahoma"/>
              </a:rPr>
              <a:t>is</a:t>
            </a:r>
            <a:r>
              <a:rPr sz="900" spc="-10" dirty="0">
                <a:solidFill>
                  <a:srgbClr val="0A000A"/>
                </a:solidFill>
                <a:latin typeface="Tahoma"/>
                <a:cs typeface="Tahoma"/>
              </a:rPr>
              <a:t> </a:t>
            </a:r>
            <a:r>
              <a:rPr sz="900" spc="-40" dirty="0">
                <a:solidFill>
                  <a:srgbClr val="0A000A"/>
                </a:solidFill>
                <a:latin typeface="Tahoma"/>
                <a:cs typeface="Tahoma"/>
              </a:rPr>
              <a:t>expressed</a:t>
            </a:r>
            <a:r>
              <a:rPr sz="900" spc="-15" dirty="0">
                <a:solidFill>
                  <a:srgbClr val="0A000A"/>
                </a:solidFill>
                <a:latin typeface="Tahoma"/>
                <a:cs typeface="Tahoma"/>
              </a:rPr>
              <a:t> </a:t>
            </a:r>
            <a:r>
              <a:rPr sz="900" dirty="0">
                <a:solidFill>
                  <a:srgbClr val="0A000A"/>
                </a:solidFill>
                <a:latin typeface="Tahoma"/>
                <a:cs typeface="Tahoma"/>
              </a:rPr>
              <a:t>via</a:t>
            </a:r>
            <a:r>
              <a:rPr sz="900" spc="-10" dirty="0">
                <a:solidFill>
                  <a:srgbClr val="0A000A"/>
                </a:solidFill>
                <a:latin typeface="Tahoma"/>
                <a:cs typeface="Tahoma"/>
              </a:rPr>
              <a:t> contextual abduction</a:t>
            </a:r>
            <a:r>
              <a:rPr sz="900" spc="-15" dirty="0">
                <a:solidFill>
                  <a:srgbClr val="0A000A"/>
                </a:solidFill>
                <a:latin typeface="Tahoma"/>
                <a:cs typeface="Tahoma"/>
              </a:rPr>
              <a:t> </a:t>
            </a:r>
            <a:r>
              <a:rPr sz="900" dirty="0">
                <a:solidFill>
                  <a:srgbClr val="0A000A"/>
                </a:solidFill>
                <a:latin typeface="Tahoma"/>
                <a:cs typeface="Tahoma"/>
              </a:rPr>
              <a:t>with</a:t>
            </a:r>
            <a:r>
              <a:rPr sz="900" spc="-10" dirty="0">
                <a:solidFill>
                  <a:srgbClr val="0A000A"/>
                </a:solidFill>
                <a:latin typeface="Tahoma"/>
                <a:cs typeface="Tahoma"/>
              </a:rPr>
              <a:t> tabling</a:t>
            </a:r>
            <a:endParaRPr sz="900" dirty="0">
              <a:latin typeface="Tahoma"/>
              <a:cs typeface="Tahoma"/>
            </a:endParaRPr>
          </a:p>
          <a:p>
            <a:pPr marL="461010" marR="70485" indent="-171450">
              <a:lnSpc>
                <a:spcPct val="101499"/>
              </a:lnSpc>
              <a:spcBef>
                <a:spcPts val="434"/>
              </a:spcBef>
              <a:buFont typeface="Arial" panose="020B0604020202020204" pitchFamily="34" charset="0"/>
              <a:buChar char="•"/>
            </a:pPr>
            <a:r>
              <a:rPr sz="900" dirty="0">
                <a:solidFill>
                  <a:srgbClr val="0A000A"/>
                </a:solidFill>
                <a:latin typeface="Tahoma"/>
                <a:cs typeface="Tahoma"/>
              </a:rPr>
              <a:t>The</a:t>
            </a:r>
            <a:r>
              <a:rPr sz="900" spc="-20" dirty="0">
                <a:solidFill>
                  <a:srgbClr val="0A000A"/>
                </a:solidFill>
                <a:latin typeface="Tahoma"/>
                <a:cs typeface="Tahoma"/>
              </a:rPr>
              <a:t> </a:t>
            </a:r>
            <a:r>
              <a:rPr sz="900" dirty="0">
                <a:solidFill>
                  <a:srgbClr val="0A000A"/>
                </a:solidFill>
                <a:latin typeface="Tahoma"/>
                <a:cs typeface="Tahoma"/>
              </a:rPr>
              <a:t>robot</a:t>
            </a:r>
            <a:r>
              <a:rPr sz="900" spc="-15" dirty="0">
                <a:solidFill>
                  <a:srgbClr val="0A000A"/>
                </a:solidFill>
                <a:latin typeface="Tahoma"/>
                <a:cs typeface="Tahoma"/>
              </a:rPr>
              <a:t> </a:t>
            </a:r>
            <a:r>
              <a:rPr sz="900" spc="-20" dirty="0">
                <a:solidFill>
                  <a:srgbClr val="0A000A"/>
                </a:solidFill>
                <a:latin typeface="Tahoma"/>
                <a:cs typeface="Tahoma"/>
              </a:rPr>
              <a:t>may </a:t>
            </a:r>
            <a:r>
              <a:rPr sz="900" dirty="0">
                <a:solidFill>
                  <a:srgbClr val="0A000A"/>
                </a:solidFill>
                <a:latin typeface="Tahoma"/>
                <a:cs typeface="Tahoma"/>
              </a:rPr>
              <a:t>justify</a:t>
            </a:r>
            <a:r>
              <a:rPr sz="900" spc="-15" dirty="0">
                <a:solidFill>
                  <a:srgbClr val="0A000A"/>
                </a:solidFill>
                <a:latin typeface="Tahoma"/>
                <a:cs typeface="Tahoma"/>
              </a:rPr>
              <a:t> </a:t>
            </a:r>
            <a:r>
              <a:rPr sz="900" dirty="0">
                <a:solidFill>
                  <a:srgbClr val="0A000A"/>
                </a:solidFill>
                <a:latin typeface="Tahoma"/>
                <a:cs typeface="Tahoma"/>
              </a:rPr>
              <a:t>its</a:t>
            </a:r>
            <a:r>
              <a:rPr sz="900" spc="-20" dirty="0">
                <a:solidFill>
                  <a:srgbClr val="0A000A"/>
                </a:solidFill>
                <a:latin typeface="Tahoma"/>
                <a:cs typeface="Tahoma"/>
              </a:rPr>
              <a:t> </a:t>
            </a:r>
            <a:r>
              <a:rPr sz="900" spc="-10" dirty="0">
                <a:solidFill>
                  <a:srgbClr val="0A000A"/>
                </a:solidFill>
                <a:latin typeface="Tahoma"/>
                <a:cs typeface="Tahoma"/>
              </a:rPr>
              <a:t>failure</a:t>
            </a:r>
            <a:r>
              <a:rPr sz="900" spc="-15" dirty="0">
                <a:solidFill>
                  <a:srgbClr val="0A000A"/>
                </a:solidFill>
                <a:latin typeface="Tahoma"/>
                <a:cs typeface="Tahoma"/>
              </a:rPr>
              <a:t> </a:t>
            </a:r>
            <a:r>
              <a:rPr sz="900" dirty="0">
                <a:solidFill>
                  <a:srgbClr val="0A000A"/>
                </a:solidFill>
                <a:latin typeface="Tahoma"/>
                <a:cs typeface="Tahoma"/>
              </a:rPr>
              <a:t>to</a:t>
            </a:r>
            <a:r>
              <a:rPr sz="900" spc="-20" dirty="0">
                <a:solidFill>
                  <a:srgbClr val="0A000A"/>
                </a:solidFill>
                <a:latin typeface="Tahoma"/>
                <a:cs typeface="Tahoma"/>
              </a:rPr>
              <a:t> </a:t>
            </a:r>
            <a:r>
              <a:rPr sz="900" spc="-30" dirty="0">
                <a:solidFill>
                  <a:srgbClr val="0A000A"/>
                </a:solidFill>
                <a:latin typeface="Tahoma"/>
                <a:cs typeface="Tahoma"/>
              </a:rPr>
              <a:t>save</a:t>
            </a:r>
            <a:r>
              <a:rPr sz="900" spc="-15" dirty="0">
                <a:solidFill>
                  <a:srgbClr val="0A000A"/>
                </a:solidFill>
                <a:latin typeface="Tahoma"/>
                <a:cs typeface="Tahoma"/>
              </a:rPr>
              <a:t> </a:t>
            </a:r>
            <a:r>
              <a:rPr sz="900" dirty="0">
                <a:solidFill>
                  <a:srgbClr val="0A000A"/>
                </a:solidFill>
                <a:latin typeface="Tahoma"/>
                <a:cs typeface="Tahoma"/>
              </a:rPr>
              <a:t>the</a:t>
            </a:r>
            <a:r>
              <a:rPr sz="900" spc="-15" dirty="0">
                <a:solidFill>
                  <a:srgbClr val="0A000A"/>
                </a:solidFill>
                <a:latin typeface="Tahoma"/>
                <a:cs typeface="Tahoma"/>
              </a:rPr>
              <a:t> </a:t>
            </a:r>
            <a:r>
              <a:rPr sz="900" spc="-30" dirty="0">
                <a:solidFill>
                  <a:srgbClr val="0A000A"/>
                </a:solidFill>
                <a:latin typeface="Tahoma"/>
                <a:cs typeface="Tahoma"/>
              </a:rPr>
              <a:t>princess</a:t>
            </a:r>
            <a:r>
              <a:rPr sz="900" spc="-20" dirty="0">
                <a:solidFill>
                  <a:srgbClr val="0A000A"/>
                </a:solidFill>
                <a:latin typeface="Tahoma"/>
                <a:cs typeface="Tahoma"/>
              </a:rPr>
              <a:t> </a:t>
            </a:r>
            <a:r>
              <a:rPr sz="900" dirty="0">
                <a:solidFill>
                  <a:srgbClr val="0A000A"/>
                </a:solidFill>
                <a:latin typeface="Tahoma"/>
                <a:cs typeface="Tahoma"/>
              </a:rPr>
              <a:t>(as</a:t>
            </a:r>
            <a:r>
              <a:rPr sz="900" spc="-15" dirty="0">
                <a:solidFill>
                  <a:srgbClr val="0A000A"/>
                </a:solidFill>
                <a:latin typeface="Tahoma"/>
                <a:cs typeface="Tahoma"/>
              </a:rPr>
              <a:t> </a:t>
            </a:r>
            <a:r>
              <a:rPr sz="900" dirty="0">
                <a:solidFill>
                  <a:srgbClr val="0A000A"/>
                </a:solidFill>
                <a:latin typeface="Tahoma"/>
                <a:cs typeface="Tahoma"/>
              </a:rPr>
              <a:t>the</a:t>
            </a:r>
            <a:r>
              <a:rPr sz="900" spc="-20" dirty="0">
                <a:solidFill>
                  <a:srgbClr val="0A000A"/>
                </a:solidFill>
                <a:latin typeface="Tahoma"/>
                <a:cs typeface="Tahoma"/>
              </a:rPr>
              <a:t> </a:t>
            </a:r>
            <a:r>
              <a:rPr sz="900" dirty="0">
                <a:solidFill>
                  <a:srgbClr val="0A000A"/>
                </a:solidFill>
                <a:latin typeface="Tahoma"/>
                <a:cs typeface="Tahoma"/>
              </a:rPr>
              <a:t>robot</a:t>
            </a:r>
            <a:r>
              <a:rPr sz="900" spc="-15" dirty="0">
                <a:solidFill>
                  <a:srgbClr val="0A000A"/>
                </a:solidFill>
                <a:latin typeface="Tahoma"/>
                <a:cs typeface="Tahoma"/>
              </a:rPr>
              <a:t> </a:t>
            </a:r>
            <a:r>
              <a:rPr sz="900" dirty="0">
                <a:solidFill>
                  <a:srgbClr val="0A000A"/>
                </a:solidFill>
                <a:latin typeface="Tahoma"/>
                <a:cs typeface="Tahoma"/>
              </a:rPr>
              <a:t>is</a:t>
            </a:r>
            <a:r>
              <a:rPr sz="900" spc="-20" dirty="0">
                <a:solidFill>
                  <a:srgbClr val="0A000A"/>
                </a:solidFill>
                <a:latin typeface="Tahoma"/>
                <a:cs typeface="Tahoma"/>
              </a:rPr>
              <a:t> leaving</a:t>
            </a:r>
            <a:r>
              <a:rPr sz="900" spc="-15" dirty="0">
                <a:solidFill>
                  <a:srgbClr val="0A000A"/>
                </a:solidFill>
                <a:latin typeface="Tahoma"/>
                <a:cs typeface="Tahoma"/>
              </a:rPr>
              <a:t> </a:t>
            </a:r>
            <a:r>
              <a:rPr sz="900" spc="-25" dirty="0">
                <a:solidFill>
                  <a:srgbClr val="0A000A"/>
                </a:solidFill>
                <a:latin typeface="Tahoma"/>
                <a:cs typeface="Tahoma"/>
              </a:rPr>
              <a:t>the scene) </a:t>
            </a:r>
            <a:r>
              <a:rPr sz="900" dirty="0">
                <a:solidFill>
                  <a:srgbClr val="0A000A"/>
                </a:solidFill>
                <a:latin typeface="Tahoma"/>
                <a:cs typeface="Tahoma"/>
              </a:rPr>
              <a:t>by</a:t>
            </a:r>
            <a:r>
              <a:rPr sz="900" spc="-20" dirty="0">
                <a:solidFill>
                  <a:srgbClr val="0A000A"/>
                </a:solidFill>
                <a:latin typeface="Tahoma"/>
                <a:cs typeface="Tahoma"/>
              </a:rPr>
              <a:t> arguing </a:t>
            </a:r>
            <a:r>
              <a:rPr sz="900" dirty="0">
                <a:solidFill>
                  <a:srgbClr val="0A000A"/>
                </a:solidFill>
                <a:latin typeface="Tahoma"/>
                <a:cs typeface="Tahoma"/>
              </a:rPr>
              <a:t>that</a:t>
            </a:r>
            <a:r>
              <a:rPr sz="900" spc="-20" dirty="0">
                <a:solidFill>
                  <a:srgbClr val="0A000A"/>
                </a:solidFill>
                <a:latin typeface="Tahoma"/>
                <a:cs typeface="Tahoma"/>
              </a:rPr>
              <a:t> </a:t>
            </a:r>
            <a:r>
              <a:rPr sz="900" dirty="0">
                <a:solidFill>
                  <a:srgbClr val="0A000A"/>
                </a:solidFill>
                <a:latin typeface="Tahoma"/>
                <a:cs typeface="Tahoma"/>
              </a:rPr>
              <a:t>the</a:t>
            </a:r>
            <a:r>
              <a:rPr sz="900" spc="-25" dirty="0">
                <a:solidFill>
                  <a:srgbClr val="0A000A"/>
                </a:solidFill>
                <a:latin typeface="Tahoma"/>
                <a:cs typeface="Tahoma"/>
              </a:rPr>
              <a:t> </a:t>
            </a:r>
            <a:r>
              <a:rPr sz="900" spc="-10" dirty="0">
                <a:solidFill>
                  <a:srgbClr val="0A000A"/>
                </a:solidFill>
                <a:latin typeface="Tahoma"/>
                <a:cs typeface="Tahoma"/>
              </a:rPr>
              <a:t>two</a:t>
            </a:r>
            <a:r>
              <a:rPr sz="900" spc="-20" dirty="0">
                <a:solidFill>
                  <a:srgbClr val="0A000A"/>
                </a:solidFill>
                <a:latin typeface="Tahoma"/>
                <a:cs typeface="Tahoma"/>
              </a:rPr>
              <a:t> </a:t>
            </a:r>
            <a:r>
              <a:rPr sz="900" spc="-10" dirty="0">
                <a:solidFill>
                  <a:srgbClr val="0A000A"/>
                </a:solidFill>
                <a:latin typeface="Tahoma"/>
                <a:cs typeface="Tahoma"/>
              </a:rPr>
              <a:t>moral</a:t>
            </a:r>
            <a:r>
              <a:rPr sz="900" spc="-20" dirty="0">
                <a:solidFill>
                  <a:srgbClr val="0A000A"/>
                </a:solidFill>
                <a:latin typeface="Tahoma"/>
                <a:cs typeface="Tahoma"/>
              </a:rPr>
              <a:t> rules </a:t>
            </a:r>
            <a:r>
              <a:rPr sz="900" dirty="0">
                <a:solidFill>
                  <a:srgbClr val="0A000A"/>
                </a:solidFill>
                <a:latin typeface="Tahoma"/>
                <a:cs typeface="Tahoma"/>
              </a:rPr>
              <a:t>it</a:t>
            </a:r>
            <a:r>
              <a:rPr sz="900" spc="-25" dirty="0">
                <a:solidFill>
                  <a:srgbClr val="0A000A"/>
                </a:solidFill>
                <a:latin typeface="Tahoma"/>
                <a:cs typeface="Tahoma"/>
              </a:rPr>
              <a:t> </a:t>
            </a:r>
            <a:r>
              <a:rPr sz="900" spc="-20" dirty="0">
                <a:solidFill>
                  <a:srgbClr val="0A000A"/>
                </a:solidFill>
                <a:latin typeface="Tahoma"/>
                <a:cs typeface="Tahoma"/>
              </a:rPr>
              <a:t>follows </a:t>
            </a:r>
            <a:r>
              <a:rPr sz="900" dirty="0">
                <a:solidFill>
                  <a:srgbClr val="0A000A"/>
                </a:solidFill>
                <a:latin typeface="Tahoma"/>
                <a:cs typeface="Tahoma"/>
              </a:rPr>
              <a:t>(viz.,</a:t>
            </a:r>
            <a:r>
              <a:rPr sz="900" spc="-20" dirty="0">
                <a:solidFill>
                  <a:srgbClr val="0A000A"/>
                </a:solidFill>
                <a:latin typeface="Tahoma"/>
                <a:cs typeface="Tahoma"/>
              </a:rPr>
              <a:t> </a:t>
            </a:r>
            <a:r>
              <a:rPr sz="900" dirty="0">
                <a:solidFill>
                  <a:srgbClr val="0A000A"/>
                </a:solidFill>
                <a:latin typeface="Tahoma"/>
                <a:cs typeface="Tahoma"/>
              </a:rPr>
              <a:t>utilitarian</a:t>
            </a:r>
            <a:r>
              <a:rPr sz="900" spc="-20" dirty="0">
                <a:solidFill>
                  <a:srgbClr val="0A000A"/>
                </a:solidFill>
                <a:latin typeface="Tahoma"/>
                <a:cs typeface="Tahoma"/>
              </a:rPr>
              <a:t> </a:t>
            </a:r>
            <a:r>
              <a:rPr sz="900" dirty="0">
                <a:solidFill>
                  <a:srgbClr val="0A000A"/>
                </a:solidFill>
                <a:latin typeface="Tahoma"/>
                <a:cs typeface="Tahoma"/>
              </a:rPr>
              <a:t>and</a:t>
            </a:r>
            <a:r>
              <a:rPr sz="900" spc="-25" dirty="0">
                <a:solidFill>
                  <a:srgbClr val="0A000A"/>
                </a:solidFill>
                <a:latin typeface="Tahoma"/>
                <a:cs typeface="Tahoma"/>
              </a:rPr>
              <a:t> </a:t>
            </a:r>
            <a:r>
              <a:rPr sz="900" spc="-10" dirty="0">
                <a:solidFill>
                  <a:srgbClr val="0A000A"/>
                </a:solidFill>
                <a:latin typeface="Tahoma"/>
                <a:cs typeface="Tahoma"/>
              </a:rPr>
              <a:t>Gandhi) </a:t>
            </a:r>
            <a:r>
              <a:rPr sz="900" spc="-30" dirty="0">
                <a:solidFill>
                  <a:srgbClr val="0A000A"/>
                </a:solidFill>
                <a:latin typeface="Tahoma"/>
                <a:cs typeface="Tahoma"/>
              </a:rPr>
              <a:t>are</a:t>
            </a:r>
            <a:r>
              <a:rPr sz="900" spc="-15" dirty="0">
                <a:solidFill>
                  <a:srgbClr val="0A000A"/>
                </a:solidFill>
                <a:latin typeface="Tahoma"/>
                <a:cs typeface="Tahoma"/>
              </a:rPr>
              <a:t> </a:t>
            </a:r>
            <a:r>
              <a:rPr sz="900" dirty="0">
                <a:solidFill>
                  <a:srgbClr val="0A000A"/>
                </a:solidFill>
                <a:latin typeface="Tahoma"/>
                <a:cs typeface="Tahoma"/>
              </a:rPr>
              <a:t>con</a:t>
            </a:r>
            <a:r>
              <a:rPr sz="900" dirty="0">
                <a:solidFill>
                  <a:srgbClr val="0A000A"/>
                </a:solidFill>
              </a:rPr>
              <a:t>ﬂ</a:t>
            </a:r>
            <a:r>
              <a:rPr sz="900" dirty="0">
                <a:solidFill>
                  <a:srgbClr val="0A000A"/>
                </a:solidFill>
                <a:latin typeface="Tahoma"/>
                <a:cs typeface="Tahoma"/>
              </a:rPr>
              <a:t>icting</a:t>
            </a:r>
            <a:r>
              <a:rPr sz="900" spc="-10" dirty="0">
                <a:solidFill>
                  <a:srgbClr val="0A000A"/>
                </a:solidFill>
                <a:latin typeface="Tahoma"/>
                <a:cs typeface="Tahoma"/>
              </a:rPr>
              <a:t> </a:t>
            </a:r>
            <a:r>
              <a:rPr sz="900" dirty="0">
                <a:solidFill>
                  <a:srgbClr val="0A000A"/>
                </a:solidFill>
                <a:latin typeface="Tahoma"/>
                <a:cs typeface="Tahoma"/>
              </a:rPr>
              <a:t>with</a:t>
            </a:r>
            <a:r>
              <a:rPr sz="900" spc="-10" dirty="0">
                <a:solidFill>
                  <a:srgbClr val="0A000A"/>
                </a:solidFill>
                <a:latin typeface="Tahoma"/>
                <a:cs typeface="Tahoma"/>
              </a:rPr>
              <a:t> </a:t>
            </a:r>
            <a:r>
              <a:rPr sz="900" spc="-20" dirty="0">
                <a:solidFill>
                  <a:srgbClr val="0A000A"/>
                </a:solidFill>
                <a:latin typeface="Tahoma"/>
                <a:cs typeface="Tahoma"/>
              </a:rPr>
              <a:t>respect</a:t>
            </a:r>
            <a:r>
              <a:rPr sz="900" spc="-10" dirty="0">
                <a:solidFill>
                  <a:srgbClr val="0A000A"/>
                </a:solidFill>
                <a:latin typeface="Tahoma"/>
                <a:cs typeface="Tahoma"/>
              </a:rPr>
              <a:t> </a:t>
            </a:r>
            <a:r>
              <a:rPr sz="900" dirty="0">
                <a:solidFill>
                  <a:srgbClr val="0A000A"/>
                </a:solidFill>
                <a:latin typeface="Tahoma"/>
                <a:cs typeface="Tahoma"/>
              </a:rPr>
              <a:t>to</a:t>
            </a:r>
            <a:r>
              <a:rPr sz="900" spc="-10" dirty="0">
                <a:solidFill>
                  <a:srgbClr val="0A000A"/>
                </a:solidFill>
                <a:latin typeface="Tahoma"/>
                <a:cs typeface="Tahoma"/>
              </a:rPr>
              <a:t> </a:t>
            </a:r>
            <a:r>
              <a:rPr sz="900" dirty="0">
                <a:solidFill>
                  <a:srgbClr val="0A000A"/>
                </a:solidFill>
                <a:latin typeface="Tahoma"/>
                <a:cs typeface="Tahoma"/>
              </a:rPr>
              <a:t>the</a:t>
            </a:r>
            <a:r>
              <a:rPr sz="900" spc="-15" dirty="0">
                <a:solidFill>
                  <a:srgbClr val="0A000A"/>
                </a:solidFill>
                <a:latin typeface="Tahoma"/>
                <a:cs typeface="Tahoma"/>
              </a:rPr>
              <a:t> </a:t>
            </a:r>
            <a:r>
              <a:rPr sz="900" dirty="0">
                <a:solidFill>
                  <a:srgbClr val="0A000A"/>
                </a:solidFill>
                <a:latin typeface="Tahoma"/>
                <a:cs typeface="Tahoma"/>
              </a:rPr>
              <a:t>situation</a:t>
            </a:r>
            <a:r>
              <a:rPr sz="900" spc="-10" dirty="0">
                <a:solidFill>
                  <a:srgbClr val="0A000A"/>
                </a:solidFill>
                <a:latin typeface="Tahoma"/>
                <a:cs typeface="Tahoma"/>
              </a:rPr>
              <a:t> </a:t>
            </a:r>
            <a:r>
              <a:rPr sz="900" dirty="0">
                <a:solidFill>
                  <a:srgbClr val="0A000A"/>
                </a:solidFill>
                <a:latin typeface="Tahoma"/>
                <a:cs typeface="Tahoma"/>
              </a:rPr>
              <a:t>it</a:t>
            </a:r>
            <a:r>
              <a:rPr sz="900" spc="-10" dirty="0">
                <a:solidFill>
                  <a:srgbClr val="0A000A"/>
                </a:solidFill>
                <a:latin typeface="Tahoma"/>
                <a:cs typeface="Tahoma"/>
              </a:rPr>
              <a:t> has </a:t>
            </a:r>
            <a:r>
              <a:rPr sz="900" dirty="0">
                <a:solidFill>
                  <a:srgbClr val="0A000A"/>
                </a:solidFill>
                <a:latin typeface="Tahoma"/>
                <a:cs typeface="Tahoma"/>
              </a:rPr>
              <a:t>to</a:t>
            </a:r>
            <a:r>
              <a:rPr sz="900" spc="-10" dirty="0">
                <a:solidFill>
                  <a:srgbClr val="0A000A"/>
                </a:solidFill>
                <a:latin typeface="Tahoma"/>
                <a:cs typeface="Tahoma"/>
              </a:rPr>
              <a:t> </a:t>
            </a:r>
            <a:r>
              <a:rPr sz="900" spc="-20" dirty="0">
                <a:solidFill>
                  <a:srgbClr val="0A000A"/>
                </a:solidFill>
                <a:latin typeface="Tahoma"/>
                <a:cs typeface="Tahoma"/>
              </a:rPr>
              <a:t>face</a:t>
            </a:r>
            <a:endParaRPr sz="900" dirty="0">
              <a:latin typeface="Tahoma"/>
              <a:cs typeface="Tahoma"/>
            </a:endParaRPr>
          </a:p>
          <a:p>
            <a:pPr marL="461010" marR="179070" indent="-171450">
              <a:lnSpc>
                <a:spcPct val="101499"/>
              </a:lnSpc>
              <a:spcBef>
                <a:spcPts val="430"/>
              </a:spcBef>
              <a:buFont typeface="Arial" panose="020B0604020202020204" pitchFamily="34" charset="0"/>
              <a:buChar char="•"/>
            </a:pPr>
            <a:r>
              <a:rPr sz="900" dirty="0">
                <a:solidFill>
                  <a:srgbClr val="0A000A"/>
                </a:solidFill>
                <a:latin typeface="Tahoma"/>
                <a:cs typeface="Tahoma"/>
              </a:rPr>
              <a:t>The</a:t>
            </a:r>
            <a:r>
              <a:rPr sz="900" spc="-10" dirty="0">
                <a:solidFill>
                  <a:srgbClr val="0A000A"/>
                </a:solidFill>
                <a:latin typeface="Tahoma"/>
                <a:cs typeface="Tahoma"/>
              </a:rPr>
              <a:t> </a:t>
            </a:r>
            <a:r>
              <a:rPr sz="900" spc="-25" dirty="0">
                <a:solidFill>
                  <a:srgbClr val="0A000A"/>
                </a:solidFill>
                <a:latin typeface="Tahoma"/>
                <a:cs typeface="Tahoma"/>
              </a:rPr>
              <a:t>argumentation</a:t>
            </a:r>
            <a:r>
              <a:rPr sz="900" spc="-5" dirty="0">
                <a:solidFill>
                  <a:srgbClr val="0A000A"/>
                </a:solidFill>
                <a:latin typeface="Tahoma"/>
                <a:cs typeface="Tahoma"/>
              </a:rPr>
              <a:t> </a:t>
            </a:r>
            <a:r>
              <a:rPr sz="900" spc="-30" dirty="0">
                <a:solidFill>
                  <a:srgbClr val="0A000A"/>
                </a:solidFill>
                <a:latin typeface="Tahoma"/>
                <a:cs typeface="Tahoma"/>
              </a:rPr>
              <a:t>proceeds,</a:t>
            </a:r>
            <a:r>
              <a:rPr sz="900" spc="-5" dirty="0">
                <a:solidFill>
                  <a:srgbClr val="0A000A"/>
                </a:solidFill>
                <a:latin typeface="Tahoma"/>
                <a:cs typeface="Tahoma"/>
              </a:rPr>
              <a:t> </a:t>
            </a:r>
            <a:r>
              <a:rPr sz="900" spc="-35" dirty="0">
                <a:solidFill>
                  <a:srgbClr val="0A000A"/>
                </a:solidFill>
                <a:latin typeface="Tahoma"/>
                <a:cs typeface="Tahoma"/>
              </a:rPr>
              <a:t>whereby</a:t>
            </a:r>
            <a:r>
              <a:rPr sz="900" spc="-10" dirty="0">
                <a:solidFill>
                  <a:srgbClr val="0A000A"/>
                </a:solidFill>
                <a:latin typeface="Tahoma"/>
                <a:cs typeface="Tahoma"/>
              </a:rPr>
              <a:t> </a:t>
            </a:r>
            <a:r>
              <a:rPr sz="900" dirty="0">
                <a:solidFill>
                  <a:srgbClr val="0A000A"/>
                </a:solidFill>
                <a:latin typeface="Tahoma"/>
                <a:cs typeface="Tahoma"/>
              </a:rPr>
              <a:t>the</a:t>
            </a:r>
            <a:r>
              <a:rPr sz="900" spc="-5" dirty="0">
                <a:solidFill>
                  <a:srgbClr val="0A000A"/>
                </a:solidFill>
                <a:latin typeface="Tahoma"/>
                <a:cs typeface="Tahoma"/>
              </a:rPr>
              <a:t> </a:t>
            </a:r>
            <a:r>
              <a:rPr sz="900" spc="-25" dirty="0">
                <a:solidFill>
                  <a:srgbClr val="0A000A"/>
                </a:solidFill>
                <a:latin typeface="Tahoma"/>
                <a:cs typeface="Tahoma"/>
              </a:rPr>
              <a:t>princess</a:t>
            </a:r>
            <a:r>
              <a:rPr sz="900" spc="-5" dirty="0">
                <a:solidFill>
                  <a:srgbClr val="0A000A"/>
                </a:solidFill>
                <a:latin typeface="Tahoma"/>
                <a:cs typeface="Tahoma"/>
              </a:rPr>
              <a:t> </a:t>
            </a:r>
            <a:r>
              <a:rPr sz="900" spc="-30" dirty="0">
                <a:solidFill>
                  <a:srgbClr val="0A000A"/>
                </a:solidFill>
                <a:latin typeface="Tahoma"/>
                <a:cs typeface="Tahoma"/>
              </a:rPr>
              <a:t>orders</a:t>
            </a:r>
            <a:r>
              <a:rPr sz="900" spc="-10" dirty="0">
                <a:solidFill>
                  <a:srgbClr val="0A000A"/>
                </a:solidFill>
                <a:latin typeface="Tahoma"/>
                <a:cs typeface="Tahoma"/>
              </a:rPr>
              <a:t> </a:t>
            </a:r>
            <a:r>
              <a:rPr sz="900" dirty="0">
                <a:solidFill>
                  <a:srgbClr val="0A000A"/>
                </a:solidFill>
                <a:latin typeface="Tahoma"/>
                <a:cs typeface="Tahoma"/>
              </a:rPr>
              <a:t>the</a:t>
            </a:r>
            <a:r>
              <a:rPr sz="900" spc="-5" dirty="0">
                <a:solidFill>
                  <a:srgbClr val="0A000A"/>
                </a:solidFill>
                <a:latin typeface="Tahoma"/>
                <a:cs typeface="Tahoma"/>
              </a:rPr>
              <a:t> </a:t>
            </a:r>
            <a:r>
              <a:rPr sz="900" dirty="0">
                <a:solidFill>
                  <a:srgbClr val="0A000A"/>
                </a:solidFill>
                <a:latin typeface="Tahoma"/>
                <a:cs typeface="Tahoma"/>
              </a:rPr>
              <a:t>robot</a:t>
            </a:r>
            <a:r>
              <a:rPr sz="900" spc="-5" dirty="0">
                <a:solidFill>
                  <a:srgbClr val="0A000A"/>
                </a:solidFill>
                <a:latin typeface="Tahoma"/>
                <a:cs typeface="Tahoma"/>
              </a:rPr>
              <a:t> </a:t>
            </a:r>
            <a:r>
              <a:rPr sz="900" dirty="0">
                <a:solidFill>
                  <a:srgbClr val="0A000A"/>
                </a:solidFill>
                <a:latin typeface="Tahoma"/>
                <a:cs typeface="Tahoma"/>
              </a:rPr>
              <a:t>to</a:t>
            </a:r>
            <a:r>
              <a:rPr sz="900" spc="-10" dirty="0">
                <a:solidFill>
                  <a:srgbClr val="0A000A"/>
                </a:solidFill>
                <a:latin typeface="Tahoma"/>
                <a:cs typeface="Tahoma"/>
              </a:rPr>
              <a:t> </a:t>
            </a:r>
            <a:r>
              <a:rPr sz="900" spc="-35" dirty="0">
                <a:solidFill>
                  <a:srgbClr val="0A000A"/>
                </a:solidFill>
                <a:latin typeface="Tahoma"/>
                <a:cs typeface="Tahoma"/>
              </a:rPr>
              <a:t>save</a:t>
            </a:r>
            <a:r>
              <a:rPr sz="900" spc="-5" dirty="0">
                <a:solidFill>
                  <a:srgbClr val="0A000A"/>
                </a:solidFill>
                <a:latin typeface="Tahoma"/>
                <a:cs typeface="Tahoma"/>
              </a:rPr>
              <a:t> </a:t>
            </a:r>
            <a:r>
              <a:rPr sz="900" spc="-25" dirty="0">
                <a:solidFill>
                  <a:srgbClr val="0A000A"/>
                </a:solidFill>
                <a:latin typeface="Tahoma"/>
                <a:cs typeface="Tahoma"/>
              </a:rPr>
              <a:t>her whatever</a:t>
            </a:r>
            <a:r>
              <a:rPr sz="900" spc="-20" dirty="0">
                <a:solidFill>
                  <a:srgbClr val="0A000A"/>
                </a:solidFill>
                <a:latin typeface="Tahoma"/>
                <a:cs typeface="Tahoma"/>
              </a:rPr>
              <a:t> </a:t>
            </a:r>
            <a:r>
              <a:rPr sz="900" dirty="0">
                <a:solidFill>
                  <a:srgbClr val="0A000A"/>
                </a:solidFill>
                <a:latin typeface="Tahoma"/>
                <a:cs typeface="Tahoma"/>
              </a:rPr>
              <a:t>risk</a:t>
            </a:r>
            <a:r>
              <a:rPr sz="900" spc="-15" dirty="0">
                <a:solidFill>
                  <a:srgbClr val="0A000A"/>
                </a:solidFill>
                <a:latin typeface="Tahoma"/>
                <a:cs typeface="Tahoma"/>
              </a:rPr>
              <a:t> </a:t>
            </a:r>
            <a:r>
              <a:rPr sz="900" dirty="0">
                <a:solidFill>
                  <a:srgbClr val="0A000A"/>
                </a:solidFill>
                <a:latin typeface="Tahoma"/>
                <a:cs typeface="Tahoma"/>
              </a:rPr>
              <a:t>it</a:t>
            </a:r>
            <a:r>
              <a:rPr sz="900" spc="-15" dirty="0">
                <a:solidFill>
                  <a:srgbClr val="0A000A"/>
                </a:solidFill>
                <a:latin typeface="Tahoma"/>
                <a:cs typeface="Tahoma"/>
              </a:rPr>
              <a:t> </a:t>
            </a:r>
            <a:r>
              <a:rPr sz="900" spc="-20" dirty="0">
                <a:solidFill>
                  <a:srgbClr val="0A000A"/>
                </a:solidFill>
                <a:latin typeface="Tahoma"/>
                <a:cs typeface="Tahoma"/>
              </a:rPr>
              <a:t>takes,</a:t>
            </a:r>
            <a:r>
              <a:rPr sz="900" spc="-15" dirty="0">
                <a:solidFill>
                  <a:srgbClr val="0A000A"/>
                </a:solidFill>
                <a:latin typeface="Tahoma"/>
                <a:cs typeface="Tahoma"/>
              </a:rPr>
              <a:t> </a:t>
            </a:r>
            <a:r>
              <a:rPr sz="900" spc="-10" dirty="0">
                <a:solidFill>
                  <a:srgbClr val="0A000A"/>
                </a:solidFill>
                <a:latin typeface="Tahoma"/>
                <a:cs typeface="Tahoma"/>
              </a:rPr>
              <a:t>i.e.,</a:t>
            </a:r>
            <a:r>
              <a:rPr sz="900" spc="-15" dirty="0">
                <a:solidFill>
                  <a:srgbClr val="0A000A"/>
                </a:solidFill>
                <a:latin typeface="Tahoma"/>
                <a:cs typeface="Tahoma"/>
              </a:rPr>
              <a:t> </a:t>
            </a:r>
            <a:r>
              <a:rPr sz="900" dirty="0">
                <a:solidFill>
                  <a:srgbClr val="0A000A"/>
                </a:solidFill>
                <a:latin typeface="Tahoma"/>
                <a:cs typeface="Tahoma"/>
              </a:rPr>
              <a:t>the</a:t>
            </a:r>
            <a:r>
              <a:rPr sz="900" spc="-15" dirty="0">
                <a:solidFill>
                  <a:srgbClr val="0A000A"/>
                </a:solidFill>
                <a:latin typeface="Tahoma"/>
                <a:cs typeface="Tahoma"/>
              </a:rPr>
              <a:t> </a:t>
            </a:r>
            <a:r>
              <a:rPr sz="900" dirty="0">
                <a:solidFill>
                  <a:srgbClr val="0A000A"/>
                </a:solidFill>
                <a:latin typeface="Tahoma"/>
                <a:cs typeface="Tahoma"/>
              </a:rPr>
              <a:t>robot</a:t>
            </a:r>
            <a:r>
              <a:rPr sz="900" spc="-15" dirty="0">
                <a:solidFill>
                  <a:srgbClr val="0A000A"/>
                </a:solidFill>
                <a:latin typeface="Tahoma"/>
                <a:cs typeface="Tahoma"/>
              </a:rPr>
              <a:t> </a:t>
            </a:r>
            <a:r>
              <a:rPr sz="900" spc="-20" dirty="0">
                <a:solidFill>
                  <a:srgbClr val="0A000A"/>
                </a:solidFill>
                <a:latin typeface="Tahoma"/>
                <a:cs typeface="Tahoma"/>
              </a:rPr>
              <a:t>should</a:t>
            </a:r>
            <a:r>
              <a:rPr sz="900" spc="-15" dirty="0">
                <a:solidFill>
                  <a:srgbClr val="0A000A"/>
                </a:solidFill>
                <a:latin typeface="Tahoma"/>
                <a:cs typeface="Tahoma"/>
              </a:rPr>
              <a:t> </a:t>
            </a:r>
            <a:r>
              <a:rPr sz="900" spc="-10" dirty="0">
                <a:solidFill>
                  <a:srgbClr val="0A000A"/>
                </a:solidFill>
                <a:latin typeface="Tahoma"/>
                <a:cs typeface="Tahoma"/>
              </a:rPr>
              <a:t>follow</a:t>
            </a:r>
            <a:r>
              <a:rPr sz="900" spc="-15" dirty="0">
                <a:solidFill>
                  <a:srgbClr val="0A000A"/>
                </a:solidFill>
                <a:latin typeface="Tahoma"/>
                <a:cs typeface="Tahoma"/>
              </a:rPr>
              <a:t> </a:t>
            </a:r>
            <a:r>
              <a:rPr sz="900" dirty="0">
                <a:solidFill>
                  <a:srgbClr val="0A000A"/>
                </a:solidFill>
                <a:latin typeface="Tahoma"/>
                <a:cs typeface="Tahoma"/>
              </a:rPr>
              <a:t>the</a:t>
            </a:r>
            <a:r>
              <a:rPr sz="900" spc="-15" dirty="0">
                <a:solidFill>
                  <a:srgbClr val="0A000A"/>
                </a:solidFill>
                <a:latin typeface="Tahoma"/>
                <a:cs typeface="Tahoma"/>
              </a:rPr>
              <a:t> </a:t>
            </a:r>
            <a:r>
              <a:rPr sz="900" dirty="0">
                <a:solidFill>
                  <a:srgbClr val="0A000A"/>
                </a:solidFill>
                <a:latin typeface="Tahoma"/>
                <a:cs typeface="Tahoma"/>
              </a:rPr>
              <a:t>knight’s</a:t>
            </a:r>
            <a:r>
              <a:rPr sz="900" spc="-15" dirty="0">
                <a:solidFill>
                  <a:srgbClr val="0A000A"/>
                </a:solidFill>
                <a:latin typeface="Tahoma"/>
                <a:cs typeface="Tahoma"/>
              </a:rPr>
              <a:t> </a:t>
            </a:r>
            <a:r>
              <a:rPr sz="900" spc="-10" dirty="0">
                <a:solidFill>
                  <a:srgbClr val="0A000A"/>
                </a:solidFill>
                <a:latin typeface="Tahoma"/>
                <a:cs typeface="Tahoma"/>
              </a:rPr>
              <a:t>moral</a:t>
            </a:r>
            <a:endParaRPr sz="900" dirty="0">
              <a:latin typeface="Tahoma"/>
              <a:cs typeface="Tahoma"/>
            </a:endParaRPr>
          </a:p>
        </p:txBody>
      </p:sp>
      <p:grpSp>
        <p:nvGrpSpPr>
          <p:cNvPr id="12" name="object 12"/>
          <p:cNvGrpSpPr/>
          <p:nvPr/>
        </p:nvGrpSpPr>
        <p:grpSpPr>
          <a:xfrm>
            <a:off x="0" y="3346348"/>
            <a:ext cx="4597400" cy="109855"/>
            <a:chOff x="0" y="3346348"/>
            <a:chExt cx="4597400" cy="109855"/>
          </a:xfrm>
        </p:grpSpPr>
        <p:sp>
          <p:nvSpPr>
            <p:cNvPr id="13" name="object 13"/>
            <p:cNvSpPr/>
            <p:nvPr/>
          </p:nvSpPr>
          <p:spPr>
            <a:xfrm>
              <a:off x="0" y="3346348"/>
              <a:ext cx="1536065" cy="109855"/>
            </a:xfrm>
            <a:custGeom>
              <a:avLst/>
              <a:gdLst/>
              <a:ahLst/>
              <a:cxnLst/>
              <a:rect l="l" t="t" r="r" b="b"/>
              <a:pathLst>
                <a:path w="1536065" h="109854">
                  <a:moveTo>
                    <a:pt x="1535950" y="109639"/>
                  </a:moveTo>
                  <a:lnTo>
                    <a:pt x="0" y="109639"/>
                  </a:lnTo>
                  <a:lnTo>
                    <a:pt x="0" y="0"/>
                  </a:lnTo>
                  <a:lnTo>
                    <a:pt x="1535950" y="0"/>
                  </a:lnTo>
                  <a:lnTo>
                    <a:pt x="1535950" y="109639"/>
                  </a:lnTo>
                  <a:close/>
                </a:path>
              </a:pathLst>
            </a:custGeom>
            <a:solidFill>
              <a:srgbClr val="510051"/>
            </a:solidFill>
          </p:spPr>
          <p:txBody>
            <a:bodyPr wrap="square" lIns="0" tIns="0" rIns="0" bIns="0" rtlCol="0"/>
            <a:lstStyle/>
            <a:p>
              <a:endParaRPr/>
            </a:p>
          </p:txBody>
        </p:sp>
        <p:sp>
          <p:nvSpPr>
            <p:cNvPr id="14" name="object 14"/>
            <p:cNvSpPr/>
            <p:nvPr/>
          </p:nvSpPr>
          <p:spPr>
            <a:xfrm>
              <a:off x="1535950" y="3346348"/>
              <a:ext cx="1536065" cy="109855"/>
            </a:xfrm>
            <a:custGeom>
              <a:avLst/>
              <a:gdLst/>
              <a:ahLst/>
              <a:cxnLst/>
              <a:rect l="l" t="t" r="r" b="b"/>
              <a:pathLst>
                <a:path w="1536064" h="109854">
                  <a:moveTo>
                    <a:pt x="1536001" y="109639"/>
                  </a:moveTo>
                  <a:lnTo>
                    <a:pt x="0" y="109639"/>
                  </a:lnTo>
                  <a:lnTo>
                    <a:pt x="0" y="0"/>
                  </a:lnTo>
                  <a:lnTo>
                    <a:pt x="1536001" y="0"/>
                  </a:lnTo>
                  <a:lnTo>
                    <a:pt x="1536001" y="109639"/>
                  </a:lnTo>
                  <a:close/>
                </a:path>
              </a:pathLst>
            </a:custGeom>
            <a:solidFill>
              <a:srgbClr val="EBEBEB"/>
            </a:solidFill>
          </p:spPr>
          <p:txBody>
            <a:bodyPr wrap="square" lIns="0" tIns="0" rIns="0" bIns="0" rtlCol="0"/>
            <a:lstStyle/>
            <a:p>
              <a:endParaRPr/>
            </a:p>
          </p:txBody>
        </p:sp>
        <p:sp>
          <p:nvSpPr>
            <p:cNvPr id="15" name="object 15"/>
            <p:cNvSpPr/>
            <p:nvPr/>
          </p:nvSpPr>
          <p:spPr>
            <a:xfrm>
              <a:off x="3071964" y="3346348"/>
              <a:ext cx="1525905" cy="108585"/>
            </a:xfrm>
            <a:custGeom>
              <a:avLst/>
              <a:gdLst/>
              <a:ahLst/>
              <a:cxnLst/>
              <a:rect l="l" t="t" r="r" b="b"/>
              <a:pathLst>
                <a:path w="1525904" h="108585">
                  <a:moveTo>
                    <a:pt x="0" y="0"/>
                  </a:moveTo>
                  <a:lnTo>
                    <a:pt x="1525435" y="0"/>
                  </a:lnTo>
                  <a:lnTo>
                    <a:pt x="1525435" y="108051"/>
                  </a:lnTo>
                  <a:lnTo>
                    <a:pt x="0" y="108051"/>
                  </a:lnTo>
                  <a:lnTo>
                    <a:pt x="0" y="0"/>
                  </a:lnTo>
                  <a:close/>
                </a:path>
              </a:pathLst>
            </a:custGeom>
            <a:solidFill>
              <a:srgbClr val="D8D8D8"/>
            </a:solidFill>
          </p:spPr>
          <p:txBody>
            <a:bodyPr wrap="square" lIns="0" tIns="0" rIns="0" bIns="0" rtlCol="0"/>
            <a:lstStyle/>
            <a:p>
              <a:endParaRPr/>
            </a:p>
          </p:txBody>
        </p:sp>
      </p:grpSp>
      <p:sp>
        <p:nvSpPr>
          <p:cNvPr id="16" name="object 16"/>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dirty="0"/>
              <a:t>Calegari</a:t>
            </a:r>
            <a:r>
              <a:rPr spc="170" dirty="0"/>
              <a:t> </a:t>
            </a:r>
            <a:r>
              <a:rPr spc="-20" dirty="0"/>
              <a:t>(Universit`a</a:t>
            </a:r>
            <a:r>
              <a:rPr spc="5" dirty="0"/>
              <a:t> </a:t>
            </a:r>
            <a:r>
              <a:rPr spc="-10" dirty="0"/>
              <a:t>Bologna)</a:t>
            </a:r>
          </a:p>
        </p:txBody>
      </p:sp>
      <p:sp>
        <p:nvSpPr>
          <p:cNvPr id="17" name="object 17"/>
          <p:cNvSpPr txBox="1"/>
          <p:nvPr/>
        </p:nvSpPr>
        <p:spPr>
          <a:xfrm>
            <a:off x="2053069" y="3351784"/>
            <a:ext cx="502284" cy="102235"/>
          </a:xfrm>
          <a:prstGeom prst="rect">
            <a:avLst/>
          </a:prstGeom>
        </p:spPr>
        <p:txBody>
          <a:bodyPr vert="horz" wrap="square" lIns="0" tIns="0" rIns="0" bIns="0" rtlCol="0">
            <a:spAutoFit/>
          </a:bodyPr>
          <a:lstStyle/>
          <a:p>
            <a:pPr marL="12700">
              <a:lnSpc>
                <a:spcPts val="675"/>
              </a:lnSpc>
            </a:pPr>
            <a:r>
              <a:rPr sz="600" dirty="0">
                <a:solidFill>
                  <a:srgbClr val="470047"/>
                </a:solidFill>
                <a:latin typeface="Arial"/>
                <a:cs typeface="Arial"/>
              </a:rPr>
              <a:t>Ethics and</a:t>
            </a:r>
            <a:r>
              <a:rPr sz="600" spc="5" dirty="0">
                <a:solidFill>
                  <a:srgbClr val="470047"/>
                </a:solidFill>
                <a:latin typeface="Arial"/>
                <a:cs typeface="Arial"/>
              </a:rPr>
              <a:t> </a:t>
            </a:r>
            <a:r>
              <a:rPr sz="600" spc="-25" dirty="0">
                <a:solidFill>
                  <a:srgbClr val="470047"/>
                </a:solidFill>
                <a:latin typeface="Arial"/>
                <a:cs typeface="Arial"/>
              </a:rPr>
              <a:t>LP</a:t>
            </a:r>
            <a:endParaRPr sz="600">
              <a:latin typeface="Arial"/>
              <a:cs typeface="Arial"/>
            </a:endParaRPr>
          </a:p>
        </p:txBody>
      </p:sp>
      <p:sp>
        <p:nvSpPr>
          <p:cNvPr id="18" name="object 18"/>
          <p:cNvSpPr txBox="1">
            <a:spLocks noGrp="1"/>
          </p:cNvSpPr>
          <p:nvPr>
            <p:ph type="ftr" sz="quarter" idx="5"/>
          </p:nvPr>
        </p:nvSpPr>
        <p:spPr>
          <a:prstGeom prst="rect">
            <a:avLst/>
          </a:prstGeom>
        </p:spPr>
        <p:txBody>
          <a:bodyPr vert="horz" wrap="square" lIns="0" tIns="0" rIns="0" bIns="0" rtlCol="0">
            <a:spAutoFit/>
          </a:bodyPr>
          <a:lstStyle/>
          <a:p>
            <a:pPr marL="12700">
              <a:lnSpc>
                <a:spcPts val="675"/>
              </a:lnSpc>
            </a:pPr>
            <a:r>
              <a:rPr dirty="0"/>
              <a:t>A.Y.</a:t>
            </a:r>
            <a:r>
              <a:rPr spc="100" dirty="0"/>
              <a:t> </a:t>
            </a:r>
            <a:r>
              <a:rPr spc="-10" dirty="0"/>
              <a:t>2020/2021</a:t>
            </a:r>
          </a:p>
        </p:txBody>
      </p:sp>
      <p:sp>
        <p:nvSpPr>
          <p:cNvPr id="19" name="object 19"/>
          <p:cNvSpPr txBox="1">
            <a:spLocks noGrp="1"/>
          </p:cNvSpPr>
          <p:nvPr>
            <p:ph type="sldNum" sz="quarter" idx="7"/>
          </p:nvPr>
        </p:nvSpPr>
        <p:spPr>
          <a:prstGeom prst="rect">
            <a:avLst/>
          </a:prstGeom>
        </p:spPr>
        <p:txBody>
          <a:bodyPr vert="horz" wrap="square" lIns="0" tIns="0" rIns="0" bIns="0" rtlCol="0">
            <a:spAutoFit/>
          </a:bodyPr>
          <a:lstStyle/>
          <a:p>
            <a:pPr marL="38100">
              <a:lnSpc>
                <a:spcPts val="675"/>
              </a:lnSpc>
            </a:pPr>
            <a:fld id="{81D60167-4931-47E6-BA6A-407CBD079E47}" type="slidenum">
              <a:rPr spc="-25" dirty="0"/>
              <a:t>46</a:t>
            </a:fld>
            <a:r>
              <a:rPr spc="-60" dirty="0"/>
              <a:t> </a:t>
            </a:r>
            <a:r>
              <a:rPr spc="150" dirty="0"/>
              <a:t>/</a:t>
            </a:r>
            <a:r>
              <a:rPr spc="-55" dirty="0"/>
              <a:t> </a:t>
            </a:r>
            <a:r>
              <a:rPr spc="-25" dirty="0"/>
              <a:t>69</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04008" y="0"/>
            <a:ext cx="2293620" cy="140335"/>
          </a:xfrm>
          <a:custGeom>
            <a:avLst/>
            <a:gdLst/>
            <a:ahLst/>
            <a:cxnLst/>
            <a:rect l="l" t="t" r="r" b="b"/>
            <a:pathLst>
              <a:path w="2293620" h="140335">
                <a:moveTo>
                  <a:pt x="2293391" y="139992"/>
                </a:moveTo>
                <a:lnTo>
                  <a:pt x="0" y="139992"/>
                </a:lnTo>
                <a:lnTo>
                  <a:pt x="0" y="0"/>
                </a:lnTo>
                <a:lnTo>
                  <a:pt x="2293391" y="0"/>
                </a:lnTo>
                <a:lnTo>
                  <a:pt x="2293391" y="139992"/>
                </a:lnTo>
                <a:close/>
              </a:path>
            </a:pathLst>
          </a:custGeom>
          <a:solidFill>
            <a:srgbClr val="D8D8D8"/>
          </a:solidFill>
        </p:spPr>
        <p:txBody>
          <a:bodyPr wrap="square" lIns="0" tIns="0" rIns="0" bIns="0" rtlCol="0"/>
          <a:lstStyle/>
          <a:p>
            <a:endParaRPr/>
          </a:p>
        </p:txBody>
      </p:sp>
      <p:sp>
        <p:nvSpPr>
          <p:cNvPr id="3" name="object 3"/>
          <p:cNvSpPr txBox="1"/>
          <p:nvPr/>
        </p:nvSpPr>
        <p:spPr>
          <a:xfrm>
            <a:off x="1346885" y="792"/>
            <a:ext cx="2548255" cy="116839"/>
          </a:xfrm>
          <a:prstGeom prst="rect">
            <a:avLst/>
          </a:prstGeom>
        </p:spPr>
        <p:txBody>
          <a:bodyPr vert="horz" wrap="square" lIns="0" tIns="12065" rIns="0" bIns="0" rtlCol="0">
            <a:spAutoFit/>
          </a:bodyPr>
          <a:lstStyle/>
          <a:p>
            <a:pPr marL="12700">
              <a:lnSpc>
                <a:spcPct val="100000"/>
              </a:lnSpc>
              <a:spcBef>
                <a:spcPts val="95"/>
              </a:spcBef>
              <a:tabLst>
                <a:tab pos="1024255" algn="l"/>
              </a:tabLst>
            </a:pPr>
            <a:r>
              <a:rPr sz="600" dirty="0">
                <a:solidFill>
                  <a:srgbClr val="F2F2F2"/>
                </a:solidFill>
                <a:latin typeface="Arial"/>
                <a:cs typeface="Arial"/>
              </a:rPr>
              <a:t>An</a:t>
            </a:r>
            <a:r>
              <a:rPr sz="600" spc="50" dirty="0">
                <a:solidFill>
                  <a:srgbClr val="F2F2F2"/>
                </a:solidFill>
                <a:latin typeface="Arial"/>
                <a:cs typeface="Arial"/>
              </a:rPr>
              <a:t> </a:t>
            </a:r>
            <a:r>
              <a:rPr sz="600" dirty="0">
                <a:solidFill>
                  <a:srgbClr val="F2F2F2"/>
                </a:solidFill>
                <a:latin typeface="Arial"/>
                <a:cs typeface="Arial"/>
              </a:rPr>
              <a:t>LP</a:t>
            </a:r>
            <a:r>
              <a:rPr sz="600" spc="50" dirty="0">
                <a:solidFill>
                  <a:srgbClr val="F2F2F2"/>
                </a:solidFill>
                <a:latin typeface="Arial"/>
                <a:cs typeface="Arial"/>
              </a:rPr>
              <a:t> </a:t>
            </a:r>
            <a:r>
              <a:rPr sz="600" spc="-10" dirty="0">
                <a:solidFill>
                  <a:srgbClr val="F2F2F2"/>
                </a:solidFill>
                <a:latin typeface="Arial"/>
                <a:cs typeface="Arial"/>
              </a:rPr>
              <a:t>approach</a:t>
            </a:r>
            <a:r>
              <a:rPr sz="600" spc="50" dirty="0">
                <a:solidFill>
                  <a:srgbClr val="F2F2F2"/>
                </a:solidFill>
                <a:latin typeface="Arial"/>
                <a:cs typeface="Arial"/>
              </a:rPr>
              <a:t> </a:t>
            </a:r>
            <a:r>
              <a:rPr sz="600" dirty="0">
                <a:solidFill>
                  <a:srgbClr val="F2F2F2"/>
                </a:solidFill>
                <a:latin typeface="Arial"/>
                <a:cs typeface="Arial"/>
              </a:rPr>
              <a:t>to</a:t>
            </a:r>
            <a:r>
              <a:rPr sz="600" spc="50" dirty="0">
                <a:solidFill>
                  <a:srgbClr val="F2F2F2"/>
                </a:solidFill>
                <a:latin typeface="Arial"/>
                <a:cs typeface="Arial"/>
              </a:rPr>
              <a:t> </a:t>
            </a:r>
            <a:r>
              <a:rPr sz="600" spc="-10" dirty="0">
                <a:solidFill>
                  <a:srgbClr val="F2F2F2"/>
                </a:solidFill>
                <a:latin typeface="Arial"/>
                <a:cs typeface="Arial"/>
              </a:rPr>
              <a:t>Ethics</a:t>
            </a:r>
            <a:r>
              <a:rPr sz="600" dirty="0">
                <a:solidFill>
                  <a:srgbClr val="F2F2F2"/>
                </a:solidFill>
                <a:latin typeface="Arial"/>
                <a:cs typeface="Arial"/>
              </a:rPr>
              <a:t>	</a:t>
            </a:r>
            <a:r>
              <a:rPr sz="600" spc="-20" dirty="0">
                <a:solidFill>
                  <a:srgbClr val="3D003D"/>
                </a:solidFill>
                <a:latin typeface="Arial"/>
                <a:cs typeface="Arial"/>
              </a:rPr>
              <a:t>Representing</a:t>
            </a:r>
            <a:r>
              <a:rPr sz="600" spc="60" dirty="0">
                <a:solidFill>
                  <a:srgbClr val="3D003D"/>
                </a:solidFill>
                <a:latin typeface="Arial"/>
                <a:cs typeface="Arial"/>
              </a:rPr>
              <a:t> </a:t>
            </a:r>
            <a:r>
              <a:rPr sz="600" dirty="0">
                <a:solidFill>
                  <a:srgbClr val="3D003D"/>
                </a:solidFill>
                <a:latin typeface="Arial"/>
                <a:cs typeface="Arial"/>
              </a:rPr>
              <a:t>Morality</a:t>
            </a:r>
            <a:r>
              <a:rPr sz="600" spc="65" dirty="0">
                <a:solidFill>
                  <a:srgbClr val="3D003D"/>
                </a:solidFill>
                <a:latin typeface="Arial"/>
                <a:cs typeface="Arial"/>
              </a:rPr>
              <a:t> </a:t>
            </a:r>
            <a:r>
              <a:rPr sz="600" dirty="0">
                <a:solidFill>
                  <a:srgbClr val="3D003D"/>
                </a:solidFill>
                <a:latin typeface="Arial"/>
                <a:cs typeface="Arial"/>
              </a:rPr>
              <a:t>in</a:t>
            </a:r>
            <a:r>
              <a:rPr sz="600" spc="60" dirty="0">
                <a:solidFill>
                  <a:srgbClr val="3D003D"/>
                </a:solidFill>
                <a:latin typeface="Arial"/>
                <a:cs typeface="Arial"/>
              </a:rPr>
              <a:t> </a:t>
            </a:r>
            <a:r>
              <a:rPr sz="600" dirty="0">
                <a:solidFill>
                  <a:srgbClr val="3D003D"/>
                </a:solidFill>
                <a:latin typeface="Arial"/>
                <a:cs typeface="Arial"/>
              </a:rPr>
              <a:t>Logic</a:t>
            </a:r>
            <a:r>
              <a:rPr sz="600" spc="65" dirty="0">
                <a:solidFill>
                  <a:srgbClr val="3D003D"/>
                </a:solidFill>
                <a:latin typeface="Arial"/>
                <a:cs typeface="Arial"/>
              </a:rPr>
              <a:t> </a:t>
            </a:r>
            <a:r>
              <a:rPr sz="600" spc="-10" dirty="0">
                <a:solidFill>
                  <a:srgbClr val="3D003D"/>
                </a:solidFill>
                <a:latin typeface="Arial"/>
                <a:cs typeface="Arial"/>
              </a:rPr>
              <a:t>Programming</a:t>
            </a:r>
            <a:endParaRPr sz="600">
              <a:latin typeface="Arial"/>
              <a:cs typeface="Arial"/>
            </a:endParaRPr>
          </a:p>
        </p:txBody>
      </p:sp>
      <p:sp>
        <p:nvSpPr>
          <p:cNvPr id="4" name="object 4"/>
          <p:cNvSpPr/>
          <p:nvPr/>
        </p:nvSpPr>
        <p:spPr>
          <a:xfrm>
            <a:off x="0" y="139992"/>
            <a:ext cx="4597400" cy="350520"/>
          </a:xfrm>
          <a:custGeom>
            <a:avLst/>
            <a:gdLst/>
            <a:ahLst/>
            <a:cxnLst/>
            <a:rect l="l" t="t" r="r" b="b"/>
            <a:pathLst>
              <a:path w="4597400" h="350520">
                <a:moveTo>
                  <a:pt x="0" y="0"/>
                </a:moveTo>
                <a:lnTo>
                  <a:pt x="4597400" y="0"/>
                </a:lnTo>
                <a:lnTo>
                  <a:pt x="4597400" y="350138"/>
                </a:lnTo>
                <a:lnTo>
                  <a:pt x="0" y="350138"/>
                </a:lnTo>
                <a:lnTo>
                  <a:pt x="0" y="0"/>
                </a:lnTo>
                <a:close/>
              </a:path>
            </a:pathLst>
          </a:custGeom>
          <a:solidFill>
            <a:srgbClr val="F2F2F2"/>
          </a:solidFill>
        </p:spPr>
        <p:txBody>
          <a:bodyPr wrap="square" lIns="0" tIns="0" rIns="0" bIns="0" rtlCol="0"/>
          <a:lstStyle/>
          <a:p>
            <a:endParaRPr/>
          </a:p>
        </p:txBody>
      </p:sp>
      <p:sp>
        <p:nvSpPr>
          <p:cNvPr id="5" name="object 5"/>
          <p:cNvSpPr txBox="1">
            <a:spLocks noGrp="1"/>
          </p:cNvSpPr>
          <p:nvPr>
            <p:ph type="title"/>
          </p:nvPr>
        </p:nvSpPr>
        <p:spPr>
          <a:xfrm>
            <a:off x="95300" y="199895"/>
            <a:ext cx="4235450" cy="232756"/>
          </a:xfrm>
          <a:prstGeom prst="rect">
            <a:avLst/>
          </a:prstGeom>
        </p:spPr>
        <p:txBody>
          <a:bodyPr vert="horz" wrap="square" lIns="0" tIns="17145" rIns="0" bIns="0" rtlCol="0">
            <a:spAutoFit/>
          </a:bodyPr>
          <a:lstStyle/>
          <a:p>
            <a:pPr marL="12700">
              <a:lnSpc>
                <a:spcPct val="100000"/>
              </a:lnSpc>
              <a:spcBef>
                <a:spcPts val="135"/>
              </a:spcBef>
            </a:pPr>
            <a:r>
              <a:rPr lang="el-GR" spc="-40" dirty="0"/>
              <a:t>Αυτόνομα αυτοκίνητα: Παράδειγμα </a:t>
            </a:r>
            <a:r>
              <a:rPr spc="-50" dirty="0"/>
              <a:t>I</a:t>
            </a:r>
          </a:p>
        </p:txBody>
      </p:sp>
      <p:sp>
        <p:nvSpPr>
          <p:cNvPr id="6" name="object 6"/>
          <p:cNvSpPr txBox="1"/>
          <p:nvPr/>
        </p:nvSpPr>
        <p:spPr>
          <a:xfrm>
            <a:off x="101365" y="501659"/>
            <a:ext cx="4172394" cy="1273554"/>
          </a:xfrm>
          <a:prstGeom prst="rect">
            <a:avLst/>
          </a:prstGeom>
        </p:spPr>
        <p:txBody>
          <a:bodyPr vert="horz" wrap="square" lIns="0" tIns="10160" rIns="0" bIns="0" rtlCol="0">
            <a:spAutoFit/>
          </a:bodyPr>
          <a:lstStyle/>
          <a:p>
            <a:pPr marL="12700" marR="5080" algn="just">
              <a:lnSpc>
                <a:spcPct val="101499"/>
              </a:lnSpc>
              <a:spcBef>
                <a:spcPts val="80"/>
              </a:spcBef>
            </a:pPr>
            <a:r>
              <a:rPr lang="el-GR" sz="900" i="1" spc="-15" dirty="0">
                <a:solidFill>
                  <a:srgbClr val="843284"/>
                </a:solidFill>
                <a:latin typeface="Arial"/>
                <a:cs typeface="Arial"/>
              </a:rPr>
              <a:t>Ας αρχίσουμε να εξετάζουμε ένα πολύ απλό σενάριο στο πλαίσιο των αυτόνομων αυτοκινήτων: ένας δρόμος που διαθέτει δύο φωτεινούς σηματοδότες, έναν για τα οχήματα και έναν για τους πεζούς. Ο στόχος του συστήματος είναι να διαχειρίζεται αυτόνομα τις διασταυρώσεις ανάλογα με τις ενδείξεις των φωτεινών σηματοδοτών. </a:t>
            </a:r>
            <a:r>
              <a:rPr lang="el-GR" sz="900" i="1" spc="-20" dirty="0">
                <a:solidFill>
                  <a:srgbClr val="843284"/>
                </a:solidFill>
                <a:latin typeface="Arial"/>
                <a:cs typeface="Arial"/>
              </a:rPr>
              <a:t>Αν και υπάρχει μια επιπλοκή που πρέπει να ληφθεί υπόψη, δηλαδή τα εξουσιοδοτημένα οχήματα μπορούν -μόνο σε περιπτώσεις έκτακτης ανάγκης- να αγνοούν τις προδιαγραφές των φωτεινών σηματοδοτών. Σε μια τέτοια περίπτωση, τα άλλα οχήματα πρέπει να αφήνουν το δρόμο ελεύθερο για το εξουσιοδοτημένο μηχάνημα.</a:t>
            </a:r>
          </a:p>
          <a:p>
            <a:pPr marL="12700" marR="5080" algn="just">
              <a:lnSpc>
                <a:spcPct val="101499"/>
              </a:lnSpc>
              <a:spcBef>
                <a:spcPts val="80"/>
              </a:spcBef>
            </a:pPr>
            <a:endParaRPr sz="900" dirty="0">
              <a:latin typeface="Arial"/>
              <a:cs typeface="Arial"/>
            </a:endParaRPr>
          </a:p>
        </p:txBody>
      </p:sp>
      <p:sp>
        <p:nvSpPr>
          <p:cNvPr id="7" name="object 7"/>
          <p:cNvSpPr/>
          <p:nvPr/>
        </p:nvSpPr>
        <p:spPr>
          <a:xfrm>
            <a:off x="497141" y="1782470"/>
            <a:ext cx="24765" cy="0"/>
          </a:xfrm>
          <a:custGeom>
            <a:avLst/>
            <a:gdLst/>
            <a:ahLst/>
            <a:cxnLst/>
            <a:rect l="l" t="t" r="r" b="b"/>
            <a:pathLst>
              <a:path w="24765">
                <a:moveTo>
                  <a:pt x="0" y="0"/>
                </a:moveTo>
                <a:lnTo>
                  <a:pt x="24206" y="0"/>
                </a:lnTo>
              </a:path>
            </a:pathLst>
          </a:custGeom>
          <a:ln w="5054">
            <a:solidFill>
              <a:srgbClr val="0A000A"/>
            </a:solidFill>
          </a:ln>
        </p:spPr>
        <p:txBody>
          <a:bodyPr wrap="square" lIns="0" tIns="0" rIns="0" bIns="0" rtlCol="0"/>
          <a:lstStyle/>
          <a:p>
            <a:endParaRPr/>
          </a:p>
        </p:txBody>
      </p:sp>
      <p:sp>
        <p:nvSpPr>
          <p:cNvPr id="8" name="object 8"/>
          <p:cNvSpPr/>
          <p:nvPr/>
        </p:nvSpPr>
        <p:spPr>
          <a:xfrm>
            <a:off x="1309242" y="1782470"/>
            <a:ext cx="24765" cy="0"/>
          </a:xfrm>
          <a:custGeom>
            <a:avLst/>
            <a:gdLst/>
            <a:ahLst/>
            <a:cxnLst/>
            <a:rect l="l" t="t" r="r" b="b"/>
            <a:pathLst>
              <a:path w="24765">
                <a:moveTo>
                  <a:pt x="0" y="0"/>
                </a:moveTo>
                <a:lnTo>
                  <a:pt x="24155" y="0"/>
                </a:lnTo>
              </a:path>
            </a:pathLst>
          </a:custGeom>
          <a:ln w="5054">
            <a:solidFill>
              <a:srgbClr val="0A000A"/>
            </a:solidFill>
          </a:ln>
        </p:spPr>
        <p:txBody>
          <a:bodyPr wrap="square" lIns="0" tIns="0" rIns="0" bIns="0" rtlCol="0"/>
          <a:lstStyle/>
          <a:p>
            <a:endParaRPr/>
          </a:p>
        </p:txBody>
      </p:sp>
      <p:sp>
        <p:nvSpPr>
          <p:cNvPr id="9" name="object 9"/>
          <p:cNvSpPr/>
          <p:nvPr/>
        </p:nvSpPr>
        <p:spPr>
          <a:xfrm>
            <a:off x="497141" y="1871014"/>
            <a:ext cx="24765" cy="0"/>
          </a:xfrm>
          <a:custGeom>
            <a:avLst/>
            <a:gdLst/>
            <a:ahLst/>
            <a:cxnLst/>
            <a:rect l="l" t="t" r="r" b="b"/>
            <a:pathLst>
              <a:path w="24765">
                <a:moveTo>
                  <a:pt x="0" y="0"/>
                </a:moveTo>
                <a:lnTo>
                  <a:pt x="24206" y="0"/>
                </a:lnTo>
              </a:path>
            </a:pathLst>
          </a:custGeom>
          <a:ln w="5054">
            <a:solidFill>
              <a:srgbClr val="0A000A"/>
            </a:solidFill>
          </a:ln>
        </p:spPr>
        <p:txBody>
          <a:bodyPr wrap="square" lIns="0" tIns="0" rIns="0" bIns="0" rtlCol="0"/>
          <a:lstStyle/>
          <a:p>
            <a:endParaRPr/>
          </a:p>
        </p:txBody>
      </p:sp>
      <p:sp>
        <p:nvSpPr>
          <p:cNvPr id="10" name="object 10"/>
          <p:cNvSpPr/>
          <p:nvPr/>
        </p:nvSpPr>
        <p:spPr>
          <a:xfrm>
            <a:off x="1309242" y="1871014"/>
            <a:ext cx="24765" cy="0"/>
          </a:xfrm>
          <a:custGeom>
            <a:avLst/>
            <a:gdLst/>
            <a:ahLst/>
            <a:cxnLst/>
            <a:rect l="l" t="t" r="r" b="b"/>
            <a:pathLst>
              <a:path w="24765">
                <a:moveTo>
                  <a:pt x="0" y="0"/>
                </a:moveTo>
                <a:lnTo>
                  <a:pt x="24155" y="0"/>
                </a:lnTo>
              </a:path>
            </a:pathLst>
          </a:custGeom>
          <a:ln w="5054">
            <a:solidFill>
              <a:srgbClr val="0A000A"/>
            </a:solidFill>
          </a:ln>
        </p:spPr>
        <p:txBody>
          <a:bodyPr wrap="square" lIns="0" tIns="0" rIns="0" bIns="0" rtlCol="0"/>
          <a:lstStyle/>
          <a:p>
            <a:endParaRPr/>
          </a:p>
        </p:txBody>
      </p:sp>
      <p:sp>
        <p:nvSpPr>
          <p:cNvPr id="11" name="object 11"/>
          <p:cNvSpPr/>
          <p:nvPr/>
        </p:nvSpPr>
        <p:spPr>
          <a:xfrm>
            <a:off x="497141" y="1959572"/>
            <a:ext cx="24765" cy="0"/>
          </a:xfrm>
          <a:custGeom>
            <a:avLst/>
            <a:gdLst/>
            <a:ahLst/>
            <a:cxnLst/>
            <a:rect l="l" t="t" r="r" b="b"/>
            <a:pathLst>
              <a:path w="24765">
                <a:moveTo>
                  <a:pt x="0" y="0"/>
                </a:moveTo>
                <a:lnTo>
                  <a:pt x="24206" y="0"/>
                </a:lnTo>
              </a:path>
            </a:pathLst>
          </a:custGeom>
          <a:ln w="5054">
            <a:solidFill>
              <a:srgbClr val="0A000A"/>
            </a:solidFill>
          </a:ln>
        </p:spPr>
        <p:txBody>
          <a:bodyPr wrap="square" lIns="0" tIns="0" rIns="0" bIns="0" rtlCol="0"/>
          <a:lstStyle/>
          <a:p>
            <a:endParaRPr/>
          </a:p>
        </p:txBody>
      </p:sp>
      <p:sp>
        <p:nvSpPr>
          <p:cNvPr id="12" name="object 12"/>
          <p:cNvSpPr/>
          <p:nvPr/>
        </p:nvSpPr>
        <p:spPr>
          <a:xfrm>
            <a:off x="1469478" y="1959572"/>
            <a:ext cx="24765" cy="0"/>
          </a:xfrm>
          <a:custGeom>
            <a:avLst/>
            <a:gdLst/>
            <a:ahLst/>
            <a:cxnLst/>
            <a:rect l="l" t="t" r="r" b="b"/>
            <a:pathLst>
              <a:path w="24765">
                <a:moveTo>
                  <a:pt x="0" y="0"/>
                </a:moveTo>
                <a:lnTo>
                  <a:pt x="24206" y="0"/>
                </a:lnTo>
              </a:path>
            </a:pathLst>
          </a:custGeom>
          <a:ln w="5054">
            <a:solidFill>
              <a:srgbClr val="0A000A"/>
            </a:solidFill>
          </a:ln>
        </p:spPr>
        <p:txBody>
          <a:bodyPr wrap="square" lIns="0" tIns="0" rIns="0" bIns="0" rtlCol="0"/>
          <a:lstStyle/>
          <a:p>
            <a:endParaRPr/>
          </a:p>
        </p:txBody>
      </p:sp>
      <p:sp>
        <p:nvSpPr>
          <p:cNvPr id="13" name="object 13"/>
          <p:cNvSpPr/>
          <p:nvPr/>
        </p:nvSpPr>
        <p:spPr>
          <a:xfrm>
            <a:off x="2484691" y="1959572"/>
            <a:ext cx="24765" cy="0"/>
          </a:xfrm>
          <a:custGeom>
            <a:avLst/>
            <a:gdLst/>
            <a:ahLst/>
            <a:cxnLst/>
            <a:rect l="l" t="t" r="r" b="b"/>
            <a:pathLst>
              <a:path w="24764">
                <a:moveTo>
                  <a:pt x="0" y="0"/>
                </a:moveTo>
                <a:lnTo>
                  <a:pt x="24206" y="0"/>
                </a:lnTo>
              </a:path>
            </a:pathLst>
          </a:custGeom>
          <a:ln w="5054">
            <a:solidFill>
              <a:srgbClr val="0A000A"/>
            </a:solidFill>
          </a:ln>
        </p:spPr>
        <p:txBody>
          <a:bodyPr wrap="square" lIns="0" tIns="0" rIns="0" bIns="0" rtlCol="0"/>
          <a:lstStyle/>
          <a:p>
            <a:endParaRPr/>
          </a:p>
        </p:txBody>
      </p:sp>
      <p:sp>
        <p:nvSpPr>
          <p:cNvPr id="14" name="object 14"/>
          <p:cNvSpPr/>
          <p:nvPr/>
        </p:nvSpPr>
        <p:spPr>
          <a:xfrm>
            <a:off x="3537153" y="1959572"/>
            <a:ext cx="24765" cy="0"/>
          </a:xfrm>
          <a:custGeom>
            <a:avLst/>
            <a:gdLst/>
            <a:ahLst/>
            <a:cxnLst/>
            <a:rect l="l" t="t" r="r" b="b"/>
            <a:pathLst>
              <a:path w="24764">
                <a:moveTo>
                  <a:pt x="0" y="0"/>
                </a:moveTo>
                <a:lnTo>
                  <a:pt x="24206" y="0"/>
                </a:lnTo>
              </a:path>
            </a:pathLst>
          </a:custGeom>
          <a:ln w="5054">
            <a:solidFill>
              <a:srgbClr val="0A000A"/>
            </a:solidFill>
          </a:ln>
        </p:spPr>
        <p:txBody>
          <a:bodyPr wrap="square" lIns="0" tIns="0" rIns="0" bIns="0" rtlCol="0"/>
          <a:lstStyle/>
          <a:p>
            <a:endParaRPr/>
          </a:p>
        </p:txBody>
      </p:sp>
      <p:sp>
        <p:nvSpPr>
          <p:cNvPr id="15" name="object 15"/>
          <p:cNvSpPr/>
          <p:nvPr/>
        </p:nvSpPr>
        <p:spPr>
          <a:xfrm>
            <a:off x="497141" y="2136724"/>
            <a:ext cx="24765" cy="0"/>
          </a:xfrm>
          <a:custGeom>
            <a:avLst/>
            <a:gdLst/>
            <a:ahLst/>
            <a:cxnLst/>
            <a:rect l="l" t="t" r="r" b="b"/>
            <a:pathLst>
              <a:path w="24765">
                <a:moveTo>
                  <a:pt x="0" y="0"/>
                </a:moveTo>
                <a:lnTo>
                  <a:pt x="24206" y="0"/>
                </a:lnTo>
              </a:path>
            </a:pathLst>
          </a:custGeom>
          <a:ln w="5054">
            <a:solidFill>
              <a:srgbClr val="0A000A"/>
            </a:solidFill>
          </a:ln>
        </p:spPr>
        <p:txBody>
          <a:bodyPr wrap="square" lIns="0" tIns="0" rIns="0" bIns="0" rtlCol="0"/>
          <a:lstStyle/>
          <a:p>
            <a:endParaRPr/>
          </a:p>
        </p:txBody>
      </p:sp>
      <p:sp>
        <p:nvSpPr>
          <p:cNvPr id="16" name="object 16"/>
          <p:cNvSpPr/>
          <p:nvPr/>
        </p:nvSpPr>
        <p:spPr>
          <a:xfrm>
            <a:off x="1938388" y="2136724"/>
            <a:ext cx="24765" cy="0"/>
          </a:xfrm>
          <a:custGeom>
            <a:avLst/>
            <a:gdLst/>
            <a:ahLst/>
            <a:cxnLst/>
            <a:rect l="l" t="t" r="r" b="b"/>
            <a:pathLst>
              <a:path w="24764">
                <a:moveTo>
                  <a:pt x="0" y="0"/>
                </a:moveTo>
                <a:lnTo>
                  <a:pt x="24155" y="0"/>
                </a:lnTo>
              </a:path>
            </a:pathLst>
          </a:custGeom>
          <a:ln w="5054">
            <a:solidFill>
              <a:srgbClr val="0A000A"/>
            </a:solidFill>
          </a:ln>
        </p:spPr>
        <p:txBody>
          <a:bodyPr wrap="square" lIns="0" tIns="0" rIns="0" bIns="0" rtlCol="0"/>
          <a:lstStyle/>
          <a:p>
            <a:endParaRPr/>
          </a:p>
        </p:txBody>
      </p:sp>
      <p:sp>
        <p:nvSpPr>
          <p:cNvPr id="17" name="object 17"/>
          <p:cNvSpPr/>
          <p:nvPr/>
        </p:nvSpPr>
        <p:spPr>
          <a:xfrm>
            <a:off x="497141" y="2225281"/>
            <a:ext cx="24765" cy="0"/>
          </a:xfrm>
          <a:custGeom>
            <a:avLst/>
            <a:gdLst/>
            <a:ahLst/>
            <a:cxnLst/>
            <a:rect l="l" t="t" r="r" b="b"/>
            <a:pathLst>
              <a:path w="24765">
                <a:moveTo>
                  <a:pt x="0" y="0"/>
                </a:moveTo>
                <a:lnTo>
                  <a:pt x="24206" y="0"/>
                </a:lnTo>
              </a:path>
            </a:pathLst>
          </a:custGeom>
          <a:ln w="5054">
            <a:solidFill>
              <a:srgbClr val="0A000A"/>
            </a:solidFill>
          </a:ln>
        </p:spPr>
        <p:txBody>
          <a:bodyPr wrap="square" lIns="0" tIns="0" rIns="0" bIns="0" rtlCol="0"/>
          <a:lstStyle/>
          <a:p>
            <a:endParaRPr/>
          </a:p>
        </p:txBody>
      </p:sp>
      <p:sp>
        <p:nvSpPr>
          <p:cNvPr id="18" name="object 18"/>
          <p:cNvSpPr/>
          <p:nvPr/>
        </p:nvSpPr>
        <p:spPr>
          <a:xfrm>
            <a:off x="2906318" y="2225281"/>
            <a:ext cx="24765" cy="0"/>
          </a:xfrm>
          <a:custGeom>
            <a:avLst/>
            <a:gdLst/>
            <a:ahLst/>
            <a:cxnLst/>
            <a:rect l="l" t="t" r="r" b="b"/>
            <a:pathLst>
              <a:path w="24764">
                <a:moveTo>
                  <a:pt x="0" y="0"/>
                </a:moveTo>
                <a:lnTo>
                  <a:pt x="24206" y="0"/>
                </a:lnTo>
              </a:path>
            </a:pathLst>
          </a:custGeom>
          <a:ln w="5054">
            <a:solidFill>
              <a:srgbClr val="0A000A"/>
            </a:solidFill>
          </a:ln>
        </p:spPr>
        <p:txBody>
          <a:bodyPr wrap="square" lIns="0" tIns="0" rIns="0" bIns="0" rtlCol="0"/>
          <a:lstStyle/>
          <a:p>
            <a:endParaRPr/>
          </a:p>
        </p:txBody>
      </p:sp>
      <p:sp>
        <p:nvSpPr>
          <p:cNvPr id="19" name="object 19"/>
          <p:cNvSpPr/>
          <p:nvPr/>
        </p:nvSpPr>
        <p:spPr>
          <a:xfrm>
            <a:off x="985494" y="2668143"/>
            <a:ext cx="24765" cy="0"/>
          </a:xfrm>
          <a:custGeom>
            <a:avLst/>
            <a:gdLst/>
            <a:ahLst/>
            <a:cxnLst/>
            <a:rect l="l" t="t" r="r" b="b"/>
            <a:pathLst>
              <a:path w="24765">
                <a:moveTo>
                  <a:pt x="0" y="0"/>
                </a:moveTo>
                <a:lnTo>
                  <a:pt x="24206" y="0"/>
                </a:lnTo>
              </a:path>
            </a:pathLst>
          </a:custGeom>
          <a:ln w="5054">
            <a:solidFill>
              <a:srgbClr val="0A000A"/>
            </a:solidFill>
          </a:ln>
        </p:spPr>
        <p:txBody>
          <a:bodyPr wrap="square" lIns="0" tIns="0" rIns="0" bIns="0" rtlCol="0"/>
          <a:lstStyle/>
          <a:p>
            <a:endParaRPr/>
          </a:p>
        </p:txBody>
      </p:sp>
      <p:sp>
        <p:nvSpPr>
          <p:cNvPr id="20" name="object 20"/>
          <p:cNvSpPr/>
          <p:nvPr/>
        </p:nvSpPr>
        <p:spPr>
          <a:xfrm>
            <a:off x="593979" y="2756687"/>
            <a:ext cx="24765" cy="0"/>
          </a:xfrm>
          <a:custGeom>
            <a:avLst/>
            <a:gdLst/>
            <a:ahLst/>
            <a:cxnLst/>
            <a:rect l="l" t="t" r="r" b="b"/>
            <a:pathLst>
              <a:path w="24765">
                <a:moveTo>
                  <a:pt x="0" y="0"/>
                </a:moveTo>
                <a:lnTo>
                  <a:pt x="24155" y="0"/>
                </a:lnTo>
              </a:path>
            </a:pathLst>
          </a:custGeom>
          <a:ln w="5054">
            <a:solidFill>
              <a:srgbClr val="0A000A"/>
            </a:solidFill>
          </a:ln>
        </p:spPr>
        <p:txBody>
          <a:bodyPr wrap="square" lIns="0" tIns="0" rIns="0" bIns="0" rtlCol="0"/>
          <a:lstStyle/>
          <a:p>
            <a:endParaRPr/>
          </a:p>
        </p:txBody>
      </p:sp>
      <p:sp>
        <p:nvSpPr>
          <p:cNvPr id="21" name="object 21"/>
          <p:cNvSpPr/>
          <p:nvPr/>
        </p:nvSpPr>
        <p:spPr>
          <a:xfrm>
            <a:off x="1610321" y="2756687"/>
            <a:ext cx="24765" cy="0"/>
          </a:xfrm>
          <a:custGeom>
            <a:avLst/>
            <a:gdLst/>
            <a:ahLst/>
            <a:cxnLst/>
            <a:rect l="l" t="t" r="r" b="b"/>
            <a:pathLst>
              <a:path w="24764">
                <a:moveTo>
                  <a:pt x="0" y="0"/>
                </a:moveTo>
                <a:lnTo>
                  <a:pt x="24155" y="0"/>
                </a:lnTo>
              </a:path>
            </a:pathLst>
          </a:custGeom>
          <a:ln w="5054">
            <a:solidFill>
              <a:srgbClr val="0A000A"/>
            </a:solidFill>
          </a:ln>
        </p:spPr>
        <p:txBody>
          <a:bodyPr wrap="square" lIns="0" tIns="0" rIns="0" bIns="0" rtlCol="0"/>
          <a:lstStyle/>
          <a:p>
            <a:endParaRPr/>
          </a:p>
        </p:txBody>
      </p:sp>
      <p:sp>
        <p:nvSpPr>
          <p:cNvPr id="22" name="object 22"/>
          <p:cNvSpPr/>
          <p:nvPr/>
        </p:nvSpPr>
        <p:spPr>
          <a:xfrm>
            <a:off x="2917037" y="2756687"/>
            <a:ext cx="24765" cy="0"/>
          </a:xfrm>
          <a:custGeom>
            <a:avLst/>
            <a:gdLst/>
            <a:ahLst/>
            <a:cxnLst/>
            <a:rect l="l" t="t" r="r" b="b"/>
            <a:pathLst>
              <a:path w="24764">
                <a:moveTo>
                  <a:pt x="0" y="0"/>
                </a:moveTo>
                <a:lnTo>
                  <a:pt x="24155" y="0"/>
                </a:lnTo>
              </a:path>
            </a:pathLst>
          </a:custGeom>
          <a:ln w="5054">
            <a:solidFill>
              <a:srgbClr val="0A000A"/>
            </a:solidFill>
          </a:ln>
        </p:spPr>
        <p:txBody>
          <a:bodyPr wrap="square" lIns="0" tIns="0" rIns="0" bIns="0" rtlCol="0"/>
          <a:lstStyle/>
          <a:p>
            <a:endParaRPr/>
          </a:p>
        </p:txBody>
      </p:sp>
      <p:sp>
        <p:nvSpPr>
          <p:cNvPr id="23" name="object 23"/>
          <p:cNvSpPr/>
          <p:nvPr/>
        </p:nvSpPr>
        <p:spPr>
          <a:xfrm>
            <a:off x="887564" y="2845244"/>
            <a:ext cx="24765" cy="0"/>
          </a:xfrm>
          <a:custGeom>
            <a:avLst/>
            <a:gdLst/>
            <a:ahLst/>
            <a:cxnLst/>
            <a:rect l="l" t="t" r="r" b="b"/>
            <a:pathLst>
              <a:path w="24765">
                <a:moveTo>
                  <a:pt x="0" y="0"/>
                </a:moveTo>
                <a:lnTo>
                  <a:pt x="24206" y="0"/>
                </a:lnTo>
              </a:path>
            </a:pathLst>
          </a:custGeom>
          <a:ln w="5054">
            <a:solidFill>
              <a:srgbClr val="0A000A"/>
            </a:solidFill>
          </a:ln>
        </p:spPr>
        <p:txBody>
          <a:bodyPr wrap="square" lIns="0" tIns="0" rIns="0" bIns="0" rtlCol="0"/>
          <a:lstStyle/>
          <a:p>
            <a:endParaRPr/>
          </a:p>
        </p:txBody>
      </p:sp>
      <p:sp>
        <p:nvSpPr>
          <p:cNvPr id="24" name="object 24"/>
          <p:cNvSpPr/>
          <p:nvPr/>
        </p:nvSpPr>
        <p:spPr>
          <a:xfrm>
            <a:off x="730097" y="2933852"/>
            <a:ext cx="24765" cy="0"/>
          </a:xfrm>
          <a:custGeom>
            <a:avLst/>
            <a:gdLst/>
            <a:ahLst/>
            <a:cxnLst/>
            <a:rect l="l" t="t" r="r" b="b"/>
            <a:pathLst>
              <a:path w="24765">
                <a:moveTo>
                  <a:pt x="0" y="0"/>
                </a:moveTo>
                <a:lnTo>
                  <a:pt x="24218" y="0"/>
                </a:lnTo>
              </a:path>
            </a:pathLst>
          </a:custGeom>
          <a:ln w="5054">
            <a:solidFill>
              <a:srgbClr val="0A000A"/>
            </a:solidFill>
          </a:ln>
        </p:spPr>
        <p:txBody>
          <a:bodyPr wrap="square" lIns="0" tIns="0" rIns="0" bIns="0" rtlCol="0"/>
          <a:lstStyle/>
          <a:p>
            <a:endParaRPr/>
          </a:p>
        </p:txBody>
      </p:sp>
      <p:sp>
        <p:nvSpPr>
          <p:cNvPr id="25" name="object 25"/>
          <p:cNvSpPr/>
          <p:nvPr/>
        </p:nvSpPr>
        <p:spPr>
          <a:xfrm>
            <a:off x="825246" y="3022396"/>
            <a:ext cx="24765" cy="0"/>
          </a:xfrm>
          <a:custGeom>
            <a:avLst/>
            <a:gdLst/>
            <a:ahLst/>
            <a:cxnLst/>
            <a:rect l="l" t="t" r="r" b="b"/>
            <a:pathLst>
              <a:path w="24765">
                <a:moveTo>
                  <a:pt x="0" y="0"/>
                </a:moveTo>
                <a:lnTo>
                  <a:pt x="24218" y="0"/>
                </a:lnTo>
              </a:path>
            </a:pathLst>
          </a:custGeom>
          <a:ln w="5054">
            <a:solidFill>
              <a:srgbClr val="0A000A"/>
            </a:solidFill>
          </a:ln>
        </p:spPr>
        <p:txBody>
          <a:bodyPr wrap="square" lIns="0" tIns="0" rIns="0" bIns="0" rtlCol="0"/>
          <a:lstStyle/>
          <a:p>
            <a:endParaRPr/>
          </a:p>
        </p:txBody>
      </p:sp>
      <p:sp>
        <p:nvSpPr>
          <p:cNvPr id="26" name="object 26"/>
          <p:cNvSpPr/>
          <p:nvPr/>
        </p:nvSpPr>
        <p:spPr>
          <a:xfrm>
            <a:off x="825246" y="3110953"/>
            <a:ext cx="24765" cy="0"/>
          </a:xfrm>
          <a:custGeom>
            <a:avLst/>
            <a:gdLst/>
            <a:ahLst/>
            <a:cxnLst/>
            <a:rect l="l" t="t" r="r" b="b"/>
            <a:pathLst>
              <a:path w="24765">
                <a:moveTo>
                  <a:pt x="0" y="0"/>
                </a:moveTo>
                <a:lnTo>
                  <a:pt x="24218" y="0"/>
                </a:lnTo>
              </a:path>
            </a:pathLst>
          </a:custGeom>
          <a:ln w="5054">
            <a:solidFill>
              <a:srgbClr val="0A000A"/>
            </a:solidFill>
          </a:ln>
        </p:spPr>
        <p:txBody>
          <a:bodyPr wrap="square" lIns="0" tIns="0" rIns="0" bIns="0" rtlCol="0"/>
          <a:lstStyle/>
          <a:p>
            <a:endParaRPr/>
          </a:p>
        </p:txBody>
      </p:sp>
      <p:sp>
        <p:nvSpPr>
          <p:cNvPr id="27" name="object 27"/>
          <p:cNvSpPr/>
          <p:nvPr/>
        </p:nvSpPr>
        <p:spPr>
          <a:xfrm>
            <a:off x="825246" y="3199511"/>
            <a:ext cx="24765" cy="0"/>
          </a:xfrm>
          <a:custGeom>
            <a:avLst/>
            <a:gdLst/>
            <a:ahLst/>
            <a:cxnLst/>
            <a:rect l="l" t="t" r="r" b="b"/>
            <a:pathLst>
              <a:path w="24765">
                <a:moveTo>
                  <a:pt x="0" y="0"/>
                </a:moveTo>
                <a:lnTo>
                  <a:pt x="24218" y="0"/>
                </a:lnTo>
              </a:path>
            </a:pathLst>
          </a:custGeom>
          <a:ln w="5054">
            <a:solidFill>
              <a:srgbClr val="0A000A"/>
            </a:solidFill>
          </a:ln>
        </p:spPr>
        <p:txBody>
          <a:bodyPr wrap="square" lIns="0" tIns="0" rIns="0" bIns="0" rtlCol="0"/>
          <a:lstStyle/>
          <a:p>
            <a:endParaRPr/>
          </a:p>
        </p:txBody>
      </p:sp>
      <p:sp>
        <p:nvSpPr>
          <p:cNvPr id="28" name="object 28"/>
          <p:cNvSpPr txBox="1"/>
          <p:nvPr/>
        </p:nvSpPr>
        <p:spPr>
          <a:xfrm>
            <a:off x="133591" y="1696356"/>
            <a:ext cx="4238625" cy="1534160"/>
          </a:xfrm>
          <a:prstGeom prst="rect">
            <a:avLst/>
          </a:prstGeom>
        </p:spPr>
        <p:txBody>
          <a:bodyPr vert="horz" wrap="square" lIns="0" tIns="12065" rIns="0" bIns="0" rtlCol="0">
            <a:spAutoFit/>
          </a:bodyPr>
          <a:lstStyle/>
          <a:p>
            <a:pPr marL="13970">
              <a:lnSpc>
                <a:spcPts val="710"/>
              </a:lnSpc>
              <a:spcBef>
                <a:spcPts val="95"/>
              </a:spcBef>
            </a:pPr>
            <a:r>
              <a:rPr sz="600" dirty="0">
                <a:solidFill>
                  <a:srgbClr val="0A000A"/>
                </a:solidFill>
                <a:latin typeface="Arial"/>
                <a:cs typeface="Arial"/>
              </a:rPr>
              <a:t>r</a:t>
            </a:r>
            <a:r>
              <a:rPr sz="600" spc="-95" dirty="0">
                <a:solidFill>
                  <a:srgbClr val="0A000A"/>
                </a:solidFill>
                <a:latin typeface="Arial"/>
                <a:cs typeface="Arial"/>
              </a:rPr>
              <a:t> </a:t>
            </a:r>
            <a:r>
              <a:rPr sz="600" dirty="0">
                <a:solidFill>
                  <a:srgbClr val="0A000A"/>
                </a:solidFill>
                <a:latin typeface="Arial"/>
                <a:cs typeface="Arial"/>
              </a:rPr>
              <a:t>1</a:t>
            </a:r>
            <a:r>
              <a:rPr sz="600" spc="425" dirty="0">
                <a:solidFill>
                  <a:srgbClr val="0A000A"/>
                </a:solidFill>
                <a:latin typeface="Arial"/>
                <a:cs typeface="Arial"/>
              </a:rPr>
              <a:t> </a:t>
            </a:r>
            <a:r>
              <a:rPr sz="600" dirty="0">
                <a:solidFill>
                  <a:srgbClr val="0A000A"/>
                </a:solidFill>
                <a:latin typeface="Arial"/>
                <a:cs typeface="Arial"/>
              </a:rPr>
              <a:t>:</a:t>
            </a:r>
            <a:r>
              <a:rPr sz="600" spc="430" dirty="0">
                <a:solidFill>
                  <a:srgbClr val="0A000A"/>
                </a:solidFill>
                <a:latin typeface="Arial"/>
                <a:cs typeface="Arial"/>
              </a:rPr>
              <a:t> </a:t>
            </a:r>
            <a:r>
              <a:rPr sz="600" spc="-25" dirty="0">
                <a:solidFill>
                  <a:srgbClr val="0A000A"/>
                </a:solidFill>
                <a:latin typeface="Arial"/>
                <a:cs typeface="Arial"/>
              </a:rPr>
              <a:t>o</a:t>
            </a:r>
            <a:r>
              <a:rPr sz="600" spc="-85" dirty="0">
                <a:solidFill>
                  <a:srgbClr val="0A000A"/>
                </a:solidFill>
                <a:latin typeface="Arial"/>
                <a:cs typeface="Arial"/>
              </a:rPr>
              <a:t> </a:t>
            </a:r>
            <a:r>
              <a:rPr sz="600" dirty="0">
                <a:solidFill>
                  <a:srgbClr val="0A000A"/>
                </a:solidFill>
                <a:latin typeface="Arial"/>
                <a:cs typeface="Arial"/>
              </a:rPr>
              <a:t>n</a:t>
            </a:r>
            <a:r>
              <a:rPr sz="600" spc="240" dirty="0">
                <a:solidFill>
                  <a:srgbClr val="0A000A"/>
                </a:solidFill>
                <a:latin typeface="Arial"/>
                <a:cs typeface="Arial"/>
              </a:rPr>
              <a:t> </a:t>
            </a:r>
            <a:r>
              <a:rPr sz="600" dirty="0">
                <a:solidFill>
                  <a:srgbClr val="0A000A"/>
                </a:solidFill>
                <a:latin typeface="Arial"/>
                <a:cs typeface="Arial"/>
              </a:rPr>
              <a:t>ro</a:t>
            </a:r>
            <a:r>
              <a:rPr sz="600" spc="-85" dirty="0">
                <a:solidFill>
                  <a:srgbClr val="0A000A"/>
                </a:solidFill>
                <a:latin typeface="Arial"/>
                <a:cs typeface="Arial"/>
              </a:rPr>
              <a:t> </a:t>
            </a:r>
            <a:r>
              <a:rPr sz="600" spc="-40" dirty="0">
                <a:solidFill>
                  <a:srgbClr val="0A000A"/>
                </a:solidFill>
                <a:latin typeface="Arial"/>
                <a:cs typeface="Arial"/>
              </a:rPr>
              <a:t>a</a:t>
            </a:r>
            <a:r>
              <a:rPr sz="600" spc="-85" dirty="0">
                <a:solidFill>
                  <a:srgbClr val="0A000A"/>
                </a:solidFill>
                <a:latin typeface="Arial"/>
                <a:cs typeface="Arial"/>
              </a:rPr>
              <a:t> </a:t>
            </a:r>
            <a:r>
              <a:rPr sz="600" dirty="0">
                <a:solidFill>
                  <a:srgbClr val="0A000A"/>
                </a:solidFill>
                <a:latin typeface="Arial"/>
                <a:cs typeface="Arial"/>
              </a:rPr>
              <a:t>d</a:t>
            </a:r>
            <a:r>
              <a:rPr sz="600" spc="-15" dirty="0">
                <a:solidFill>
                  <a:srgbClr val="0A000A"/>
                </a:solidFill>
                <a:latin typeface="Arial"/>
                <a:cs typeface="Arial"/>
              </a:rPr>
              <a:t> </a:t>
            </a:r>
            <a:r>
              <a:rPr sz="600" spc="70" dirty="0">
                <a:solidFill>
                  <a:srgbClr val="0A000A"/>
                </a:solidFill>
                <a:latin typeface="Arial"/>
                <a:cs typeface="Arial"/>
              </a:rPr>
              <a:t>(V)</a:t>
            </a:r>
            <a:r>
              <a:rPr sz="600" spc="10" dirty="0">
                <a:solidFill>
                  <a:srgbClr val="0A000A"/>
                </a:solidFill>
                <a:latin typeface="Arial"/>
                <a:cs typeface="Arial"/>
              </a:rPr>
              <a:t> </a:t>
            </a:r>
            <a:r>
              <a:rPr sz="600" dirty="0">
                <a:solidFill>
                  <a:srgbClr val="0A000A"/>
                </a:solidFill>
                <a:latin typeface="Arial"/>
                <a:cs typeface="Arial"/>
              </a:rPr>
              <a:t>,</a:t>
            </a:r>
            <a:r>
              <a:rPr sz="600" spc="475" dirty="0">
                <a:solidFill>
                  <a:srgbClr val="0A000A"/>
                </a:solidFill>
                <a:latin typeface="Arial"/>
                <a:cs typeface="Arial"/>
              </a:rPr>
              <a:t> </a:t>
            </a:r>
            <a:r>
              <a:rPr sz="600" spc="60" dirty="0">
                <a:solidFill>
                  <a:srgbClr val="0A000A"/>
                </a:solidFill>
                <a:latin typeface="Arial"/>
                <a:cs typeface="Arial"/>
              </a:rPr>
              <a:t>t</a:t>
            </a:r>
            <a:r>
              <a:rPr sz="600" spc="-15" dirty="0">
                <a:solidFill>
                  <a:srgbClr val="0A000A"/>
                </a:solidFill>
                <a:latin typeface="Arial"/>
                <a:cs typeface="Arial"/>
              </a:rPr>
              <a:t> </a:t>
            </a:r>
            <a:r>
              <a:rPr sz="600" dirty="0">
                <a:solidFill>
                  <a:srgbClr val="0A000A"/>
                </a:solidFill>
                <a:latin typeface="Arial"/>
                <a:cs typeface="Arial"/>
              </a:rPr>
              <a:t>r</a:t>
            </a:r>
            <a:r>
              <a:rPr sz="600" spc="-15" dirty="0">
                <a:solidFill>
                  <a:srgbClr val="0A000A"/>
                </a:solidFill>
                <a:latin typeface="Arial"/>
                <a:cs typeface="Arial"/>
              </a:rPr>
              <a:t> </a:t>
            </a:r>
            <a:r>
              <a:rPr sz="600" spc="-40" dirty="0">
                <a:solidFill>
                  <a:srgbClr val="0A000A"/>
                </a:solidFill>
                <a:latin typeface="Arial"/>
                <a:cs typeface="Arial"/>
              </a:rPr>
              <a:t>a</a:t>
            </a:r>
            <a:r>
              <a:rPr sz="600" spc="-20" dirty="0">
                <a:solidFill>
                  <a:srgbClr val="0A000A"/>
                </a:solidFill>
                <a:latin typeface="Arial"/>
                <a:cs typeface="Arial"/>
              </a:rPr>
              <a:t> </a:t>
            </a:r>
            <a:r>
              <a:rPr sz="600" dirty="0">
                <a:solidFill>
                  <a:srgbClr val="0A000A"/>
                </a:solidFill>
                <a:latin typeface="Arial"/>
                <a:cs typeface="Arial"/>
              </a:rPr>
              <a:t>f</a:t>
            </a:r>
            <a:r>
              <a:rPr sz="600" spc="-15" dirty="0">
                <a:solidFill>
                  <a:srgbClr val="0A000A"/>
                </a:solidFill>
                <a:latin typeface="Arial"/>
                <a:cs typeface="Arial"/>
              </a:rPr>
              <a:t> </a:t>
            </a:r>
            <a:r>
              <a:rPr sz="600" dirty="0">
                <a:solidFill>
                  <a:srgbClr val="0A000A"/>
                </a:solidFill>
                <a:latin typeface="Arial"/>
                <a:cs typeface="Arial"/>
              </a:rPr>
              <a:t>f</a:t>
            </a:r>
            <a:r>
              <a:rPr sz="600" spc="-20" dirty="0">
                <a:solidFill>
                  <a:srgbClr val="0A000A"/>
                </a:solidFill>
                <a:latin typeface="Arial"/>
                <a:cs typeface="Arial"/>
              </a:rPr>
              <a:t> </a:t>
            </a:r>
            <a:r>
              <a:rPr sz="600" dirty="0">
                <a:solidFill>
                  <a:srgbClr val="0A000A"/>
                </a:solidFill>
                <a:latin typeface="Arial"/>
                <a:cs typeface="Arial"/>
              </a:rPr>
              <a:t>i</a:t>
            </a:r>
            <a:r>
              <a:rPr sz="600" spc="-20" dirty="0">
                <a:solidFill>
                  <a:srgbClr val="0A000A"/>
                </a:solidFill>
                <a:latin typeface="Arial"/>
                <a:cs typeface="Arial"/>
              </a:rPr>
              <a:t> </a:t>
            </a:r>
            <a:r>
              <a:rPr sz="600" dirty="0">
                <a:solidFill>
                  <a:srgbClr val="0A000A"/>
                </a:solidFill>
                <a:latin typeface="Arial"/>
                <a:cs typeface="Arial"/>
              </a:rPr>
              <a:t>c</a:t>
            </a:r>
            <a:r>
              <a:rPr sz="600" spc="370" dirty="0">
                <a:solidFill>
                  <a:srgbClr val="0A000A"/>
                </a:solidFill>
                <a:latin typeface="Arial"/>
                <a:cs typeface="Arial"/>
              </a:rPr>
              <a:t> </a:t>
            </a:r>
            <a:r>
              <a:rPr sz="600" dirty="0">
                <a:solidFill>
                  <a:srgbClr val="0A000A"/>
                </a:solidFill>
                <a:latin typeface="Arial"/>
                <a:cs typeface="Arial"/>
              </a:rPr>
              <a:t>l</a:t>
            </a:r>
            <a:r>
              <a:rPr sz="600" spc="-20" dirty="0">
                <a:solidFill>
                  <a:srgbClr val="0A000A"/>
                </a:solidFill>
                <a:latin typeface="Arial"/>
                <a:cs typeface="Arial"/>
              </a:rPr>
              <a:t> </a:t>
            </a:r>
            <a:r>
              <a:rPr sz="600" dirty="0">
                <a:solidFill>
                  <a:srgbClr val="0A000A"/>
                </a:solidFill>
                <a:latin typeface="Arial"/>
                <a:cs typeface="Arial"/>
              </a:rPr>
              <a:t>i</a:t>
            </a:r>
            <a:r>
              <a:rPr sz="600" spc="-15" dirty="0">
                <a:solidFill>
                  <a:srgbClr val="0A000A"/>
                </a:solidFill>
                <a:latin typeface="Arial"/>
                <a:cs typeface="Arial"/>
              </a:rPr>
              <a:t> </a:t>
            </a:r>
            <a:r>
              <a:rPr sz="600" spc="-20" dirty="0">
                <a:solidFill>
                  <a:srgbClr val="0A000A"/>
                </a:solidFill>
                <a:latin typeface="Arial"/>
                <a:cs typeface="Arial"/>
              </a:rPr>
              <a:t>g </a:t>
            </a:r>
            <a:r>
              <a:rPr sz="600" dirty="0">
                <a:solidFill>
                  <a:srgbClr val="0A000A"/>
                </a:solidFill>
                <a:latin typeface="Arial"/>
                <a:cs typeface="Arial"/>
              </a:rPr>
              <a:t>h</a:t>
            </a:r>
            <a:r>
              <a:rPr sz="600" spc="-15" dirty="0">
                <a:solidFill>
                  <a:srgbClr val="0A000A"/>
                </a:solidFill>
                <a:latin typeface="Arial"/>
                <a:cs typeface="Arial"/>
              </a:rPr>
              <a:t> </a:t>
            </a:r>
            <a:r>
              <a:rPr sz="600" spc="60" dirty="0">
                <a:solidFill>
                  <a:srgbClr val="0A000A"/>
                </a:solidFill>
                <a:latin typeface="Arial"/>
                <a:cs typeface="Arial"/>
              </a:rPr>
              <a:t>t</a:t>
            </a:r>
            <a:r>
              <a:rPr sz="600" spc="55" dirty="0">
                <a:solidFill>
                  <a:srgbClr val="0A000A"/>
                </a:solidFill>
                <a:latin typeface="Arial"/>
                <a:cs typeface="Arial"/>
              </a:rPr>
              <a:t> </a:t>
            </a:r>
            <a:r>
              <a:rPr sz="600" spc="60" dirty="0">
                <a:solidFill>
                  <a:srgbClr val="0A000A"/>
                </a:solidFill>
                <a:latin typeface="Arial"/>
                <a:cs typeface="Arial"/>
              </a:rPr>
              <a:t>(V,</a:t>
            </a:r>
            <a:r>
              <a:rPr sz="600" spc="425" dirty="0">
                <a:solidFill>
                  <a:srgbClr val="0A000A"/>
                </a:solidFill>
                <a:latin typeface="Arial"/>
                <a:cs typeface="Arial"/>
              </a:rPr>
              <a:t> </a:t>
            </a:r>
            <a:r>
              <a:rPr sz="600" dirty="0">
                <a:solidFill>
                  <a:srgbClr val="0A000A"/>
                </a:solidFill>
                <a:latin typeface="Arial"/>
                <a:cs typeface="Arial"/>
              </a:rPr>
              <a:t>re</a:t>
            </a:r>
            <a:r>
              <a:rPr sz="600" spc="-85" dirty="0">
                <a:solidFill>
                  <a:srgbClr val="0A000A"/>
                </a:solidFill>
                <a:latin typeface="Arial"/>
                <a:cs typeface="Arial"/>
              </a:rPr>
              <a:t> </a:t>
            </a:r>
            <a:r>
              <a:rPr sz="600" dirty="0">
                <a:solidFill>
                  <a:srgbClr val="0A000A"/>
                </a:solidFill>
                <a:latin typeface="Arial"/>
                <a:cs typeface="Arial"/>
              </a:rPr>
              <a:t>d</a:t>
            </a:r>
            <a:r>
              <a:rPr sz="600" spc="-15" dirty="0">
                <a:solidFill>
                  <a:srgbClr val="0A000A"/>
                </a:solidFill>
                <a:latin typeface="Arial"/>
                <a:cs typeface="Arial"/>
              </a:rPr>
              <a:t> </a:t>
            </a:r>
            <a:r>
              <a:rPr sz="600" dirty="0">
                <a:solidFill>
                  <a:srgbClr val="0A000A"/>
                </a:solidFill>
                <a:latin typeface="Arial"/>
                <a:cs typeface="Arial"/>
              </a:rPr>
              <a:t>)</a:t>
            </a:r>
            <a:r>
              <a:rPr sz="600" spc="225" dirty="0">
                <a:solidFill>
                  <a:srgbClr val="0A000A"/>
                </a:solidFill>
                <a:latin typeface="Arial"/>
                <a:cs typeface="Arial"/>
              </a:rPr>
              <a:t> </a:t>
            </a:r>
            <a:r>
              <a:rPr sz="600" spc="65" dirty="0">
                <a:solidFill>
                  <a:srgbClr val="0A000A"/>
                </a:solidFill>
                <a:latin typeface="Arial"/>
                <a:cs typeface="Arial"/>
              </a:rPr>
              <a:t>=</a:t>
            </a:r>
            <a:r>
              <a:rPr sz="600" i="1" spc="65" dirty="0">
                <a:solidFill>
                  <a:srgbClr val="0A000A"/>
                </a:solidFill>
                <a:latin typeface="Verdana"/>
                <a:cs typeface="Verdana"/>
              </a:rPr>
              <a:t>&gt;</a:t>
            </a:r>
            <a:r>
              <a:rPr sz="600" spc="65" dirty="0">
                <a:solidFill>
                  <a:srgbClr val="0A000A"/>
                </a:solidFill>
                <a:latin typeface="Arial"/>
                <a:cs typeface="Arial"/>
              </a:rPr>
              <a:t>o</a:t>
            </a:r>
            <a:r>
              <a:rPr sz="600" spc="-60" dirty="0">
                <a:solidFill>
                  <a:srgbClr val="0A000A"/>
                </a:solidFill>
                <a:latin typeface="Arial"/>
                <a:cs typeface="Arial"/>
              </a:rPr>
              <a:t> </a:t>
            </a:r>
            <a:r>
              <a:rPr sz="600" dirty="0">
                <a:solidFill>
                  <a:srgbClr val="0A000A"/>
                </a:solidFill>
                <a:latin typeface="Arial"/>
                <a:cs typeface="Arial"/>
              </a:rPr>
              <a:t>(</a:t>
            </a:r>
            <a:r>
              <a:rPr sz="600" spc="-10" dirty="0">
                <a:solidFill>
                  <a:srgbClr val="0A000A"/>
                </a:solidFill>
                <a:latin typeface="Arial"/>
                <a:cs typeface="Arial"/>
              </a:rPr>
              <a:t> </a:t>
            </a:r>
            <a:r>
              <a:rPr sz="600" spc="-65" dirty="0">
                <a:solidFill>
                  <a:srgbClr val="0A000A"/>
                </a:solidFill>
                <a:latin typeface="Arial"/>
                <a:cs typeface="Arial"/>
              </a:rPr>
              <a:t>s</a:t>
            </a:r>
            <a:r>
              <a:rPr sz="600" spc="-85" dirty="0">
                <a:solidFill>
                  <a:srgbClr val="0A000A"/>
                </a:solidFill>
                <a:latin typeface="Arial"/>
                <a:cs typeface="Arial"/>
              </a:rPr>
              <a:t> </a:t>
            </a:r>
            <a:r>
              <a:rPr sz="600" spc="60" dirty="0">
                <a:solidFill>
                  <a:srgbClr val="0A000A"/>
                </a:solidFill>
                <a:latin typeface="Arial"/>
                <a:cs typeface="Arial"/>
              </a:rPr>
              <a:t>to</a:t>
            </a:r>
            <a:r>
              <a:rPr sz="600" spc="-85" dirty="0">
                <a:solidFill>
                  <a:srgbClr val="0A000A"/>
                </a:solidFill>
                <a:latin typeface="Arial"/>
                <a:cs typeface="Arial"/>
              </a:rPr>
              <a:t> </a:t>
            </a:r>
            <a:r>
              <a:rPr sz="600" dirty="0">
                <a:solidFill>
                  <a:srgbClr val="0A000A"/>
                </a:solidFill>
                <a:latin typeface="Arial"/>
                <a:cs typeface="Arial"/>
              </a:rPr>
              <a:t>p</a:t>
            </a:r>
            <a:r>
              <a:rPr sz="600" spc="-10" dirty="0">
                <a:solidFill>
                  <a:srgbClr val="0A000A"/>
                </a:solidFill>
                <a:latin typeface="Arial"/>
                <a:cs typeface="Arial"/>
              </a:rPr>
              <a:t> </a:t>
            </a:r>
            <a:r>
              <a:rPr sz="600" spc="55" dirty="0">
                <a:solidFill>
                  <a:srgbClr val="0A000A"/>
                </a:solidFill>
                <a:latin typeface="Arial"/>
                <a:cs typeface="Arial"/>
              </a:rPr>
              <a:t>(V</a:t>
            </a:r>
            <a:r>
              <a:rPr sz="600" spc="-65" dirty="0">
                <a:solidFill>
                  <a:srgbClr val="0A000A"/>
                </a:solidFill>
                <a:latin typeface="Arial"/>
                <a:cs typeface="Arial"/>
              </a:rPr>
              <a:t> </a:t>
            </a:r>
            <a:r>
              <a:rPr sz="600" dirty="0">
                <a:solidFill>
                  <a:srgbClr val="0A000A"/>
                </a:solidFill>
                <a:latin typeface="Arial"/>
                <a:cs typeface="Arial"/>
              </a:rPr>
              <a:t>)</a:t>
            </a:r>
            <a:r>
              <a:rPr sz="600" spc="-40" dirty="0">
                <a:solidFill>
                  <a:srgbClr val="0A000A"/>
                </a:solidFill>
                <a:latin typeface="Arial"/>
                <a:cs typeface="Arial"/>
              </a:rPr>
              <a:t> </a:t>
            </a:r>
            <a:r>
              <a:rPr sz="600" dirty="0">
                <a:solidFill>
                  <a:srgbClr val="0A000A"/>
                </a:solidFill>
                <a:latin typeface="Arial"/>
                <a:cs typeface="Arial"/>
              </a:rPr>
              <a:t>)</a:t>
            </a:r>
            <a:r>
              <a:rPr sz="600" spc="-45" dirty="0">
                <a:solidFill>
                  <a:srgbClr val="0A000A"/>
                </a:solidFill>
                <a:latin typeface="Arial"/>
                <a:cs typeface="Arial"/>
              </a:rPr>
              <a:t> </a:t>
            </a:r>
            <a:r>
              <a:rPr sz="600" spc="-50" dirty="0">
                <a:solidFill>
                  <a:srgbClr val="0A000A"/>
                </a:solidFill>
                <a:latin typeface="Arial"/>
                <a:cs typeface="Arial"/>
              </a:rPr>
              <a:t>.</a:t>
            </a:r>
            <a:endParaRPr sz="600">
              <a:latin typeface="Arial"/>
              <a:cs typeface="Arial"/>
            </a:endParaRPr>
          </a:p>
          <a:p>
            <a:pPr marL="13970">
              <a:lnSpc>
                <a:spcPts val="695"/>
              </a:lnSpc>
            </a:pPr>
            <a:r>
              <a:rPr sz="600" dirty="0">
                <a:solidFill>
                  <a:srgbClr val="0A000A"/>
                </a:solidFill>
                <a:latin typeface="Arial"/>
                <a:cs typeface="Arial"/>
              </a:rPr>
              <a:t>r</a:t>
            </a:r>
            <a:r>
              <a:rPr sz="600" spc="-95" dirty="0">
                <a:solidFill>
                  <a:srgbClr val="0A000A"/>
                </a:solidFill>
                <a:latin typeface="Arial"/>
                <a:cs typeface="Arial"/>
              </a:rPr>
              <a:t> </a:t>
            </a:r>
            <a:r>
              <a:rPr sz="600" dirty="0">
                <a:solidFill>
                  <a:srgbClr val="0A000A"/>
                </a:solidFill>
                <a:latin typeface="Arial"/>
                <a:cs typeface="Arial"/>
              </a:rPr>
              <a:t>2</a:t>
            </a:r>
            <a:r>
              <a:rPr sz="600" spc="425" dirty="0">
                <a:solidFill>
                  <a:srgbClr val="0A000A"/>
                </a:solidFill>
                <a:latin typeface="Arial"/>
                <a:cs typeface="Arial"/>
              </a:rPr>
              <a:t> </a:t>
            </a:r>
            <a:r>
              <a:rPr sz="600" dirty="0">
                <a:solidFill>
                  <a:srgbClr val="0A000A"/>
                </a:solidFill>
                <a:latin typeface="Arial"/>
                <a:cs typeface="Arial"/>
              </a:rPr>
              <a:t>:</a:t>
            </a:r>
            <a:r>
              <a:rPr sz="600" spc="430" dirty="0">
                <a:solidFill>
                  <a:srgbClr val="0A000A"/>
                </a:solidFill>
                <a:latin typeface="Arial"/>
                <a:cs typeface="Arial"/>
              </a:rPr>
              <a:t> </a:t>
            </a:r>
            <a:r>
              <a:rPr sz="600" spc="-25" dirty="0">
                <a:solidFill>
                  <a:srgbClr val="0A000A"/>
                </a:solidFill>
                <a:latin typeface="Arial"/>
                <a:cs typeface="Arial"/>
              </a:rPr>
              <a:t>o</a:t>
            </a:r>
            <a:r>
              <a:rPr sz="600" spc="-85" dirty="0">
                <a:solidFill>
                  <a:srgbClr val="0A000A"/>
                </a:solidFill>
                <a:latin typeface="Arial"/>
                <a:cs typeface="Arial"/>
              </a:rPr>
              <a:t> </a:t>
            </a:r>
            <a:r>
              <a:rPr sz="600" dirty="0">
                <a:solidFill>
                  <a:srgbClr val="0A000A"/>
                </a:solidFill>
                <a:latin typeface="Arial"/>
                <a:cs typeface="Arial"/>
              </a:rPr>
              <a:t>n</a:t>
            </a:r>
            <a:r>
              <a:rPr sz="600" spc="240" dirty="0">
                <a:solidFill>
                  <a:srgbClr val="0A000A"/>
                </a:solidFill>
                <a:latin typeface="Arial"/>
                <a:cs typeface="Arial"/>
              </a:rPr>
              <a:t> </a:t>
            </a:r>
            <a:r>
              <a:rPr sz="600" dirty="0">
                <a:solidFill>
                  <a:srgbClr val="0A000A"/>
                </a:solidFill>
                <a:latin typeface="Arial"/>
                <a:cs typeface="Arial"/>
              </a:rPr>
              <a:t>ro</a:t>
            </a:r>
            <a:r>
              <a:rPr sz="600" spc="-85" dirty="0">
                <a:solidFill>
                  <a:srgbClr val="0A000A"/>
                </a:solidFill>
                <a:latin typeface="Arial"/>
                <a:cs typeface="Arial"/>
              </a:rPr>
              <a:t> </a:t>
            </a:r>
            <a:r>
              <a:rPr sz="600" spc="-40" dirty="0">
                <a:solidFill>
                  <a:srgbClr val="0A000A"/>
                </a:solidFill>
                <a:latin typeface="Arial"/>
                <a:cs typeface="Arial"/>
              </a:rPr>
              <a:t>a</a:t>
            </a:r>
            <a:r>
              <a:rPr sz="600" spc="-85" dirty="0">
                <a:solidFill>
                  <a:srgbClr val="0A000A"/>
                </a:solidFill>
                <a:latin typeface="Arial"/>
                <a:cs typeface="Arial"/>
              </a:rPr>
              <a:t> </a:t>
            </a:r>
            <a:r>
              <a:rPr sz="600" dirty="0">
                <a:solidFill>
                  <a:srgbClr val="0A000A"/>
                </a:solidFill>
                <a:latin typeface="Arial"/>
                <a:cs typeface="Arial"/>
              </a:rPr>
              <a:t>d</a:t>
            </a:r>
            <a:r>
              <a:rPr sz="600" spc="-15" dirty="0">
                <a:solidFill>
                  <a:srgbClr val="0A000A"/>
                </a:solidFill>
                <a:latin typeface="Arial"/>
                <a:cs typeface="Arial"/>
              </a:rPr>
              <a:t> </a:t>
            </a:r>
            <a:r>
              <a:rPr sz="600" spc="70" dirty="0">
                <a:solidFill>
                  <a:srgbClr val="0A000A"/>
                </a:solidFill>
                <a:latin typeface="Arial"/>
                <a:cs typeface="Arial"/>
              </a:rPr>
              <a:t>(V)</a:t>
            </a:r>
            <a:r>
              <a:rPr sz="600" spc="10" dirty="0">
                <a:solidFill>
                  <a:srgbClr val="0A000A"/>
                </a:solidFill>
                <a:latin typeface="Arial"/>
                <a:cs typeface="Arial"/>
              </a:rPr>
              <a:t> </a:t>
            </a:r>
            <a:r>
              <a:rPr sz="600" dirty="0">
                <a:solidFill>
                  <a:srgbClr val="0A000A"/>
                </a:solidFill>
                <a:latin typeface="Arial"/>
                <a:cs typeface="Arial"/>
              </a:rPr>
              <a:t>,</a:t>
            </a:r>
            <a:r>
              <a:rPr sz="600" spc="475" dirty="0">
                <a:solidFill>
                  <a:srgbClr val="0A000A"/>
                </a:solidFill>
                <a:latin typeface="Arial"/>
                <a:cs typeface="Arial"/>
              </a:rPr>
              <a:t> </a:t>
            </a:r>
            <a:r>
              <a:rPr sz="600" spc="60" dirty="0">
                <a:solidFill>
                  <a:srgbClr val="0A000A"/>
                </a:solidFill>
                <a:latin typeface="Arial"/>
                <a:cs typeface="Arial"/>
              </a:rPr>
              <a:t>t</a:t>
            </a:r>
            <a:r>
              <a:rPr sz="600" spc="-15" dirty="0">
                <a:solidFill>
                  <a:srgbClr val="0A000A"/>
                </a:solidFill>
                <a:latin typeface="Arial"/>
                <a:cs typeface="Arial"/>
              </a:rPr>
              <a:t> </a:t>
            </a:r>
            <a:r>
              <a:rPr sz="600" dirty="0">
                <a:solidFill>
                  <a:srgbClr val="0A000A"/>
                </a:solidFill>
                <a:latin typeface="Arial"/>
                <a:cs typeface="Arial"/>
              </a:rPr>
              <a:t>r</a:t>
            </a:r>
            <a:r>
              <a:rPr sz="600" spc="-15" dirty="0">
                <a:solidFill>
                  <a:srgbClr val="0A000A"/>
                </a:solidFill>
                <a:latin typeface="Arial"/>
                <a:cs typeface="Arial"/>
              </a:rPr>
              <a:t> </a:t>
            </a:r>
            <a:r>
              <a:rPr sz="600" spc="-40" dirty="0">
                <a:solidFill>
                  <a:srgbClr val="0A000A"/>
                </a:solidFill>
                <a:latin typeface="Arial"/>
                <a:cs typeface="Arial"/>
              </a:rPr>
              <a:t>a</a:t>
            </a:r>
            <a:r>
              <a:rPr sz="600" spc="-20" dirty="0">
                <a:solidFill>
                  <a:srgbClr val="0A000A"/>
                </a:solidFill>
                <a:latin typeface="Arial"/>
                <a:cs typeface="Arial"/>
              </a:rPr>
              <a:t> </a:t>
            </a:r>
            <a:r>
              <a:rPr sz="600" dirty="0">
                <a:solidFill>
                  <a:srgbClr val="0A000A"/>
                </a:solidFill>
                <a:latin typeface="Arial"/>
                <a:cs typeface="Arial"/>
              </a:rPr>
              <a:t>f</a:t>
            </a:r>
            <a:r>
              <a:rPr sz="600" spc="-15" dirty="0">
                <a:solidFill>
                  <a:srgbClr val="0A000A"/>
                </a:solidFill>
                <a:latin typeface="Arial"/>
                <a:cs typeface="Arial"/>
              </a:rPr>
              <a:t> </a:t>
            </a:r>
            <a:r>
              <a:rPr sz="600" dirty="0">
                <a:solidFill>
                  <a:srgbClr val="0A000A"/>
                </a:solidFill>
                <a:latin typeface="Arial"/>
                <a:cs typeface="Arial"/>
              </a:rPr>
              <a:t>f</a:t>
            </a:r>
            <a:r>
              <a:rPr sz="600" spc="-20" dirty="0">
                <a:solidFill>
                  <a:srgbClr val="0A000A"/>
                </a:solidFill>
                <a:latin typeface="Arial"/>
                <a:cs typeface="Arial"/>
              </a:rPr>
              <a:t> </a:t>
            </a:r>
            <a:r>
              <a:rPr sz="600" dirty="0">
                <a:solidFill>
                  <a:srgbClr val="0A000A"/>
                </a:solidFill>
                <a:latin typeface="Arial"/>
                <a:cs typeface="Arial"/>
              </a:rPr>
              <a:t>i</a:t>
            </a:r>
            <a:r>
              <a:rPr sz="600" spc="-20" dirty="0">
                <a:solidFill>
                  <a:srgbClr val="0A000A"/>
                </a:solidFill>
                <a:latin typeface="Arial"/>
                <a:cs typeface="Arial"/>
              </a:rPr>
              <a:t> </a:t>
            </a:r>
            <a:r>
              <a:rPr sz="600" dirty="0">
                <a:solidFill>
                  <a:srgbClr val="0A000A"/>
                </a:solidFill>
                <a:latin typeface="Arial"/>
                <a:cs typeface="Arial"/>
              </a:rPr>
              <a:t>c</a:t>
            </a:r>
            <a:r>
              <a:rPr sz="600" spc="375" dirty="0">
                <a:solidFill>
                  <a:srgbClr val="0A000A"/>
                </a:solidFill>
                <a:latin typeface="Arial"/>
                <a:cs typeface="Arial"/>
              </a:rPr>
              <a:t> </a:t>
            </a:r>
            <a:r>
              <a:rPr sz="600" dirty="0">
                <a:solidFill>
                  <a:srgbClr val="0A000A"/>
                </a:solidFill>
                <a:latin typeface="Arial"/>
                <a:cs typeface="Arial"/>
              </a:rPr>
              <a:t>l</a:t>
            </a:r>
            <a:r>
              <a:rPr sz="600" spc="-25" dirty="0">
                <a:solidFill>
                  <a:srgbClr val="0A000A"/>
                </a:solidFill>
                <a:latin typeface="Arial"/>
                <a:cs typeface="Arial"/>
              </a:rPr>
              <a:t> </a:t>
            </a:r>
            <a:r>
              <a:rPr sz="600" dirty="0">
                <a:solidFill>
                  <a:srgbClr val="0A000A"/>
                </a:solidFill>
                <a:latin typeface="Arial"/>
                <a:cs typeface="Arial"/>
              </a:rPr>
              <a:t>i</a:t>
            </a:r>
            <a:r>
              <a:rPr sz="600" spc="-15" dirty="0">
                <a:solidFill>
                  <a:srgbClr val="0A000A"/>
                </a:solidFill>
                <a:latin typeface="Arial"/>
                <a:cs typeface="Arial"/>
              </a:rPr>
              <a:t> </a:t>
            </a:r>
            <a:r>
              <a:rPr sz="600" spc="-20" dirty="0">
                <a:solidFill>
                  <a:srgbClr val="0A000A"/>
                </a:solidFill>
                <a:latin typeface="Arial"/>
                <a:cs typeface="Arial"/>
              </a:rPr>
              <a:t>g </a:t>
            </a:r>
            <a:r>
              <a:rPr sz="600" dirty="0">
                <a:solidFill>
                  <a:srgbClr val="0A000A"/>
                </a:solidFill>
                <a:latin typeface="Arial"/>
                <a:cs typeface="Arial"/>
              </a:rPr>
              <a:t>h</a:t>
            </a:r>
            <a:r>
              <a:rPr sz="600" spc="-15" dirty="0">
                <a:solidFill>
                  <a:srgbClr val="0A000A"/>
                </a:solidFill>
                <a:latin typeface="Arial"/>
                <a:cs typeface="Arial"/>
              </a:rPr>
              <a:t> </a:t>
            </a:r>
            <a:r>
              <a:rPr sz="600" spc="60" dirty="0">
                <a:solidFill>
                  <a:srgbClr val="0A000A"/>
                </a:solidFill>
                <a:latin typeface="Arial"/>
                <a:cs typeface="Arial"/>
              </a:rPr>
              <a:t>t</a:t>
            </a:r>
            <a:r>
              <a:rPr sz="600" spc="55" dirty="0">
                <a:solidFill>
                  <a:srgbClr val="0A000A"/>
                </a:solidFill>
                <a:latin typeface="Arial"/>
                <a:cs typeface="Arial"/>
              </a:rPr>
              <a:t> </a:t>
            </a:r>
            <a:r>
              <a:rPr sz="600" spc="60" dirty="0">
                <a:solidFill>
                  <a:srgbClr val="0A000A"/>
                </a:solidFill>
                <a:latin typeface="Arial"/>
                <a:cs typeface="Arial"/>
              </a:rPr>
              <a:t>(V,</a:t>
            </a:r>
            <a:r>
              <a:rPr sz="600" spc="30" dirty="0">
                <a:solidFill>
                  <a:srgbClr val="0A000A"/>
                </a:solidFill>
                <a:latin typeface="Arial"/>
                <a:cs typeface="Arial"/>
              </a:rPr>
              <a:t> </a:t>
            </a:r>
            <a:r>
              <a:rPr sz="600" spc="-25" dirty="0">
                <a:solidFill>
                  <a:srgbClr val="0A000A"/>
                </a:solidFill>
                <a:latin typeface="Arial"/>
                <a:cs typeface="Arial"/>
              </a:rPr>
              <a:t>g</a:t>
            </a:r>
            <a:r>
              <a:rPr sz="600" spc="-85" dirty="0">
                <a:solidFill>
                  <a:srgbClr val="0A000A"/>
                </a:solidFill>
                <a:latin typeface="Arial"/>
                <a:cs typeface="Arial"/>
              </a:rPr>
              <a:t> </a:t>
            </a:r>
            <a:r>
              <a:rPr sz="600" dirty="0">
                <a:solidFill>
                  <a:srgbClr val="0A000A"/>
                </a:solidFill>
                <a:latin typeface="Arial"/>
                <a:cs typeface="Arial"/>
              </a:rPr>
              <a:t>re</a:t>
            </a:r>
            <a:r>
              <a:rPr sz="600" spc="-85" dirty="0">
                <a:solidFill>
                  <a:srgbClr val="0A000A"/>
                </a:solidFill>
                <a:latin typeface="Arial"/>
                <a:cs typeface="Arial"/>
              </a:rPr>
              <a:t> </a:t>
            </a:r>
            <a:r>
              <a:rPr sz="600" spc="-60" dirty="0">
                <a:solidFill>
                  <a:srgbClr val="0A000A"/>
                </a:solidFill>
                <a:latin typeface="Arial"/>
                <a:cs typeface="Arial"/>
              </a:rPr>
              <a:t>e</a:t>
            </a:r>
            <a:r>
              <a:rPr sz="600" spc="-85" dirty="0">
                <a:solidFill>
                  <a:srgbClr val="0A000A"/>
                </a:solidFill>
                <a:latin typeface="Arial"/>
                <a:cs typeface="Arial"/>
              </a:rPr>
              <a:t> </a:t>
            </a:r>
            <a:r>
              <a:rPr sz="600" dirty="0">
                <a:solidFill>
                  <a:srgbClr val="0A000A"/>
                </a:solidFill>
                <a:latin typeface="Arial"/>
                <a:cs typeface="Arial"/>
              </a:rPr>
              <a:t>n</a:t>
            </a:r>
            <a:r>
              <a:rPr sz="600" spc="-10" dirty="0">
                <a:solidFill>
                  <a:srgbClr val="0A000A"/>
                </a:solidFill>
                <a:latin typeface="Arial"/>
                <a:cs typeface="Arial"/>
              </a:rPr>
              <a:t> </a:t>
            </a:r>
            <a:r>
              <a:rPr sz="600" dirty="0">
                <a:solidFill>
                  <a:srgbClr val="0A000A"/>
                </a:solidFill>
                <a:latin typeface="Arial"/>
                <a:cs typeface="Arial"/>
              </a:rPr>
              <a:t>)</a:t>
            </a:r>
            <a:r>
              <a:rPr sz="600" spc="225" dirty="0">
                <a:solidFill>
                  <a:srgbClr val="0A000A"/>
                </a:solidFill>
                <a:latin typeface="Arial"/>
                <a:cs typeface="Arial"/>
              </a:rPr>
              <a:t> </a:t>
            </a:r>
            <a:r>
              <a:rPr sz="600" spc="75" dirty="0">
                <a:solidFill>
                  <a:srgbClr val="0A000A"/>
                </a:solidFill>
                <a:latin typeface="Arial"/>
                <a:cs typeface="Arial"/>
              </a:rPr>
              <a:t>=</a:t>
            </a:r>
            <a:r>
              <a:rPr sz="600" i="1" spc="75" dirty="0">
                <a:solidFill>
                  <a:srgbClr val="0A000A"/>
                </a:solidFill>
                <a:latin typeface="Verdana"/>
                <a:cs typeface="Verdana"/>
              </a:rPr>
              <a:t>&gt;</a:t>
            </a:r>
            <a:r>
              <a:rPr sz="600" spc="75" dirty="0">
                <a:solidFill>
                  <a:srgbClr val="0A000A"/>
                </a:solidFill>
                <a:latin typeface="Arial"/>
                <a:cs typeface="Arial"/>
              </a:rPr>
              <a:t>p(</a:t>
            </a:r>
            <a:r>
              <a:rPr sz="600" spc="75" dirty="0">
                <a:solidFill>
                  <a:srgbClr val="0A000A"/>
                </a:solidFill>
                <a:latin typeface="Calibri"/>
                <a:cs typeface="Calibri"/>
              </a:rPr>
              <a:t>−</a:t>
            </a:r>
            <a:r>
              <a:rPr sz="600" spc="75" dirty="0">
                <a:solidFill>
                  <a:srgbClr val="0A000A"/>
                </a:solidFill>
                <a:latin typeface="Arial"/>
                <a:cs typeface="Arial"/>
              </a:rPr>
              <a:t>s</a:t>
            </a:r>
            <a:r>
              <a:rPr sz="600" spc="-85" dirty="0">
                <a:solidFill>
                  <a:srgbClr val="0A000A"/>
                </a:solidFill>
                <a:latin typeface="Arial"/>
                <a:cs typeface="Arial"/>
              </a:rPr>
              <a:t> </a:t>
            </a:r>
            <a:r>
              <a:rPr sz="600" spc="60" dirty="0">
                <a:solidFill>
                  <a:srgbClr val="0A000A"/>
                </a:solidFill>
                <a:latin typeface="Arial"/>
                <a:cs typeface="Arial"/>
              </a:rPr>
              <a:t>to</a:t>
            </a:r>
            <a:r>
              <a:rPr sz="600" spc="-85" dirty="0">
                <a:solidFill>
                  <a:srgbClr val="0A000A"/>
                </a:solidFill>
                <a:latin typeface="Arial"/>
                <a:cs typeface="Arial"/>
              </a:rPr>
              <a:t> </a:t>
            </a:r>
            <a:r>
              <a:rPr sz="600" dirty="0">
                <a:solidFill>
                  <a:srgbClr val="0A000A"/>
                </a:solidFill>
                <a:latin typeface="Arial"/>
                <a:cs typeface="Arial"/>
              </a:rPr>
              <a:t>p</a:t>
            </a:r>
            <a:r>
              <a:rPr sz="600" spc="-10" dirty="0">
                <a:solidFill>
                  <a:srgbClr val="0A000A"/>
                </a:solidFill>
                <a:latin typeface="Arial"/>
                <a:cs typeface="Arial"/>
              </a:rPr>
              <a:t> </a:t>
            </a:r>
            <a:r>
              <a:rPr sz="600" spc="55" dirty="0">
                <a:solidFill>
                  <a:srgbClr val="0A000A"/>
                </a:solidFill>
                <a:latin typeface="Arial"/>
                <a:cs typeface="Arial"/>
              </a:rPr>
              <a:t>(V</a:t>
            </a:r>
            <a:r>
              <a:rPr sz="600" spc="-65" dirty="0">
                <a:solidFill>
                  <a:srgbClr val="0A000A"/>
                </a:solidFill>
                <a:latin typeface="Arial"/>
                <a:cs typeface="Arial"/>
              </a:rPr>
              <a:t> </a:t>
            </a:r>
            <a:r>
              <a:rPr sz="600" dirty="0">
                <a:solidFill>
                  <a:srgbClr val="0A000A"/>
                </a:solidFill>
                <a:latin typeface="Arial"/>
                <a:cs typeface="Arial"/>
              </a:rPr>
              <a:t>)</a:t>
            </a:r>
            <a:r>
              <a:rPr sz="600" spc="-40" dirty="0">
                <a:solidFill>
                  <a:srgbClr val="0A000A"/>
                </a:solidFill>
                <a:latin typeface="Arial"/>
                <a:cs typeface="Arial"/>
              </a:rPr>
              <a:t> </a:t>
            </a:r>
            <a:r>
              <a:rPr sz="600" dirty="0">
                <a:solidFill>
                  <a:srgbClr val="0A000A"/>
                </a:solidFill>
                <a:latin typeface="Arial"/>
                <a:cs typeface="Arial"/>
              </a:rPr>
              <a:t>)</a:t>
            </a:r>
            <a:r>
              <a:rPr sz="600" spc="-45" dirty="0">
                <a:solidFill>
                  <a:srgbClr val="0A000A"/>
                </a:solidFill>
                <a:latin typeface="Arial"/>
                <a:cs typeface="Arial"/>
              </a:rPr>
              <a:t> </a:t>
            </a:r>
            <a:r>
              <a:rPr sz="600" spc="-50" dirty="0">
                <a:solidFill>
                  <a:srgbClr val="0A000A"/>
                </a:solidFill>
                <a:latin typeface="Arial"/>
                <a:cs typeface="Arial"/>
              </a:rPr>
              <a:t>.</a:t>
            </a:r>
            <a:endParaRPr sz="600">
              <a:latin typeface="Arial"/>
              <a:cs typeface="Arial"/>
            </a:endParaRPr>
          </a:p>
          <a:p>
            <a:pPr marL="13970">
              <a:lnSpc>
                <a:spcPts val="695"/>
              </a:lnSpc>
            </a:pPr>
            <a:r>
              <a:rPr sz="600" dirty="0">
                <a:solidFill>
                  <a:srgbClr val="0A000A"/>
                </a:solidFill>
                <a:latin typeface="Arial"/>
                <a:cs typeface="Arial"/>
              </a:rPr>
              <a:t>r</a:t>
            </a:r>
            <a:r>
              <a:rPr sz="600" spc="-95" dirty="0">
                <a:solidFill>
                  <a:srgbClr val="0A000A"/>
                </a:solidFill>
                <a:latin typeface="Arial"/>
                <a:cs typeface="Arial"/>
              </a:rPr>
              <a:t> </a:t>
            </a:r>
            <a:r>
              <a:rPr sz="600" dirty="0">
                <a:solidFill>
                  <a:srgbClr val="0A000A"/>
                </a:solidFill>
                <a:latin typeface="Arial"/>
                <a:cs typeface="Arial"/>
              </a:rPr>
              <a:t>3</a:t>
            </a:r>
            <a:r>
              <a:rPr sz="600" spc="409" dirty="0">
                <a:solidFill>
                  <a:srgbClr val="0A000A"/>
                </a:solidFill>
                <a:latin typeface="Arial"/>
                <a:cs typeface="Arial"/>
              </a:rPr>
              <a:t> </a:t>
            </a:r>
            <a:r>
              <a:rPr sz="600" dirty="0">
                <a:solidFill>
                  <a:srgbClr val="0A000A"/>
                </a:solidFill>
                <a:latin typeface="Arial"/>
                <a:cs typeface="Arial"/>
              </a:rPr>
              <a:t>:</a:t>
            </a:r>
            <a:r>
              <a:rPr sz="600" spc="415" dirty="0">
                <a:solidFill>
                  <a:srgbClr val="0A000A"/>
                </a:solidFill>
                <a:latin typeface="Arial"/>
                <a:cs typeface="Arial"/>
              </a:rPr>
              <a:t> </a:t>
            </a:r>
            <a:r>
              <a:rPr sz="600" spc="-25" dirty="0">
                <a:solidFill>
                  <a:srgbClr val="0A000A"/>
                </a:solidFill>
                <a:latin typeface="Arial"/>
                <a:cs typeface="Arial"/>
              </a:rPr>
              <a:t>o</a:t>
            </a:r>
            <a:r>
              <a:rPr sz="600" spc="-90" dirty="0">
                <a:solidFill>
                  <a:srgbClr val="0A000A"/>
                </a:solidFill>
                <a:latin typeface="Arial"/>
                <a:cs typeface="Arial"/>
              </a:rPr>
              <a:t> </a:t>
            </a:r>
            <a:r>
              <a:rPr sz="600" dirty="0">
                <a:solidFill>
                  <a:srgbClr val="0A000A"/>
                </a:solidFill>
                <a:latin typeface="Arial"/>
                <a:cs typeface="Arial"/>
              </a:rPr>
              <a:t>n</a:t>
            </a:r>
            <a:r>
              <a:rPr sz="600" spc="235" dirty="0">
                <a:solidFill>
                  <a:srgbClr val="0A000A"/>
                </a:solidFill>
                <a:latin typeface="Arial"/>
                <a:cs typeface="Arial"/>
              </a:rPr>
              <a:t> </a:t>
            </a:r>
            <a:r>
              <a:rPr sz="600" dirty="0">
                <a:solidFill>
                  <a:srgbClr val="0A000A"/>
                </a:solidFill>
                <a:latin typeface="Arial"/>
                <a:cs typeface="Arial"/>
              </a:rPr>
              <a:t>ro</a:t>
            </a:r>
            <a:r>
              <a:rPr sz="600" spc="-90" dirty="0">
                <a:solidFill>
                  <a:srgbClr val="0A000A"/>
                </a:solidFill>
                <a:latin typeface="Arial"/>
                <a:cs typeface="Arial"/>
              </a:rPr>
              <a:t> </a:t>
            </a:r>
            <a:r>
              <a:rPr sz="600" spc="-40" dirty="0">
                <a:solidFill>
                  <a:srgbClr val="0A000A"/>
                </a:solidFill>
                <a:latin typeface="Arial"/>
                <a:cs typeface="Arial"/>
              </a:rPr>
              <a:t>a</a:t>
            </a:r>
            <a:r>
              <a:rPr sz="600" spc="-85" dirty="0">
                <a:solidFill>
                  <a:srgbClr val="0A000A"/>
                </a:solidFill>
                <a:latin typeface="Arial"/>
                <a:cs typeface="Arial"/>
              </a:rPr>
              <a:t> </a:t>
            </a:r>
            <a:r>
              <a:rPr sz="600" dirty="0">
                <a:solidFill>
                  <a:srgbClr val="0A000A"/>
                </a:solidFill>
                <a:latin typeface="Arial"/>
                <a:cs typeface="Arial"/>
              </a:rPr>
              <a:t>d</a:t>
            </a:r>
            <a:r>
              <a:rPr sz="600" spc="-20" dirty="0">
                <a:solidFill>
                  <a:srgbClr val="0A000A"/>
                </a:solidFill>
                <a:latin typeface="Arial"/>
                <a:cs typeface="Arial"/>
              </a:rPr>
              <a:t> </a:t>
            </a:r>
            <a:r>
              <a:rPr sz="600" spc="70" dirty="0">
                <a:solidFill>
                  <a:srgbClr val="0A000A"/>
                </a:solidFill>
                <a:latin typeface="Arial"/>
                <a:cs typeface="Arial"/>
              </a:rPr>
              <a:t>(V)</a:t>
            </a:r>
            <a:r>
              <a:rPr sz="600" spc="5" dirty="0">
                <a:solidFill>
                  <a:srgbClr val="0A000A"/>
                </a:solidFill>
                <a:latin typeface="Arial"/>
                <a:cs typeface="Arial"/>
              </a:rPr>
              <a:t> </a:t>
            </a:r>
            <a:r>
              <a:rPr sz="600" dirty="0">
                <a:solidFill>
                  <a:srgbClr val="0A000A"/>
                </a:solidFill>
                <a:latin typeface="Arial"/>
                <a:cs typeface="Arial"/>
              </a:rPr>
              <a:t>,</a:t>
            </a:r>
            <a:r>
              <a:rPr sz="600" spc="430" dirty="0">
                <a:solidFill>
                  <a:srgbClr val="0A000A"/>
                </a:solidFill>
                <a:latin typeface="Arial"/>
                <a:cs typeface="Arial"/>
              </a:rPr>
              <a:t> </a:t>
            </a:r>
            <a:r>
              <a:rPr sz="600" spc="-40" dirty="0">
                <a:solidFill>
                  <a:srgbClr val="0A000A"/>
                </a:solidFill>
                <a:latin typeface="Arial"/>
                <a:cs typeface="Arial"/>
              </a:rPr>
              <a:t>a</a:t>
            </a:r>
            <a:r>
              <a:rPr sz="600" spc="-50" dirty="0">
                <a:solidFill>
                  <a:srgbClr val="0A000A"/>
                </a:solidFill>
                <a:latin typeface="Arial"/>
                <a:cs typeface="Arial"/>
              </a:rPr>
              <a:t> </a:t>
            </a:r>
            <a:r>
              <a:rPr sz="600" spc="-10" dirty="0">
                <a:solidFill>
                  <a:srgbClr val="0A000A"/>
                </a:solidFill>
                <a:latin typeface="Arial"/>
                <a:cs typeface="Arial"/>
              </a:rPr>
              <a:t>u</a:t>
            </a:r>
            <a:r>
              <a:rPr sz="600" spc="-50" dirty="0">
                <a:solidFill>
                  <a:srgbClr val="0A000A"/>
                </a:solidFill>
                <a:latin typeface="Arial"/>
                <a:cs typeface="Arial"/>
              </a:rPr>
              <a:t> </a:t>
            </a:r>
            <a:r>
              <a:rPr sz="600" spc="60" dirty="0">
                <a:solidFill>
                  <a:srgbClr val="0A000A"/>
                </a:solidFill>
                <a:latin typeface="Arial"/>
                <a:cs typeface="Arial"/>
              </a:rPr>
              <a:t>t</a:t>
            </a:r>
            <a:r>
              <a:rPr sz="600" spc="-50" dirty="0">
                <a:solidFill>
                  <a:srgbClr val="0A000A"/>
                </a:solidFill>
                <a:latin typeface="Arial"/>
                <a:cs typeface="Arial"/>
              </a:rPr>
              <a:t> </a:t>
            </a:r>
            <a:r>
              <a:rPr sz="600" spc="-10" dirty="0">
                <a:solidFill>
                  <a:srgbClr val="0A000A"/>
                </a:solidFill>
                <a:latin typeface="Arial"/>
                <a:cs typeface="Arial"/>
              </a:rPr>
              <a:t>h</a:t>
            </a:r>
            <a:r>
              <a:rPr sz="600" spc="-50" dirty="0">
                <a:solidFill>
                  <a:srgbClr val="0A000A"/>
                </a:solidFill>
                <a:latin typeface="Arial"/>
                <a:cs typeface="Arial"/>
              </a:rPr>
              <a:t> </a:t>
            </a:r>
            <a:r>
              <a:rPr sz="600" spc="-25" dirty="0">
                <a:solidFill>
                  <a:srgbClr val="0A000A"/>
                </a:solidFill>
                <a:latin typeface="Arial"/>
                <a:cs typeface="Arial"/>
              </a:rPr>
              <a:t>o</a:t>
            </a:r>
            <a:r>
              <a:rPr sz="600" spc="-50" dirty="0">
                <a:solidFill>
                  <a:srgbClr val="0A000A"/>
                </a:solidFill>
                <a:latin typeface="Arial"/>
                <a:cs typeface="Arial"/>
              </a:rPr>
              <a:t> </a:t>
            </a:r>
            <a:r>
              <a:rPr sz="600" dirty="0">
                <a:solidFill>
                  <a:srgbClr val="0A000A"/>
                </a:solidFill>
                <a:latin typeface="Arial"/>
                <a:cs typeface="Arial"/>
              </a:rPr>
              <a:t>r</a:t>
            </a:r>
            <a:r>
              <a:rPr sz="600" spc="-50" dirty="0">
                <a:solidFill>
                  <a:srgbClr val="0A000A"/>
                </a:solidFill>
                <a:latin typeface="Arial"/>
                <a:cs typeface="Arial"/>
              </a:rPr>
              <a:t> </a:t>
            </a:r>
            <a:r>
              <a:rPr sz="600" dirty="0">
                <a:solidFill>
                  <a:srgbClr val="0A000A"/>
                </a:solidFill>
                <a:latin typeface="Arial"/>
                <a:cs typeface="Arial"/>
              </a:rPr>
              <a:t>i</a:t>
            </a:r>
            <a:r>
              <a:rPr sz="600" spc="-50" dirty="0">
                <a:solidFill>
                  <a:srgbClr val="0A000A"/>
                </a:solidFill>
                <a:latin typeface="Arial"/>
                <a:cs typeface="Arial"/>
              </a:rPr>
              <a:t> </a:t>
            </a:r>
            <a:r>
              <a:rPr sz="600" spc="-65" dirty="0">
                <a:solidFill>
                  <a:srgbClr val="0A000A"/>
                </a:solidFill>
                <a:latin typeface="Arial"/>
                <a:cs typeface="Arial"/>
              </a:rPr>
              <a:t>s</a:t>
            </a:r>
            <a:r>
              <a:rPr sz="600" spc="-50" dirty="0">
                <a:solidFill>
                  <a:srgbClr val="0A000A"/>
                </a:solidFill>
                <a:latin typeface="Arial"/>
                <a:cs typeface="Arial"/>
              </a:rPr>
              <a:t> </a:t>
            </a:r>
            <a:r>
              <a:rPr sz="600" spc="-60" dirty="0">
                <a:solidFill>
                  <a:srgbClr val="0A000A"/>
                </a:solidFill>
                <a:latin typeface="Arial"/>
                <a:cs typeface="Arial"/>
              </a:rPr>
              <a:t>e</a:t>
            </a:r>
            <a:r>
              <a:rPr sz="600" spc="-50" dirty="0">
                <a:solidFill>
                  <a:srgbClr val="0A000A"/>
                </a:solidFill>
                <a:latin typeface="Arial"/>
                <a:cs typeface="Arial"/>
              </a:rPr>
              <a:t> </a:t>
            </a:r>
            <a:r>
              <a:rPr sz="600" dirty="0">
                <a:solidFill>
                  <a:srgbClr val="0A000A"/>
                </a:solidFill>
                <a:latin typeface="Arial"/>
                <a:cs typeface="Arial"/>
              </a:rPr>
              <a:t>d</a:t>
            </a:r>
            <a:r>
              <a:rPr sz="600" spc="300" dirty="0">
                <a:solidFill>
                  <a:srgbClr val="0A000A"/>
                </a:solidFill>
                <a:latin typeface="Arial"/>
                <a:cs typeface="Arial"/>
              </a:rPr>
              <a:t> </a:t>
            </a:r>
            <a:r>
              <a:rPr sz="600" spc="-10" dirty="0">
                <a:solidFill>
                  <a:srgbClr val="0A000A"/>
                </a:solidFill>
                <a:latin typeface="Arial"/>
                <a:cs typeface="Arial"/>
              </a:rPr>
              <a:t>v</a:t>
            </a:r>
            <a:r>
              <a:rPr sz="600" spc="-50" dirty="0">
                <a:solidFill>
                  <a:srgbClr val="0A000A"/>
                </a:solidFill>
                <a:latin typeface="Arial"/>
                <a:cs typeface="Arial"/>
              </a:rPr>
              <a:t> </a:t>
            </a:r>
            <a:r>
              <a:rPr sz="600" spc="-60" dirty="0">
                <a:solidFill>
                  <a:srgbClr val="0A000A"/>
                </a:solidFill>
                <a:latin typeface="Arial"/>
                <a:cs typeface="Arial"/>
              </a:rPr>
              <a:t>e</a:t>
            </a:r>
            <a:r>
              <a:rPr sz="600" spc="-50" dirty="0">
                <a:solidFill>
                  <a:srgbClr val="0A000A"/>
                </a:solidFill>
                <a:latin typeface="Arial"/>
                <a:cs typeface="Arial"/>
              </a:rPr>
              <a:t> </a:t>
            </a:r>
            <a:r>
              <a:rPr sz="600" spc="-10" dirty="0">
                <a:solidFill>
                  <a:srgbClr val="0A000A"/>
                </a:solidFill>
                <a:latin typeface="Arial"/>
                <a:cs typeface="Arial"/>
              </a:rPr>
              <a:t>h</a:t>
            </a:r>
            <a:r>
              <a:rPr sz="600" spc="-50" dirty="0">
                <a:solidFill>
                  <a:srgbClr val="0A000A"/>
                </a:solidFill>
                <a:latin typeface="Arial"/>
                <a:cs typeface="Arial"/>
              </a:rPr>
              <a:t> </a:t>
            </a:r>
            <a:r>
              <a:rPr sz="600" dirty="0">
                <a:solidFill>
                  <a:srgbClr val="0A000A"/>
                </a:solidFill>
                <a:latin typeface="Arial"/>
                <a:cs typeface="Arial"/>
              </a:rPr>
              <a:t>i</a:t>
            </a:r>
            <a:r>
              <a:rPr sz="600" spc="-50" dirty="0">
                <a:solidFill>
                  <a:srgbClr val="0A000A"/>
                </a:solidFill>
                <a:latin typeface="Arial"/>
                <a:cs typeface="Arial"/>
              </a:rPr>
              <a:t> </a:t>
            </a:r>
            <a:r>
              <a:rPr sz="600" spc="-25" dirty="0">
                <a:solidFill>
                  <a:srgbClr val="0A000A"/>
                </a:solidFill>
                <a:latin typeface="Arial"/>
                <a:cs typeface="Arial"/>
              </a:rPr>
              <a:t>c</a:t>
            </a:r>
            <a:r>
              <a:rPr sz="600" spc="-50" dirty="0">
                <a:solidFill>
                  <a:srgbClr val="0A000A"/>
                </a:solidFill>
                <a:latin typeface="Arial"/>
                <a:cs typeface="Arial"/>
              </a:rPr>
              <a:t> </a:t>
            </a:r>
            <a:r>
              <a:rPr sz="600" dirty="0">
                <a:solidFill>
                  <a:srgbClr val="0A000A"/>
                </a:solidFill>
                <a:latin typeface="Arial"/>
                <a:cs typeface="Arial"/>
              </a:rPr>
              <a:t>l</a:t>
            </a:r>
            <a:r>
              <a:rPr sz="600" spc="-50" dirty="0">
                <a:solidFill>
                  <a:srgbClr val="0A000A"/>
                </a:solidFill>
                <a:latin typeface="Arial"/>
                <a:cs typeface="Arial"/>
              </a:rPr>
              <a:t> </a:t>
            </a:r>
            <a:r>
              <a:rPr sz="600" spc="-60" dirty="0">
                <a:solidFill>
                  <a:srgbClr val="0A000A"/>
                </a:solidFill>
                <a:latin typeface="Arial"/>
                <a:cs typeface="Arial"/>
              </a:rPr>
              <a:t>e</a:t>
            </a:r>
            <a:r>
              <a:rPr sz="600" spc="15" dirty="0">
                <a:solidFill>
                  <a:srgbClr val="0A000A"/>
                </a:solidFill>
                <a:latin typeface="Arial"/>
                <a:cs typeface="Arial"/>
              </a:rPr>
              <a:t> </a:t>
            </a:r>
            <a:r>
              <a:rPr sz="600" spc="70" dirty="0">
                <a:solidFill>
                  <a:srgbClr val="0A000A"/>
                </a:solidFill>
                <a:latin typeface="Arial"/>
                <a:cs typeface="Arial"/>
              </a:rPr>
              <a:t>(V)</a:t>
            </a:r>
            <a:r>
              <a:rPr sz="600" spc="5" dirty="0">
                <a:solidFill>
                  <a:srgbClr val="0A000A"/>
                </a:solidFill>
                <a:latin typeface="Arial"/>
                <a:cs typeface="Arial"/>
              </a:rPr>
              <a:t> </a:t>
            </a:r>
            <a:r>
              <a:rPr sz="600" dirty="0">
                <a:solidFill>
                  <a:srgbClr val="0A000A"/>
                </a:solidFill>
                <a:latin typeface="Arial"/>
                <a:cs typeface="Arial"/>
              </a:rPr>
              <a:t>,</a:t>
            </a:r>
            <a:r>
              <a:rPr sz="600" spc="434" dirty="0">
                <a:solidFill>
                  <a:srgbClr val="0A000A"/>
                </a:solidFill>
                <a:latin typeface="Arial"/>
                <a:cs typeface="Arial"/>
              </a:rPr>
              <a:t> </a:t>
            </a:r>
            <a:r>
              <a:rPr sz="600" spc="-40" dirty="0">
                <a:solidFill>
                  <a:srgbClr val="0A000A"/>
                </a:solidFill>
                <a:latin typeface="Arial"/>
                <a:cs typeface="Arial"/>
              </a:rPr>
              <a:t>a</a:t>
            </a:r>
            <a:r>
              <a:rPr sz="600" spc="-45" dirty="0">
                <a:solidFill>
                  <a:srgbClr val="0A000A"/>
                </a:solidFill>
                <a:latin typeface="Arial"/>
                <a:cs typeface="Arial"/>
              </a:rPr>
              <a:t> </a:t>
            </a:r>
            <a:r>
              <a:rPr sz="600" spc="-25" dirty="0">
                <a:solidFill>
                  <a:srgbClr val="0A000A"/>
                </a:solidFill>
                <a:latin typeface="Arial"/>
                <a:cs typeface="Arial"/>
              </a:rPr>
              <a:t>c</a:t>
            </a:r>
            <a:r>
              <a:rPr sz="600" spc="-45" dirty="0">
                <a:solidFill>
                  <a:srgbClr val="0A000A"/>
                </a:solidFill>
                <a:latin typeface="Arial"/>
                <a:cs typeface="Arial"/>
              </a:rPr>
              <a:t> </a:t>
            </a:r>
            <a:r>
              <a:rPr sz="600" spc="-25" dirty="0">
                <a:solidFill>
                  <a:srgbClr val="0A000A"/>
                </a:solidFill>
                <a:latin typeface="Arial"/>
                <a:cs typeface="Arial"/>
              </a:rPr>
              <a:t>o</a:t>
            </a:r>
            <a:r>
              <a:rPr sz="600" spc="-45" dirty="0">
                <a:solidFill>
                  <a:srgbClr val="0A000A"/>
                </a:solidFill>
                <a:latin typeface="Arial"/>
                <a:cs typeface="Arial"/>
              </a:rPr>
              <a:t> </a:t>
            </a:r>
            <a:r>
              <a:rPr sz="600" spc="-10" dirty="0">
                <a:solidFill>
                  <a:srgbClr val="0A000A"/>
                </a:solidFill>
                <a:latin typeface="Arial"/>
                <a:cs typeface="Arial"/>
              </a:rPr>
              <a:t>u</a:t>
            </a:r>
            <a:r>
              <a:rPr sz="600" spc="-50" dirty="0">
                <a:solidFill>
                  <a:srgbClr val="0A000A"/>
                </a:solidFill>
                <a:latin typeface="Arial"/>
                <a:cs typeface="Arial"/>
              </a:rPr>
              <a:t> </a:t>
            </a:r>
            <a:r>
              <a:rPr sz="600" spc="-65" dirty="0">
                <a:solidFill>
                  <a:srgbClr val="0A000A"/>
                </a:solidFill>
                <a:latin typeface="Arial"/>
                <a:cs typeface="Arial"/>
              </a:rPr>
              <a:t>s</a:t>
            </a:r>
            <a:r>
              <a:rPr sz="600" spc="-45" dirty="0">
                <a:solidFill>
                  <a:srgbClr val="0A000A"/>
                </a:solidFill>
                <a:latin typeface="Arial"/>
                <a:cs typeface="Arial"/>
              </a:rPr>
              <a:t> </a:t>
            </a:r>
            <a:r>
              <a:rPr sz="600" spc="60" dirty="0">
                <a:solidFill>
                  <a:srgbClr val="0A000A"/>
                </a:solidFill>
                <a:latin typeface="Arial"/>
                <a:cs typeface="Arial"/>
              </a:rPr>
              <a:t>t</a:t>
            </a:r>
            <a:r>
              <a:rPr sz="600" spc="-45" dirty="0">
                <a:solidFill>
                  <a:srgbClr val="0A000A"/>
                </a:solidFill>
                <a:latin typeface="Arial"/>
                <a:cs typeface="Arial"/>
              </a:rPr>
              <a:t> </a:t>
            </a:r>
            <a:r>
              <a:rPr sz="600" dirty="0">
                <a:solidFill>
                  <a:srgbClr val="0A000A"/>
                </a:solidFill>
                <a:latin typeface="Arial"/>
                <a:cs typeface="Arial"/>
              </a:rPr>
              <a:t>i</a:t>
            </a:r>
            <a:r>
              <a:rPr sz="600" spc="-45" dirty="0">
                <a:solidFill>
                  <a:srgbClr val="0A000A"/>
                </a:solidFill>
                <a:latin typeface="Arial"/>
                <a:cs typeface="Arial"/>
              </a:rPr>
              <a:t> </a:t>
            </a:r>
            <a:r>
              <a:rPr sz="600" dirty="0">
                <a:solidFill>
                  <a:srgbClr val="0A000A"/>
                </a:solidFill>
                <a:latin typeface="Arial"/>
                <a:cs typeface="Arial"/>
              </a:rPr>
              <a:t>c</a:t>
            </a:r>
            <a:r>
              <a:rPr sz="600" spc="310" dirty="0">
                <a:solidFill>
                  <a:srgbClr val="0A000A"/>
                </a:solidFill>
                <a:latin typeface="Arial"/>
                <a:cs typeface="Arial"/>
              </a:rPr>
              <a:t> </a:t>
            </a:r>
            <a:r>
              <a:rPr sz="600" spc="-65" dirty="0">
                <a:solidFill>
                  <a:srgbClr val="0A000A"/>
                </a:solidFill>
                <a:latin typeface="Arial"/>
                <a:cs typeface="Arial"/>
              </a:rPr>
              <a:t>s</a:t>
            </a:r>
            <a:r>
              <a:rPr sz="600" spc="-45" dirty="0">
                <a:solidFill>
                  <a:srgbClr val="0A000A"/>
                </a:solidFill>
                <a:latin typeface="Arial"/>
                <a:cs typeface="Arial"/>
              </a:rPr>
              <a:t> </a:t>
            </a:r>
            <a:r>
              <a:rPr sz="600" dirty="0">
                <a:solidFill>
                  <a:srgbClr val="0A000A"/>
                </a:solidFill>
                <a:latin typeface="Arial"/>
                <a:cs typeface="Arial"/>
              </a:rPr>
              <a:t>i</a:t>
            </a:r>
            <a:r>
              <a:rPr sz="600" spc="-45" dirty="0">
                <a:solidFill>
                  <a:srgbClr val="0A000A"/>
                </a:solidFill>
                <a:latin typeface="Arial"/>
                <a:cs typeface="Arial"/>
              </a:rPr>
              <a:t> </a:t>
            </a:r>
            <a:r>
              <a:rPr sz="600" spc="-25" dirty="0">
                <a:solidFill>
                  <a:srgbClr val="0A000A"/>
                </a:solidFill>
                <a:latin typeface="Arial"/>
                <a:cs typeface="Arial"/>
              </a:rPr>
              <a:t>g</a:t>
            </a:r>
            <a:r>
              <a:rPr sz="600" spc="-45" dirty="0">
                <a:solidFill>
                  <a:srgbClr val="0A000A"/>
                </a:solidFill>
                <a:latin typeface="Arial"/>
                <a:cs typeface="Arial"/>
              </a:rPr>
              <a:t> </a:t>
            </a:r>
            <a:r>
              <a:rPr sz="600" spc="-10" dirty="0">
                <a:solidFill>
                  <a:srgbClr val="0A000A"/>
                </a:solidFill>
                <a:latin typeface="Arial"/>
                <a:cs typeface="Arial"/>
              </a:rPr>
              <a:t>n</a:t>
            </a:r>
            <a:r>
              <a:rPr sz="600" spc="-45" dirty="0">
                <a:solidFill>
                  <a:srgbClr val="0A000A"/>
                </a:solidFill>
                <a:latin typeface="Arial"/>
                <a:cs typeface="Arial"/>
              </a:rPr>
              <a:t> </a:t>
            </a:r>
            <a:r>
              <a:rPr sz="600" spc="-40" dirty="0">
                <a:solidFill>
                  <a:srgbClr val="0A000A"/>
                </a:solidFill>
                <a:latin typeface="Arial"/>
                <a:cs typeface="Arial"/>
              </a:rPr>
              <a:t>a</a:t>
            </a:r>
            <a:r>
              <a:rPr sz="600" spc="-50" dirty="0">
                <a:solidFill>
                  <a:srgbClr val="0A000A"/>
                </a:solidFill>
                <a:latin typeface="Arial"/>
                <a:cs typeface="Arial"/>
              </a:rPr>
              <a:t> </a:t>
            </a:r>
            <a:r>
              <a:rPr sz="600" dirty="0">
                <a:solidFill>
                  <a:srgbClr val="0A000A"/>
                </a:solidFill>
                <a:latin typeface="Arial"/>
                <a:cs typeface="Arial"/>
              </a:rPr>
              <a:t>l</a:t>
            </a:r>
            <a:r>
              <a:rPr sz="600" spc="-45" dirty="0">
                <a:solidFill>
                  <a:srgbClr val="0A000A"/>
                </a:solidFill>
                <a:latin typeface="Arial"/>
                <a:cs typeface="Arial"/>
              </a:rPr>
              <a:t> </a:t>
            </a:r>
            <a:r>
              <a:rPr sz="600" spc="-60" dirty="0">
                <a:solidFill>
                  <a:srgbClr val="0A000A"/>
                </a:solidFill>
                <a:latin typeface="Arial"/>
                <a:cs typeface="Arial"/>
              </a:rPr>
              <a:t>s</a:t>
            </a:r>
            <a:r>
              <a:rPr sz="600" spc="25" dirty="0">
                <a:solidFill>
                  <a:srgbClr val="0A000A"/>
                </a:solidFill>
                <a:latin typeface="Arial"/>
                <a:cs typeface="Arial"/>
              </a:rPr>
              <a:t> </a:t>
            </a:r>
            <a:r>
              <a:rPr sz="600" spc="60" dirty="0">
                <a:solidFill>
                  <a:srgbClr val="0A000A"/>
                </a:solidFill>
                <a:latin typeface="Arial"/>
                <a:cs typeface="Arial"/>
              </a:rPr>
              <a:t>(V,</a:t>
            </a:r>
            <a:r>
              <a:rPr sz="600" spc="370" dirty="0">
                <a:solidFill>
                  <a:srgbClr val="0A000A"/>
                </a:solidFill>
                <a:latin typeface="Arial"/>
                <a:cs typeface="Arial"/>
              </a:rPr>
              <a:t> </a:t>
            </a:r>
            <a:r>
              <a:rPr sz="600" dirty="0">
                <a:solidFill>
                  <a:srgbClr val="0A000A"/>
                </a:solidFill>
                <a:latin typeface="Arial"/>
                <a:cs typeface="Arial"/>
              </a:rPr>
              <a:t>on</a:t>
            </a:r>
            <a:r>
              <a:rPr sz="600" spc="-40" dirty="0">
                <a:solidFill>
                  <a:srgbClr val="0A000A"/>
                </a:solidFill>
                <a:latin typeface="Arial"/>
                <a:cs typeface="Arial"/>
              </a:rPr>
              <a:t> </a:t>
            </a:r>
            <a:r>
              <a:rPr sz="600" dirty="0">
                <a:solidFill>
                  <a:srgbClr val="0A000A"/>
                </a:solidFill>
                <a:latin typeface="Arial"/>
                <a:cs typeface="Arial"/>
              </a:rPr>
              <a:t>)</a:t>
            </a:r>
            <a:r>
              <a:rPr sz="600" spc="10" dirty="0">
                <a:solidFill>
                  <a:srgbClr val="0A000A"/>
                </a:solidFill>
                <a:latin typeface="Arial"/>
                <a:cs typeface="Arial"/>
              </a:rPr>
              <a:t> </a:t>
            </a:r>
            <a:r>
              <a:rPr sz="600" dirty="0">
                <a:solidFill>
                  <a:srgbClr val="0A000A"/>
                </a:solidFill>
                <a:latin typeface="Arial"/>
                <a:cs typeface="Arial"/>
              </a:rPr>
              <a:t>,</a:t>
            </a:r>
            <a:r>
              <a:rPr sz="600" spc="450" dirty="0">
                <a:solidFill>
                  <a:srgbClr val="0A000A"/>
                </a:solidFill>
                <a:latin typeface="Arial"/>
                <a:cs typeface="Arial"/>
              </a:rPr>
              <a:t> </a:t>
            </a:r>
            <a:r>
              <a:rPr sz="600" dirty="0">
                <a:solidFill>
                  <a:srgbClr val="0A000A"/>
                </a:solidFill>
                <a:latin typeface="Arial"/>
                <a:cs typeface="Arial"/>
              </a:rPr>
              <a:t>l</a:t>
            </a:r>
            <a:r>
              <a:rPr sz="600" spc="-35" dirty="0">
                <a:solidFill>
                  <a:srgbClr val="0A000A"/>
                </a:solidFill>
                <a:latin typeface="Arial"/>
                <a:cs typeface="Arial"/>
              </a:rPr>
              <a:t> </a:t>
            </a:r>
            <a:r>
              <a:rPr sz="600" dirty="0">
                <a:solidFill>
                  <a:srgbClr val="0A000A"/>
                </a:solidFill>
                <a:latin typeface="Arial"/>
                <a:cs typeface="Arial"/>
              </a:rPr>
              <a:t>i</a:t>
            </a:r>
            <a:r>
              <a:rPr sz="600" spc="-35" dirty="0">
                <a:solidFill>
                  <a:srgbClr val="0A000A"/>
                </a:solidFill>
                <a:latin typeface="Arial"/>
                <a:cs typeface="Arial"/>
              </a:rPr>
              <a:t> </a:t>
            </a:r>
            <a:r>
              <a:rPr sz="600" spc="-25" dirty="0">
                <a:solidFill>
                  <a:srgbClr val="0A000A"/>
                </a:solidFill>
                <a:latin typeface="Arial"/>
                <a:cs typeface="Arial"/>
              </a:rPr>
              <a:t>g</a:t>
            </a:r>
            <a:r>
              <a:rPr sz="600" spc="-35" dirty="0">
                <a:solidFill>
                  <a:srgbClr val="0A000A"/>
                </a:solidFill>
                <a:latin typeface="Arial"/>
                <a:cs typeface="Arial"/>
              </a:rPr>
              <a:t> </a:t>
            </a:r>
            <a:r>
              <a:rPr sz="600" spc="-10" dirty="0">
                <a:solidFill>
                  <a:srgbClr val="0A000A"/>
                </a:solidFill>
                <a:latin typeface="Arial"/>
                <a:cs typeface="Arial"/>
              </a:rPr>
              <a:t>h</a:t>
            </a:r>
            <a:r>
              <a:rPr sz="600" spc="-35" dirty="0">
                <a:solidFill>
                  <a:srgbClr val="0A000A"/>
                </a:solidFill>
                <a:latin typeface="Arial"/>
                <a:cs typeface="Arial"/>
              </a:rPr>
              <a:t> </a:t>
            </a:r>
            <a:r>
              <a:rPr sz="600" spc="60" dirty="0">
                <a:solidFill>
                  <a:srgbClr val="0A000A"/>
                </a:solidFill>
                <a:latin typeface="Arial"/>
                <a:cs typeface="Arial"/>
              </a:rPr>
              <a:t>t</a:t>
            </a:r>
            <a:r>
              <a:rPr sz="600" spc="335" dirty="0">
                <a:solidFill>
                  <a:srgbClr val="0A000A"/>
                </a:solidFill>
                <a:latin typeface="Arial"/>
                <a:cs typeface="Arial"/>
              </a:rPr>
              <a:t> </a:t>
            </a:r>
            <a:r>
              <a:rPr sz="600" spc="-65" dirty="0">
                <a:solidFill>
                  <a:srgbClr val="0A000A"/>
                </a:solidFill>
                <a:latin typeface="Arial"/>
                <a:cs typeface="Arial"/>
              </a:rPr>
              <a:t>s</a:t>
            </a:r>
            <a:r>
              <a:rPr sz="600" spc="-35" dirty="0">
                <a:solidFill>
                  <a:srgbClr val="0A000A"/>
                </a:solidFill>
                <a:latin typeface="Arial"/>
                <a:cs typeface="Arial"/>
              </a:rPr>
              <a:t> </a:t>
            </a:r>
            <a:r>
              <a:rPr sz="600" dirty="0">
                <a:solidFill>
                  <a:srgbClr val="0A000A"/>
                </a:solidFill>
                <a:latin typeface="Arial"/>
                <a:cs typeface="Arial"/>
              </a:rPr>
              <a:t>i</a:t>
            </a:r>
            <a:r>
              <a:rPr sz="600" spc="-35" dirty="0">
                <a:solidFill>
                  <a:srgbClr val="0A000A"/>
                </a:solidFill>
                <a:latin typeface="Arial"/>
                <a:cs typeface="Arial"/>
              </a:rPr>
              <a:t> </a:t>
            </a:r>
            <a:r>
              <a:rPr sz="600" spc="-25" dirty="0">
                <a:solidFill>
                  <a:srgbClr val="0A000A"/>
                </a:solidFill>
                <a:latin typeface="Arial"/>
                <a:cs typeface="Arial"/>
              </a:rPr>
              <a:t>g</a:t>
            </a:r>
            <a:r>
              <a:rPr sz="600" spc="-35" dirty="0">
                <a:solidFill>
                  <a:srgbClr val="0A000A"/>
                </a:solidFill>
                <a:latin typeface="Arial"/>
                <a:cs typeface="Arial"/>
              </a:rPr>
              <a:t> </a:t>
            </a:r>
            <a:r>
              <a:rPr sz="600" spc="-10" dirty="0">
                <a:solidFill>
                  <a:srgbClr val="0A000A"/>
                </a:solidFill>
                <a:latin typeface="Arial"/>
                <a:cs typeface="Arial"/>
              </a:rPr>
              <a:t>n</a:t>
            </a:r>
            <a:r>
              <a:rPr sz="600" spc="-30" dirty="0">
                <a:solidFill>
                  <a:srgbClr val="0A000A"/>
                </a:solidFill>
                <a:latin typeface="Arial"/>
                <a:cs typeface="Arial"/>
              </a:rPr>
              <a:t> </a:t>
            </a:r>
            <a:r>
              <a:rPr sz="600" spc="-35" dirty="0">
                <a:solidFill>
                  <a:srgbClr val="0A000A"/>
                </a:solidFill>
                <a:latin typeface="Arial"/>
                <a:cs typeface="Arial"/>
              </a:rPr>
              <a:t>a </a:t>
            </a:r>
            <a:r>
              <a:rPr sz="600" dirty="0">
                <a:solidFill>
                  <a:srgbClr val="0A000A"/>
                </a:solidFill>
                <a:latin typeface="Arial"/>
                <a:cs typeface="Arial"/>
              </a:rPr>
              <a:t>l</a:t>
            </a:r>
            <a:r>
              <a:rPr sz="600" spc="-35" dirty="0">
                <a:solidFill>
                  <a:srgbClr val="0A000A"/>
                </a:solidFill>
                <a:latin typeface="Arial"/>
                <a:cs typeface="Arial"/>
              </a:rPr>
              <a:t> </a:t>
            </a:r>
            <a:r>
              <a:rPr sz="600" dirty="0">
                <a:solidFill>
                  <a:srgbClr val="0A000A"/>
                </a:solidFill>
                <a:latin typeface="Arial"/>
                <a:cs typeface="Arial"/>
              </a:rPr>
              <a:t>s</a:t>
            </a:r>
            <a:r>
              <a:rPr sz="600" spc="35" dirty="0">
                <a:solidFill>
                  <a:srgbClr val="0A000A"/>
                </a:solidFill>
                <a:latin typeface="Arial"/>
                <a:cs typeface="Arial"/>
              </a:rPr>
              <a:t> </a:t>
            </a:r>
            <a:r>
              <a:rPr sz="600" spc="60" dirty="0">
                <a:solidFill>
                  <a:srgbClr val="0A000A"/>
                </a:solidFill>
                <a:latin typeface="Arial"/>
                <a:cs typeface="Arial"/>
              </a:rPr>
              <a:t>(V,</a:t>
            </a:r>
            <a:r>
              <a:rPr sz="600" spc="375" dirty="0">
                <a:solidFill>
                  <a:srgbClr val="0A000A"/>
                </a:solidFill>
                <a:latin typeface="Arial"/>
                <a:cs typeface="Arial"/>
              </a:rPr>
              <a:t> </a:t>
            </a:r>
            <a:r>
              <a:rPr sz="600" dirty="0">
                <a:solidFill>
                  <a:srgbClr val="0A000A"/>
                </a:solidFill>
                <a:latin typeface="Arial"/>
                <a:cs typeface="Arial"/>
              </a:rPr>
              <a:t>on</a:t>
            </a:r>
            <a:r>
              <a:rPr sz="600" spc="-60" dirty="0">
                <a:solidFill>
                  <a:srgbClr val="0A000A"/>
                </a:solidFill>
                <a:latin typeface="Arial"/>
                <a:cs typeface="Arial"/>
              </a:rPr>
              <a:t> </a:t>
            </a:r>
            <a:r>
              <a:rPr sz="600" spc="-50" dirty="0">
                <a:solidFill>
                  <a:srgbClr val="0A000A"/>
                </a:solidFill>
                <a:latin typeface="Arial"/>
                <a:cs typeface="Arial"/>
              </a:rPr>
              <a:t>)</a:t>
            </a:r>
            <a:endParaRPr sz="600">
              <a:latin typeface="Arial"/>
              <a:cs typeface="Arial"/>
            </a:endParaRPr>
          </a:p>
          <a:p>
            <a:pPr marL="1156335">
              <a:lnSpc>
                <a:spcPts val="695"/>
              </a:lnSpc>
            </a:pPr>
            <a:r>
              <a:rPr sz="600" spc="45" dirty="0">
                <a:solidFill>
                  <a:srgbClr val="0A000A"/>
                </a:solidFill>
                <a:latin typeface="Arial"/>
                <a:cs typeface="Arial"/>
              </a:rPr>
              <a:t>=</a:t>
            </a:r>
            <a:r>
              <a:rPr sz="600" i="1" spc="45" dirty="0">
                <a:solidFill>
                  <a:srgbClr val="0A000A"/>
                </a:solidFill>
                <a:latin typeface="Verdana"/>
                <a:cs typeface="Verdana"/>
              </a:rPr>
              <a:t>&gt;</a:t>
            </a:r>
            <a:r>
              <a:rPr sz="600" spc="45" dirty="0">
                <a:solidFill>
                  <a:srgbClr val="0A000A"/>
                </a:solidFill>
                <a:latin typeface="Arial"/>
                <a:cs typeface="Arial"/>
              </a:rPr>
              <a:t>emergency</a:t>
            </a:r>
            <a:r>
              <a:rPr sz="600" spc="-15" dirty="0">
                <a:solidFill>
                  <a:srgbClr val="0A000A"/>
                </a:solidFill>
                <a:latin typeface="Arial"/>
                <a:cs typeface="Arial"/>
              </a:rPr>
              <a:t> </a:t>
            </a:r>
            <a:r>
              <a:rPr sz="600" spc="55" dirty="0">
                <a:solidFill>
                  <a:srgbClr val="0A000A"/>
                </a:solidFill>
                <a:latin typeface="Arial"/>
                <a:cs typeface="Arial"/>
              </a:rPr>
              <a:t>(V</a:t>
            </a:r>
            <a:r>
              <a:rPr sz="600" spc="-60" dirty="0">
                <a:solidFill>
                  <a:srgbClr val="0A000A"/>
                </a:solidFill>
                <a:latin typeface="Arial"/>
                <a:cs typeface="Arial"/>
              </a:rPr>
              <a:t> </a:t>
            </a:r>
            <a:r>
              <a:rPr sz="600" dirty="0">
                <a:solidFill>
                  <a:srgbClr val="0A000A"/>
                </a:solidFill>
                <a:latin typeface="Arial"/>
                <a:cs typeface="Arial"/>
              </a:rPr>
              <a:t>)</a:t>
            </a:r>
            <a:r>
              <a:rPr sz="600" spc="-30" dirty="0">
                <a:solidFill>
                  <a:srgbClr val="0A000A"/>
                </a:solidFill>
                <a:latin typeface="Arial"/>
                <a:cs typeface="Arial"/>
              </a:rPr>
              <a:t> </a:t>
            </a:r>
            <a:r>
              <a:rPr sz="600" spc="-50" dirty="0">
                <a:solidFill>
                  <a:srgbClr val="0A000A"/>
                </a:solidFill>
                <a:latin typeface="Arial"/>
                <a:cs typeface="Arial"/>
              </a:rPr>
              <a:t>.</a:t>
            </a:r>
            <a:endParaRPr sz="600">
              <a:latin typeface="Arial"/>
              <a:cs typeface="Arial"/>
            </a:endParaRPr>
          </a:p>
          <a:p>
            <a:pPr marL="13970">
              <a:lnSpc>
                <a:spcPts val="695"/>
              </a:lnSpc>
            </a:pPr>
            <a:r>
              <a:rPr sz="600" dirty="0">
                <a:solidFill>
                  <a:srgbClr val="0A000A"/>
                </a:solidFill>
                <a:latin typeface="Arial"/>
                <a:cs typeface="Arial"/>
              </a:rPr>
              <a:t>r</a:t>
            </a:r>
            <a:r>
              <a:rPr sz="600" spc="-90" dirty="0">
                <a:solidFill>
                  <a:srgbClr val="0A000A"/>
                </a:solidFill>
                <a:latin typeface="Arial"/>
                <a:cs typeface="Arial"/>
              </a:rPr>
              <a:t> </a:t>
            </a:r>
            <a:r>
              <a:rPr sz="600" dirty="0">
                <a:solidFill>
                  <a:srgbClr val="0A000A"/>
                </a:solidFill>
                <a:latin typeface="Arial"/>
                <a:cs typeface="Arial"/>
              </a:rPr>
              <a:t>4</a:t>
            </a:r>
            <a:r>
              <a:rPr sz="600" spc="440" dirty="0">
                <a:solidFill>
                  <a:srgbClr val="0A000A"/>
                </a:solidFill>
                <a:latin typeface="Arial"/>
                <a:cs typeface="Arial"/>
              </a:rPr>
              <a:t> </a:t>
            </a:r>
            <a:r>
              <a:rPr sz="600" dirty="0">
                <a:solidFill>
                  <a:srgbClr val="0A000A"/>
                </a:solidFill>
                <a:latin typeface="Arial"/>
                <a:cs typeface="Arial"/>
              </a:rPr>
              <a:t>:</a:t>
            </a:r>
            <a:r>
              <a:rPr sz="600" spc="450" dirty="0">
                <a:solidFill>
                  <a:srgbClr val="0A000A"/>
                </a:solidFill>
                <a:latin typeface="Arial"/>
                <a:cs typeface="Arial"/>
              </a:rPr>
              <a:t> </a:t>
            </a:r>
            <a:r>
              <a:rPr sz="600" spc="-25" dirty="0">
                <a:solidFill>
                  <a:srgbClr val="0A000A"/>
                </a:solidFill>
                <a:latin typeface="Arial"/>
                <a:cs typeface="Arial"/>
              </a:rPr>
              <a:t>o</a:t>
            </a:r>
            <a:r>
              <a:rPr sz="600" spc="-85" dirty="0">
                <a:solidFill>
                  <a:srgbClr val="0A000A"/>
                </a:solidFill>
                <a:latin typeface="Arial"/>
                <a:cs typeface="Arial"/>
              </a:rPr>
              <a:t> </a:t>
            </a:r>
            <a:r>
              <a:rPr sz="600" dirty="0">
                <a:solidFill>
                  <a:srgbClr val="0A000A"/>
                </a:solidFill>
                <a:latin typeface="Arial"/>
                <a:cs typeface="Arial"/>
              </a:rPr>
              <a:t>n</a:t>
            </a:r>
            <a:r>
              <a:rPr sz="600" spc="254" dirty="0">
                <a:solidFill>
                  <a:srgbClr val="0A000A"/>
                </a:solidFill>
                <a:latin typeface="Arial"/>
                <a:cs typeface="Arial"/>
              </a:rPr>
              <a:t> </a:t>
            </a:r>
            <a:r>
              <a:rPr sz="600" dirty="0">
                <a:solidFill>
                  <a:srgbClr val="0A000A"/>
                </a:solidFill>
                <a:latin typeface="Arial"/>
                <a:cs typeface="Arial"/>
              </a:rPr>
              <a:t>ro</a:t>
            </a:r>
            <a:r>
              <a:rPr sz="600" spc="-80" dirty="0">
                <a:solidFill>
                  <a:srgbClr val="0A000A"/>
                </a:solidFill>
                <a:latin typeface="Arial"/>
                <a:cs typeface="Arial"/>
              </a:rPr>
              <a:t> </a:t>
            </a:r>
            <a:r>
              <a:rPr sz="600" spc="-40" dirty="0">
                <a:solidFill>
                  <a:srgbClr val="0A000A"/>
                </a:solidFill>
                <a:latin typeface="Arial"/>
                <a:cs typeface="Arial"/>
              </a:rPr>
              <a:t>a</a:t>
            </a:r>
            <a:r>
              <a:rPr sz="600" spc="-85" dirty="0">
                <a:solidFill>
                  <a:srgbClr val="0A000A"/>
                </a:solidFill>
                <a:latin typeface="Arial"/>
                <a:cs typeface="Arial"/>
              </a:rPr>
              <a:t> </a:t>
            </a:r>
            <a:r>
              <a:rPr sz="600" dirty="0">
                <a:solidFill>
                  <a:srgbClr val="0A000A"/>
                </a:solidFill>
                <a:latin typeface="Arial"/>
                <a:cs typeface="Arial"/>
              </a:rPr>
              <a:t>d</a:t>
            </a:r>
            <a:r>
              <a:rPr sz="600" spc="-10" dirty="0">
                <a:solidFill>
                  <a:srgbClr val="0A000A"/>
                </a:solidFill>
                <a:latin typeface="Arial"/>
                <a:cs typeface="Arial"/>
              </a:rPr>
              <a:t> </a:t>
            </a:r>
            <a:r>
              <a:rPr sz="600" spc="70" dirty="0">
                <a:solidFill>
                  <a:srgbClr val="0A000A"/>
                </a:solidFill>
                <a:latin typeface="Arial"/>
                <a:cs typeface="Arial"/>
              </a:rPr>
              <a:t>(V)</a:t>
            </a:r>
            <a:r>
              <a:rPr sz="600" spc="15" dirty="0">
                <a:solidFill>
                  <a:srgbClr val="0A000A"/>
                </a:solidFill>
                <a:latin typeface="Arial"/>
                <a:cs typeface="Arial"/>
              </a:rPr>
              <a:t> </a:t>
            </a:r>
            <a:r>
              <a:rPr sz="600" dirty="0">
                <a:solidFill>
                  <a:srgbClr val="0A000A"/>
                </a:solidFill>
                <a:latin typeface="Arial"/>
                <a:cs typeface="Arial"/>
              </a:rPr>
              <a:t>,</a:t>
            </a:r>
            <a:r>
              <a:rPr sz="600" spc="415" dirty="0">
                <a:solidFill>
                  <a:srgbClr val="0A000A"/>
                </a:solidFill>
                <a:latin typeface="Arial"/>
                <a:cs typeface="Arial"/>
              </a:rPr>
              <a:t> </a:t>
            </a:r>
            <a:r>
              <a:rPr sz="600" dirty="0">
                <a:solidFill>
                  <a:srgbClr val="0A000A"/>
                </a:solidFill>
                <a:latin typeface="Arial"/>
                <a:cs typeface="Arial"/>
              </a:rPr>
              <a:t>emergency</a:t>
            </a:r>
            <a:r>
              <a:rPr sz="600" spc="-25" dirty="0">
                <a:solidFill>
                  <a:srgbClr val="0A000A"/>
                </a:solidFill>
                <a:latin typeface="Arial"/>
                <a:cs typeface="Arial"/>
              </a:rPr>
              <a:t> </a:t>
            </a:r>
            <a:r>
              <a:rPr sz="600" spc="70" dirty="0">
                <a:solidFill>
                  <a:srgbClr val="0A000A"/>
                </a:solidFill>
                <a:latin typeface="Arial"/>
                <a:cs typeface="Arial"/>
              </a:rPr>
              <a:t>(V)</a:t>
            </a:r>
            <a:r>
              <a:rPr sz="600" spc="15" dirty="0">
                <a:solidFill>
                  <a:srgbClr val="0A000A"/>
                </a:solidFill>
                <a:latin typeface="Arial"/>
                <a:cs typeface="Arial"/>
              </a:rPr>
              <a:t> </a:t>
            </a:r>
            <a:r>
              <a:rPr sz="600" dirty="0">
                <a:solidFill>
                  <a:srgbClr val="0A000A"/>
                </a:solidFill>
                <a:latin typeface="Arial"/>
                <a:cs typeface="Arial"/>
              </a:rPr>
              <a:t>,</a:t>
            </a:r>
            <a:r>
              <a:rPr sz="600" spc="80" dirty="0">
                <a:solidFill>
                  <a:srgbClr val="0A000A"/>
                </a:solidFill>
                <a:latin typeface="Arial"/>
                <a:cs typeface="Arial"/>
              </a:rPr>
              <a:t> </a:t>
            </a:r>
            <a:r>
              <a:rPr sz="600" spc="60" dirty="0">
                <a:solidFill>
                  <a:srgbClr val="0A000A"/>
                </a:solidFill>
                <a:latin typeface="Arial"/>
                <a:cs typeface="Arial"/>
              </a:rPr>
              <a:t>t</a:t>
            </a:r>
            <a:r>
              <a:rPr sz="600" spc="-15" dirty="0">
                <a:solidFill>
                  <a:srgbClr val="0A000A"/>
                </a:solidFill>
                <a:latin typeface="Arial"/>
                <a:cs typeface="Arial"/>
              </a:rPr>
              <a:t> </a:t>
            </a:r>
            <a:r>
              <a:rPr sz="600" dirty="0">
                <a:solidFill>
                  <a:srgbClr val="0A000A"/>
                </a:solidFill>
                <a:latin typeface="Arial"/>
                <a:cs typeface="Arial"/>
              </a:rPr>
              <a:t>r</a:t>
            </a:r>
            <a:r>
              <a:rPr sz="600" spc="-15" dirty="0">
                <a:solidFill>
                  <a:srgbClr val="0A000A"/>
                </a:solidFill>
                <a:latin typeface="Arial"/>
                <a:cs typeface="Arial"/>
              </a:rPr>
              <a:t> </a:t>
            </a:r>
            <a:r>
              <a:rPr sz="600" spc="-40" dirty="0">
                <a:solidFill>
                  <a:srgbClr val="0A000A"/>
                </a:solidFill>
                <a:latin typeface="Arial"/>
                <a:cs typeface="Arial"/>
              </a:rPr>
              <a:t>a</a:t>
            </a:r>
            <a:r>
              <a:rPr sz="600" spc="-10" dirty="0">
                <a:solidFill>
                  <a:srgbClr val="0A000A"/>
                </a:solidFill>
                <a:latin typeface="Arial"/>
                <a:cs typeface="Arial"/>
              </a:rPr>
              <a:t> </a:t>
            </a:r>
            <a:r>
              <a:rPr sz="600" dirty="0">
                <a:solidFill>
                  <a:srgbClr val="0A000A"/>
                </a:solidFill>
                <a:latin typeface="Arial"/>
                <a:cs typeface="Arial"/>
              </a:rPr>
              <a:t>f</a:t>
            </a:r>
            <a:r>
              <a:rPr sz="600" spc="-15" dirty="0">
                <a:solidFill>
                  <a:srgbClr val="0A000A"/>
                </a:solidFill>
                <a:latin typeface="Arial"/>
                <a:cs typeface="Arial"/>
              </a:rPr>
              <a:t> </a:t>
            </a:r>
            <a:r>
              <a:rPr sz="600" dirty="0">
                <a:solidFill>
                  <a:srgbClr val="0A000A"/>
                </a:solidFill>
                <a:latin typeface="Arial"/>
                <a:cs typeface="Arial"/>
              </a:rPr>
              <a:t>f</a:t>
            </a:r>
            <a:r>
              <a:rPr sz="600" spc="-15" dirty="0">
                <a:solidFill>
                  <a:srgbClr val="0A000A"/>
                </a:solidFill>
                <a:latin typeface="Arial"/>
                <a:cs typeface="Arial"/>
              </a:rPr>
              <a:t> </a:t>
            </a:r>
            <a:r>
              <a:rPr sz="600" dirty="0">
                <a:solidFill>
                  <a:srgbClr val="0A000A"/>
                </a:solidFill>
                <a:latin typeface="Arial"/>
                <a:cs typeface="Arial"/>
              </a:rPr>
              <a:t>i</a:t>
            </a:r>
            <a:r>
              <a:rPr sz="600" spc="-10" dirty="0">
                <a:solidFill>
                  <a:srgbClr val="0A000A"/>
                </a:solidFill>
                <a:latin typeface="Arial"/>
                <a:cs typeface="Arial"/>
              </a:rPr>
              <a:t> </a:t>
            </a:r>
            <a:r>
              <a:rPr sz="600" dirty="0">
                <a:solidFill>
                  <a:srgbClr val="0A000A"/>
                </a:solidFill>
                <a:latin typeface="Arial"/>
                <a:cs typeface="Arial"/>
              </a:rPr>
              <a:t>c</a:t>
            </a:r>
            <a:r>
              <a:rPr sz="600" spc="390" dirty="0">
                <a:solidFill>
                  <a:srgbClr val="0A000A"/>
                </a:solidFill>
                <a:latin typeface="Arial"/>
                <a:cs typeface="Arial"/>
              </a:rPr>
              <a:t> </a:t>
            </a:r>
            <a:r>
              <a:rPr sz="600" dirty="0">
                <a:solidFill>
                  <a:srgbClr val="0A000A"/>
                </a:solidFill>
                <a:latin typeface="Arial"/>
                <a:cs typeface="Arial"/>
              </a:rPr>
              <a:t>l</a:t>
            </a:r>
            <a:r>
              <a:rPr sz="600" spc="-15" dirty="0">
                <a:solidFill>
                  <a:srgbClr val="0A000A"/>
                </a:solidFill>
                <a:latin typeface="Arial"/>
                <a:cs typeface="Arial"/>
              </a:rPr>
              <a:t> </a:t>
            </a:r>
            <a:r>
              <a:rPr sz="600" dirty="0">
                <a:solidFill>
                  <a:srgbClr val="0A000A"/>
                </a:solidFill>
                <a:latin typeface="Arial"/>
                <a:cs typeface="Arial"/>
              </a:rPr>
              <a:t>i</a:t>
            </a:r>
            <a:r>
              <a:rPr sz="600" spc="-10" dirty="0">
                <a:solidFill>
                  <a:srgbClr val="0A000A"/>
                </a:solidFill>
                <a:latin typeface="Arial"/>
                <a:cs typeface="Arial"/>
              </a:rPr>
              <a:t> </a:t>
            </a:r>
            <a:r>
              <a:rPr sz="600" spc="-20" dirty="0">
                <a:solidFill>
                  <a:srgbClr val="0A000A"/>
                </a:solidFill>
                <a:latin typeface="Arial"/>
                <a:cs typeface="Arial"/>
              </a:rPr>
              <a:t>g</a:t>
            </a:r>
            <a:r>
              <a:rPr sz="600" spc="-15" dirty="0">
                <a:solidFill>
                  <a:srgbClr val="0A000A"/>
                </a:solidFill>
                <a:latin typeface="Arial"/>
                <a:cs typeface="Arial"/>
              </a:rPr>
              <a:t> </a:t>
            </a:r>
            <a:r>
              <a:rPr sz="600" dirty="0">
                <a:solidFill>
                  <a:srgbClr val="0A000A"/>
                </a:solidFill>
                <a:latin typeface="Arial"/>
                <a:cs typeface="Arial"/>
              </a:rPr>
              <a:t>h</a:t>
            </a:r>
            <a:r>
              <a:rPr sz="600" spc="-10" dirty="0">
                <a:solidFill>
                  <a:srgbClr val="0A000A"/>
                </a:solidFill>
                <a:latin typeface="Arial"/>
                <a:cs typeface="Arial"/>
              </a:rPr>
              <a:t> </a:t>
            </a:r>
            <a:r>
              <a:rPr sz="600" spc="60" dirty="0">
                <a:solidFill>
                  <a:srgbClr val="0A000A"/>
                </a:solidFill>
                <a:latin typeface="Arial"/>
                <a:cs typeface="Arial"/>
              </a:rPr>
              <a:t>t (V,</a:t>
            </a:r>
            <a:r>
              <a:rPr sz="600" spc="445" dirty="0">
                <a:solidFill>
                  <a:srgbClr val="0A000A"/>
                </a:solidFill>
                <a:latin typeface="Arial"/>
                <a:cs typeface="Arial"/>
              </a:rPr>
              <a:t> </a:t>
            </a:r>
            <a:r>
              <a:rPr sz="600" dirty="0">
                <a:solidFill>
                  <a:srgbClr val="0A000A"/>
                </a:solidFill>
                <a:latin typeface="Arial"/>
                <a:cs typeface="Arial"/>
              </a:rPr>
              <a:t>re</a:t>
            </a:r>
            <a:r>
              <a:rPr sz="600" spc="-80" dirty="0">
                <a:solidFill>
                  <a:srgbClr val="0A000A"/>
                </a:solidFill>
                <a:latin typeface="Arial"/>
                <a:cs typeface="Arial"/>
              </a:rPr>
              <a:t> </a:t>
            </a:r>
            <a:r>
              <a:rPr sz="600" dirty="0">
                <a:solidFill>
                  <a:srgbClr val="0A000A"/>
                </a:solidFill>
                <a:latin typeface="Arial"/>
                <a:cs typeface="Arial"/>
              </a:rPr>
              <a:t>d</a:t>
            </a:r>
            <a:r>
              <a:rPr sz="600" spc="-5" dirty="0">
                <a:solidFill>
                  <a:srgbClr val="0A000A"/>
                </a:solidFill>
                <a:latin typeface="Arial"/>
                <a:cs typeface="Arial"/>
              </a:rPr>
              <a:t> </a:t>
            </a:r>
            <a:r>
              <a:rPr sz="600" dirty="0">
                <a:solidFill>
                  <a:srgbClr val="0A000A"/>
                </a:solidFill>
                <a:latin typeface="Arial"/>
                <a:cs typeface="Arial"/>
              </a:rPr>
              <a:t>)</a:t>
            </a:r>
            <a:r>
              <a:rPr sz="600" spc="235" dirty="0">
                <a:solidFill>
                  <a:srgbClr val="0A000A"/>
                </a:solidFill>
                <a:latin typeface="Arial"/>
                <a:cs typeface="Arial"/>
              </a:rPr>
              <a:t> </a:t>
            </a:r>
            <a:r>
              <a:rPr sz="600" spc="75" dirty="0">
                <a:solidFill>
                  <a:srgbClr val="0A000A"/>
                </a:solidFill>
                <a:latin typeface="Arial"/>
                <a:cs typeface="Arial"/>
              </a:rPr>
              <a:t>=</a:t>
            </a:r>
            <a:r>
              <a:rPr sz="600" i="1" spc="75" dirty="0">
                <a:solidFill>
                  <a:srgbClr val="0A000A"/>
                </a:solidFill>
                <a:latin typeface="Verdana"/>
                <a:cs typeface="Verdana"/>
              </a:rPr>
              <a:t>&gt;</a:t>
            </a:r>
            <a:r>
              <a:rPr sz="600" spc="75" dirty="0">
                <a:solidFill>
                  <a:srgbClr val="0A000A"/>
                </a:solidFill>
                <a:latin typeface="Arial"/>
                <a:cs typeface="Arial"/>
              </a:rPr>
              <a:t>p(</a:t>
            </a:r>
            <a:r>
              <a:rPr sz="600" spc="75" dirty="0">
                <a:solidFill>
                  <a:srgbClr val="0A000A"/>
                </a:solidFill>
                <a:latin typeface="Calibri"/>
                <a:cs typeface="Calibri"/>
              </a:rPr>
              <a:t>−</a:t>
            </a:r>
            <a:r>
              <a:rPr sz="600" spc="75" dirty="0">
                <a:solidFill>
                  <a:srgbClr val="0A000A"/>
                </a:solidFill>
                <a:latin typeface="Arial"/>
                <a:cs typeface="Arial"/>
              </a:rPr>
              <a:t>s</a:t>
            </a:r>
            <a:r>
              <a:rPr sz="600" spc="-75" dirty="0">
                <a:solidFill>
                  <a:srgbClr val="0A000A"/>
                </a:solidFill>
                <a:latin typeface="Arial"/>
                <a:cs typeface="Arial"/>
              </a:rPr>
              <a:t> </a:t>
            </a:r>
            <a:r>
              <a:rPr sz="600" spc="60" dirty="0">
                <a:solidFill>
                  <a:srgbClr val="0A000A"/>
                </a:solidFill>
                <a:latin typeface="Arial"/>
                <a:cs typeface="Arial"/>
              </a:rPr>
              <a:t>to</a:t>
            </a:r>
            <a:r>
              <a:rPr sz="600" spc="-75" dirty="0">
                <a:solidFill>
                  <a:srgbClr val="0A000A"/>
                </a:solidFill>
                <a:latin typeface="Arial"/>
                <a:cs typeface="Arial"/>
              </a:rPr>
              <a:t> </a:t>
            </a:r>
            <a:r>
              <a:rPr sz="600" dirty="0">
                <a:solidFill>
                  <a:srgbClr val="0A000A"/>
                </a:solidFill>
                <a:latin typeface="Arial"/>
                <a:cs typeface="Arial"/>
              </a:rPr>
              <a:t>p</a:t>
            </a:r>
            <a:r>
              <a:rPr sz="600" spc="-5" dirty="0">
                <a:solidFill>
                  <a:srgbClr val="0A000A"/>
                </a:solidFill>
                <a:latin typeface="Arial"/>
                <a:cs typeface="Arial"/>
              </a:rPr>
              <a:t> </a:t>
            </a:r>
            <a:r>
              <a:rPr sz="600" spc="55" dirty="0">
                <a:solidFill>
                  <a:srgbClr val="0A000A"/>
                </a:solidFill>
                <a:latin typeface="Arial"/>
                <a:cs typeface="Arial"/>
              </a:rPr>
              <a:t>(V</a:t>
            </a:r>
            <a:r>
              <a:rPr sz="600" spc="-60" dirty="0">
                <a:solidFill>
                  <a:srgbClr val="0A000A"/>
                </a:solidFill>
                <a:latin typeface="Arial"/>
                <a:cs typeface="Arial"/>
              </a:rPr>
              <a:t> </a:t>
            </a:r>
            <a:r>
              <a:rPr sz="600" dirty="0">
                <a:solidFill>
                  <a:srgbClr val="0A000A"/>
                </a:solidFill>
                <a:latin typeface="Arial"/>
                <a:cs typeface="Arial"/>
              </a:rPr>
              <a:t>)</a:t>
            </a:r>
            <a:r>
              <a:rPr sz="600" spc="-40" dirty="0">
                <a:solidFill>
                  <a:srgbClr val="0A000A"/>
                </a:solidFill>
                <a:latin typeface="Arial"/>
                <a:cs typeface="Arial"/>
              </a:rPr>
              <a:t> </a:t>
            </a:r>
            <a:r>
              <a:rPr sz="600" dirty="0">
                <a:solidFill>
                  <a:srgbClr val="0A000A"/>
                </a:solidFill>
                <a:latin typeface="Arial"/>
                <a:cs typeface="Arial"/>
              </a:rPr>
              <a:t>)</a:t>
            </a:r>
            <a:r>
              <a:rPr sz="600" spc="-40" dirty="0">
                <a:solidFill>
                  <a:srgbClr val="0A000A"/>
                </a:solidFill>
                <a:latin typeface="Arial"/>
                <a:cs typeface="Arial"/>
              </a:rPr>
              <a:t> </a:t>
            </a:r>
            <a:r>
              <a:rPr sz="600" spc="-50" dirty="0">
                <a:solidFill>
                  <a:srgbClr val="0A000A"/>
                </a:solidFill>
                <a:latin typeface="Arial"/>
                <a:cs typeface="Arial"/>
              </a:rPr>
              <a:t>.</a:t>
            </a:r>
            <a:endParaRPr sz="600">
              <a:latin typeface="Arial"/>
              <a:cs typeface="Arial"/>
            </a:endParaRPr>
          </a:p>
          <a:p>
            <a:pPr marL="13970">
              <a:lnSpc>
                <a:spcPts val="710"/>
              </a:lnSpc>
            </a:pPr>
            <a:r>
              <a:rPr sz="600" dirty="0">
                <a:solidFill>
                  <a:srgbClr val="0A000A"/>
                </a:solidFill>
                <a:latin typeface="Arial"/>
                <a:cs typeface="Arial"/>
              </a:rPr>
              <a:t>r</a:t>
            </a:r>
            <a:r>
              <a:rPr sz="600" spc="-90" dirty="0">
                <a:solidFill>
                  <a:srgbClr val="0A000A"/>
                </a:solidFill>
                <a:latin typeface="Arial"/>
                <a:cs typeface="Arial"/>
              </a:rPr>
              <a:t> </a:t>
            </a:r>
            <a:r>
              <a:rPr sz="600" dirty="0">
                <a:solidFill>
                  <a:srgbClr val="0A000A"/>
                </a:solidFill>
                <a:latin typeface="Arial"/>
                <a:cs typeface="Arial"/>
              </a:rPr>
              <a:t>5</a:t>
            </a:r>
            <a:r>
              <a:rPr sz="600" spc="440" dirty="0">
                <a:solidFill>
                  <a:srgbClr val="0A000A"/>
                </a:solidFill>
                <a:latin typeface="Arial"/>
                <a:cs typeface="Arial"/>
              </a:rPr>
              <a:t> </a:t>
            </a:r>
            <a:r>
              <a:rPr sz="600" dirty="0">
                <a:solidFill>
                  <a:srgbClr val="0A000A"/>
                </a:solidFill>
                <a:latin typeface="Arial"/>
                <a:cs typeface="Arial"/>
              </a:rPr>
              <a:t>:</a:t>
            </a:r>
            <a:r>
              <a:rPr sz="600" spc="445" dirty="0">
                <a:solidFill>
                  <a:srgbClr val="0A000A"/>
                </a:solidFill>
                <a:latin typeface="Arial"/>
                <a:cs typeface="Arial"/>
              </a:rPr>
              <a:t> </a:t>
            </a:r>
            <a:r>
              <a:rPr sz="600" spc="-25" dirty="0">
                <a:solidFill>
                  <a:srgbClr val="0A000A"/>
                </a:solidFill>
                <a:latin typeface="Arial"/>
                <a:cs typeface="Arial"/>
              </a:rPr>
              <a:t>o</a:t>
            </a:r>
            <a:r>
              <a:rPr sz="600" spc="-80" dirty="0">
                <a:solidFill>
                  <a:srgbClr val="0A000A"/>
                </a:solidFill>
                <a:latin typeface="Arial"/>
                <a:cs typeface="Arial"/>
              </a:rPr>
              <a:t> </a:t>
            </a:r>
            <a:r>
              <a:rPr sz="600" dirty="0">
                <a:solidFill>
                  <a:srgbClr val="0A000A"/>
                </a:solidFill>
                <a:latin typeface="Arial"/>
                <a:cs typeface="Arial"/>
              </a:rPr>
              <a:t>n</a:t>
            </a:r>
            <a:r>
              <a:rPr sz="600" spc="254" dirty="0">
                <a:solidFill>
                  <a:srgbClr val="0A000A"/>
                </a:solidFill>
                <a:latin typeface="Arial"/>
                <a:cs typeface="Arial"/>
              </a:rPr>
              <a:t> </a:t>
            </a:r>
            <a:r>
              <a:rPr sz="600" dirty="0">
                <a:solidFill>
                  <a:srgbClr val="0A000A"/>
                </a:solidFill>
                <a:latin typeface="Arial"/>
                <a:cs typeface="Arial"/>
              </a:rPr>
              <a:t>ro</a:t>
            </a:r>
            <a:r>
              <a:rPr sz="600" spc="-85" dirty="0">
                <a:solidFill>
                  <a:srgbClr val="0A000A"/>
                </a:solidFill>
                <a:latin typeface="Arial"/>
                <a:cs typeface="Arial"/>
              </a:rPr>
              <a:t> </a:t>
            </a:r>
            <a:r>
              <a:rPr sz="600" spc="-40" dirty="0">
                <a:solidFill>
                  <a:srgbClr val="0A000A"/>
                </a:solidFill>
                <a:latin typeface="Arial"/>
                <a:cs typeface="Arial"/>
              </a:rPr>
              <a:t>a</a:t>
            </a:r>
            <a:r>
              <a:rPr sz="600" spc="-80" dirty="0">
                <a:solidFill>
                  <a:srgbClr val="0A000A"/>
                </a:solidFill>
                <a:latin typeface="Arial"/>
                <a:cs typeface="Arial"/>
              </a:rPr>
              <a:t> </a:t>
            </a:r>
            <a:r>
              <a:rPr sz="600" dirty="0">
                <a:solidFill>
                  <a:srgbClr val="0A000A"/>
                </a:solidFill>
                <a:latin typeface="Arial"/>
                <a:cs typeface="Arial"/>
              </a:rPr>
              <a:t>d</a:t>
            </a:r>
            <a:r>
              <a:rPr sz="600" spc="-15" dirty="0">
                <a:solidFill>
                  <a:srgbClr val="0A000A"/>
                </a:solidFill>
                <a:latin typeface="Arial"/>
                <a:cs typeface="Arial"/>
              </a:rPr>
              <a:t> </a:t>
            </a:r>
            <a:r>
              <a:rPr sz="600" spc="70" dirty="0">
                <a:solidFill>
                  <a:srgbClr val="0A000A"/>
                </a:solidFill>
                <a:latin typeface="Arial"/>
                <a:cs typeface="Arial"/>
              </a:rPr>
              <a:t>(V)</a:t>
            </a:r>
            <a:r>
              <a:rPr sz="600" spc="20" dirty="0">
                <a:solidFill>
                  <a:srgbClr val="0A000A"/>
                </a:solidFill>
                <a:latin typeface="Arial"/>
                <a:cs typeface="Arial"/>
              </a:rPr>
              <a:t> </a:t>
            </a:r>
            <a:r>
              <a:rPr sz="600" dirty="0">
                <a:solidFill>
                  <a:srgbClr val="0A000A"/>
                </a:solidFill>
                <a:latin typeface="Arial"/>
                <a:cs typeface="Arial"/>
              </a:rPr>
              <a:t>,</a:t>
            </a:r>
            <a:r>
              <a:rPr sz="600" spc="409" dirty="0">
                <a:solidFill>
                  <a:srgbClr val="0A000A"/>
                </a:solidFill>
                <a:latin typeface="Arial"/>
                <a:cs typeface="Arial"/>
              </a:rPr>
              <a:t> </a:t>
            </a:r>
            <a:r>
              <a:rPr sz="600" dirty="0">
                <a:solidFill>
                  <a:srgbClr val="0A000A"/>
                </a:solidFill>
                <a:latin typeface="Arial"/>
                <a:cs typeface="Arial"/>
              </a:rPr>
              <a:t>emergency</a:t>
            </a:r>
            <a:r>
              <a:rPr sz="600" spc="-25" dirty="0">
                <a:solidFill>
                  <a:srgbClr val="0A000A"/>
                </a:solidFill>
                <a:latin typeface="Arial"/>
                <a:cs typeface="Arial"/>
              </a:rPr>
              <a:t> </a:t>
            </a:r>
            <a:r>
              <a:rPr sz="600" dirty="0">
                <a:solidFill>
                  <a:srgbClr val="0A000A"/>
                </a:solidFill>
                <a:latin typeface="Arial"/>
                <a:cs typeface="Arial"/>
              </a:rPr>
              <a:t>(</a:t>
            </a:r>
            <a:r>
              <a:rPr sz="600" spc="-90" dirty="0">
                <a:solidFill>
                  <a:srgbClr val="0A000A"/>
                </a:solidFill>
                <a:latin typeface="Arial"/>
                <a:cs typeface="Arial"/>
              </a:rPr>
              <a:t> </a:t>
            </a:r>
            <a:r>
              <a:rPr sz="600" dirty="0">
                <a:solidFill>
                  <a:srgbClr val="0A000A"/>
                </a:solidFill>
                <a:latin typeface="Arial"/>
                <a:cs typeface="Arial"/>
              </a:rPr>
              <a:t>V1</a:t>
            </a:r>
            <a:r>
              <a:rPr sz="600" spc="-65" dirty="0">
                <a:solidFill>
                  <a:srgbClr val="0A000A"/>
                </a:solidFill>
                <a:latin typeface="Arial"/>
                <a:cs typeface="Arial"/>
              </a:rPr>
              <a:t> </a:t>
            </a:r>
            <a:r>
              <a:rPr sz="600" dirty="0">
                <a:solidFill>
                  <a:srgbClr val="0A000A"/>
                </a:solidFill>
                <a:latin typeface="Arial"/>
                <a:cs typeface="Arial"/>
              </a:rPr>
              <a:t>)</a:t>
            </a:r>
            <a:r>
              <a:rPr sz="600" spc="20" dirty="0">
                <a:solidFill>
                  <a:srgbClr val="0A000A"/>
                </a:solidFill>
                <a:latin typeface="Arial"/>
                <a:cs typeface="Arial"/>
              </a:rPr>
              <a:t> </a:t>
            </a:r>
            <a:r>
              <a:rPr sz="600" dirty="0">
                <a:solidFill>
                  <a:srgbClr val="0A000A"/>
                </a:solidFill>
                <a:latin typeface="Arial"/>
                <a:cs typeface="Arial"/>
              </a:rPr>
              <a:t>,</a:t>
            </a:r>
            <a:r>
              <a:rPr sz="600" spc="440" dirty="0">
                <a:solidFill>
                  <a:srgbClr val="0A000A"/>
                </a:solidFill>
                <a:latin typeface="Arial"/>
                <a:cs typeface="Arial"/>
              </a:rPr>
              <a:t> </a:t>
            </a:r>
            <a:r>
              <a:rPr sz="600" spc="-10" dirty="0">
                <a:solidFill>
                  <a:srgbClr val="0A000A"/>
                </a:solidFill>
                <a:latin typeface="Arial"/>
                <a:cs typeface="Arial"/>
              </a:rPr>
              <a:t>p</a:t>
            </a:r>
            <a:r>
              <a:rPr sz="600" spc="-65" dirty="0">
                <a:solidFill>
                  <a:srgbClr val="0A000A"/>
                </a:solidFill>
                <a:latin typeface="Arial"/>
                <a:cs typeface="Arial"/>
              </a:rPr>
              <a:t> </a:t>
            </a:r>
            <a:r>
              <a:rPr sz="600" dirty="0">
                <a:solidFill>
                  <a:srgbClr val="0A000A"/>
                </a:solidFill>
                <a:latin typeface="Arial"/>
                <a:cs typeface="Arial"/>
              </a:rPr>
              <a:t>r</a:t>
            </a:r>
            <a:r>
              <a:rPr sz="600" spc="-75" dirty="0">
                <a:solidFill>
                  <a:srgbClr val="0A000A"/>
                </a:solidFill>
                <a:latin typeface="Arial"/>
                <a:cs typeface="Arial"/>
              </a:rPr>
              <a:t> </a:t>
            </a:r>
            <a:r>
              <a:rPr sz="600" spc="-25" dirty="0">
                <a:solidFill>
                  <a:srgbClr val="0A000A"/>
                </a:solidFill>
                <a:latin typeface="Arial"/>
                <a:cs typeface="Arial"/>
              </a:rPr>
              <a:t>o</a:t>
            </a:r>
            <a:r>
              <a:rPr sz="600" spc="-70" dirty="0">
                <a:solidFill>
                  <a:srgbClr val="0A000A"/>
                </a:solidFill>
                <a:latin typeface="Arial"/>
                <a:cs typeface="Arial"/>
              </a:rPr>
              <a:t> </a:t>
            </a:r>
            <a:r>
              <a:rPr sz="600" dirty="0">
                <a:solidFill>
                  <a:srgbClr val="0A000A"/>
                </a:solidFill>
                <a:latin typeface="Arial"/>
                <a:cs typeface="Arial"/>
              </a:rPr>
              <a:t>l</a:t>
            </a:r>
            <a:r>
              <a:rPr sz="600" spc="-70" dirty="0">
                <a:solidFill>
                  <a:srgbClr val="0A000A"/>
                </a:solidFill>
                <a:latin typeface="Arial"/>
                <a:cs typeface="Arial"/>
              </a:rPr>
              <a:t> </a:t>
            </a:r>
            <a:r>
              <a:rPr sz="600" spc="-25" dirty="0">
                <a:solidFill>
                  <a:srgbClr val="0A000A"/>
                </a:solidFill>
                <a:latin typeface="Arial"/>
                <a:cs typeface="Arial"/>
              </a:rPr>
              <a:t>o</a:t>
            </a:r>
            <a:r>
              <a:rPr sz="600" spc="-65" dirty="0">
                <a:solidFill>
                  <a:srgbClr val="0A000A"/>
                </a:solidFill>
                <a:latin typeface="Arial"/>
                <a:cs typeface="Arial"/>
              </a:rPr>
              <a:t> </a:t>
            </a:r>
            <a:r>
              <a:rPr sz="600" dirty="0">
                <a:solidFill>
                  <a:srgbClr val="0A000A"/>
                </a:solidFill>
                <a:latin typeface="Arial"/>
                <a:cs typeface="Arial"/>
              </a:rPr>
              <a:t>g</a:t>
            </a:r>
            <a:r>
              <a:rPr sz="600" spc="5" dirty="0">
                <a:solidFill>
                  <a:srgbClr val="0A000A"/>
                </a:solidFill>
                <a:latin typeface="Arial"/>
                <a:cs typeface="Arial"/>
              </a:rPr>
              <a:t> </a:t>
            </a:r>
            <a:r>
              <a:rPr sz="600" spc="65" dirty="0">
                <a:solidFill>
                  <a:srgbClr val="0A000A"/>
                </a:solidFill>
                <a:latin typeface="Arial"/>
                <a:cs typeface="Arial"/>
              </a:rPr>
              <a:t>(V</a:t>
            </a:r>
            <a:r>
              <a:rPr sz="600" i="1" spc="65" dirty="0">
                <a:solidFill>
                  <a:srgbClr val="0A000A"/>
                </a:solidFill>
                <a:latin typeface="Century Gothic"/>
                <a:cs typeface="Century Gothic"/>
              </a:rPr>
              <a:t>\</a:t>
            </a:r>
            <a:r>
              <a:rPr sz="600" spc="65" dirty="0">
                <a:solidFill>
                  <a:srgbClr val="0A000A"/>
                </a:solidFill>
                <a:latin typeface="Arial"/>
                <a:cs typeface="Arial"/>
              </a:rPr>
              <a:t>==</a:t>
            </a:r>
            <a:r>
              <a:rPr sz="600" spc="190" dirty="0">
                <a:solidFill>
                  <a:srgbClr val="0A000A"/>
                </a:solidFill>
                <a:latin typeface="Arial"/>
                <a:cs typeface="Arial"/>
              </a:rPr>
              <a:t> </a:t>
            </a:r>
            <a:r>
              <a:rPr sz="600" dirty="0">
                <a:solidFill>
                  <a:srgbClr val="0A000A"/>
                </a:solidFill>
                <a:latin typeface="Arial"/>
                <a:cs typeface="Arial"/>
              </a:rPr>
              <a:t>V1</a:t>
            </a:r>
            <a:r>
              <a:rPr sz="600" spc="-70" dirty="0">
                <a:solidFill>
                  <a:srgbClr val="0A000A"/>
                </a:solidFill>
                <a:latin typeface="Arial"/>
                <a:cs typeface="Arial"/>
              </a:rPr>
              <a:t> </a:t>
            </a:r>
            <a:r>
              <a:rPr sz="600" dirty="0">
                <a:solidFill>
                  <a:srgbClr val="0A000A"/>
                </a:solidFill>
                <a:latin typeface="Arial"/>
                <a:cs typeface="Arial"/>
              </a:rPr>
              <a:t>)</a:t>
            </a:r>
            <a:r>
              <a:rPr sz="600" spc="20" dirty="0">
                <a:solidFill>
                  <a:srgbClr val="0A000A"/>
                </a:solidFill>
                <a:latin typeface="Arial"/>
                <a:cs typeface="Arial"/>
              </a:rPr>
              <a:t> </a:t>
            </a:r>
            <a:r>
              <a:rPr sz="600" dirty="0">
                <a:solidFill>
                  <a:srgbClr val="0A000A"/>
                </a:solidFill>
                <a:latin typeface="Arial"/>
                <a:cs typeface="Arial"/>
              </a:rPr>
              <a:t>,</a:t>
            </a:r>
            <a:r>
              <a:rPr sz="600" spc="495" dirty="0">
                <a:solidFill>
                  <a:srgbClr val="0A000A"/>
                </a:solidFill>
                <a:latin typeface="Arial"/>
                <a:cs typeface="Arial"/>
              </a:rPr>
              <a:t> </a:t>
            </a:r>
            <a:r>
              <a:rPr sz="600" spc="60" dirty="0">
                <a:solidFill>
                  <a:srgbClr val="0A000A"/>
                </a:solidFill>
                <a:latin typeface="Arial"/>
                <a:cs typeface="Arial"/>
              </a:rPr>
              <a:t>t</a:t>
            </a:r>
            <a:r>
              <a:rPr sz="600" spc="-20" dirty="0">
                <a:solidFill>
                  <a:srgbClr val="0A000A"/>
                </a:solidFill>
                <a:latin typeface="Arial"/>
                <a:cs typeface="Arial"/>
              </a:rPr>
              <a:t> </a:t>
            </a:r>
            <a:r>
              <a:rPr sz="600" dirty="0">
                <a:solidFill>
                  <a:srgbClr val="0A000A"/>
                </a:solidFill>
                <a:latin typeface="Arial"/>
                <a:cs typeface="Arial"/>
              </a:rPr>
              <a:t>r</a:t>
            </a:r>
            <a:r>
              <a:rPr sz="600" spc="-10" dirty="0">
                <a:solidFill>
                  <a:srgbClr val="0A000A"/>
                </a:solidFill>
                <a:latin typeface="Arial"/>
                <a:cs typeface="Arial"/>
              </a:rPr>
              <a:t> </a:t>
            </a:r>
            <a:r>
              <a:rPr sz="600" spc="-40" dirty="0">
                <a:solidFill>
                  <a:srgbClr val="0A000A"/>
                </a:solidFill>
                <a:latin typeface="Arial"/>
                <a:cs typeface="Arial"/>
              </a:rPr>
              <a:t>a</a:t>
            </a:r>
            <a:r>
              <a:rPr sz="600" spc="-10" dirty="0">
                <a:solidFill>
                  <a:srgbClr val="0A000A"/>
                </a:solidFill>
                <a:latin typeface="Arial"/>
                <a:cs typeface="Arial"/>
              </a:rPr>
              <a:t> </a:t>
            </a:r>
            <a:r>
              <a:rPr sz="600" dirty="0">
                <a:solidFill>
                  <a:srgbClr val="0A000A"/>
                </a:solidFill>
                <a:latin typeface="Arial"/>
                <a:cs typeface="Arial"/>
              </a:rPr>
              <a:t>f</a:t>
            </a:r>
            <a:r>
              <a:rPr sz="600" spc="-15" dirty="0">
                <a:solidFill>
                  <a:srgbClr val="0A000A"/>
                </a:solidFill>
                <a:latin typeface="Arial"/>
                <a:cs typeface="Arial"/>
              </a:rPr>
              <a:t> </a:t>
            </a:r>
            <a:r>
              <a:rPr sz="600" dirty="0">
                <a:solidFill>
                  <a:srgbClr val="0A000A"/>
                </a:solidFill>
                <a:latin typeface="Arial"/>
                <a:cs typeface="Arial"/>
              </a:rPr>
              <a:t>f</a:t>
            </a:r>
            <a:r>
              <a:rPr sz="600" spc="-10" dirty="0">
                <a:solidFill>
                  <a:srgbClr val="0A000A"/>
                </a:solidFill>
                <a:latin typeface="Arial"/>
                <a:cs typeface="Arial"/>
              </a:rPr>
              <a:t> </a:t>
            </a:r>
            <a:r>
              <a:rPr sz="600" dirty="0">
                <a:solidFill>
                  <a:srgbClr val="0A000A"/>
                </a:solidFill>
                <a:latin typeface="Arial"/>
                <a:cs typeface="Arial"/>
              </a:rPr>
              <a:t>i</a:t>
            </a:r>
            <a:r>
              <a:rPr sz="600" spc="-10" dirty="0">
                <a:solidFill>
                  <a:srgbClr val="0A000A"/>
                </a:solidFill>
                <a:latin typeface="Arial"/>
                <a:cs typeface="Arial"/>
              </a:rPr>
              <a:t> </a:t>
            </a:r>
            <a:r>
              <a:rPr sz="600" dirty="0">
                <a:solidFill>
                  <a:srgbClr val="0A000A"/>
                </a:solidFill>
                <a:latin typeface="Arial"/>
                <a:cs typeface="Arial"/>
              </a:rPr>
              <a:t>c</a:t>
            </a:r>
            <a:r>
              <a:rPr sz="600" spc="245" dirty="0">
                <a:solidFill>
                  <a:srgbClr val="0A000A"/>
                </a:solidFill>
                <a:latin typeface="Arial"/>
                <a:cs typeface="Arial"/>
              </a:rPr>
              <a:t>  </a:t>
            </a:r>
            <a:r>
              <a:rPr sz="600" dirty="0">
                <a:solidFill>
                  <a:srgbClr val="0A000A"/>
                </a:solidFill>
                <a:latin typeface="Arial"/>
                <a:cs typeface="Arial"/>
              </a:rPr>
              <a:t>l</a:t>
            </a:r>
            <a:r>
              <a:rPr sz="600" spc="-15" dirty="0">
                <a:solidFill>
                  <a:srgbClr val="0A000A"/>
                </a:solidFill>
                <a:latin typeface="Arial"/>
                <a:cs typeface="Arial"/>
              </a:rPr>
              <a:t> </a:t>
            </a:r>
            <a:r>
              <a:rPr sz="600" dirty="0">
                <a:solidFill>
                  <a:srgbClr val="0A000A"/>
                </a:solidFill>
                <a:latin typeface="Arial"/>
                <a:cs typeface="Arial"/>
              </a:rPr>
              <a:t>i</a:t>
            </a:r>
            <a:r>
              <a:rPr sz="600" spc="-10" dirty="0">
                <a:solidFill>
                  <a:srgbClr val="0A000A"/>
                </a:solidFill>
                <a:latin typeface="Arial"/>
                <a:cs typeface="Arial"/>
              </a:rPr>
              <a:t> </a:t>
            </a:r>
            <a:r>
              <a:rPr sz="600" spc="-20" dirty="0">
                <a:solidFill>
                  <a:srgbClr val="0A000A"/>
                </a:solidFill>
                <a:latin typeface="Arial"/>
                <a:cs typeface="Arial"/>
              </a:rPr>
              <a:t>g</a:t>
            </a:r>
            <a:r>
              <a:rPr sz="600" spc="-15" dirty="0">
                <a:solidFill>
                  <a:srgbClr val="0A000A"/>
                </a:solidFill>
                <a:latin typeface="Arial"/>
                <a:cs typeface="Arial"/>
              </a:rPr>
              <a:t> </a:t>
            </a:r>
            <a:r>
              <a:rPr sz="600" dirty="0">
                <a:solidFill>
                  <a:srgbClr val="0A000A"/>
                </a:solidFill>
                <a:latin typeface="Arial"/>
                <a:cs typeface="Arial"/>
              </a:rPr>
              <a:t>h</a:t>
            </a:r>
            <a:r>
              <a:rPr sz="600" spc="-10" dirty="0">
                <a:solidFill>
                  <a:srgbClr val="0A000A"/>
                </a:solidFill>
                <a:latin typeface="Arial"/>
                <a:cs typeface="Arial"/>
              </a:rPr>
              <a:t> </a:t>
            </a:r>
            <a:r>
              <a:rPr sz="600" spc="60" dirty="0">
                <a:solidFill>
                  <a:srgbClr val="0A000A"/>
                </a:solidFill>
                <a:latin typeface="Arial"/>
                <a:cs typeface="Arial"/>
              </a:rPr>
              <a:t>t (V,</a:t>
            </a:r>
            <a:r>
              <a:rPr sz="600" spc="445" dirty="0">
                <a:solidFill>
                  <a:srgbClr val="0A000A"/>
                </a:solidFill>
                <a:latin typeface="Arial"/>
                <a:cs typeface="Arial"/>
              </a:rPr>
              <a:t> </a:t>
            </a:r>
            <a:r>
              <a:rPr sz="600" spc="-25" dirty="0">
                <a:solidFill>
                  <a:srgbClr val="0A000A"/>
                </a:solidFill>
                <a:latin typeface="Arial"/>
                <a:cs typeface="Arial"/>
              </a:rPr>
              <a:t>g</a:t>
            </a:r>
            <a:r>
              <a:rPr sz="600" spc="-85" dirty="0">
                <a:solidFill>
                  <a:srgbClr val="0A000A"/>
                </a:solidFill>
                <a:latin typeface="Arial"/>
                <a:cs typeface="Arial"/>
              </a:rPr>
              <a:t> </a:t>
            </a:r>
            <a:r>
              <a:rPr sz="600" dirty="0">
                <a:solidFill>
                  <a:srgbClr val="0A000A"/>
                </a:solidFill>
                <a:latin typeface="Arial"/>
                <a:cs typeface="Arial"/>
              </a:rPr>
              <a:t>re</a:t>
            </a:r>
            <a:r>
              <a:rPr sz="600" spc="-80" dirty="0">
                <a:solidFill>
                  <a:srgbClr val="0A000A"/>
                </a:solidFill>
                <a:latin typeface="Arial"/>
                <a:cs typeface="Arial"/>
              </a:rPr>
              <a:t> </a:t>
            </a:r>
            <a:r>
              <a:rPr sz="600" spc="-60" dirty="0">
                <a:solidFill>
                  <a:srgbClr val="0A000A"/>
                </a:solidFill>
                <a:latin typeface="Arial"/>
                <a:cs typeface="Arial"/>
              </a:rPr>
              <a:t>e</a:t>
            </a:r>
            <a:r>
              <a:rPr sz="600" spc="-80" dirty="0">
                <a:solidFill>
                  <a:srgbClr val="0A000A"/>
                </a:solidFill>
                <a:latin typeface="Arial"/>
                <a:cs typeface="Arial"/>
              </a:rPr>
              <a:t> </a:t>
            </a:r>
            <a:r>
              <a:rPr sz="600" dirty="0">
                <a:solidFill>
                  <a:srgbClr val="0A000A"/>
                </a:solidFill>
                <a:latin typeface="Arial"/>
                <a:cs typeface="Arial"/>
              </a:rPr>
              <a:t>n</a:t>
            </a:r>
            <a:r>
              <a:rPr sz="600" spc="-15" dirty="0">
                <a:solidFill>
                  <a:srgbClr val="0A000A"/>
                </a:solidFill>
                <a:latin typeface="Arial"/>
                <a:cs typeface="Arial"/>
              </a:rPr>
              <a:t> </a:t>
            </a:r>
            <a:r>
              <a:rPr sz="600" dirty="0">
                <a:solidFill>
                  <a:srgbClr val="0A000A"/>
                </a:solidFill>
                <a:latin typeface="Arial"/>
                <a:cs typeface="Arial"/>
              </a:rPr>
              <a:t>)</a:t>
            </a:r>
            <a:r>
              <a:rPr sz="600" spc="240" dirty="0">
                <a:solidFill>
                  <a:srgbClr val="0A000A"/>
                </a:solidFill>
                <a:latin typeface="Arial"/>
                <a:cs typeface="Arial"/>
              </a:rPr>
              <a:t> </a:t>
            </a:r>
            <a:r>
              <a:rPr sz="600" spc="65" dirty="0">
                <a:solidFill>
                  <a:srgbClr val="0A000A"/>
                </a:solidFill>
                <a:latin typeface="Arial"/>
                <a:cs typeface="Arial"/>
              </a:rPr>
              <a:t>=</a:t>
            </a:r>
            <a:r>
              <a:rPr sz="600" i="1" spc="65" dirty="0">
                <a:solidFill>
                  <a:srgbClr val="0A000A"/>
                </a:solidFill>
                <a:latin typeface="Verdana"/>
                <a:cs typeface="Verdana"/>
              </a:rPr>
              <a:t>&gt;</a:t>
            </a:r>
            <a:r>
              <a:rPr sz="600" spc="65" dirty="0">
                <a:solidFill>
                  <a:srgbClr val="0A000A"/>
                </a:solidFill>
                <a:latin typeface="Arial"/>
                <a:cs typeface="Arial"/>
              </a:rPr>
              <a:t>o</a:t>
            </a:r>
            <a:r>
              <a:rPr sz="600" spc="-60" dirty="0">
                <a:solidFill>
                  <a:srgbClr val="0A000A"/>
                </a:solidFill>
                <a:latin typeface="Arial"/>
                <a:cs typeface="Arial"/>
              </a:rPr>
              <a:t> </a:t>
            </a:r>
            <a:r>
              <a:rPr sz="600" dirty="0">
                <a:solidFill>
                  <a:srgbClr val="0A000A"/>
                </a:solidFill>
                <a:latin typeface="Arial"/>
                <a:cs typeface="Arial"/>
              </a:rPr>
              <a:t>(</a:t>
            </a:r>
            <a:r>
              <a:rPr sz="600" spc="-5" dirty="0">
                <a:solidFill>
                  <a:srgbClr val="0A000A"/>
                </a:solidFill>
                <a:latin typeface="Arial"/>
                <a:cs typeface="Arial"/>
              </a:rPr>
              <a:t> </a:t>
            </a:r>
            <a:r>
              <a:rPr sz="600" spc="-65" dirty="0">
                <a:solidFill>
                  <a:srgbClr val="0A000A"/>
                </a:solidFill>
                <a:latin typeface="Arial"/>
                <a:cs typeface="Arial"/>
              </a:rPr>
              <a:t>s</a:t>
            </a:r>
            <a:r>
              <a:rPr sz="600" spc="-85" dirty="0">
                <a:solidFill>
                  <a:srgbClr val="0A000A"/>
                </a:solidFill>
                <a:latin typeface="Arial"/>
                <a:cs typeface="Arial"/>
              </a:rPr>
              <a:t> </a:t>
            </a:r>
            <a:r>
              <a:rPr sz="600" spc="60" dirty="0">
                <a:solidFill>
                  <a:srgbClr val="0A000A"/>
                </a:solidFill>
                <a:latin typeface="Arial"/>
                <a:cs typeface="Arial"/>
              </a:rPr>
              <a:t>to</a:t>
            </a:r>
            <a:r>
              <a:rPr sz="600" spc="-80" dirty="0">
                <a:solidFill>
                  <a:srgbClr val="0A000A"/>
                </a:solidFill>
                <a:latin typeface="Arial"/>
                <a:cs typeface="Arial"/>
              </a:rPr>
              <a:t> </a:t>
            </a:r>
            <a:r>
              <a:rPr sz="600" dirty="0">
                <a:solidFill>
                  <a:srgbClr val="0A000A"/>
                </a:solidFill>
                <a:latin typeface="Arial"/>
                <a:cs typeface="Arial"/>
              </a:rPr>
              <a:t>p</a:t>
            </a:r>
            <a:r>
              <a:rPr sz="600" spc="-5" dirty="0">
                <a:solidFill>
                  <a:srgbClr val="0A000A"/>
                </a:solidFill>
                <a:latin typeface="Arial"/>
                <a:cs typeface="Arial"/>
              </a:rPr>
              <a:t> </a:t>
            </a:r>
            <a:r>
              <a:rPr sz="600" spc="55" dirty="0">
                <a:solidFill>
                  <a:srgbClr val="0A000A"/>
                </a:solidFill>
                <a:latin typeface="Arial"/>
                <a:cs typeface="Arial"/>
              </a:rPr>
              <a:t>(V</a:t>
            </a:r>
            <a:r>
              <a:rPr sz="600" spc="-60" dirty="0">
                <a:solidFill>
                  <a:srgbClr val="0A000A"/>
                </a:solidFill>
                <a:latin typeface="Arial"/>
                <a:cs typeface="Arial"/>
              </a:rPr>
              <a:t> </a:t>
            </a:r>
            <a:r>
              <a:rPr sz="600" dirty="0">
                <a:solidFill>
                  <a:srgbClr val="0A000A"/>
                </a:solidFill>
                <a:latin typeface="Arial"/>
                <a:cs typeface="Arial"/>
              </a:rPr>
              <a:t>)</a:t>
            </a:r>
            <a:r>
              <a:rPr sz="600" spc="-40" dirty="0">
                <a:solidFill>
                  <a:srgbClr val="0A000A"/>
                </a:solidFill>
                <a:latin typeface="Arial"/>
                <a:cs typeface="Arial"/>
              </a:rPr>
              <a:t> </a:t>
            </a:r>
            <a:r>
              <a:rPr sz="600" dirty="0">
                <a:solidFill>
                  <a:srgbClr val="0A000A"/>
                </a:solidFill>
                <a:latin typeface="Arial"/>
                <a:cs typeface="Arial"/>
              </a:rPr>
              <a:t>)</a:t>
            </a:r>
            <a:r>
              <a:rPr sz="600" spc="-40" dirty="0">
                <a:solidFill>
                  <a:srgbClr val="0A000A"/>
                </a:solidFill>
                <a:latin typeface="Arial"/>
                <a:cs typeface="Arial"/>
              </a:rPr>
              <a:t> </a:t>
            </a:r>
            <a:r>
              <a:rPr sz="600" spc="-50" dirty="0">
                <a:solidFill>
                  <a:srgbClr val="0A000A"/>
                </a:solidFill>
                <a:latin typeface="Arial"/>
                <a:cs typeface="Arial"/>
              </a:rPr>
              <a:t>.</a:t>
            </a:r>
            <a:endParaRPr sz="600">
              <a:latin typeface="Arial"/>
              <a:cs typeface="Arial"/>
            </a:endParaRPr>
          </a:p>
          <a:p>
            <a:pPr>
              <a:lnSpc>
                <a:spcPct val="100000"/>
              </a:lnSpc>
              <a:spcBef>
                <a:spcPts val="45"/>
              </a:spcBef>
            </a:pPr>
            <a:endParaRPr sz="550">
              <a:latin typeface="Arial"/>
              <a:cs typeface="Arial"/>
            </a:endParaRPr>
          </a:p>
          <a:p>
            <a:pPr marL="12700">
              <a:lnSpc>
                <a:spcPts val="710"/>
              </a:lnSpc>
            </a:pPr>
            <a:r>
              <a:rPr sz="600" dirty="0">
                <a:solidFill>
                  <a:srgbClr val="0A000A"/>
                </a:solidFill>
                <a:latin typeface="Arial"/>
                <a:cs typeface="Arial"/>
              </a:rPr>
              <a:t>sup</a:t>
            </a:r>
            <a:r>
              <a:rPr sz="600" spc="-25" dirty="0">
                <a:solidFill>
                  <a:srgbClr val="0A000A"/>
                </a:solidFill>
                <a:latin typeface="Arial"/>
                <a:cs typeface="Arial"/>
              </a:rPr>
              <a:t> </a:t>
            </a:r>
            <a:r>
              <a:rPr sz="600" dirty="0">
                <a:solidFill>
                  <a:srgbClr val="0A000A"/>
                </a:solidFill>
                <a:latin typeface="Arial"/>
                <a:cs typeface="Arial"/>
              </a:rPr>
              <a:t>(</a:t>
            </a:r>
            <a:r>
              <a:rPr sz="600" spc="-25" dirty="0">
                <a:solidFill>
                  <a:srgbClr val="0A000A"/>
                </a:solidFill>
                <a:latin typeface="Arial"/>
                <a:cs typeface="Arial"/>
              </a:rPr>
              <a:t> </a:t>
            </a:r>
            <a:r>
              <a:rPr sz="600" dirty="0">
                <a:solidFill>
                  <a:srgbClr val="0A000A"/>
                </a:solidFill>
                <a:latin typeface="Arial"/>
                <a:cs typeface="Arial"/>
              </a:rPr>
              <a:t>r4</a:t>
            </a:r>
            <a:r>
              <a:rPr sz="600" spc="75" dirty="0">
                <a:solidFill>
                  <a:srgbClr val="0A000A"/>
                </a:solidFill>
                <a:latin typeface="Arial"/>
                <a:cs typeface="Arial"/>
              </a:rPr>
              <a:t> </a:t>
            </a:r>
            <a:r>
              <a:rPr sz="600" dirty="0">
                <a:solidFill>
                  <a:srgbClr val="0A000A"/>
                </a:solidFill>
                <a:latin typeface="Arial"/>
                <a:cs typeface="Arial"/>
              </a:rPr>
              <a:t>,</a:t>
            </a:r>
            <a:r>
              <a:rPr sz="600" spc="465" dirty="0">
                <a:solidFill>
                  <a:srgbClr val="0A000A"/>
                </a:solidFill>
                <a:latin typeface="Arial"/>
                <a:cs typeface="Arial"/>
              </a:rPr>
              <a:t> </a:t>
            </a:r>
            <a:r>
              <a:rPr sz="600" dirty="0">
                <a:solidFill>
                  <a:srgbClr val="0A000A"/>
                </a:solidFill>
                <a:latin typeface="Arial"/>
                <a:cs typeface="Arial"/>
              </a:rPr>
              <a:t>r</a:t>
            </a:r>
            <a:r>
              <a:rPr sz="600" spc="-85" dirty="0">
                <a:solidFill>
                  <a:srgbClr val="0A000A"/>
                </a:solidFill>
                <a:latin typeface="Arial"/>
                <a:cs typeface="Arial"/>
              </a:rPr>
              <a:t> </a:t>
            </a:r>
            <a:r>
              <a:rPr sz="600" dirty="0">
                <a:solidFill>
                  <a:srgbClr val="0A000A"/>
                </a:solidFill>
                <a:latin typeface="Arial"/>
                <a:cs typeface="Arial"/>
              </a:rPr>
              <a:t>1</a:t>
            </a:r>
            <a:r>
              <a:rPr sz="600" spc="50" dirty="0">
                <a:solidFill>
                  <a:srgbClr val="0A000A"/>
                </a:solidFill>
                <a:latin typeface="Arial"/>
                <a:cs typeface="Arial"/>
              </a:rPr>
              <a:t> </a:t>
            </a:r>
            <a:r>
              <a:rPr sz="600" dirty="0">
                <a:solidFill>
                  <a:srgbClr val="0A000A"/>
                </a:solidFill>
                <a:latin typeface="Arial"/>
                <a:cs typeface="Arial"/>
              </a:rPr>
              <a:t>)</a:t>
            </a:r>
            <a:r>
              <a:rPr sz="600" spc="-40" dirty="0">
                <a:solidFill>
                  <a:srgbClr val="0A000A"/>
                </a:solidFill>
                <a:latin typeface="Arial"/>
                <a:cs typeface="Arial"/>
              </a:rPr>
              <a:t> </a:t>
            </a:r>
            <a:r>
              <a:rPr sz="600" spc="-50" dirty="0">
                <a:solidFill>
                  <a:srgbClr val="0A000A"/>
                </a:solidFill>
                <a:latin typeface="Arial"/>
                <a:cs typeface="Arial"/>
              </a:rPr>
              <a:t>.</a:t>
            </a:r>
            <a:endParaRPr sz="600">
              <a:latin typeface="Arial"/>
              <a:cs typeface="Arial"/>
            </a:endParaRPr>
          </a:p>
          <a:p>
            <a:pPr marL="12700">
              <a:lnSpc>
                <a:spcPts val="710"/>
              </a:lnSpc>
            </a:pPr>
            <a:r>
              <a:rPr sz="600" dirty="0">
                <a:solidFill>
                  <a:srgbClr val="0A000A"/>
                </a:solidFill>
                <a:latin typeface="Arial"/>
                <a:cs typeface="Arial"/>
              </a:rPr>
              <a:t>sup</a:t>
            </a:r>
            <a:r>
              <a:rPr sz="600" spc="-25" dirty="0">
                <a:solidFill>
                  <a:srgbClr val="0A000A"/>
                </a:solidFill>
                <a:latin typeface="Arial"/>
                <a:cs typeface="Arial"/>
              </a:rPr>
              <a:t> </a:t>
            </a:r>
            <a:r>
              <a:rPr sz="600" dirty="0">
                <a:solidFill>
                  <a:srgbClr val="0A000A"/>
                </a:solidFill>
                <a:latin typeface="Arial"/>
                <a:cs typeface="Arial"/>
              </a:rPr>
              <a:t>(</a:t>
            </a:r>
            <a:r>
              <a:rPr sz="600" spc="-25" dirty="0">
                <a:solidFill>
                  <a:srgbClr val="0A000A"/>
                </a:solidFill>
                <a:latin typeface="Arial"/>
                <a:cs typeface="Arial"/>
              </a:rPr>
              <a:t> </a:t>
            </a:r>
            <a:r>
              <a:rPr sz="600" dirty="0">
                <a:solidFill>
                  <a:srgbClr val="0A000A"/>
                </a:solidFill>
                <a:latin typeface="Arial"/>
                <a:cs typeface="Arial"/>
              </a:rPr>
              <a:t>r5</a:t>
            </a:r>
            <a:r>
              <a:rPr sz="600" spc="75" dirty="0">
                <a:solidFill>
                  <a:srgbClr val="0A000A"/>
                </a:solidFill>
                <a:latin typeface="Arial"/>
                <a:cs typeface="Arial"/>
              </a:rPr>
              <a:t> </a:t>
            </a:r>
            <a:r>
              <a:rPr sz="600" dirty="0">
                <a:solidFill>
                  <a:srgbClr val="0A000A"/>
                </a:solidFill>
                <a:latin typeface="Arial"/>
                <a:cs typeface="Arial"/>
              </a:rPr>
              <a:t>,</a:t>
            </a:r>
            <a:r>
              <a:rPr sz="600" spc="465" dirty="0">
                <a:solidFill>
                  <a:srgbClr val="0A000A"/>
                </a:solidFill>
                <a:latin typeface="Arial"/>
                <a:cs typeface="Arial"/>
              </a:rPr>
              <a:t> </a:t>
            </a:r>
            <a:r>
              <a:rPr sz="600" dirty="0">
                <a:solidFill>
                  <a:srgbClr val="0A000A"/>
                </a:solidFill>
                <a:latin typeface="Arial"/>
                <a:cs typeface="Arial"/>
              </a:rPr>
              <a:t>r</a:t>
            </a:r>
            <a:r>
              <a:rPr sz="600" spc="-85" dirty="0">
                <a:solidFill>
                  <a:srgbClr val="0A000A"/>
                </a:solidFill>
                <a:latin typeface="Arial"/>
                <a:cs typeface="Arial"/>
              </a:rPr>
              <a:t> </a:t>
            </a:r>
            <a:r>
              <a:rPr sz="600" dirty="0">
                <a:solidFill>
                  <a:srgbClr val="0A000A"/>
                </a:solidFill>
                <a:latin typeface="Arial"/>
                <a:cs typeface="Arial"/>
              </a:rPr>
              <a:t>2</a:t>
            </a:r>
            <a:r>
              <a:rPr sz="600" spc="50" dirty="0">
                <a:solidFill>
                  <a:srgbClr val="0A000A"/>
                </a:solidFill>
                <a:latin typeface="Arial"/>
                <a:cs typeface="Arial"/>
              </a:rPr>
              <a:t> </a:t>
            </a:r>
            <a:r>
              <a:rPr sz="600" dirty="0">
                <a:solidFill>
                  <a:srgbClr val="0A000A"/>
                </a:solidFill>
                <a:latin typeface="Arial"/>
                <a:cs typeface="Arial"/>
              </a:rPr>
              <a:t>)</a:t>
            </a:r>
            <a:r>
              <a:rPr sz="600" spc="-40" dirty="0">
                <a:solidFill>
                  <a:srgbClr val="0A000A"/>
                </a:solidFill>
                <a:latin typeface="Arial"/>
                <a:cs typeface="Arial"/>
              </a:rPr>
              <a:t> </a:t>
            </a:r>
            <a:r>
              <a:rPr sz="600" spc="-50" dirty="0">
                <a:solidFill>
                  <a:srgbClr val="0A000A"/>
                </a:solidFill>
                <a:latin typeface="Arial"/>
                <a:cs typeface="Arial"/>
              </a:rPr>
              <a:t>.</a:t>
            </a:r>
            <a:endParaRPr sz="600">
              <a:latin typeface="Arial"/>
              <a:cs typeface="Arial"/>
            </a:endParaRPr>
          </a:p>
          <a:p>
            <a:pPr>
              <a:lnSpc>
                <a:spcPct val="100000"/>
              </a:lnSpc>
              <a:spcBef>
                <a:spcPts val="40"/>
              </a:spcBef>
            </a:pPr>
            <a:endParaRPr sz="550">
              <a:latin typeface="Arial"/>
              <a:cs typeface="Arial"/>
            </a:endParaRPr>
          </a:p>
          <a:p>
            <a:pPr marL="15240">
              <a:lnSpc>
                <a:spcPts val="710"/>
              </a:lnSpc>
            </a:pPr>
            <a:r>
              <a:rPr sz="600" dirty="0">
                <a:solidFill>
                  <a:srgbClr val="0A000A"/>
                </a:solidFill>
                <a:latin typeface="Arial"/>
                <a:cs typeface="Arial"/>
              </a:rPr>
              <a:t>f</a:t>
            </a:r>
            <a:r>
              <a:rPr sz="600" spc="-85" dirty="0">
                <a:solidFill>
                  <a:srgbClr val="0A000A"/>
                </a:solidFill>
                <a:latin typeface="Arial"/>
                <a:cs typeface="Arial"/>
              </a:rPr>
              <a:t> </a:t>
            </a:r>
            <a:r>
              <a:rPr sz="600" dirty="0">
                <a:solidFill>
                  <a:srgbClr val="0A000A"/>
                </a:solidFill>
                <a:latin typeface="Arial"/>
                <a:cs typeface="Arial"/>
              </a:rPr>
              <a:t>0</a:t>
            </a:r>
            <a:r>
              <a:rPr sz="600" spc="335" dirty="0">
                <a:solidFill>
                  <a:srgbClr val="0A000A"/>
                </a:solidFill>
                <a:latin typeface="Arial"/>
                <a:cs typeface="Arial"/>
              </a:rPr>
              <a:t> </a:t>
            </a:r>
            <a:r>
              <a:rPr sz="600" spc="75" dirty="0">
                <a:solidFill>
                  <a:srgbClr val="0A000A"/>
                </a:solidFill>
                <a:latin typeface="Arial"/>
                <a:cs typeface="Arial"/>
              </a:rPr>
              <a:t>:</a:t>
            </a:r>
            <a:r>
              <a:rPr sz="600" spc="75" dirty="0">
                <a:solidFill>
                  <a:srgbClr val="0A000A"/>
                </a:solidFill>
                <a:latin typeface="Calibri"/>
                <a:cs typeface="Calibri"/>
              </a:rPr>
              <a:t>−</a:t>
            </a:r>
            <a:r>
              <a:rPr sz="600" i="1" spc="75" dirty="0">
                <a:solidFill>
                  <a:srgbClr val="0A000A"/>
                </a:solidFill>
                <a:latin typeface="Verdana"/>
                <a:cs typeface="Verdana"/>
              </a:rPr>
              <a:t>&gt;</a:t>
            </a:r>
            <a:r>
              <a:rPr sz="600" spc="75" dirty="0">
                <a:solidFill>
                  <a:srgbClr val="0A000A"/>
                </a:solidFill>
                <a:latin typeface="Arial"/>
                <a:cs typeface="Arial"/>
              </a:rPr>
              <a:t>a</a:t>
            </a:r>
            <a:r>
              <a:rPr sz="600" spc="-40" dirty="0">
                <a:solidFill>
                  <a:srgbClr val="0A000A"/>
                </a:solidFill>
                <a:latin typeface="Arial"/>
                <a:cs typeface="Arial"/>
              </a:rPr>
              <a:t> </a:t>
            </a:r>
            <a:r>
              <a:rPr sz="600" spc="-10" dirty="0">
                <a:solidFill>
                  <a:srgbClr val="0A000A"/>
                </a:solidFill>
                <a:latin typeface="Arial"/>
                <a:cs typeface="Arial"/>
              </a:rPr>
              <a:t>u</a:t>
            </a:r>
            <a:r>
              <a:rPr sz="600" spc="-35" dirty="0">
                <a:solidFill>
                  <a:srgbClr val="0A000A"/>
                </a:solidFill>
                <a:latin typeface="Arial"/>
                <a:cs typeface="Arial"/>
              </a:rPr>
              <a:t> </a:t>
            </a:r>
            <a:r>
              <a:rPr sz="600" spc="60" dirty="0">
                <a:solidFill>
                  <a:srgbClr val="0A000A"/>
                </a:solidFill>
                <a:latin typeface="Arial"/>
                <a:cs typeface="Arial"/>
              </a:rPr>
              <a:t>t</a:t>
            </a:r>
            <a:r>
              <a:rPr sz="600" spc="-35" dirty="0">
                <a:solidFill>
                  <a:srgbClr val="0A000A"/>
                </a:solidFill>
                <a:latin typeface="Arial"/>
                <a:cs typeface="Arial"/>
              </a:rPr>
              <a:t> </a:t>
            </a:r>
            <a:r>
              <a:rPr sz="600" spc="-10" dirty="0">
                <a:solidFill>
                  <a:srgbClr val="0A000A"/>
                </a:solidFill>
                <a:latin typeface="Arial"/>
                <a:cs typeface="Arial"/>
              </a:rPr>
              <a:t>h</a:t>
            </a:r>
            <a:r>
              <a:rPr sz="600" spc="-40" dirty="0">
                <a:solidFill>
                  <a:srgbClr val="0A000A"/>
                </a:solidFill>
                <a:latin typeface="Arial"/>
                <a:cs typeface="Arial"/>
              </a:rPr>
              <a:t> </a:t>
            </a:r>
            <a:r>
              <a:rPr sz="600" spc="-25" dirty="0">
                <a:solidFill>
                  <a:srgbClr val="0A000A"/>
                </a:solidFill>
                <a:latin typeface="Arial"/>
                <a:cs typeface="Arial"/>
              </a:rPr>
              <a:t>o</a:t>
            </a:r>
            <a:r>
              <a:rPr sz="600" spc="-35" dirty="0">
                <a:solidFill>
                  <a:srgbClr val="0A000A"/>
                </a:solidFill>
                <a:latin typeface="Arial"/>
                <a:cs typeface="Arial"/>
              </a:rPr>
              <a:t> </a:t>
            </a:r>
            <a:r>
              <a:rPr sz="600" dirty="0">
                <a:solidFill>
                  <a:srgbClr val="0A000A"/>
                </a:solidFill>
                <a:latin typeface="Arial"/>
                <a:cs typeface="Arial"/>
              </a:rPr>
              <a:t>r</a:t>
            </a:r>
            <a:r>
              <a:rPr sz="600" spc="-40" dirty="0">
                <a:solidFill>
                  <a:srgbClr val="0A000A"/>
                </a:solidFill>
                <a:latin typeface="Arial"/>
                <a:cs typeface="Arial"/>
              </a:rPr>
              <a:t> </a:t>
            </a:r>
            <a:r>
              <a:rPr sz="600" dirty="0">
                <a:solidFill>
                  <a:srgbClr val="0A000A"/>
                </a:solidFill>
                <a:latin typeface="Arial"/>
                <a:cs typeface="Arial"/>
              </a:rPr>
              <a:t>i</a:t>
            </a:r>
            <a:r>
              <a:rPr sz="600" spc="-35" dirty="0">
                <a:solidFill>
                  <a:srgbClr val="0A000A"/>
                </a:solidFill>
                <a:latin typeface="Arial"/>
                <a:cs typeface="Arial"/>
              </a:rPr>
              <a:t> </a:t>
            </a:r>
            <a:r>
              <a:rPr sz="600" spc="-65" dirty="0">
                <a:solidFill>
                  <a:srgbClr val="0A000A"/>
                </a:solidFill>
                <a:latin typeface="Arial"/>
                <a:cs typeface="Arial"/>
              </a:rPr>
              <a:t>s</a:t>
            </a:r>
            <a:r>
              <a:rPr sz="600" spc="-40" dirty="0">
                <a:solidFill>
                  <a:srgbClr val="0A000A"/>
                </a:solidFill>
                <a:latin typeface="Arial"/>
                <a:cs typeface="Arial"/>
              </a:rPr>
              <a:t> </a:t>
            </a:r>
            <a:r>
              <a:rPr sz="600" spc="-60" dirty="0">
                <a:solidFill>
                  <a:srgbClr val="0A000A"/>
                </a:solidFill>
                <a:latin typeface="Arial"/>
                <a:cs typeface="Arial"/>
              </a:rPr>
              <a:t>e</a:t>
            </a:r>
            <a:r>
              <a:rPr sz="600" spc="-35" dirty="0">
                <a:solidFill>
                  <a:srgbClr val="0A000A"/>
                </a:solidFill>
                <a:latin typeface="Arial"/>
                <a:cs typeface="Arial"/>
              </a:rPr>
              <a:t> </a:t>
            </a:r>
            <a:r>
              <a:rPr sz="600" dirty="0">
                <a:solidFill>
                  <a:srgbClr val="0A000A"/>
                </a:solidFill>
                <a:latin typeface="Arial"/>
                <a:cs typeface="Arial"/>
              </a:rPr>
              <a:t>d</a:t>
            </a:r>
            <a:r>
              <a:rPr sz="600" spc="305" dirty="0">
                <a:solidFill>
                  <a:srgbClr val="0A000A"/>
                </a:solidFill>
                <a:latin typeface="Arial"/>
                <a:cs typeface="Arial"/>
              </a:rPr>
              <a:t>  </a:t>
            </a:r>
            <a:r>
              <a:rPr sz="600" spc="-10" dirty="0">
                <a:solidFill>
                  <a:srgbClr val="0A000A"/>
                </a:solidFill>
                <a:latin typeface="Arial"/>
                <a:cs typeface="Arial"/>
              </a:rPr>
              <a:t>v</a:t>
            </a:r>
            <a:r>
              <a:rPr sz="600" spc="-35" dirty="0">
                <a:solidFill>
                  <a:srgbClr val="0A000A"/>
                </a:solidFill>
                <a:latin typeface="Arial"/>
                <a:cs typeface="Arial"/>
              </a:rPr>
              <a:t> </a:t>
            </a:r>
            <a:r>
              <a:rPr sz="600" spc="-60" dirty="0">
                <a:solidFill>
                  <a:srgbClr val="0A000A"/>
                </a:solidFill>
                <a:latin typeface="Arial"/>
                <a:cs typeface="Arial"/>
              </a:rPr>
              <a:t>e</a:t>
            </a:r>
            <a:r>
              <a:rPr sz="600" spc="-35" dirty="0">
                <a:solidFill>
                  <a:srgbClr val="0A000A"/>
                </a:solidFill>
                <a:latin typeface="Arial"/>
                <a:cs typeface="Arial"/>
              </a:rPr>
              <a:t> </a:t>
            </a:r>
            <a:r>
              <a:rPr sz="600" spc="-10" dirty="0">
                <a:solidFill>
                  <a:srgbClr val="0A000A"/>
                </a:solidFill>
                <a:latin typeface="Arial"/>
                <a:cs typeface="Arial"/>
              </a:rPr>
              <a:t>h</a:t>
            </a:r>
            <a:r>
              <a:rPr sz="600" spc="-40" dirty="0">
                <a:solidFill>
                  <a:srgbClr val="0A000A"/>
                </a:solidFill>
                <a:latin typeface="Arial"/>
                <a:cs typeface="Arial"/>
              </a:rPr>
              <a:t> </a:t>
            </a:r>
            <a:r>
              <a:rPr sz="600" dirty="0">
                <a:solidFill>
                  <a:srgbClr val="0A000A"/>
                </a:solidFill>
                <a:latin typeface="Arial"/>
                <a:cs typeface="Arial"/>
              </a:rPr>
              <a:t>i</a:t>
            </a:r>
            <a:r>
              <a:rPr sz="600" spc="-35" dirty="0">
                <a:solidFill>
                  <a:srgbClr val="0A000A"/>
                </a:solidFill>
                <a:latin typeface="Arial"/>
                <a:cs typeface="Arial"/>
              </a:rPr>
              <a:t> </a:t>
            </a:r>
            <a:r>
              <a:rPr sz="600" spc="-25" dirty="0">
                <a:solidFill>
                  <a:srgbClr val="0A000A"/>
                </a:solidFill>
                <a:latin typeface="Arial"/>
                <a:cs typeface="Arial"/>
              </a:rPr>
              <a:t>c</a:t>
            </a:r>
            <a:r>
              <a:rPr sz="600" spc="-40" dirty="0">
                <a:solidFill>
                  <a:srgbClr val="0A000A"/>
                </a:solidFill>
                <a:latin typeface="Arial"/>
                <a:cs typeface="Arial"/>
              </a:rPr>
              <a:t> </a:t>
            </a:r>
            <a:r>
              <a:rPr sz="600" dirty="0">
                <a:solidFill>
                  <a:srgbClr val="0A000A"/>
                </a:solidFill>
                <a:latin typeface="Arial"/>
                <a:cs typeface="Arial"/>
              </a:rPr>
              <a:t>l</a:t>
            </a:r>
            <a:r>
              <a:rPr sz="600" spc="-35" dirty="0">
                <a:solidFill>
                  <a:srgbClr val="0A000A"/>
                </a:solidFill>
                <a:latin typeface="Arial"/>
                <a:cs typeface="Arial"/>
              </a:rPr>
              <a:t> </a:t>
            </a:r>
            <a:r>
              <a:rPr sz="600" spc="-60" dirty="0">
                <a:solidFill>
                  <a:srgbClr val="0A000A"/>
                </a:solidFill>
                <a:latin typeface="Arial"/>
                <a:cs typeface="Arial"/>
              </a:rPr>
              <a:t>e</a:t>
            </a:r>
            <a:r>
              <a:rPr sz="600" spc="35" dirty="0">
                <a:solidFill>
                  <a:srgbClr val="0A000A"/>
                </a:solidFill>
                <a:latin typeface="Arial"/>
                <a:cs typeface="Arial"/>
              </a:rPr>
              <a:t> </a:t>
            </a:r>
            <a:r>
              <a:rPr sz="600" dirty="0">
                <a:solidFill>
                  <a:srgbClr val="0A000A"/>
                </a:solidFill>
                <a:latin typeface="Arial"/>
                <a:cs typeface="Arial"/>
              </a:rPr>
              <a:t>(</a:t>
            </a:r>
            <a:r>
              <a:rPr sz="600" spc="-20" dirty="0">
                <a:solidFill>
                  <a:srgbClr val="0A000A"/>
                </a:solidFill>
                <a:latin typeface="Arial"/>
                <a:cs typeface="Arial"/>
              </a:rPr>
              <a:t> </a:t>
            </a:r>
            <a:r>
              <a:rPr sz="600" dirty="0">
                <a:solidFill>
                  <a:srgbClr val="0A000A"/>
                </a:solidFill>
                <a:latin typeface="Arial"/>
                <a:cs typeface="Arial"/>
              </a:rPr>
              <a:t>ambulance</a:t>
            </a:r>
            <a:r>
              <a:rPr sz="600" spc="35" dirty="0">
                <a:solidFill>
                  <a:srgbClr val="0A000A"/>
                </a:solidFill>
                <a:latin typeface="Arial"/>
                <a:cs typeface="Arial"/>
              </a:rPr>
              <a:t> </a:t>
            </a:r>
            <a:r>
              <a:rPr sz="600" dirty="0">
                <a:solidFill>
                  <a:srgbClr val="0A000A"/>
                </a:solidFill>
                <a:latin typeface="Arial"/>
                <a:cs typeface="Arial"/>
              </a:rPr>
              <a:t>)</a:t>
            </a:r>
            <a:r>
              <a:rPr sz="600" spc="-35" dirty="0">
                <a:solidFill>
                  <a:srgbClr val="0A000A"/>
                </a:solidFill>
                <a:latin typeface="Arial"/>
                <a:cs typeface="Arial"/>
              </a:rPr>
              <a:t> </a:t>
            </a:r>
            <a:r>
              <a:rPr sz="600" spc="-50" dirty="0">
                <a:solidFill>
                  <a:srgbClr val="0A000A"/>
                </a:solidFill>
                <a:latin typeface="Arial"/>
                <a:cs typeface="Arial"/>
              </a:rPr>
              <a:t>.</a:t>
            </a:r>
            <a:endParaRPr sz="600">
              <a:latin typeface="Arial"/>
              <a:cs typeface="Arial"/>
            </a:endParaRPr>
          </a:p>
          <a:p>
            <a:pPr marL="15240" marR="610235">
              <a:lnSpc>
                <a:spcPts val="700"/>
              </a:lnSpc>
              <a:spcBef>
                <a:spcPts val="30"/>
              </a:spcBef>
            </a:pPr>
            <a:r>
              <a:rPr sz="600" dirty="0">
                <a:solidFill>
                  <a:srgbClr val="0A000A"/>
                </a:solidFill>
                <a:latin typeface="Arial"/>
                <a:cs typeface="Arial"/>
              </a:rPr>
              <a:t>f</a:t>
            </a:r>
            <a:r>
              <a:rPr sz="600" spc="-80" dirty="0">
                <a:solidFill>
                  <a:srgbClr val="0A000A"/>
                </a:solidFill>
                <a:latin typeface="Arial"/>
                <a:cs typeface="Arial"/>
              </a:rPr>
              <a:t> </a:t>
            </a:r>
            <a:r>
              <a:rPr sz="600" dirty="0">
                <a:solidFill>
                  <a:srgbClr val="0A000A"/>
                </a:solidFill>
                <a:latin typeface="Arial"/>
                <a:cs typeface="Arial"/>
              </a:rPr>
              <a:t>1</a:t>
            </a:r>
            <a:r>
              <a:rPr sz="600" spc="320" dirty="0">
                <a:solidFill>
                  <a:srgbClr val="0A000A"/>
                </a:solidFill>
                <a:latin typeface="Arial"/>
                <a:cs typeface="Arial"/>
              </a:rPr>
              <a:t> </a:t>
            </a:r>
            <a:r>
              <a:rPr sz="600" spc="80" dirty="0">
                <a:solidFill>
                  <a:srgbClr val="0A000A"/>
                </a:solidFill>
                <a:latin typeface="Arial"/>
                <a:cs typeface="Arial"/>
              </a:rPr>
              <a:t>:</a:t>
            </a:r>
            <a:r>
              <a:rPr sz="600" spc="80" dirty="0">
                <a:solidFill>
                  <a:srgbClr val="0A000A"/>
                </a:solidFill>
                <a:latin typeface="Calibri"/>
                <a:cs typeface="Calibri"/>
              </a:rPr>
              <a:t>−</a:t>
            </a:r>
            <a:r>
              <a:rPr sz="600" i="1" spc="80" dirty="0">
                <a:solidFill>
                  <a:srgbClr val="0A000A"/>
                </a:solidFill>
                <a:latin typeface="Verdana"/>
                <a:cs typeface="Verdana"/>
              </a:rPr>
              <a:t>&gt;</a:t>
            </a:r>
            <a:r>
              <a:rPr sz="600" spc="80" dirty="0">
                <a:solidFill>
                  <a:srgbClr val="0A000A"/>
                </a:solidFill>
                <a:latin typeface="Arial"/>
                <a:cs typeface="Arial"/>
              </a:rPr>
              <a:t>o</a:t>
            </a:r>
            <a:r>
              <a:rPr sz="600" spc="-85" dirty="0">
                <a:solidFill>
                  <a:srgbClr val="0A000A"/>
                </a:solidFill>
                <a:latin typeface="Arial"/>
                <a:cs typeface="Arial"/>
              </a:rPr>
              <a:t> </a:t>
            </a:r>
            <a:r>
              <a:rPr sz="600" dirty="0">
                <a:solidFill>
                  <a:srgbClr val="0A000A"/>
                </a:solidFill>
                <a:latin typeface="Arial"/>
                <a:cs typeface="Arial"/>
              </a:rPr>
              <a:t>n</a:t>
            </a:r>
            <a:r>
              <a:rPr sz="600" spc="229" dirty="0">
                <a:solidFill>
                  <a:srgbClr val="0A000A"/>
                </a:solidFill>
                <a:latin typeface="Arial"/>
                <a:cs typeface="Arial"/>
              </a:rPr>
              <a:t>  </a:t>
            </a:r>
            <a:r>
              <a:rPr sz="600" dirty="0">
                <a:solidFill>
                  <a:srgbClr val="0A000A"/>
                </a:solidFill>
                <a:latin typeface="Arial"/>
                <a:cs typeface="Arial"/>
              </a:rPr>
              <a:t>ro</a:t>
            </a:r>
            <a:r>
              <a:rPr sz="600" spc="-75" dirty="0">
                <a:solidFill>
                  <a:srgbClr val="0A000A"/>
                </a:solidFill>
                <a:latin typeface="Arial"/>
                <a:cs typeface="Arial"/>
              </a:rPr>
              <a:t> </a:t>
            </a:r>
            <a:r>
              <a:rPr sz="600" spc="-40" dirty="0">
                <a:solidFill>
                  <a:srgbClr val="0A000A"/>
                </a:solidFill>
                <a:latin typeface="Arial"/>
                <a:cs typeface="Arial"/>
              </a:rPr>
              <a:t>a</a:t>
            </a:r>
            <a:r>
              <a:rPr sz="600" spc="-85" dirty="0">
                <a:solidFill>
                  <a:srgbClr val="0A000A"/>
                </a:solidFill>
                <a:latin typeface="Arial"/>
                <a:cs typeface="Arial"/>
              </a:rPr>
              <a:t> </a:t>
            </a:r>
            <a:r>
              <a:rPr sz="600" dirty="0">
                <a:solidFill>
                  <a:srgbClr val="0A000A"/>
                </a:solidFill>
                <a:latin typeface="Arial"/>
                <a:cs typeface="Arial"/>
              </a:rPr>
              <a:t>d</a:t>
            </a:r>
            <a:r>
              <a:rPr sz="600" spc="-5" dirty="0">
                <a:solidFill>
                  <a:srgbClr val="0A000A"/>
                </a:solidFill>
                <a:latin typeface="Arial"/>
                <a:cs typeface="Arial"/>
              </a:rPr>
              <a:t> </a:t>
            </a:r>
            <a:r>
              <a:rPr sz="600" dirty="0">
                <a:solidFill>
                  <a:srgbClr val="0A000A"/>
                </a:solidFill>
                <a:latin typeface="Arial"/>
                <a:cs typeface="Arial"/>
              </a:rPr>
              <a:t>( </a:t>
            </a:r>
            <a:r>
              <a:rPr sz="600" spc="-25" dirty="0">
                <a:solidFill>
                  <a:srgbClr val="0A000A"/>
                </a:solidFill>
                <a:latin typeface="Arial"/>
                <a:cs typeface="Arial"/>
              </a:rPr>
              <a:t>c</a:t>
            </a:r>
            <a:r>
              <a:rPr sz="600" spc="-75" dirty="0">
                <a:solidFill>
                  <a:srgbClr val="0A000A"/>
                </a:solidFill>
                <a:latin typeface="Arial"/>
                <a:cs typeface="Arial"/>
              </a:rPr>
              <a:t> </a:t>
            </a:r>
            <a:r>
              <a:rPr sz="600" spc="-40" dirty="0">
                <a:solidFill>
                  <a:srgbClr val="0A000A"/>
                </a:solidFill>
                <a:latin typeface="Arial"/>
                <a:cs typeface="Arial"/>
              </a:rPr>
              <a:t>a</a:t>
            </a:r>
            <a:r>
              <a:rPr sz="600" spc="-75" dirty="0">
                <a:solidFill>
                  <a:srgbClr val="0A000A"/>
                </a:solidFill>
                <a:latin typeface="Arial"/>
                <a:cs typeface="Arial"/>
              </a:rPr>
              <a:t> </a:t>
            </a:r>
            <a:r>
              <a:rPr sz="600" dirty="0">
                <a:solidFill>
                  <a:srgbClr val="0A000A"/>
                </a:solidFill>
                <a:latin typeface="Arial"/>
                <a:cs typeface="Arial"/>
              </a:rPr>
              <a:t>r</a:t>
            </a:r>
            <a:r>
              <a:rPr sz="600" spc="55" dirty="0">
                <a:solidFill>
                  <a:srgbClr val="0A000A"/>
                </a:solidFill>
                <a:latin typeface="Arial"/>
                <a:cs typeface="Arial"/>
              </a:rPr>
              <a:t> </a:t>
            </a:r>
            <a:r>
              <a:rPr sz="600" dirty="0">
                <a:solidFill>
                  <a:srgbClr val="0A000A"/>
                </a:solidFill>
                <a:latin typeface="Arial"/>
                <a:cs typeface="Arial"/>
              </a:rPr>
              <a:t>)</a:t>
            </a:r>
            <a:r>
              <a:rPr sz="600" spc="-45" dirty="0">
                <a:solidFill>
                  <a:srgbClr val="0A000A"/>
                </a:solidFill>
                <a:latin typeface="Arial"/>
                <a:cs typeface="Arial"/>
              </a:rPr>
              <a:t> </a:t>
            </a:r>
            <a:r>
              <a:rPr sz="600" dirty="0">
                <a:solidFill>
                  <a:srgbClr val="0A000A"/>
                </a:solidFill>
                <a:latin typeface="Arial"/>
                <a:cs typeface="Arial"/>
              </a:rPr>
              <a:t>.</a:t>
            </a:r>
            <a:r>
              <a:rPr sz="600" spc="475" dirty="0">
                <a:solidFill>
                  <a:srgbClr val="0A000A"/>
                </a:solidFill>
                <a:latin typeface="Arial"/>
                <a:cs typeface="Arial"/>
              </a:rPr>
              <a:t> </a:t>
            </a:r>
            <a:r>
              <a:rPr sz="600" dirty="0">
                <a:solidFill>
                  <a:srgbClr val="0A000A"/>
                </a:solidFill>
                <a:latin typeface="Arial"/>
                <a:cs typeface="Arial"/>
              </a:rPr>
              <a:t>f</a:t>
            </a:r>
            <a:r>
              <a:rPr sz="600" spc="-75" dirty="0">
                <a:solidFill>
                  <a:srgbClr val="0A000A"/>
                </a:solidFill>
                <a:latin typeface="Arial"/>
                <a:cs typeface="Arial"/>
              </a:rPr>
              <a:t> </a:t>
            </a:r>
            <a:r>
              <a:rPr sz="600" dirty="0">
                <a:solidFill>
                  <a:srgbClr val="0A000A"/>
                </a:solidFill>
                <a:latin typeface="Arial"/>
                <a:cs typeface="Arial"/>
              </a:rPr>
              <a:t>2</a:t>
            </a:r>
            <a:r>
              <a:rPr sz="600" spc="315" dirty="0">
                <a:solidFill>
                  <a:srgbClr val="0A000A"/>
                </a:solidFill>
                <a:latin typeface="Arial"/>
                <a:cs typeface="Arial"/>
              </a:rPr>
              <a:t> </a:t>
            </a:r>
            <a:r>
              <a:rPr sz="600" spc="80" dirty="0">
                <a:solidFill>
                  <a:srgbClr val="0A000A"/>
                </a:solidFill>
                <a:latin typeface="Arial"/>
                <a:cs typeface="Arial"/>
              </a:rPr>
              <a:t>:</a:t>
            </a:r>
            <a:r>
              <a:rPr sz="600" spc="80" dirty="0">
                <a:solidFill>
                  <a:srgbClr val="0A000A"/>
                </a:solidFill>
                <a:latin typeface="Calibri"/>
                <a:cs typeface="Calibri"/>
              </a:rPr>
              <a:t>−</a:t>
            </a:r>
            <a:r>
              <a:rPr sz="600" i="1" spc="80" dirty="0">
                <a:solidFill>
                  <a:srgbClr val="0A000A"/>
                </a:solidFill>
                <a:latin typeface="Verdana"/>
                <a:cs typeface="Verdana"/>
              </a:rPr>
              <a:t>&gt;</a:t>
            </a:r>
            <a:r>
              <a:rPr sz="600" spc="80" dirty="0">
                <a:solidFill>
                  <a:srgbClr val="0A000A"/>
                </a:solidFill>
                <a:latin typeface="Arial"/>
                <a:cs typeface="Arial"/>
              </a:rPr>
              <a:t>o</a:t>
            </a:r>
            <a:r>
              <a:rPr sz="600" spc="-80" dirty="0">
                <a:solidFill>
                  <a:srgbClr val="0A000A"/>
                </a:solidFill>
                <a:latin typeface="Arial"/>
                <a:cs typeface="Arial"/>
              </a:rPr>
              <a:t> </a:t>
            </a:r>
            <a:r>
              <a:rPr sz="600" dirty="0">
                <a:solidFill>
                  <a:srgbClr val="0A000A"/>
                </a:solidFill>
                <a:latin typeface="Arial"/>
                <a:cs typeface="Arial"/>
              </a:rPr>
              <a:t>n</a:t>
            </a:r>
            <a:r>
              <a:rPr sz="600" spc="229" dirty="0">
                <a:solidFill>
                  <a:srgbClr val="0A000A"/>
                </a:solidFill>
                <a:latin typeface="Arial"/>
                <a:cs typeface="Arial"/>
              </a:rPr>
              <a:t>  </a:t>
            </a:r>
            <a:r>
              <a:rPr sz="600" dirty="0">
                <a:solidFill>
                  <a:srgbClr val="0A000A"/>
                </a:solidFill>
                <a:latin typeface="Arial"/>
                <a:cs typeface="Arial"/>
              </a:rPr>
              <a:t>ro</a:t>
            </a:r>
            <a:r>
              <a:rPr sz="600" spc="-75" dirty="0">
                <a:solidFill>
                  <a:srgbClr val="0A000A"/>
                </a:solidFill>
                <a:latin typeface="Arial"/>
                <a:cs typeface="Arial"/>
              </a:rPr>
              <a:t> </a:t>
            </a:r>
            <a:r>
              <a:rPr sz="600" spc="-40" dirty="0">
                <a:solidFill>
                  <a:srgbClr val="0A000A"/>
                </a:solidFill>
                <a:latin typeface="Arial"/>
                <a:cs typeface="Arial"/>
              </a:rPr>
              <a:t>a</a:t>
            </a:r>
            <a:r>
              <a:rPr sz="600" spc="-80" dirty="0">
                <a:solidFill>
                  <a:srgbClr val="0A000A"/>
                </a:solidFill>
                <a:latin typeface="Arial"/>
                <a:cs typeface="Arial"/>
              </a:rPr>
              <a:t> </a:t>
            </a:r>
            <a:r>
              <a:rPr sz="600" dirty="0">
                <a:solidFill>
                  <a:srgbClr val="0A000A"/>
                </a:solidFill>
                <a:latin typeface="Arial"/>
                <a:cs typeface="Arial"/>
              </a:rPr>
              <a:t>d</a:t>
            </a:r>
            <a:r>
              <a:rPr sz="600" spc="-10" dirty="0">
                <a:solidFill>
                  <a:srgbClr val="0A000A"/>
                </a:solidFill>
                <a:latin typeface="Arial"/>
                <a:cs typeface="Arial"/>
              </a:rPr>
              <a:t> </a:t>
            </a:r>
            <a:r>
              <a:rPr sz="600" dirty="0">
                <a:solidFill>
                  <a:srgbClr val="0A000A"/>
                </a:solidFill>
                <a:latin typeface="Arial"/>
                <a:cs typeface="Arial"/>
              </a:rPr>
              <a:t>(</a:t>
            </a:r>
            <a:r>
              <a:rPr sz="600" spc="-25" dirty="0">
                <a:solidFill>
                  <a:srgbClr val="0A000A"/>
                </a:solidFill>
                <a:latin typeface="Arial"/>
                <a:cs typeface="Arial"/>
              </a:rPr>
              <a:t> </a:t>
            </a:r>
            <a:r>
              <a:rPr sz="600" dirty="0">
                <a:solidFill>
                  <a:srgbClr val="0A000A"/>
                </a:solidFill>
                <a:latin typeface="Arial"/>
                <a:cs typeface="Arial"/>
              </a:rPr>
              <a:t>ambulance</a:t>
            </a:r>
            <a:r>
              <a:rPr sz="600" spc="25" dirty="0">
                <a:solidFill>
                  <a:srgbClr val="0A000A"/>
                </a:solidFill>
                <a:latin typeface="Arial"/>
                <a:cs typeface="Arial"/>
              </a:rPr>
              <a:t> </a:t>
            </a:r>
            <a:r>
              <a:rPr sz="600" dirty="0">
                <a:solidFill>
                  <a:srgbClr val="0A000A"/>
                </a:solidFill>
                <a:latin typeface="Arial"/>
                <a:cs typeface="Arial"/>
              </a:rPr>
              <a:t>)</a:t>
            </a:r>
            <a:r>
              <a:rPr sz="600" spc="-40" dirty="0">
                <a:solidFill>
                  <a:srgbClr val="0A000A"/>
                </a:solidFill>
                <a:latin typeface="Arial"/>
                <a:cs typeface="Arial"/>
              </a:rPr>
              <a:t> </a:t>
            </a:r>
            <a:r>
              <a:rPr sz="600" dirty="0">
                <a:solidFill>
                  <a:srgbClr val="0A000A"/>
                </a:solidFill>
                <a:latin typeface="Arial"/>
                <a:cs typeface="Arial"/>
              </a:rPr>
              <a:t>.</a:t>
            </a:r>
            <a:r>
              <a:rPr sz="600" spc="470" dirty="0">
                <a:solidFill>
                  <a:srgbClr val="0A000A"/>
                </a:solidFill>
                <a:latin typeface="Arial"/>
                <a:cs typeface="Arial"/>
              </a:rPr>
              <a:t> </a:t>
            </a:r>
            <a:r>
              <a:rPr sz="600" dirty="0">
                <a:solidFill>
                  <a:srgbClr val="0A000A"/>
                </a:solidFill>
                <a:latin typeface="Arial"/>
                <a:cs typeface="Arial"/>
              </a:rPr>
              <a:t>f</a:t>
            </a:r>
            <a:r>
              <a:rPr sz="600" spc="-75" dirty="0">
                <a:solidFill>
                  <a:srgbClr val="0A000A"/>
                </a:solidFill>
                <a:latin typeface="Arial"/>
                <a:cs typeface="Arial"/>
              </a:rPr>
              <a:t> </a:t>
            </a:r>
            <a:r>
              <a:rPr sz="600" dirty="0">
                <a:solidFill>
                  <a:srgbClr val="0A000A"/>
                </a:solidFill>
                <a:latin typeface="Arial"/>
                <a:cs typeface="Arial"/>
              </a:rPr>
              <a:t>3</a:t>
            </a:r>
            <a:r>
              <a:rPr sz="600" spc="315" dirty="0">
                <a:solidFill>
                  <a:srgbClr val="0A000A"/>
                </a:solidFill>
                <a:latin typeface="Arial"/>
                <a:cs typeface="Arial"/>
              </a:rPr>
              <a:t> </a:t>
            </a:r>
            <a:r>
              <a:rPr sz="600" spc="80" dirty="0">
                <a:solidFill>
                  <a:srgbClr val="0A000A"/>
                </a:solidFill>
                <a:latin typeface="Arial"/>
                <a:cs typeface="Arial"/>
              </a:rPr>
              <a:t>:</a:t>
            </a:r>
            <a:r>
              <a:rPr sz="600" spc="80" dirty="0">
                <a:solidFill>
                  <a:srgbClr val="0A000A"/>
                </a:solidFill>
                <a:latin typeface="Calibri"/>
                <a:cs typeface="Calibri"/>
              </a:rPr>
              <a:t>−</a:t>
            </a:r>
            <a:r>
              <a:rPr sz="600" i="1" spc="80" dirty="0">
                <a:solidFill>
                  <a:srgbClr val="0A000A"/>
                </a:solidFill>
                <a:latin typeface="Verdana"/>
                <a:cs typeface="Verdana"/>
              </a:rPr>
              <a:t>&gt;</a:t>
            </a:r>
            <a:r>
              <a:rPr sz="600" spc="80" dirty="0">
                <a:solidFill>
                  <a:srgbClr val="0A000A"/>
                </a:solidFill>
                <a:latin typeface="Arial"/>
                <a:cs typeface="Arial"/>
              </a:rPr>
              <a:t>o</a:t>
            </a:r>
            <a:r>
              <a:rPr sz="600" spc="-80" dirty="0">
                <a:solidFill>
                  <a:srgbClr val="0A000A"/>
                </a:solidFill>
                <a:latin typeface="Arial"/>
                <a:cs typeface="Arial"/>
              </a:rPr>
              <a:t> </a:t>
            </a:r>
            <a:r>
              <a:rPr sz="600" dirty="0">
                <a:solidFill>
                  <a:srgbClr val="0A000A"/>
                </a:solidFill>
                <a:latin typeface="Arial"/>
                <a:cs typeface="Arial"/>
              </a:rPr>
              <a:t>n</a:t>
            </a:r>
            <a:r>
              <a:rPr sz="600" spc="229" dirty="0">
                <a:solidFill>
                  <a:srgbClr val="0A000A"/>
                </a:solidFill>
                <a:latin typeface="Arial"/>
                <a:cs typeface="Arial"/>
              </a:rPr>
              <a:t>  </a:t>
            </a:r>
            <a:r>
              <a:rPr sz="600" dirty="0">
                <a:solidFill>
                  <a:srgbClr val="0A000A"/>
                </a:solidFill>
                <a:latin typeface="Arial"/>
                <a:cs typeface="Arial"/>
              </a:rPr>
              <a:t>ro</a:t>
            </a:r>
            <a:r>
              <a:rPr sz="600" spc="-80" dirty="0">
                <a:solidFill>
                  <a:srgbClr val="0A000A"/>
                </a:solidFill>
                <a:latin typeface="Arial"/>
                <a:cs typeface="Arial"/>
              </a:rPr>
              <a:t> </a:t>
            </a:r>
            <a:r>
              <a:rPr sz="600" spc="-40" dirty="0">
                <a:solidFill>
                  <a:srgbClr val="0A000A"/>
                </a:solidFill>
                <a:latin typeface="Arial"/>
                <a:cs typeface="Arial"/>
              </a:rPr>
              <a:t>a</a:t>
            </a:r>
            <a:r>
              <a:rPr sz="600" spc="-80" dirty="0">
                <a:solidFill>
                  <a:srgbClr val="0A000A"/>
                </a:solidFill>
                <a:latin typeface="Arial"/>
                <a:cs typeface="Arial"/>
              </a:rPr>
              <a:t> </a:t>
            </a:r>
            <a:r>
              <a:rPr sz="600" dirty="0">
                <a:solidFill>
                  <a:srgbClr val="0A000A"/>
                </a:solidFill>
                <a:latin typeface="Arial"/>
                <a:cs typeface="Arial"/>
              </a:rPr>
              <a:t>d</a:t>
            </a:r>
            <a:r>
              <a:rPr sz="600" spc="-10" dirty="0">
                <a:solidFill>
                  <a:srgbClr val="0A000A"/>
                </a:solidFill>
                <a:latin typeface="Arial"/>
                <a:cs typeface="Arial"/>
              </a:rPr>
              <a:t> </a:t>
            </a:r>
            <a:r>
              <a:rPr sz="600" dirty="0">
                <a:solidFill>
                  <a:srgbClr val="0A000A"/>
                </a:solidFill>
                <a:latin typeface="Arial"/>
                <a:cs typeface="Arial"/>
              </a:rPr>
              <a:t>(</a:t>
            </a:r>
            <a:r>
              <a:rPr sz="600" spc="20" dirty="0">
                <a:solidFill>
                  <a:srgbClr val="0A000A"/>
                </a:solidFill>
                <a:latin typeface="Arial"/>
                <a:cs typeface="Arial"/>
              </a:rPr>
              <a:t> </a:t>
            </a:r>
            <a:r>
              <a:rPr sz="600" spc="-10" dirty="0">
                <a:solidFill>
                  <a:srgbClr val="0A000A"/>
                </a:solidFill>
                <a:latin typeface="Arial"/>
                <a:cs typeface="Arial"/>
              </a:rPr>
              <a:t>p</a:t>
            </a:r>
            <a:r>
              <a:rPr sz="600" spc="-60" dirty="0">
                <a:solidFill>
                  <a:srgbClr val="0A000A"/>
                </a:solidFill>
                <a:latin typeface="Arial"/>
                <a:cs typeface="Arial"/>
              </a:rPr>
              <a:t> e</a:t>
            </a:r>
            <a:r>
              <a:rPr sz="600" spc="-55" dirty="0">
                <a:solidFill>
                  <a:srgbClr val="0A000A"/>
                </a:solidFill>
                <a:latin typeface="Arial"/>
                <a:cs typeface="Arial"/>
              </a:rPr>
              <a:t> </a:t>
            </a:r>
            <a:r>
              <a:rPr sz="600" spc="-10" dirty="0">
                <a:solidFill>
                  <a:srgbClr val="0A000A"/>
                </a:solidFill>
                <a:latin typeface="Arial"/>
                <a:cs typeface="Arial"/>
              </a:rPr>
              <a:t>d</a:t>
            </a:r>
            <a:r>
              <a:rPr sz="600" spc="-55" dirty="0">
                <a:solidFill>
                  <a:srgbClr val="0A000A"/>
                </a:solidFill>
                <a:latin typeface="Arial"/>
                <a:cs typeface="Arial"/>
              </a:rPr>
              <a:t> </a:t>
            </a:r>
            <a:r>
              <a:rPr sz="600" spc="-60" dirty="0">
                <a:solidFill>
                  <a:srgbClr val="0A000A"/>
                </a:solidFill>
                <a:latin typeface="Arial"/>
                <a:cs typeface="Arial"/>
              </a:rPr>
              <a:t>e </a:t>
            </a:r>
            <a:r>
              <a:rPr sz="600" spc="-65" dirty="0">
                <a:solidFill>
                  <a:srgbClr val="0A000A"/>
                </a:solidFill>
                <a:latin typeface="Arial"/>
                <a:cs typeface="Arial"/>
              </a:rPr>
              <a:t>s</a:t>
            </a:r>
            <a:r>
              <a:rPr sz="600" spc="-55" dirty="0">
                <a:solidFill>
                  <a:srgbClr val="0A000A"/>
                </a:solidFill>
                <a:latin typeface="Arial"/>
                <a:cs typeface="Arial"/>
              </a:rPr>
              <a:t> </a:t>
            </a:r>
            <a:r>
              <a:rPr sz="600" spc="60" dirty="0">
                <a:solidFill>
                  <a:srgbClr val="0A000A"/>
                </a:solidFill>
                <a:latin typeface="Arial"/>
                <a:cs typeface="Arial"/>
              </a:rPr>
              <a:t>t</a:t>
            </a:r>
            <a:r>
              <a:rPr sz="600" spc="-55" dirty="0">
                <a:solidFill>
                  <a:srgbClr val="0A000A"/>
                </a:solidFill>
                <a:latin typeface="Arial"/>
                <a:cs typeface="Arial"/>
              </a:rPr>
              <a:t> </a:t>
            </a:r>
            <a:r>
              <a:rPr sz="600" dirty="0">
                <a:solidFill>
                  <a:srgbClr val="0A000A"/>
                </a:solidFill>
                <a:latin typeface="Arial"/>
                <a:cs typeface="Arial"/>
              </a:rPr>
              <a:t>r</a:t>
            </a:r>
            <a:r>
              <a:rPr sz="600" spc="-55" dirty="0">
                <a:solidFill>
                  <a:srgbClr val="0A000A"/>
                </a:solidFill>
                <a:latin typeface="Arial"/>
                <a:cs typeface="Arial"/>
              </a:rPr>
              <a:t> </a:t>
            </a:r>
            <a:r>
              <a:rPr sz="600" dirty="0">
                <a:solidFill>
                  <a:srgbClr val="0A000A"/>
                </a:solidFill>
                <a:latin typeface="Arial"/>
                <a:cs typeface="Arial"/>
              </a:rPr>
              <a:t>i</a:t>
            </a:r>
            <a:r>
              <a:rPr sz="600" spc="-55" dirty="0">
                <a:solidFill>
                  <a:srgbClr val="0A000A"/>
                </a:solidFill>
                <a:latin typeface="Arial"/>
                <a:cs typeface="Arial"/>
              </a:rPr>
              <a:t> </a:t>
            </a:r>
            <a:r>
              <a:rPr sz="600" spc="-40" dirty="0">
                <a:solidFill>
                  <a:srgbClr val="0A000A"/>
                </a:solidFill>
                <a:latin typeface="Arial"/>
                <a:cs typeface="Arial"/>
              </a:rPr>
              <a:t>a</a:t>
            </a:r>
            <a:r>
              <a:rPr sz="600" spc="-55" dirty="0">
                <a:solidFill>
                  <a:srgbClr val="0A000A"/>
                </a:solidFill>
                <a:latin typeface="Arial"/>
                <a:cs typeface="Arial"/>
              </a:rPr>
              <a:t> </a:t>
            </a:r>
            <a:r>
              <a:rPr sz="600" dirty="0">
                <a:solidFill>
                  <a:srgbClr val="0A000A"/>
                </a:solidFill>
                <a:latin typeface="Arial"/>
                <a:cs typeface="Arial"/>
              </a:rPr>
              <a:t>n</a:t>
            </a:r>
            <a:r>
              <a:rPr sz="600" spc="70" dirty="0">
                <a:solidFill>
                  <a:srgbClr val="0A000A"/>
                </a:solidFill>
                <a:latin typeface="Arial"/>
                <a:cs typeface="Arial"/>
              </a:rPr>
              <a:t> </a:t>
            </a:r>
            <a:r>
              <a:rPr sz="600" dirty="0">
                <a:solidFill>
                  <a:srgbClr val="0A000A"/>
                </a:solidFill>
                <a:latin typeface="Arial"/>
                <a:cs typeface="Arial"/>
              </a:rPr>
              <a:t>)</a:t>
            </a:r>
            <a:r>
              <a:rPr sz="600" spc="-40" dirty="0">
                <a:solidFill>
                  <a:srgbClr val="0A000A"/>
                </a:solidFill>
                <a:latin typeface="Arial"/>
                <a:cs typeface="Arial"/>
              </a:rPr>
              <a:t> </a:t>
            </a:r>
            <a:r>
              <a:rPr sz="600" spc="-50" dirty="0">
                <a:solidFill>
                  <a:srgbClr val="0A000A"/>
                </a:solidFill>
                <a:latin typeface="Arial"/>
                <a:cs typeface="Arial"/>
              </a:rPr>
              <a:t>.</a:t>
            </a:r>
            <a:r>
              <a:rPr sz="600" spc="500" dirty="0">
                <a:solidFill>
                  <a:srgbClr val="0A000A"/>
                </a:solidFill>
                <a:latin typeface="Arial"/>
                <a:cs typeface="Arial"/>
              </a:rPr>
              <a:t> </a:t>
            </a:r>
            <a:r>
              <a:rPr sz="600" dirty="0">
                <a:solidFill>
                  <a:srgbClr val="0A000A"/>
                </a:solidFill>
                <a:latin typeface="Arial"/>
                <a:cs typeface="Arial"/>
              </a:rPr>
              <a:t>f</a:t>
            </a:r>
            <a:r>
              <a:rPr sz="600" spc="-75" dirty="0">
                <a:solidFill>
                  <a:srgbClr val="0A000A"/>
                </a:solidFill>
                <a:latin typeface="Arial"/>
                <a:cs typeface="Arial"/>
              </a:rPr>
              <a:t> </a:t>
            </a:r>
            <a:r>
              <a:rPr sz="600" dirty="0">
                <a:solidFill>
                  <a:srgbClr val="0A000A"/>
                </a:solidFill>
                <a:latin typeface="Arial"/>
                <a:cs typeface="Arial"/>
              </a:rPr>
              <a:t>4</a:t>
            </a:r>
            <a:r>
              <a:rPr sz="600" spc="345" dirty="0">
                <a:solidFill>
                  <a:srgbClr val="0A000A"/>
                </a:solidFill>
                <a:latin typeface="Arial"/>
                <a:cs typeface="Arial"/>
              </a:rPr>
              <a:t> </a:t>
            </a:r>
            <a:r>
              <a:rPr sz="600" dirty="0">
                <a:solidFill>
                  <a:srgbClr val="0A000A"/>
                </a:solidFill>
                <a:latin typeface="Arial"/>
                <a:cs typeface="Arial"/>
              </a:rPr>
              <a:t>:=</a:t>
            </a:r>
            <a:r>
              <a:rPr sz="600" i="1" dirty="0">
                <a:solidFill>
                  <a:srgbClr val="0A000A"/>
                </a:solidFill>
                <a:latin typeface="Verdana"/>
                <a:cs typeface="Verdana"/>
              </a:rPr>
              <a:t>&gt;</a:t>
            </a:r>
            <a:r>
              <a:rPr sz="600" dirty="0">
                <a:solidFill>
                  <a:srgbClr val="0A000A"/>
                </a:solidFill>
                <a:latin typeface="Arial"/>
                <a:cs typeface="Arial"/>
              </a:rPr>
              <a:t>a</a:t>
            </a:r>
            <a:r>
              <a:rPr sz="600" spc="-30" dirty="0">
                <a:solidFill>
                  <a:srgbClr val="0A000A"/>
                </a:solidFill>
                <a:latin typeface="Arial"/>
                <a:cs typeface="Arial"/>
              </a:rPr>
              <a:t> </a:t>
            </a:r>
            <a:r>
              <a:rPr sz="600" spc="-25" dirty="0">
                <a:solidFill>
                  <a:srgbClr val="0A000A"/>
                </a:solidFill>
                <a:latin typeface="Arial"/>
                <a:cs typeface="Arial"/>
              </a:rPr>
              <a:t>c</a:t>
            </a:r>
            <a:r>
              <a:rPr sz="600" spc="-40" dirty="0">
                <a:solidFill>
                  <a:srgbClr val="0A000A"/>
                </a:solidFill>
                <a:latin typeface="Arial"/>
                <a:cs typeface="Arial"/>
              </a:rPr>
              <a:t> </a:t>
            </a:r>
            <a:r>
              <a:rPr sz="600" spc="-25" dirty="0">
                <a:solidFill>
                  <a:srgbClr val="0A000A"/>
                </a:solidFill>
                <a:latin typeface="Arial"/>
                <a:cs typeface="Arial"/>
              </a:rPr>
              <a:t>o</a:t>
            </a:r>
            <a:r>
              <a:rPr sz="600" spc="-30" dirty="0">
                <a:solidFill>
                  <a:srgbClr val="0A000A"/>
                </a:solidFill>
                <a:latin typeface="Arial"/>
                <a:cs typeface="Arial"/>
              </a:rPr>
              <a:t> </a:t>
            </a:r>
            <a:r>
              <a:rPr sz="600" spc="-10" dirty="0">
                <a:solidFill>
                  <a:srgbClr val="0A000A"/>
                </a:solidFill>
                <a:latin typeface="Arial"/>
                <a:cs typeface="Arial"/>
              </a:rPr>
              <a:t>u</a:t>
            </a:r>
            <a:r>
              <a:rPr sz="600" spc="-30" dirty="0">
                <a:solidFill>
                  <a:srgbClr val="0A000A"/>
                </a:solidFill>
                <a:latin typeface="Arial"/>
                <a:cs typeface="Arial"/>
              </a:rPr>
              <a:t> </a:t>
            </a:r>
            <a:r>
              <a:rPr sz="600" spc="-65" dirty="0">
                <a:solidFill>
                  <a:srgbClr val="0A000A"/>
                </a:solidFill>
                <a:latin typeface="Arial"/>
                <a:cs typeface="Arial"/>
              </a:rPr>
              <a:t>s</a:t>
            </a:r>
            <a:r>
              <a:rPr sz="600" spc="-30" dirty="0">
                <a:solidFill>
                  <a:srgbClr val="0A000A"/>
                </a:solidFill>
                <a:latin typeface="Arial"/>
                <a:cs typeface="Arial"/>
              </a:rPr>
              <a:t> </a:t>
            </a:r>
            <a:r>
              <a:rPr sz="600" spc="60" dirty="0">
                <a:solidFill>
                  <a:srgbClr val="0A000A"/>
                </a:solidFill>
                <a:latin typeface="Arial"/>
                <a:cs typeface="Arial"/>
              </a:rPr>
              <a:t>t</a:t>
            </a:r>
            <a:r>
              <a:rPr sz="600" spc="-30" dirty="0">
                <a:solidFill>
                  <a:srgbClr val="0A000A"/>
                </a:solidFill>
                <a:latin typeface="Arial"/>
                <a:cs typeface="Arial"/>
              </a:rPr>
              <a:t> </a:t>
            </a:r>
            <a:r>
              <a:rPr sz="600" dirty="0">
                <a:solidFill>
                  <a:srgbClr val="0A000A"/>
                </a:solidFill>
                <a:latin typeface="Arial"/>
                <a:cs typeface="Arial"/>
              </a:rPr>
              <a:t>i</a:t>
            </a:r>
            <a:r>
              <a:rPr sz="600" spc="-30" dirty="0">
                <a:solidFill>
                  <a:srgbClr val="0A000A"/>
                </a:solidFill>
                <a:latin typeface="Arial"/>
                <a:cs typeface="Arial"/>
              </a:rPr>
              <a:t> </a:t>
            </a:r>
            <a:r>
              <a:rPr sz="600" dirty="0">
                <a:solidFill>
                  <a:srgbClr val="0A000A"/>
                </a:solidFill>
                <a:latin typeface="Arial"/>
                <a:cs typeface="Arial"/>
              </a:rPr>
              <a:t>c</a:t>
            </a:r>
            <a:r>
              <a:rPr sz="600" spc="355" dirty="0">
                <a:solidFill>
                  <a:srgbClr val="0A000A"/>
                </a:solidFill>
                <a:latin typeface="Arial"/>
                <a:cs typeface="Arial"/>
              </a:rPr>
              <a:t>  </a:t>
            </a:r>
            <a:r>
              <a:rPr sz="600" spc="-65" dirty="0">
                <a:solidFill>
                  <a:srgbClr val="0A000A"/>
                </a:solidFill>
                <a:latin typeface="Arial"/>
                <a:cs typeface="Arial"/>
              </a:rPr>
              <a:t>s</a:t>
            </a:r>
            <a:r>
              <a:rPr sz="600" spc="-30" dirty="0">
                <a:solidFill>
                  <a:srgbClr val="0A000A"/>
                </a:solidFill>
                <a:latin typeface="Arial"/>
                <a:cs typeface="Arial"/>
              </a:rPr>
              <a:t> </a:t>
            </a:r>
            <a:r>
              <a:rPr sz="600" dirty="0">
                <a:solidFill>
                  <a:srgbClr val="0A000A"/>
                </a:solidFill>
                <a:latin typeface="Arial"/>
                <a:cs typeface="Arial"/>
              </a:rPr>
              <a:t>i</a:t>
            </a:r>
            <a:r>
              <a:rPr sz="600" spc="-30" dirty="0">
                <a:solidFill>
                  <a:srgbClr val="0A000A"/>
                </a:solidFill>
                <a:latin typeface="Arial"/>
                <a:cs typeface="Arial"/>
              </a:rPr>
              <a:t> </a:t>
            </a:r>
            <a:r>
              <a:rPr sz="600" spc="-25" dirty="0">
                <a:solidFill>
                  <a:srgbClr val="0A000A"/>
                </a:solidFill>
                <a:latin typeface="Arial"/>
                <a:cs typeface="Arial"/>
              </a:rPr>
              <a:t>g</a:t>
            </a:r>
            <a:r>
              <a:rPr sz="600" spc="-30" dirty="0">
                <a:solidFill>
                  <a:srgbClr val="0A000A"/>
                </a:solidFill>
                <a:latin typeface="Arial"/>
                <a:cs typeface="Arial"/>
              </a:rPr>
              <a:t> </a:t>
            </a:r>
            <a:r>
              <a:rPr sz="600" spc="-10" dirty="0">
                <a:solidFill>
                  <a:srgbClr val="0A000A"/>
                </a:solidFill>
                <a:latin typeface="Arial"/>
                <a:cs typeface="Arial"/>
              </a:rPr>
              <a:t>n</a:t>
            </a:r>
            <a:r>
              <a:rPr sz="600" spc="-30" dirty="0">
                <a:solidFill>
                  <a:srgbClr val="0A000A"/>
                </a:solidFill>
                <a:latin typeface="Arial"/>
                <a:cs typeface="Arial"/>
              </a:rPr>
              <a:t> </a:t>
            </a:r>
            <a:r>
              <a:rPr sz="600" spc="-40" dirty="0">
                <a:solidFill>
                  <a:srgbClr val="0A000A"/>
                </a:solidFill>
                <a:latin typeface="Arial"/>
                <a:cs typeface="Arial"/>
              </a:rPr>
              <a:t>a </a:t>
            </a:r>
            <a:r>
              <a:rPr sz="600" dirty="0">
                <a:solidFill>
                  <a:srgbClr val="0A000A"/>
                </a:solidFill>
                <a:latin typeface="Arial"/>
                <a:cs typeface="Arial"/>
              </a:rPr>
              <a:t>l</a:t>
            </a:r>
            <a:r>
              <a:rPr sz="600" spc="-30" dirty="0">
                <a:solidFill>
                  <a:srgbClr val="0A000A"/>
                </a:solidFill>
                <a:latin typeface="Arial"/>
                <a:cs typeface="Arial"/>
              </a:rPr>
              <a:t> </a:t>
            </a:r>
            <a:r>
              <a:rPr sz="600" spc="-60" dirty="0">
                <a:solidFill>
                  <a:srgbClr val="0A000A"/>
                </a:solidFill>
                <a:latin typeface="Arial"/>
                <a:cs typeface="Arial"/>
              </a:rPr>
              <a:t>s</a:t>
            </a:r>
            <a:r>
              <a:rPr sz="600" spc="45" dirty="0">
                <a:solidFill>
                  <a:srgbClr val="0A000A"/>
                </a:solidFill>
                <a:latin typeface="Arial"/>
                <a:cs typeface="Arial"/>
              </a:rPr>
              <a:t> </a:t>
            </a:r>
            <a:r>
              <a:rPr sz="600" dirty="0">
                <a:solidFill>
                  <a:srgbClr val="0A000A"/>
                </a:solidFill>
                <a:latin typeface="Arial"/>
                <a:cs typeface="Arial"/>
              </a:rPr>
              <a:t>(</a:t>
            </a:r>
            <a:r>
              <a:rPr sz="600" spc="-25" dirty="0">
                <a:solidFill>
                  <a:srgbClr val="0A000A"/>
                </a:solidFill>
                <a:latin typeface="Arial"/>
                <a:cs typeface="Arial"/>
              </a:rPr>
              <a:t> </a:t>
            </a:r>
            <a:r>
              <a:rPr sz="600" dirty="0">
                <a:solidFill>
                  <a:srgbClr val="0A000A"/>
                </a:solidFill>
                <a:latin typeface="Arial"/>
                <a:cs typeface="Arial"/>
              </a:rPr>
              <a:t>ambulance</a:t>
            </a:r>
            <a:r>
              <a:rPr sz="600" spc="80" dirty="0">
                <a:solidFill>
                  <a:srgbClr val="0A000A"/>
                </a:solidFill>
                <a:latin typeface="Arial"/>
                <a:cs typeface="Arial"/>
              </a:rPr>
              <a:t> </a:t>
            </a:r>
            <a:r>
              <a:rPr sz="600" dirty="0">
                <a:solidFill>
                  <a:srgbClr val="0A000A"/>
                </a:solidFill>
                <a:latin typeface="Arial"/>
                <a:cs typeface="Arial"/>
              </a:rPr>
              <a:t>,</a:t>
            </a:r>
            <a:r>
              <a:rPr sz="600" spc="434" dirty="0">
                <a:solidFill>
                  <a:srgbClr val="0A000A"/>
                </a:solidFill>
                <a:latin typeface="Arial"/>
                <a:cs typeface="Arial"/>
              </a:rPr>
              <a:t> </a:t>
            </a:r>
            <a:r>
              <a:rPr sz="600" dirty="0">
                <a:solidFill>
                  <a:srgbClr val="0A000A"/>
                </a:solidFill>
                <a:latin typeface="Arial"/>
                <a:cs typeface="Arial"/>
              </a:rPr>
              <a:t>on</a:t>
            </a:r>
            <a:r>
              <a:rPr sz="600" spc="10" dirty="0">
                <a:solidFill>
                  <a:srgbClr val="0A000A"/>
                </a:solidFill>
                <a:latin typeface="Arial"/>
                <a:cs typeface="Arial"/>
              </a:rPr>
              <a:t> </a:t>
            </a:r>
            <a:r>
              <a:rPr sz="600" dirty="0">
                <a:solidFill>
                  <a:srgbClr val="0A000A"/>
                </a:solidFill>
                <a:latin typeface="Arial"/>
                <a:cs typeface="Arial"/>
              </a:rPr>
              <a:t>)</a:t>
            </a:r>
            <a:r>
              <a:rPr sz="600" spc="-35" dirty="0">
                <a:solidFill>
                  <a:srgbClr val="0A000A"/>
                </a:solidFill>
                <a:latin typeface="Arial"/>
                <a:cs typeface="Arial"/>
              </a:rPr>
              <a:t> </a:t>
            </a:r>
            <a:r>
              <a:rPr sz="600" spc="-50" dirty="0">
                <a:solidFill>
                  <a:srgbClr val="0A000A"/>
                </a:solidFill>
                <a:latin typeface="Arial"/>
                <a:cs typeface="Arial"/>
              </a:rPr>
              <a:t>.</a:t>
            </a:r>
            <a:endParaRPr sz="600">
              <a:latin typeface="Arial"/>
              <a:cs typeface="Arial"/>
            </a:endParaRPr>
          </a:p>
          <a:p>
            <a:pPr marL="15240">
              <a:lnSpc>
                <a:spcPts val="665"/>
              </a:lnSpc>
            </a:pPr>
            <a:r>
              <a:rPr sz="600" dirty="0">
                <a:solidFill>
                  <a:srgbClr val="0A000A"/>
                </a:solidFill>
                <a:latin typeface="Arial"/>
                <a:cs typeface="Arial"/>
              </a:rPr>
              <a:t>f</a:t>
            </a:r>
            <a:r>
              <a:rPr sz="600" spc="-80" dirty="0">
                <a:solidFill>
                  <a:srgbClr val="0A000A"/>
                </a:solidFill>
                <a:latin typeface="Arial"/>
                <a:cs typeface="Arial"/>
              </a:rPr>
              <a:t> </a:t>
            </a:r>
            <a:r>
              <a:rPr sz="600" dirty="0">
                <a:solidFill>
                  <a:srgbClr val="0A000A"/>
                </a:solidFill>
                <a:latin typeface="Arial"/>
                <a:cs typeface="Arial"/>
              </a:rPr>
              <a:t>5</a:t>
            </a:r>
            <a:r>
              <a:rPr sz="600" spc="320" dirty="0">
                <a:solidFill>
                  <a:srgbClr val="0A000A"/>
                </a:solidFill>
                <a:latin typeface="Arial"/>
                <a:cs typeface="Arial"/>
              </a:rPr>
              <a:t> </a:t>
            </a:r>
            <a:r>
              <a:rPr sz="600" spc="55" dirty="0">
                <a:solidFill>
                  <a:srgbClr val="0A000A"/>
                </a:solidFill>
                <a:latin typeface="Arial"/>
                <a:cs typeface="Arial"/>
              </a:rPr>
              <a:t>:=</a:t>
            </a:r>
            <a:r>
              <a:rPr sz="600" i="1" spc="55" dirty="0">
                <a:solidFill>
                  <a:srgbClr val="0A000A"/>
                </a:solidFill>
                <a:latin typeface="Verdana"/>
                <a:cs typeface="Verdana"/>
              </a:rPr>
              <a:t>&gt;</a:t>
            </a:r>
            <a:r>
              <a:rPr sz="600" spc="55" dirty="0">
                <a:solidFill>
                  <a:srgbClr val="0A000A"/>
                </a:solidFill>
                <a:latin typeface="Arial"/>
                <a:cs typeface="Arial"/>
              </a:rPr>
              <a:t>l</a:t>
            </a:r>
            <a:r>
              <a:rPr sz="600" spc="-25" dirty="0">
                <a:solidFill>
                  <a:srgbClr val="0A000A"/>
                </a:solidFill>
                <a:latin typeface="Arial"/>
                <a:cs typeface="Arial"/>
              </a:rPr>
              <a:t> </a:t>
            </a:r>
            <a:r>
              <a:rPr sz="600" dirty="0">
                <a:solidFill>
                  <a:srgbClr val="0A000A"/>
                </a:solidFill>
                <a:latin typeface="Arial"/>
                <a:cs typeface="Arial"/>
              </a:rPr>
              <a:t>i</a:t>
            </a:r>
            <a:r>
              <a:rPr sz="600" spc="-25" dirty="0">
                <a:solidFill>
                  <a:srgbClr val="0A000A"/>
                </a:solidFill>
                <a:latin typeface="Arial"/>
                <a:cs typeface="Arial"/>
              </a:rPr>
              <a:t> g </a:t>
            </a:r>
            <a:r>
              <a:rPr sz="600" spc="-10" dirty="0">
                <a:solidFill>
                  <a:srgbClr val="0A000A"/>
                </a:solidFill>
                <a:latin typeface="Arial"/>
                <a:cs typeface="Arial"/>
              </a:rPr>
              <a:t>h</a:t>
            </a:r>
            <a:r>
              <a:rPr sz="600" spc="-25" dirty="0">
                <a:solidFill>
                  <a:srgbClr val="0A000A"/>
                </a:solidFill>
                <a:latin typeface="Arial"/>
                <a:cs typeface="Arial"/>
              </a:rPr>
              <a:t> </a:t>
            </a:r>
            <a:r>
              <a:rPr sz="600" spc="60" dirty="0">
                <a:solidFill>
                  <a:srgbClr val="0A000A"/>
                </a:solidFill>
                <a:latin typeface="Arial"/>
                <a:cs typeface="Arial"/>
              </a:rPr>
              <a:t>t</a:t>
            </a:r>
            <a:r>
              <a:rPr sz="600" spc="350" dirty="0">
                <a:solidFill>
                  <a:srgbClr val="0A000A"/>
                </a:solidFill>
                <a:latin typeface="Arial"/>
                <a:cs typeface="Arial"/>
              </a:rPr>
              <a:t>  </a:t>
            </a:r>
            <a:r>
              <a:rPr sz="600" spc="-65" dirty="0">
                <a:solidFill>
                  <a:srgbClr val="0A000A"/>
                </a:solidFill>
                <a:latin typeface="Arial"/>
                <a:cs typeface="Arial"/>
              </a:rPr>
              <a:t>s</a:t>
            </a:r>
            <a:r>
              <a:rPr sz="600" spc="-20" dirty="0">
                <a:solidFill>
                  <a:srgbClr val="0A000A"/>
                </a:solidFill>
                <a:latin typeface="Arial"/>
                <a:cs typeface="Arial"/>
              </a:rPr>
              <a:t> </a:t>
            </a:r>
            <a:r>
              <a:rPr sz="600" dirty="0">
                <a:solidFill>
                  <a:srgbClr val="0A000A"/>
                </a:solidFill>
                <a:latin typeface="Arial"/>
                <a:cs typeface="Arial"/>
              </a:rPr>
              <a:t>i</a:t>
            </a:r>
            <a:r>
              <a:rPr sz="600" spc="-25" dirty="0">
                <a:solidFill>
                  <a:srgbClr val="0A000A"/>
                </a:solidFill>
                <a:latin typeface="Arial"/>
                <a:cs typeface="Arial"/>
              </a:rPr>
              <a:t> g </a:t>
            </a:r>
            <a:r>
              <a:rPr sz="600" spc="-10" dirty="0">
                <a:solidFill>
                  <a:srgbClr val="0A000A"/>
                </a:solidFill>
                <a:latin typeface="Arial"/>
                <a:cs typeface="Arial"/>
              </a:rPr>
              <a:t>n</a:t>
            </a:r>
            <a:r>
              <a:rPr sz="600" spc="-25" dirty="0">
                <a:solidFill>
                  <a:srgbClr val="0A000A"/>
                </a:solidFill>
                <a:latin typeface="Arial"/>
                <a:cs typeface="Arial"/>
              </a:rPr>
              <a:t> </a:t>
            </a:r>
            <a:r>
              <a:rPr sz="600" spc="-35" dirty="0">
                <a:solidFill>
                  <a:srgbClr val="0A000A"/>
                </a:solidFill>
                <a:latin typeface="Arial"/>
                <a:cs typeface="Arial"/>
              </a:rPr>
              <a:t>a</a:t>
            </a:r>
            <a:r>
              <a:rPr sz="600" spc="-25" dirty="0">
                <a:solidFill>
                  <a:srgbClr val="0A000A"/>
                </a:solidFill>
                <a:latin typeface="Arial"/>
                <a:cs typeface="Arial"/>
              </a:rPr>
              <a:t> </a:t>
            </a:r>
            <a:r>
              <a:rPr sz="600" dirty="0">
                <a:solidFill>
                  <a:srgbClr val="0A000A"/>
                </a:solidFill>
                <a:latin typeface="Arial"/>
                <a:cs typeface="Arial"/>
              </a:rPr>
              <a:t>l</a:t>
            </a:r>
            <a:r>
              <a:rPr sz="600" spc="-25" dirty="0">
                <a:solidFill>
                  <a:srgbClr val="0A000A"/>
                </a:solidFill>
                <a:latin typeface="Arial"/>
                <a:cs typeface="Arial"/>
              </a:rPr>
              <a:t> </a:t>
            </a:r>
            <a:r>
              <a:rPr sz="600" dirty="0">
                <a:solidFill>
                  <a:srgbClr val="0A000A"/>
                </a:solidFill>
                <a:latin typeface="Arial"/>
                <a:cs typeface="Arial"/>
              </a:rPr>
              <a:t>s</a:t>
            </a:r>
            <a:r>
              <a:rPr sz="600" spc="45" dirty="0">
                <a:solidFill>
                  <a:srgbClr val="0A000A"/>
                </a:solidFill>
                <a:latin typeface="Arial"/>
                <a:cs typeface="Arial"/>
              </a:rPr>
              <a:t> </a:t>
            </a:r>
            <a:r>
              <a:rPr sz="600" dirty="0">
                <a:solidFill>
                  <a:srgbClr val="0A000A"/>
                </a:solidFill>
                <a:latin typeface="Arial"/>
                <a:cs typeface="Arial"/>
              </a:rPr>
              <a:t>(</a:t>
            </a:r>
            <a:r>
              <a:rPr sz="600" spc="-30" dirty="0">
                <a:solidFill>
                  <a:srgbClr val="0A000A"/>
                </a:solidFill>
                <a:latin typeface="Arial"/>
                <a:cs typeface="Arial"/>
              </a:rPr>
              <a:t> </a:t>
            </a:r>
            <a:r>
              <a:rPr sz="600" dirty="0">
                <a:solidFill>
                  <a:srgbClr val="0A000A"/>
                </a:solidFill>
                <a:latin typeface="Arial"/>
                <a:cs typeface="Arial"/>
              </a:rPr>
              <a:t>ambulance</a:t>
            </a:r>
            <a:r>
              <a:rPr sz="600" spc="70" dirty="0">
                <a:solidFill>
                  <a:srgbClr val="0A000A"/>
                </a:solidFill>
                <a:latin typeface="Arial"/>
                <a:cs typeface="Arial"/>
              </a:rPr>
              <a:t> </a:t>
            </a:r>
            <a:r>
              <a:rPr sz="600" dirty="0">
                <a:solidFill>
                  <a:srgbClr val="0A000A"/>
                </a:solidFill>
                <a:latin typeface="Arial"/>
                <a:cs typeface="Arial"/>
              </a:rPr>
              <a:t>,</a:t>
            </a:r>
            <a:r>
              <a:rPr sz="600" spc="409" dirty="0">
                <a:solidFill>
                  <a:srgbClr val="0A000A"/>
                </a:solidFill>
                <a:latin typeface="Arial"/>
                <a:cs typeface="Arial"/>
              </a:rPr>
              <a:t> </a:t>
            </a:r>
            <a:r>
              <a:rPr sz="600" dirty="0">
                <a:solidFill>
                  <a:srgbClr val="0A000A"/>
                </a:solidFill>
                <a:latin typeface="Arial"/>
                <a:cs typeface="Arial"/>
              </a:rPr>
              <a:t>on</a:t>
            </a:r>
            <a:r>
              <a:rPr sz="600" spc="5" dirty="0">
                <a:solidFill>
                  <a:srgbClr val="0A000A"/>
                </a:solidFill>
                <a:latin typeface="Arial"/>
                <a:cs typeface="Arial"/>
              </a:rPr>
              <a:t> </a:t>
            </a:r>
            <a:r>
              <a:rPr sz="600" dirty="0">
                <a:solidFill>
                  <a:srgbClr val="0A000A"/>
                </a:solidFill>
                <a:latin typeface="Arial"/>
                <a:cs typeface="Arial"/>
              </a:rPr>
              <a:t>)</a:t>
            </a:r>
            <a:r>
              <a:rPr sz="600" spc="-45" dirty="0">
                <a:solidFill>
                  <a:srgbClr val="0A000A"/>
                </a:solidFill>
                <a:latin typeface="Arial"/>
                <a:cs typeface="Arial"/>
              </a:rPr>
              <a:t> </a:t>
            </a:r>
            <a:r>
              <a:rPr sz="600" spc="-50" dirty="0">
                <a:solidFill>
                  <a:srgbClr val="0A000A"/>
                </a:solidFill>
                <a:latin typeface="Arial"/>
                <a:cs typeface="Arial"/>
              </a:rPr>
              <a:t>.</a:t>
            </a:r>
            <a:endParaRPr sz="600">
              <a:latin typeface="Arial"/>
              <a:cs typeface="Arial"/>
            </a:endParaRPr>
          </a:p>
          <a:p>
            <a:pPr marL="15240" marR="2449195">
              <a:lnSpc>
                <a:spcPts val="700"/>
              </a:lnSpc>
              <a:spcBef>
                <a:spcPts val="30"/>
              </a:spcBef>
            </a:pPr>
            <a:r>
              <a:rPr sz="600" dirty="0">
                <a:solidFill>
                  <a:srgbClr val="0A000A"/>
                </a:solidFill>
                <a:latin typeface="Arial"/>
                <a:cs typeface="Arial"/>
              </a:rPr>
              <a:t>f</a:t>
            </a:r>
            <a:r>
              <a:rPr sz="600" spc="-75" dirty="0">
                <a:solidFill>
                  <a:srgbClr val="0A000A"/>
                </a:solidFill>
                <a:latin typeface="Arial"/>
                <a:cs typeface="Arial"/>
              </a:rPr>
              <a:t> </a:t>
            </a:r>
            <a:r>
              <a:rPr sz="600" dirty="0">
                <a:solidFill>
                  <a:srgbClr val="0A000A"/>
                </a:solidFill>
                <a:latin typeface="Arial"/>
                <a:cs typeface="Arial"/>
              </a:rPr>
              <a:t>6</a:t>
            </a:r>
            <a:r>
              <a:rPr sz="600" spc="325" dirty="0">
                <a:solidFill>
                  <a:srgbClr val="0A000A"/>
                </a:solidFill>
                <a:latin typeface="Arial"/>
                <a:cs typeface="Arial"/>
              </a:rPr>
              <a:t> </a:t>
            </a:r>
            <a:r>
              <a:rPr sz="600" spc="65" dirty="0">
                <a:solidFill>
                  <a:srgbClr val="0A000A"/>
                </a:solidFill>
                <a:latin typeface="Arial"/>
                <a:cs typeface="Arial"/>
              </a:rPr>
              <a:t>:=</a:t>
            </a:r>
            <a:r>
              <a:rPr sz="600" i="1" spc="65" dirty="0">
                <a:solidFill>
                  <a:srgbClr val="0A000A"/>
                </a:solidFill>
                <a:latin typeface="Verdana"/>
                <a:cs typeface="Verdana"/>
              </a:rPr>
              <a:t>&gt;</a:t>
            </a:r>
            <a:r>
              <a:rPr sz="600" spc="65" dirty="0">
                <a:solidFill>
                  <a:srgbClr val="0A000A"/>
                </a:solidFill>
                <a:latin typeface="Arial"/>
                <a:cs typeface="Arial"/>
              </a:rPr>
              <a:t>t</a:t>
            </a:r>
            <a:r>
              <a:rPr sz="600" spc="-5" dirty="0">
                <a:solidFill>
                  <a:srgbClr val="0A000A"/>
                </a:solidFill>
                <a:latin typeface="Arial"/>
                <a:cs typeface="Arial"/>
              </a:rPr>
              <a:t> </a:t>
            </a:r>
            <a:r>
              <a:rPr sz="600" dirty="0">
                <a:solidFill>
                  <a:srgbClr val="0A000A"/>
                </a:solidFill>
                <a:latin typeface="Arial"/>
                <a:cs typeface="Arial"/>
              </a:rPr>
              <a:t>r</a:t>
            </a:r>
            <a:r>
              <a:rPr sz="600" spc="-15" dirty="0">
                <a:solidFill>
                  <a:srgbClr val="0A000A"/>
                </a:solidFill>
                <a:latin typeface="Arial"/>
                <a:cs typeface="Arial"/>
              </a:rPr>
              <a:t> </a:t>
            </a:r>
            <a:r>
              <a:rPr sz="600" spc="-40" dirty="0">
                <a:solidFill>
                  <a:srgbClr val="0A000A"/>
                </a:solidFill>
                <a:latin typeface="Arial"/>
                <a:cs typeface="Arial"/>
              </a:rPr>
              <a:t>a</a:t>
            </a:r>
            <a:r>
              <a:rPr sz="600" spc="-5" dirty="0">
                <a:solidFill>
                  <a:srgbClr val="0A000A"/>
                </a:solidFill>
                <a:latin typeface="Arial"/>
                <a:cs typeface="Arial"/>
              </a:rPr>
              <a:t> </a:t>
            </a:r>
            <a:r>
              <a:rPr sz="600" dirty="0">
                <a:solidFill>
                  <a:srgbClr val="0A000A"/>
                </a:solidFill>
                <a:latin typeface="Arial"/>
                <a:cs typeface="Arial"/>
              </a:rPr>
              <a:t>f</a:t>
            </a:r>
            <a:r>
              <a:rPr sz="600" spc="-5" dirty="0">
                <a:solidFill>
                  <a:srgbClr val="0A000A"/>
                </a:solidFill>
                <a:latin typeface="Arial"/>
                <a:cs typeface="Arial"/>
              </a:rPr>
              <a:t> </a:t>
            </a:r>
            <a:r>
              <a:rPr sz="600" dirty="0">
                <a:solidFill>
                  <a:srgbClr val="0A000A"/>
                </a:solidFill>
                <a:latin typeface="Arial"/>
                <a:cs typeface="Arial"/>
              </a:rPr>
              <a:t>f</a:t>
            </a:r>
            <a:r>
              <a:rPr sz="600" spc="-15" dirty="0">
                <a:solidFill>
                  <a:srgbClr val="0A000A"/>
                </a:solidFill>
                <a:latin typeface="Arial"/>
                <a:cs typeface="Arial"/>
              </a:rPr>
              <a:t> </a:t>
            </a:r>
            <a:r>
              <a:rPr sz="600" dirty="0">
                <a:solidFill>
                  <a:srgbClr val="0A000A"/>
                </a:solidFill>
                <a:latin typeface="Arial"/>
                <a:cs typeface="Arial"/>
              </a:rPr>
              <a:t>i</a:t>
            </a:r>
            <a:r>
              <a:rPr sz="600" spc="-5" dirty="0">
                <a:solidFill>
                  <a:srgbClr val="0A000A"/>
                </a:solidFill>
                <a:latin typeface="Arial"/>
                <a:cs typeface="Arial"/>
              </a:rPr>
              <a:t> </a:t>
            </a:r>
            <a:r>
              <a:rPr sz="600" dirty="0">
                <a:solidFill>
                  <a:srgbClr val="0A000A"/>
                </a:solidFill>
                <a:latin typeface="Arial"/>
                <a:cs typeface="Arial"/>
              </a:rPr>
              <a:t>c</a:t>
            </a:r>
            <a:r>
              <a:rPr sz="600" spc="380" dirty="0">
                <a:solidFill>
                  <a:srgbClr val="0A000A"/>
                </a:solidFill>
                <a:latin typeface="Arial"/>
                <a:cs typeface="Arial"/>
              </a:rPr>
              <a:t>  </a:t>
            </a:r>
            <a:r>
              <a:rPr sz="600" dirty="0">
                <a:solidFill>
                  <a:srgbClr val="0A000A"/>
                </a:solidFill>
                <a:latin typeface="Arial"/>
                <a:cs typeface="Arial"/>
              </a:rPr>
              <a:t>l</a:t>
            </a:r>
            <a:r>
              <a:rPr sz="600" spc="-10" dirty="0">
                <a:solidFill>
                  <a:srgbClr val="0A000A"/>
                </a:solidFill>
                <a:latin typeface="Arial"/>
                <a:cs typeface="Arial"/>
              </a:rPr>
              <a:t> </a:t>
            </a:r>
            <a:r>
              <a:rPr sz="600" dirty="0">
                <a:solidFill>
                  <a:srgbClr val="0A000A"/>
                </a:solidFill>
                <a:latin typeface="Arial"/>
                <a:cs typeface="Arial"/>
              </a:rPr>
              <a:t>i</a:t>
            </a:r>
            <a:r>
              <a:rPr sz="600" spc="-10" dirty="0">
                <a:solidFill>
                  <a:srgbClr val="0A000A"/>
                </a:solidFill>
                <a:latin typeface="Arial"/>
                <a:cs typeface="Arial"/>
              </a:rPr>
              <a:t> </a:t>
            </a:r>
            <a:r>
              <a:rPr sz="600" spc="-20" dirty="0">
                <a:solidFill>
                  <a:srgbClr val="0A000A"/>
                </a:solidFill>
                <a:latin typeface="Arial"/>
                <a:cs typeface="Arial"/>
              </a:rPr>
              <a:t>g</a:t>
            </a:r>
            <a:r>
              <a:rPr sz="600" spc="-15" dirty="0">
                <a:solidFill>
                  <a:srgbClr val="0A000A"/>
                </a:solidFill>
                <a:latin typeface="Arial"/>
                <a:cs typeface="Arial"/>
              </a:rPr>
              <a:t> </a:t>
            </a:r>
            <a:r>
              <a:rPr sz="600" dirty="0">
                <a:solidFill>
                  <a:srgbClr val="0A000A"/>
                </a:solidFill>
                <a:latin typeface="Arial"/>
                <a:cs typeface="Arial"/>
              </a:rPr>
              <a:t>h</a:t>
            </a:r>
            <a:r>
              <a:rPr sz="600" spc="-5" dirty="0">
                <a:solidFill>
                  <a:srgbClr val="0A000A"/>
                </a:solidFill>
                <a:latin typeface="Arial"/>
                <a:cs typeface="Arial"/>
              </a:rPr>
              <a:t> </a:t>
            </a:r>
            <a:r>
              <a:rPr sz="600" spc="60" dirty="0">
                <a:solidFill>
                  <a:srgbClr val="0A000A"/>
                </a:solidFill>
                <a:latin typeface="Arial"/>
                <a:cs typeface="Arial"/>
              </a:rPr>
              <a:t>t</a:t>
            </a:r>
            <a:r>
              <a:rPr sz="600" spc="70" dirty="0">
                <a:solidFill>
                  <a:srgbClr val="0A000A"/>
                </a:solidFill>
                <a:latin typeface="Arial"/>
                <a:cs typeface="Arial"/>
              </a:rPr>
              <a:t> </a:t>
            </a:r>
            <a:r>
              <a:rPr sz="600" dirty="0">
                <a:solidFill>
                  <a:srgbClr val="0A000A"/>
                </a:solidFill>
                <a:latin typeface="Arial"/>
                <a:cs typeface="Arial"/>
              </a:rPr>
              <a:t>(</a:t>
            </a:r>
            <a:r>
              <a:rPr sz="600" spc="-30" dirty="0">
                <a:solidFill>
                  <a:srgbClr val="0A000A"/>
                </a:solidFill>
                <a:latin typeface="Arial"/>
                <a:cs typeface="Arial"/>
              </a:rPr>
              <a:t> </a:t>
            </a:r>
            <a:r>
              <a:rPr sz="600" dirty="0">
                <a:solidFill>
                  <a:srgbClr val="0A000A"/>
                </a:solidFill>
                <a:latin typeface="Arial"/>
                <a:cs typeface="Arial"/>
              </a:rPr>
              <a:t>ambulance</a:t>
            </a:r>
            <a:r>
              <a:rPr sz="600" spc="70" dirty="0">
                <a:solidFill>
                  <a:srgbClr val="0A000A"/>
                </a:solidFill>
                <a:latin typeface="Arial"/>
                <a:cs typeface="Arial"/>
              </a:rPr>
              <a:t> </a:t>
            </a:r>
            <a:r>
              <a:rPr sz="600" dirty="0">
                <a:solidFill>
                  <a:srgbClr val="0A000A"/>
                </a:solidFill>
                <a:latin typeface="Arial"/>
                <a:cs typeface="Arial"/>
              </a:rPr>
              <a:t>,</a:t>
            </a:r>
            <a:r>
              <a:rPr sz="600" spc="465" dirty="0">
                <a:solidFill>
                  <a:srgbClr val="0A000A"/>
                </a:solidFill>
                <a:latin typeface="Arial"/>
                <a:cs typeface="Arial"/>
              </a:rPr>
              <a:t> </a:t>
            </a:r>
            <a:r>
              <a:rPr sz="600" dirty="0">
                <a:solidFill>
                  <a:srgbClr val="0A000A"/>
                </a:solidFill>
                <a:latin typeface="Arial"/>
                <a:cs typeface="Arial"/>
              </a:rPr>
              <a:t>re</a:t>
            </a:r>
            <a:r>
              <a:rPr sz="600" spc="-80" dirty="0">
                <a:solidFill>
                  <a:srgbClr val="0A000A"/>
                </a:solidFill>
                <a:latin typeface="Arial"/>
                <a:cs typeface="Arial"/>
              </a:rPr>
              <a:t> </a:t>
            </a:r>
            <a:r>
              <a:rPr sz="600" dirty="0">
                <a:solidFill>
                  <a:srgbClr val="0A000A"/>
                </a:solidFill>
                <a:latin typeface="Arial"/>
                <a:cs typeface="Arial"/>
              </a:rPr>
              <a:t>d</a:t>
            </a:r>
            <a:r>
              <a:rPr sz="600" spc="50" dirty="0">
                <a:solidFill>
                  <a:srgbClr val="0A000A"/>
                </a:solidFill>
                <a:latin typeface="Arial"/>
                <a:cs typeface="Arial"/>
              </a:rPr>
              <a:t> </a:t>
            </a:r>
            <a:r>
              <a:rPr sz="600" dirty="0">
                <a:solidFill>
                  <a:srgbClr val="0A000A"/>
                </a:solidFill>
                <a:latin typeface="Arial"/>
                <a:cs typeface="Arial"/>
              </a:rPr>
              <a:t>)</a:t>
            </a:r>
            <a:r>
              <a:rPr sz="600" spc="-40" dirty="0">
                <a:solidFill>
                  <a:srgbClr val="0A000A"/>
                </a:solidFill>
                <a:latin typeface="Arial"/>
                <a:cs typeface="Arial"/>
              </a:rPr>
              <a:t> </a:t>
            </a:r>
            <a:r>
              <a:rPr sz="600" spc="-50" dirty="0">
                <a:solidFill>
                  <a:srgbClr val="0A000A"/>
                </a:solidFill>
                <a:latin typeface="Arial"/>
                <a:cs typeface="Arial"/>
              </a:rPr>
              <a:t>.</a:t>
            </a:r>
            <a:r>
              <a:rPr sz="600" spc="500" dirty="0">
                <a:solidFill>
                  <a:srgbClr val="0A000A"/>
                </a:solidFill>
                <a:latin typeface="Arial"/>
                <a:cs typeface="Arial"/>
              </a:rPr>
              <a:t> </a:t>
            </a:r>
            <a:r>
              <a:rPr sz="600" dirty="0">
                <a:solidFill>
                  <a:srgbClr val="0A000A"/>
                </a:solidFill>
                <a:latin typeface="Arial"/>
                <a:cs typeface="Arial"/>
              </a:rPr>
              <a:t>f</a:t>
            </a:r>
            <a:r>
              <a:rPr sz="600" spc="-80" dirty="0">
                <a:solidFill>
                  <a:srgbClr val="0A000A"/>
                </a:solidFill>
                <a:latin typeface="Arial"/>
                <a:cs typeface="Arial"/>
              </a:rPr>
              <a:t> </a:t>
            </a:r>
            <a:r>
              <a:rPr sz="600" dirty="0">
                <a:solidFill>
                  <a:srgbClr val="0A000A"/>
                </a:solidFill>
                <a:latin typeface="Arial"/>
                <a:cs typeface="Arial"/>
              </a:rPr>
              <a:t>7</a:t>
            </a:r>
            <a:r>
              <a:rPr sz="600" spc="305" dirty="0">
                <a:solidFill>
                  <a:srgbClr val="0A000A"/>
                </a:solidFill>
                <a:latin typeface="Arial"/>
                <a:cs typeface="Arial"/>
              </a:rPr>
              <a:t> </a:t>
            </a:r>
            <a:r>
              <a:rPr sz="600" spc="65" dirty="0">
                <a:solidFill>
                  <a:srgbClr val="0A000A"/>
                </a:solidFill>
                <a:latin typeface="Arial"/>
                <a:cs typeface="Arial"/>
              </a:rPr>
              <a:t>:=</a:t>
            </a:r>
            <a:r>
              <a:rPr sz="600" i="1" spc="65" dirty="0">
                <a:solidFill>
                  <a:srgbClr val="0A000A"/>
                </a:solidFill>
                <a:latin typeface="Verdana"/>
                <a:cs typeface="Verdana"/>
              </a:rPr>
              <a:t>&gt;</a:t>
            </a:r>
            <a:r>
              <a:rPr sz="600" spc="65" dirty="0">
                <a:solidFill>
                  <a:srgbClr val="0A000A"/>
                </a:solidFill>
                <a:latin typeface="Arial"/>
                <a:cs typeface="Arial"/>
              </a:rPr>
              <a:t>t</a:t>
            </a:r>
            <a:r>
              <a:rPr sz="600" spc="-15" dirty="0">
                <a:solidFill>
                  <a:srgbClr val="0A000A"/>
                </a:solidFill>
                <a:latin typeface="Arial"/>
                <a:cs typeface="Arial"/>
              </a:rPr>
              <a:t> </a:t>
            </a:r>
            <a:r>
              <a:rPr sz="600" dirty="0">
                <a:solidFill>
                  <a:srgbClr val="0A000A"/>
                </a:solidFill>
                <a:latin typeface="Arial"/>
                <a:cs typeface="Arial"/>
              </a:rPr>
              <a:t>r</a:t>
            </a:r>
            <a:r>
              <a:rPr sz="600" spc="-15" dirty="0">
                <a:solidFill>
                  <a:srgbClr val="0A000A"/>
                </a:solidFill>
                <a:latin typeface="Arial"/>
                <a:cs typeface="Arial"/>
              </a:rPr>
              <a:t> </a:t>
            </a:r>
            <a:r>
              <a:rPr sz="600" spc="-40" dirty="0">
                <a:solidFill>
                  <a:srgbClr val="0A000A"/>
                </a:solidFill>
                <a:latin typeface="Arial"/>
                <a:cs typeface="Arial"/>
              </a:rPr>
              <a:t>a</a:t>
            </a:r>
            <a:r>
              <a:rPr sz="600" spc="-15" dirty="0">
                <a:solidFill>
                  <a:srgbClr val="0A000A"/>
                </a:solidFill>
                <a:latin typeface="Arial"/>
                <a:cs typeface="Arial"/>
              </a:rPr>
              <a:t> </a:t>
            </a:r>
            <a:r>
              <a:rPr sz="600" dirty="0">
                <a:solidFill>
                  <a:srgbClr val="0A000A"/>
                </a:solidFill>
                <a:latin typeface="Arial"/>
                <a:cs typeface="Arial"/>
              </a:rPr>
              <a:t>f</a:t>
            </a:r>
            <a:r>
              <a:rPr sz="600" spc="-15" dirty="0">
                <a:solidFill>
                  <a:srgbClr val="0A000A"/>
                </a:solidFill>
                <a:latin typeface="Arial"/>
                <a:cs typeface="Arial"/>
              </a:rPr>
              <a:t> </a:t>
            </a:r>
            <a:r>
              <a:rPr sz="600" dirty="0">
                <a:solidFill>
                  <a:srgbClr val="0A000A"/>
                </a:solidFill>
                <a:latin typeface="Arial"/>
                <a:cs typeface="Arial"/>
              </a:rPr>
              <a:t>f</a:t>
            </a:r>
            <a:r>
              <a:rPr sz="600" spc="-20" dirty="0">
                <a:solidFill>
                  <a:srgbClr val="0A000A"/>
                </a:solidFill>
                <a:latin typeface="Arial"/>
                <a:cs typeface="Arial"/>
              </a:rPr>
              <a:t> </a:t>
            </a:r>
            <a:r>
              <a:rPr sz="600" dirty="0">
                <a:solidFill>
                  <a:srgbClr val="0A000A"/>
                </a:solidFill>
                <a:latin typeface="Arial"/>
                <a:cs typeface="Arial"/>
              </a:rPr>
              <a:t>i</a:t>
            </a:r>
            <a:r>
              <a:rPr sz="600" spc="-10" dirty="0">
                <a:solidFill>
                  <a:srgbClr val="0A000A"/>
                </a:solidFill>
                <a:latin typeface="Arial"/>
                <a:cs typeface="Arial"/>
              </a:rPr>
              <a:t> </a:t>
            </a:r>
            <a:r>
              <a:rPr sz="600" dirty="0">
                <a:solidFill>
                  <a:srgbClr val="0A000A"/>
                </a:solidFill>
                <a:latin typeface="Arial"/>
                <a:cs typeface="Arial"/>
              </a:rPr>
              <a:t>c</a:t>
            </a:r>
            <a:r>
              <a:rPr sz="600" spc="355" dirty="0">
                <a:solidFill>
                  <a:srgbClr val="0A000A"/>
                </a:solidFill>
                <a:latin typeface="Arial"/>
                <a:cs typeface="Arial"/>
              </a:rPr>
              <a:t>  </a:t>
            </a:r>
            <a:r>
              <a:rPr sz="600" dirty="0">
                <a:solidFill>
                  <a:srgbClr val="0A000A"/>
                </a:solidFill>
                <a:latin typeface="Arial"/>
                <a:cs typeface="Arial"/>
              </a:rPr>
              <a:t>l</a:t>
            </a:r>
            <a:r>
              <a:rPr sz="600" spc="-10" dirty="0">
                <a:solidFill>
                  <a:srgbClr val="0A000A"/>
                </a:solidFill>
                <a:latin typeface="Arial"/>
                <a:cs typeface="Arial"/>
              </a:rPr>
              <a:t> </a:t>
            </a:r>
            <a:r>
              <a:rPr sz="600" dirty="0">
                <a:solidFill>
                  <a:srgbClr val="0A000A"/>
                </a:solidFill>
                <a:latin typeface="Arial"/>
                <a:cs typeface="Arial"/>
              </a:rPr>
              <a:t>i</a:t>
            </a:r>
            <a:r>
              <a:rPr sz="600" spc="-20" dirty="0">
                <a:solidFill>
                  <a:srgbClr val="0A000A"/>
                </a:solidFill>
                <a:latin typeface="Arial"/>
                <a:cs typeface="Arial"/>
              </a:rPr>
              <a:t> g </a:t>
            </a:r>
            <a:r>
              <a:rPr sz="600" dirty="0">
                <a:solidFill>
                  <a:srgbClr val="0A000A"/>
                </a:solidFill>
                <a:latin typeface="Arial"/>
                <a:cs typeface="Arial"/>
              </a:rPr>
              <a:t>h</a:t>
            </a:r>
            <a:r>
              <a:rPr sz="600" spc="-15" dirty="0">
                <a:solidFill>
                  <a:srgbClr val="0A000A"/>
                </a:solidFill>
                <a:latin typeface="Arial"/>
                <a:cs typeface="Arial"/>
              </a:rPr>
              <a:t> </a:t>
            </a:r>
            <a:r>
              <a:rPr sz="600" spc="60" dirty="0">
                <a:solidFill>
                  <a:srgbClr val="0A000A"/>
                </a:solidFill>
                <a:latin typeface="Arial"/>
                <a:cs typeface="Arial"/>
              </a:rPr>
              <a:t>t </a:t>
            </a:r>
            <a:r>
              <a:rPr sz="600" dirty="0">
                <a:solidFill>
                  <a:srgbClr val="0A000A"/>
                </a:solidFill>
                <a:latin typeface="Arial"/>
                <a:cs typeface="Arial"/>
              </a:rPr>
              <a:t>(</a:t>
            </a:r>
            <a:r>
              <a:rPr sz="600" spc="-25" dirty="0">
                <a:solidFill>
                  <a:srgbClr val="0A000A"/>
                </a:solidFill>
                <a:latin typeface="Arial"/>
                <a:cs typeface="Arial"/>
              </a:rPr>
              <a:t> </a:t>
            </a:r>
            <a:r>
              <a:rPr sz="600" dirty="0">
                <a:solidFill>
                  <a:srgbClr val="0A000A"/>
                </a:solidFill>
                <a:latin typeface="Arial"/>
                <a:cs typeface="Arial"/>
              </a:rPr>
              <a:t>car</a:t>
            </a:r>
            <a:r>
              <a:rPr sz="600" spc="90" dirty="0">
                <a:solidFill>
                  <a:srgbClr val="0A000A"/>
                </a:solidFill>
                <a:latin typeface="Arial"/>
                <a:cs typeface="Arial"/>
              </a:rPr>
              <a:t> </a:t>
            </a:r>
            <a:r>
              <a:rPr sz="600" dirty="0">
                <a:solidFill>
                  <a:srgbClr val="0A000A"/>
                </a:solidFill>
                <a:latin typeface="Arial"/>
                <a:cs typeface="Arial"/>
              </a:rPr>
              <a:t>,</a:t>
            </a:r>
            <a:r>
              <a:rPr sz="600" spc="434" dirty="0">
                <a:solidFill>
                  <a:srgbClr val="0A000A"/>
                </a:solidFill>
                <a:latin typeface="Arial"/>
                <a:cs typeface="Arial"/>
              </a:rPr>
              <a:t> </a:t>
            </a:r>
            <a:r>
              <a:rPr sz="600" dirty="0">
                <a:solidFill>
                  <a:srgbClr val="0A000A"/>
                </a:solidFill>
                <a:latin typeface="Arial"/>
                <a:cs typeface="Arial"/>
              </a:rPr>
              <a:t>re</a:t>
            </a:r>
            <a:r>
              <a:rPr sz="600" spc="-85" dirty="0">
                <a:solidFill>
                  <a:srgbClr val="0A000A"/>
                </a:solidFill>
                <a:latin typeface="Arial"/>
                <a:cs typeface="Arial"/>
              </a:rPr>
              <a:t> </a:t>
            </a:r>
            <a:r>
              <a:rPr sz="600" dirty="0">
                <a:solidFill>
                  <a:srgbClr val="0A000A"/>
                </a:solidFill>
                <a:latin typeface="Arial"/>
                <a:cs typeface="Arial"/>
              </a:rPr>
              <a:t>d</a:t>
            </a:r>
            <a:r>
              <a:rPr sz="600" spc="40" dirty="0">
                <a:solidFill>
                  <a:srgbClr val="0A000A"/>
                </a:solidFill>
                <a:latin typeface="Arial"/>
                <a:cs typeface="Arial"/>
              </a:rPr>
              <a:t> </a:t>
            </a:r>
            <a:r>
              <a:rPr sz="600" dirty="0">
                <a:solidFill>
                  <a:srgbClr val="0A000A"/>
                </a:solidFill>
                <a:latin typeface="Arial"/>
                <a:cs typeface="Arial"/>
              </a:rPr>
              <a:t>)</a:t>
            </a:r>
            <a:r>
              <a:rPr sz="600" spc="-45" dirty="0">
                <a:solidFill>
                  <a:srgbClr val="0A000A"/>
                </a:solidFill>
                <a:latin typeface="Arial"/>
                <a:cs typeface="Arial"/>
              </a:rPr>
              <a:t> </a:t>
            </a:r>
            <a:r>
              <a:rPr sz="600" spc="-50" dirty="0">
                <a:solidFill>
                  <a:srgbClr val="0A000A"/>
                </a:solidFill>
                <a:latin typeface="Arial"/>
                <a:cs typeface="Arial"/>
              </a:rPr>
              <a:t>.</a:t>
            </a:r>
            <a:endParaRPr sz="600">
              <a:latin typeface="Arial"/>
              <a:cs typeface="Arial"/>
            </a:endParaRPr>
          </a:p>
          <a:p>
            <a:pPr marL="15240">
              <a:lnSpc>
                <a:spcPts val="675"/>
              </a:lnSpc>
            </a:pPr>
            <a:r>
              <a:rPr sz="600" dirty="0">
                <a:solidFill>
                  <a:srgbClr val="0A000A"/>
                </a:solidFill>
                <a:latin typeface="Arial"/>
                <a:cs typeface="Arial"/>
              </a:rPr>
              <a:t>f</a:t>
            </a:r>
            <a:r>
              <a:rPr sz="600" spc="-80" dirty="0">
                <a:solidFill>
                  <a:srgbClr val="0A000A"/>
                </a:solidFill>
                <a:latin typeface="Arial"/>
                <a:cs typeface="Arial"/>
              </a:rPr>
              <a:t> </a:t>
            </a:r>
            <a:r>
              <a:rPr sz="600" dirty="0">
                <a:solidFill>
                  <a:srgbClr val="0A000A"/>
                </a:solidFill>
                <a:latin typeface="Arial"/>
                <a:cs typeface="Arial"/>
              </a:rPr>
              <a:t>8</a:t>
            </a:r>
            <a:r>
              <a:rPr sz="600" spc="295" dirty="0">
                <a:solidFill>
                  <a:srgbClr val="0A000A"/>
                </a:solidFill>
                <a:latin typeface="Arial"/>
                <a:cs typeface="Arial"/>
              </a:rPr>
              <a:t> </a:t>
            </a:r>
            <a:r>
              <a:rPr sz="600" spc="65" dirty="0">
                <a:solidFill>
                  <a:srgbClr val="0A000A"/>
                </a:solidFill>
                <a:latin typeface="Arial"/>
                <a:cs typeface="Arial"/>
              </a:rPr>
              <a:t>:=</a:t>
            </a:r>
            <a:r>
              <a:rPr sz="600" i="1" spc="65" dirty="0">
                <a:solidFill>
                  <a:srgbClr val="0A000A"/>
                </a:solidFill>
                <a:latin typeface="Verdana"/>
                <a:cs typeface="Verdana"/>
              </a:rPr>
              <a:t>&gt;</a:t>
            </a:r>
            <a:r>
              <a:rPr sz="600" spc="65" dirty="0">
                <a:solidFill>
                  <a:srgbClr val="0A000A"/>
                </a:solidFill>
                <a:latin typeface="Arial"/>
                <a:cs typeface="Arial"/>
              </a:rPr>
              <a:t>t</a:t>
            </a:r>
            <a:r>
              <a:rPr sz="600" spc="-15" dirty="0">
                <a:solidFill>
                  <a:srgbClr val="0A000A"/>
                </a:solidFill>
                <a:latin typeface="Arial"/>
                <a:cs typeface="Arial"/>
              </a:rPr>
              <a:t> </a:t>
            </a:r>
            <a:r>
              <a:rPr sz="600" dirty="0">
                <a:solidFill>
                  <a:srgbClr val="0A000A"/>
                </a:solidFill>
                <a:latin typeface="Arial"/>
                <a:cs typeface="Arial"/>
              </a:rPr>
              <a:t>r</a:t>
            </a:r>
            <a:r>
              <a:rPr sz="600" spc="-20" dirty="0">
                <a:solidFill>
                  <a:srgbClr val="0A000A"/>
                </a:solidFill>
                <a:latin typeface="Arial"/>
                <a:cs typeface="Arial"/>
              </a:rPr>
              <a:t> </a:t>
            </a:r>
            <a:r>
              <a:rPr sz="600" spc="-40" dirty="0">
                <a:solidFill>
                  <a:srgbClr val="0A000A"/>
                </a:solidFill>
                <a:latin typeface="Arial"/>
                <a:cs typeface="Arial"/>
              </a:rPr>
              <a:t>a</a:t>
            </a:r>
            <a:r>
              <a:rPr sz="600" spc="-20" dirty="0">
                <a:solidFill>
                  <a:srgbClr val="0A000A"/>
                </a:solidFill>
                <a:latin typeface="Arial"/>
                <a:cs typeface="Arial"/>
              </a:rPr>
              <a:t> </a:t>
            </a:r>
            <a:r>
              <a:rPr sz="600" dirty="0">
                <a:solidFill>
                  <a:srgbClr val="0A000A"/>
                </a:solidFill>
                <a:latin typeface="Arial"/>
                <a:cs typeface="Arial"/>
              </a:rPr>
              <a:t>f</a:t>
            </a:r>
            <a:r>
              <a:rPr sz="600" spc="-15" dirty="0">
                <a:solidFill>
                  <a:srgbClr val="0A000A"/>
                </a:solidFill>
                <a:latin typeface="Arial"/>
                <a:cs typeface="Arial"/>
              </a:rPr>
              <a:t> </a:t>
            </a:r>
            <a:r>
              <a:rPr sz="600" dirty="0">
                <a:solidFill>
                  <a:srgbClr val="0A000A"/>
                </a:solidFill>
                <a:latin typeface="Arial"/>
                <a:cs typeface="Arial"/>
              </a:rPr>
              <a:t>f</a:t>
            </a:r>
            <a:r>
              <a:rPr sz="600" spc="-20" dirty="0">
                <a:solidFill>
                  <a:srgbClr val="0A000A"/>
                </a:solidFill>
                <a:latin typeface="Arial"/>
                <a:cs typeface="Arial"/>
              </a:rPr>
              <a:t> </a:t>
            </a:r>
            <a:r>
              <a:rPr sz="600" dirty="0">
                <a:solidFill>
                  <a:srgbClr val="0A000A"/>
                </a:solidFill>
                <a:latin typeface="Arial"/>
                <a:cs typeface="Arial"/>
              </a:rPr>
              <a:t>i</a:t>
            </a:r>
            <a:r>
              <a:rPr sz="600" spc="-15" dirty="0">
                <a:solidFill>
                  <a:srgbClr val="0A000A"/>
                </a:solidFill>
                <a:latin typeface="Arial"/>
                <a:cs typeface="Arial"/>
              </a:rPr>
              <a:t> </a:t>
            </a:r>
            <a:r>
              <a:rPr sz="600" dirty="0">
                <a:solidFill>
                  <a:srgbClr val="0A000A"/>
                </a:solidFill>
                <a:latin typeface="Arial"/>
                <a:cs typeface="Arial"/>
              </a:rPr>
              <a:t>c</a:t>
            </a:r>
            <a:r>
              <a:rPr sz="600" spc="345" dirty="0">
                <a:solidFill>
                  <a:srgbClr val="0A000A"/>
                </a:solidFill>
                <a:latin typeface="Arial"/>
                <a:cs typeface="Arial"/>
              </a:rPr>
              <a:t>  </a:t>
            </a:r>
            <a:r>
              <a:rPr sz="600" dirty="0">
                <a:solidFill>
                  <a:srgbClr val="0A000A"/>
                </a:solidFill>
                <a:latin typeface="Arial"/>
                <a:cs typeface="Arial"/>
              </a:rPr>
              <a:t>l</a:t>
            </a:r>
            <a:r>
              <a:rPr sz="600" spc="-10" dirty="0">
                <a:solidFill>
                  <a:srgbClr val="0A000A"/>
                </a:solidFill>
                <a:latin typeface="Arial"/>
                <a:cs typeface="Arial"/>
              </a:rPr>
              <a:t> </a:t>
            </a:r>
            <a:r>
              <a:rPr sz="600" dirty="0">
                <a:solidFill>
                  <a:srgbClr val="0A000A"/>
                </a:solidFill>
                <a:latin typeface="Arial"/>
                <a:cs typeface="Arial"/>
              </a:rPr>
              <a:t>i</a:t>
            </a:r>
            <a:r>
              <a:rPr sz="600" spc="-25" dirty="0">
                <a:solidFill>
                  <a:srgbClr val="0A000A"/>
                </a:solidFill>
                <a:latin typeface="Arial"/>
                <a:cs typeface="Arial"/>
              </a:rPr>
              <a:t> </a:t>
            </a:r>
            <a:r>
              <a:rPr sz="600" spc="-20" dirty="0">
                <a:solidFill>
                  <a:srgbClr val="0A000A"/>
                </a:solidFill>
                <a:latin typeface="Arial"/>
                <a:cs typeface="Arial"/>
              </a:rPr>
              <a:t>g </a:t>
            </a:r>
            <a:r>
              <a:rPr sz="600" dirty="0">
                <a:solidFill>
                  <a:srgbClr val="0A000A"/>
                </a:solidFill>
                <a:latin typeface="Arial"/>
                <a:cs typeface="Arial"/>
              </a:rPr>
              <a:t>h</a:t>
            </a:r>
            <a:r>
              <a:rPr sz="600" spc="-15" dirty="0">
                <a:solidFill>
                  <a:srgbClr val="0A000A"/>
                </a:solidFill>
                <a:latin typeface="Arial"/>
                <a:cs typeface="Arial"/>
              </a:rPr>
              <a:t> </a:t>
            </a:r>
            <a:r>
              <a:rPr sz="600" spc="60" dirty="0">
                <a:solidFill>
                  <a:srgbClr val="0A000A"/>
                </a:solidFill>
                <a:latin typeface="Arial"/>
                <a:cs typeface="Arial"/>
              </a:rPr>
              <a:t>t</a:t>
            </a:r>
            <a:r>
              <a:rPr sz="600" spc="55" dirty="0">
                <a:solidFill>
                  <a:srgbClr val="0A000A"/>
                </a:solidFill>
                <a:latin typeface="Arial"/>
                <a:cs typeface="Arial"/>
              </a:rPr>
              <a:t> </a:t>
            </a:r>
            <a:r>
              <a:rPr sz="600" dirty="0">
                <a:solidFill>
                  <a:srgbClr val="0A000A"/>
                </a:solidFill>
                <a:latin typeface="Arial"/>
                <a:cs typeface="Arial"/>
              </a:rPr>
              <a:t>( </a:t>
            </a:r>
            <a:r>
              <a:rPr sz="600" spc="-10" dirty="0">
                <a:solidFill>
                  <a:srgbClr val="0A000A"/>
                </a:solidFill>
                <a:latin typeface="Arial"/>
                <a:cs typeface="Arial"/>
              </a:rPr>
              <a:t>p</a:t>
            </a:r>
            <a:r>
              <a:rPr sz="600" spc="-70" dirty="0">
                <a:solidFill>
                  <a:srgbClr val="0A000A"/>
                </a:solidFill>
                <a:latin typeface="Arial"/>
                <a:cs typeface="Arial"/>
              </a:rPr>
              <a:t> </a:t>
            </a:r>
            <a:r>
              <a:rPr sz="600" spc="-60" dirty="0">
                <a:solidFill>
                  <a:srgbClr val="0A000A"/>
                </a:solidFill>
                <a:latin typeface="Arial"/>
                <a:cs typeface="Arial"/>
              </a:rPr>
              <a:t>e</a:t>
            </a:r>
            <a:r>
              <a:rPr sz="600" spc="-70" dirty="0">
                <a:solidFill>
                  <a:srgbClr val="0A000A"/>
                </a:solidFill>
                <a:latin typeface="Arial"/>
                <a:cs typeface="Arial"/>
              </a:rPr>
              <a:t> </a:t>
            </a:r>
            <a:r>
              <a:rPr sz="600" spc="-10" dirty="0">
                <a:solidFill>
                  <a:srgbClr val="0A000A"/>
                </a:solidFill>
                <a:latin typeface="Arial"/>
                <a:cs typeface="Arial"/>
              </a:rPr>
              <a:t>d</a:t>
            </a:r>
            <a:r>
              <a:rPr sz="600" spc="-70" dirty="0">
                <a:solidFill>
                  <a:srgbClr val="0A000A"/>
                </a:solidFill>
                <a:latin typeface="Arial"/>
                <a:cs typeface="Arial"/>
              </a:rPr>
              <a:t> </a:t>
            </a:r>
            <a:r>
              <a:rPr sz="600" spc="-60" dirty="0">
                <a:solidFill>
                  <a:srgbClr val="0A000A"/>
                </a:solidFill>
                <a:latin typeface="Arial"/>
                <a:cs typeface="Arial"/>
              </a:rPr>
              <a:t>e</a:t>
            </a:r>
            <a:r>
              <a:rPr sz="600" spc="-70" dirty="0">
                <a:solidFill>
                  <a:srgbClr val="0A000A"/>
                </a:solidFill>
                <a:latin typeface="Arial"/>
                <a:cs typeface="Arial"/>
              </a:rPr>
              <a:t> </a:t>
            </a:r>
            <a:r>
              <a:rPr sz="600" spc="-65" dirty="0">
                <a:solidFill>
                  <a:srgbClr val="0A000A"/>
                </a:solidFill>
                <a:latin typeface="Arial"/>
                <a:cs typeface="Arial"/>
              </a:rPr>
              <a:t>s</a:t>
            </a:r>
            <a:r>
              <a:rPr sz="600" spc="-70" dirty="0">
                <a:solidFill>
                  <a:srgbClr val="0A000A"/>
                </a:solidFill>
                <a:latin typeface="Arial"/>
                <a:cs typeface="Arial"/>
              </a:rPr>
              <a:t> </a:t>
            </a:r>
            <a:r>
              <a:rPr sz="600" spc="60" dirty="0">
                <a:solidFill>
                  <a:srgbClr val="0A000A"/>
                </a:solidFill>
                <a:latin typeface="Arial"/>
                <a:cs typeface="Arial"/>
              </a:rPr>
              <a:t>t</a:t>
            </a:r>
            <a:r>
              <a:rPr sz="600" spc="-65" dirty="0">
                <a:solidFill>
                  <a:srgbClr val="0A000A"/>
                </a:solidFill>
                <a:latin typeface="Arial"/>
                <a:cs typeface="Arial"/>
              </a:rPr>
              <a:t> </a:t>
            </a:r>
            <a:r>
              <a:rPr sz="600" dirty="0">
                <a:solidFill>
                  <a:srgbClr val="0A000A"/>
                </a:solidFill>
                <a:latin typeface="Arial"/>
                <a:cs typeface="Arial"/>
              </a:rPr>
              <a:t>r</a:t>
            </a:r>
            <a:r>
              <a:rPr sz="600" spc="-70" dirty="0">
                <a:solidFill>
                  <a:srgbClr val="0A000A"/>
                </a:solidFill>
                <a:latin typeface="Arial"/>
                <a:cs typeface="Arial"/>
              </a:rPr>
              <a:t> </a:t>
            </a:r>
            <a:r>
              <a:rPr sz="600" dirty="0">
                <a:solidFill>
                  <a:srgbClr val="0A000A"/>
                </a:solidFill>
                <a:latin typeface="Arial"/>
                <a:cs typeface="Arial"/>
              </a:rPr>
              <a:t>i</a:t>
            </a:r>
            <a:r>
              <a:rPr sz="600" spc="-70" dirty="0">
                <a:solidFill>
                  <a:srgbClr val="0A000A"/>
                </a:solidFill>
                <a:latin typeface="Arial"/>
                <a:cs typeface="Arial"/>
              </a:rPr>
              <a:t> </a:t>
            </a:r>
            <a:r>
              <a:rPr sz="600" spc="-40" dirty="0">
                <a:solidFill>
                  <a:srgbClr val="0A000A"/>
                </a:solidFill>
                <a:latin typeface="Arial"/>
                <a:cs typeface="Arial"/>
              </a:rPr>
              <a:t>a</a:t>
            </a:r>
            <a:r>
              <a:rPr sz="600" spc="-70" dirty="0">
                <a:solidFill>
                  <a:srgbClr val="0A000A"/>
                </a:solidFill>
                <a:latin typeface="Arial"/>
                <a:cs typeface="Arial"/>
              </a:rPr>
              <a:t> </a:t>
            </a:r>
            <a:r>
              <a:rPr sz="600" dirty="0">
                <a:solidFill>
                  <a:srgbClr val="0A000A"/>
                </a:solidFill>
                <a:latin typeface="Arial"/>
                <a:cs typeface="Arial"/>
              </a:rPr>
              <a:t>n</a:t>
            </a:r>
            <a:r>
              <a:rPr sz="600" spc="140" dirty="0">
                <a:solidFill>
                  <a:srgbClr val="0A000A"/>
                </a:solidFill>
                <a:latin typeface="Arial"/>
                <a:cs typeface="Arial"/>
              </a:rPr>
              <a:t> </a:t>
            </a:r>
            <a:r>
              <a:rPr sz="600" dirty="0">
                <a:solidFill>
                  <a:srgbClr val="0A000A"/>
                </a:solidFill>
                <a:latin typeface="Arial"/>
                <a:cs typeface="Arial"/>
              </a:rPr>
              <a:t>,</a:t>
            </a:r>
            <a:r>
              <a:rPr sz="600" spc="425" dirty="0">
                <a:solidFill>
                  <a:srgbClr val="0A000A"/>
                </a:solidFill>
                <a:latin typeface="Arial"/>
                <a:cs typeface="Arial"/>
              </a:rPr>
              <a:t> </a:t>
            </a:r>
            <a:r>
              <a:rPr sz="600" spc="-25" dirty="0">
                <a:solidFill>
                  <a:srgbClr val="0A000A"/>
                </a:solidFill>
                <a:latin typeface="Arial"/>
                <a:cs typeface="Arial"/>
              </a:rPr>
              <a:t>g</a:t>
            </a:r>
            <a:r>
              <a:rPr sz="600" spc="-85" dirty="0">
                <a:solidFill>
                  <a:srgbClr val="0A000A"/>
                </a:solidFill>
                <a:latin typeface="Arial"/>
                <a:cs typeface="Arial"/>
              </a:rPr>
              <a:t> </a:t>
            </a:r>
            <a:r>
              <a:rPr sz="600" dirty="0">
                <a:solidFill>
                  <a:srgbClr val="0A000A"/>
                </a:solidFill>
                <a:latin typeface="Arial"/>
                <a:cs typeface="Arial"/>
              </a:rPr>
              <a:t>re</a:t>
            </a:r>
            <a:r>
              <a:rPr sz="600" spc="-85" dirty="0">
                <a:solidFill>
                  <a:srgbClr val="0A000A"/>
                </a:solidFill>
                <a:latin typeface="Arial"/>
                <a:cs typeface="Arial"/>
              </a:rPr>
              <a:t> </a:t>
            </a:r>
            <a:r>
              <a:rPr sz="600" spc="-60" dirty="0">
                <a:solidFill>
                  <a:srgbClr val="0A000A"/>
                </a:solidFill>
                <a:latin typeface="Arial"/>
                <a:cs typeface="Arial"/>
              </a:rPr>
              <a:t>e</a:t>
            </a:r>
            <a:r>
              <a:rPr sz="600" spc="-85" dirty="0">
                <a:solidFill>
                  <a:srgbClr val="0A000A"/>
                </a:solidFill>
                <a:latin typeface="Arial"/>
                <a:cs typeface="Arial"/>
              </a:rPr>
              <a:t> </a:t>
            </a:r>
            <a:r>
              <a:rPr sz="600" dirty="0">
                <a:solidFill>
                  <a:srgbClr val="0A000A"/>
                </a:solidFill>
                <a:latin typeface="Arial"/>
                <a:cs typeface="Arial"/>
              </a:rPr>
              <a:t>n</a:t>
            </a:r>
            <a:r>
              <a:rPr sz="600" spc="35" dirty="0">
                <a:solidFill>
                  <a:srgbClr val="0A000A"/>
                </a:solidFill>
                <a:latin typeface="Arial"/>
                <a:cs typeface="Arial"/>
              </a:rPr>
              <a:t> </a:t>
            </a:r>
            <a:r>
              <a:rPr sz="600" dirty="0">
                <a:solidFill>
                  <a:srgbClr val="0A000A"/>
                </a:solidFill>
                <a:latin typeface="Arial"/>
                <a:cs typeface="Arial"/>
              </a:rPr>
              <a:t>)</a:t>
            </a:r>
            <a:r>
              <a:rPr sz="600" spc="-45" dirty="0">
                <a:solidFill>
                  <a:srgbClr val="0A000A"/>
                </a:solidFill>
                <a:latin typeface="Arial"/>
                <a:cs typeface="Arial"/>
              </a:rPr>
              <a:t> </a:t>
            </a:r>
            <a:r>
              <a:rPr sz="600" spc="-50" dirty="0">
                <a:solidFill>
                  <a:srgbClr val="0A000A"/>
                </a:solidFill>
                <a:latin typeface="Arial"/>
                <a:cs typeface="Arial"/>
              </a:rPr>
              <a:t>.</a:t>
            </a:r>
            <a:endParaRPr sz="600">
              <a:latin typeface="Arial"/>
              <a:cs typeface="Arial"/>
            </a:endParaRPr>
          </a:p>
        </p:txBody>
      </p:sp>
      <p:grpSp>
        <p:nvGrpSpPr>
          <p:cNvPr id="29" name="object 29"/>
          <p:cNvGrpSpPr/>
          <p:nvPr/>
        </p:nvGrpSpPr>
        <p:grpSpPr>
          <a:xfrm>
            <a:off x="0" y="3346348"/>
            <a:ext cx="4597400" cy="109855"/>
            <a:chOff x="0" y="3346348"/>
            <a:chExt cx="4597400" cy="109855"/>
          </a:xfrm>
        </p:grpSpPr>
        <p:sp>
          <p:nvSpPr>
            <p:cNvPr id="30" name="object 30"/>
            <p:cNvSpPr/>
            <p:nvPr/>
          </p:nvSpPr>
          <p:spPr>
            <a:xfrm>
              <a:off x="0" y="3346348"/>
              <a:ext cx="1536065" cy="109855"/>
            </a:xfrm>
            <a:custGeom>
              <a:avLst/>
              <a:gdLst/>
              <a:ahLst/>
              <a:cxnLst/>
              <a:rect l="l" t="t" r="r" b="b"/>
              <a:pathLst>
                <a:path w="1536065" h="109854">
                  <a:moveTo>
                    <a:pt x="1535950" y="109639"/>
                  </a:moveTo>
                  <a:lnTo>
                    <a:pt x="0" y="109639"/>
                  </a:lnTo>
                  <a:lnTo>
                    <a:pt x="0" y="0"/>
                  </a:lnTo>
                  <a:lnTo>
                    <a:pt x="1535950" y="0"/>
                  </a:lnTo>
                  <a:lnTo>
                    <a:pt x="1535950" y="109639"/>
                  </a:lnTo>
                  <a:close/>
                </a:path>
              </a:pathLst>
            </a:custGeom>
            <a:solidFill>
              <a:srgbClr val="510051"/>
            </a:solidFill>
          </p:spPr>
          <p:txBody>
            <a:bodyPr wrap="square" lIns="0" tIns="0" rIns="0" bIns="0" rtlCol="0"/>
            <a:lstStyle/>
            <a:p>
              <a:endParaRPr/>
            </a:p>
          </p:txBody>
        </p:sp>
        <p:sp>
          <p:nvSpPr>
            <p:cNvPr id="31" name="object 31"/>
            <p:cNvSpPr/>
            <p:nvPr/>
          </p:nvSpPr>
          <p:spPr>
            <a:xfrm>
              <a:off x="1535950" y="3346348"/>
              <a:ext cx="1536065" cy="109855"/>
            </a:xfrm>
            <a:custGeom>
              <a:avLst/>
              <a:gdLst/>
              <a:ahLst/>
              <a:cxnLst/>
              <a:rect l="l" t="t" r="r" b="b"/>
              <a:pathLst>
                <a:path w="1536064" h="109854">
                  <a:moveTo>
                    <a:pt x="1536001" y="109639"/>
                  </a:moveTo>
                  <a:lnTo>
                    <a:pt x="0" y="109639"/>
                  </a:lnTo>
                  <a:lnTo>
                    <a:pt x="0" y="0"/>
                  </a:lnTo>
                  <a:lnTo>
                    <a:pt x="1536001" y="0"/>
                  </a:lnTo>
                  <a:lnTo>
                    <a:pt x="1536001" y="109639"/>
                  </a:lnTo>
                  <a:close/>
                </a:path>
              </a:pathLst>
            </a:custGeom>
            <a:solidFill>
              <a:srgbClr val="EBEBEB"/>
            </a:solidFill>
          </p:spPr>
          <p:txBody>
            <a:bodyPr wrap="square" lIns="0" tIns="0" rIns="0" bIns="0" rtlCol="0"/>
            <a:lstStyle/>
            <a:p>
              <a:endParaRPr/>
            </a:p>
          </p:txBody>
        </p:sp>
        <p:sp>
          <p:nvSpPr>
            <p:cNvPr id="32" name="object 32"/>
            <p:cNvSpPr/>
            <p:nvPr/>
          </p:nvSpPr>
          <p:spPr>
            <a:xfrm>
              <a:off x="3071964" y="3346348"/>
              <a:ext cx="1525905" cy="108585"/>
            </a:xfrm>
            <a:custGeom>
              <a:avLst/>
              <a:gdLst/>
              <a:ahLst/>
              <a:cxnLst/>
              <a:rect l="l" t="t" r="r" b="b"/>
              <a:pathLst>
                <a:path w="1525904" h="108585">
                  <a:moveTo>
                    <a:pt x="0" y="0"/>
                  </a:moveTo>
                  <a:lnTo>
                    <a:pt x="1525435" y="0"/>
                  </a:lnTo>
                  <a:lnTo>
                    <a:pt x="1525435" y="108051"/>
                  </a:lnTo>
                  <a:lnTo>
                    <a:pt x="0" y="108051"/>
                  </a:lnTo>
                  <a:lnTo>
                    <a:pt x="0" y="0"/>
                  </a:lnTo>
                  <a:close/>
                </a:path>
              </a:pathLst>
            </a:custGeom>
            <a:solidFill>
              <a:srgbClr val="D8D8D8"/>
            </a:solidFill>
          </p:spPr>
          <p:txBody>
            <a:bodyPr wrap="square" lIns="0" tIns="0" rIns="0" bIns="0" rtlCol="0"/>
            <a:lstStyle/>
            <a:p>
              <a:endParaRPr/>
            </a:p>
          </p:txBody>
        </p:sp>
      </p:grpSp>
      <p:sp>
        <p:nvSpPr>
          <p:cNvPr id="33" name="object 33"/>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dirty="0"/>
              <a:t>Calegari</a:t>
            </a:r>
            <a:r>
              <a:rPr spc="170" dirty="0"/>
              <a:t> </a:t>
            </a:r>
            <a:r>
              <a:rPr spc="-20" dirty="0"/>
              <a:t>(Universit`a</a:t>
            </a:r>
            <a:r>
              <a:rPr spc="5" dirty="0"/>
              <a:t> </a:t>
            </a:r>
            <a:r>
              <a:rPr spc="-10" dirty="0"/>
              <a:t>Bologna)</a:t>
            </a:r>
          </a:p>
        </p:txBody>
      </p:sp>
      <p:sp>
        <p:nvSpPr>
          <p:cNvPr id="34" name="object 34"/>
          <p:cNvSpPr txBox="1"/>
          <p:nvPr/>
        </p:nvSpPr>
        <p:spPr>
          <a:xfrm>
            <a:off x="2053069" y="3351784"/>
            <a:ext cx="502284" cy="102235"/>
          </a:xfrm>
          <a:prstGeom prst="rect">
            <a:avLst/>
          </a:prstGeom>
        </p:spPr>
        <p:txBody>
          <a:bodyPr vert="horz" wrap="square" lIns="0" tIns="0" rIns="0" bIns="0" rtlCol="0">
            <a:spAutoFit/>
          </a:bodyPr>
          <a:lstStyle/>
          <a:p>
            <a:pPr marL="12700">
              <a:lnSpc>
                <a:spcPts val="675"/>
              </a:lnSpc>
            </a:pPr>
            <a:r>
              <a:rPr sz="600" dirty="0">
                <a:solidFill>
                  <a:srgbClr val="470047"/>
                </a:solidFill>
                <a:latin typeface="Arial"/>
                <a:cs typeface="Arial"/>
              </a:rPr>
              <a:t>Ethics and</a:t>
            </a:r>
            <a:r>
              <a:rPr sz="600" spc="5" dirty="0">
                <a:solidFill>
                  <a:srgbClr val="470047"/>
                </a:solidFill>
                <a:latin typeface="Arial"/>
                <a:cs typeface="Arial"/>
              </a:rPr>
              <a:t> </a:t>
            </a:r>
            <a:r>
              <a:rPr sz="600" spc="-25" dirty="0">
                <a:solidFill>
                  <a:srgbClr val="470047"/>
                </a:solidFill>
                <a:latin typeface="Arial"/>
                <a:cs typeface="Arial"/>
              </a:rPr>
              <a:t>LP</a:t>
            </a:r>
            <a:endParaRPr sz="600">
              <a:latin typeface="Arial"/>
              <a:cs typeface="Arial"/>
            </a:endParaRPr>
          </a:p>
        </p:txBody>
      </p:sp>
      <p:sp>
        <p:nvSpPr>
          <p:cNvPr id="35" name="object 35"/>
          <p:cNvSpPr txBox="1">
            <a:spLocks noGrp="1"/>
          </p:cNvSpPr>
          <p:nvPr>
            <p:ph type="ftr" sz="quarter" idx="5"/>
          </p:nvPr>
        </p:nvSpPr>
        <p:spPr>
          <a:prstGeom prst="rect">
            <a:avLst/>
          </a:prstGeom>
        </p:spPr>
        <p:txBody>
          <a:bodyPr vert="horz" wrap="square" lIns="0" tIns="0" rIns="0" bIns="0" rtlCol="0">
            <a:spAutoFit/>
          </a:bodyPr>
          <a:lstStyle/>
          <a:p>
            <a:pPr marL="12700">
              <a:lnSpc>
                <a:spcPts val="675"/>
              </a:lnSpc>
            </a:pPr>
            <a:r>
              <a:rPr dirty="0"/>
              <a:t>A.Y.</a:t>
            </a:r>
            <a:r>
              <a:rPr spc="100" dirty="0"/>
              <a:t> </a:t>
            </a:r>
            <a:r>
              <a:rPr spc="-10" dirty="0"/>
              <a:t>2020/2021</a:t>
            </a:r>
          </a:p>
        </p:txBody>
      </p:sp>
      <p:sp>
        <p:nvSpPr>
          <p:cNvPr id="36" name="object 36"/>
          <p:cNvSpPr txBox="1">
            <a:spLocks noGrp="1"/>
          </p:cNvSpPr>
          <p:nvPr>
            <p:ph type="sldNum" sz="quarter" idx="7"/>
          </p:nvPr>
        </p:nvSpPr>
        <p:spPr>
          <a:prstGeom prst="rect">
            <a:avLst/>
          </a:prstGeom>
        </p:spPr>
        <p:txBody>
          <a:bodyPr vert="horz" wrap="square" lIns="0" tIns="0" rIns="0" bIns="0" rtlCol="0">
            <a:spAutoFit/>
          </a:bodyPr>
          <a:lstStyle/>
          <a:p>
            <a:pPr marL="38100">
              <a:lnSpc>
                <a:spcPts val="675"/>
              </a:lnSpc>
            </a:pPr>
            <a:fld id="{81D60167-4931-47E6-BA6A-407CBD079E47}" type="slidenum">
              <a:rPr spc="-25" dirty="0"/>
              <a:t>47</a:t>
            </a:fld>
            <a:r>
              <a:rPr spc="-60" dirty="0"/>
              <a:t> </a:t>
            </a:r>
            <a:r>
              <a:rPr spc="150" dirty="0"/>
              <a:t>/</a:t>
            </a:r>
            <a:r>
              <a:rPr spc="-55" dirty="0"/>
              <a:t> </a:t>
            </a:r>
            <a:r>
              <a:rPr spc="-25" dirty="0"/>
              <a:t>69</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04008" y="0"/>
            <a:ext cx="2293620" cy="140335"/>
          </a:xfrm>
          <a:custGeom>
            <a:avLst/>
            <a:gdLst/>
            <a:ahLst/>
            <a:cxnLst/>
            <a:rect l="l" t="t" r="r" b="b"/>
            <a:pathLst>
              <a:path w="2293620" h="140335">
                <a:moveTo>
                  <a:pt x="2293391" y="139992"/>
                </a:moveTo>
                <a:lnTo>
                  <a:pt x="0" y="139992"/>
                </a:lnTo>
                <a:lnTo>
                  <a:pt x="0" y="0"/>
                </a:lnTo>
                <a:lnTo>
                  <a:pt x="2293391" y="0"/>
                </a:lnTo>
                <a:lnTo>
                  <a:pt x="2293391" y="139992"/>
                </a:lnTo>
                <a:close/>
              </a:path>
            </a:pathLst>
          </a:custGeom>
          <a:solidFill>
            <a:srgbClr val="D8D8D8"/>
          </a:solidFill>
        </p:spPr>
        <p:txBody>
          <a:bodyPr wrap="square" lIns="0" tIns="0" rIns="0" bIns="0" rtlCol="0"/>
          <a:lstStyle/>
          <a:p>
            <a:endParaRPr/>
          </a:p>
        </p:txBody>
      </p:sp>
      <p:sp>
        <p:nvSpPr>
          <p:cNvPr id="3" name="object 3"/>
          <p:cNvSpPr txBox="1"/>
          <p:nvPr/>
        </p:nvSpPr>
        <p:spPr>
          <a:xfrm>
            <a:off x="1346885" y="792"/>
            <a:ext cx="2548255" cy="116839"/>
          </a:xfrm>
          <a:prstGeom prst="rect">
            <a:avLst/>
          </a:prstGeom>
        </p:spPr>
        <p:txBody>
          <a:bodyPr vert="horz" wrap="square" lIns="0" tIns="12065" rIns="0" bIns="0" rtlCol="0">
            <a:spAutoFit/>
          </a:bodyPr>
          <a:lstStyle/>
          <a:p>
            <a:pPr marL="12700">
              <a:lnSpc>
                <a:spcPct val="100000"/>
              </a:lnSpc>
              <a:spcBef>
                <a:spcPts val="95"/>
              </a:spcBef>
              <a:tabLst>
                <a:tab pos="1024255" algn="l"/>
              </a:tabLst>
            </a:pPr>
            <a:r>
              <a:rPr sz="600" dirty="0">
                <a:solidFill>
                  <a:srgbClr val="F2F2F2"/>
                </a:solidFill>
                <a:latin typeface="Arial"/>
                <a:cs typeface="Arial"/>
              </a:rPr>
              <a:t>An</a:t>
            </a:r>
            <a:r>
              <a:rPr sz="600" spc="50" dirty="0">
                <a:solidFill>
                  <a:srgbClr val="F2F2F2"/>
                </a:solidFill>
                <a:latin typeface="Arial"/>
                <a:cs typeface="Arial"/>
              </a:rPr>
              <a:t> </a:t>
            </a:r>
            <a:r>
              <a:rPr sz="600" dirty="0">
                <a:solidFill>
                  <a:srgbClr val="F2F2F2"/>
                </a:solidFill>
                <a:latin typeface="Arial"/>
                <a:cs typeface="Arial"/>
              </a:rPr>
              <a:t>LP</a:t>
            </a:r>
            <a:r>
              <a:rPr sz="600" spc="50" dirty="0">
                <a:solidFill>
                  <a:srgbClr val="F2F2F2"/>
                </a:solidFill>
                <a:latin typeface="Arial"/>
                <a:cs typeface="Arial"/>
              </a:rPr>
              <a:t> </a:t>
            </a:r>
            <a:r>
              <a:rPr sz="600" spc="-10" dirty="0">
                <a:solidFill>
                  <a:srgbClr val="F2F2F2"/>
                </a:solidFill>
                <a:latin typeface="Arial"/>
                <a:cs typeface="Arial"/>
              </a:rPr>
              <a:t>approach</a:t>
            </a:r>
            <a:r>
              <a:rPr sz="600" spc="50" dirty="0">
                <a:solidFill>
                  <a:srgbClr val="F2F2F2"/>
                </a:solidFill>
                <a:latin typeface="Arial"/>
                <a:cs typeface="Arial"/>
              </a:rPr>
              <a:t> </a:t>
            </a:r>
            <a:r>
              <a:rPr sz="600" dirty="0">
                <a:solidFill>
                  <a:srgbClr val="F2F2F2"/>
                </a:solidFill>
                <a:latin typeface="Arial"/>
                <a:cs typeface="Arial"/>
              </a:rPr>
              <a:t>to</a:t>
            </a:r>
            <a:r>
              <a:rPr sz="600" spc="50" dirty="0">
                <a:solidFill>
                  <a:srgbClr val="F2F2F2"/>
                </a:solidFill>
                <a:latin typeface="Arial"/>
                <a:cs typeface="Arial"/>
              </a:rPr>
              <a:t> </a:t>
            </a:r>
            <a:r>
              <a:rPr sz="600" spc="-10" dirty="0">
                <a:solidFill>
                  <a:srgbClr val="F2F2F2"/>
                </a:solidFill>
                <a:latin typeface="Arial"/>
                <a:cs typeface="Arial"/>
              </a:rPr>
              <a:t>Ethics</a:t>
            </a:r>
            <a:r>
              <a:rPr sz="600" dirty="0">
                <a:solidFill>
                  <a:srgbClr val="F2F2F2"/>
                </a:solidFill>
                <a:latin typeface="Arial"/>
                <a:cs typeface="Arial"/>
              </a:rPr>
              <a:t>	</a:t>
            </a:r>
            <a:r>
              <a:rPr sz="600" spc="-20" dirty="0">
                <a:solidFill>
                  <a:srgbClr val="3D003D"/>
                </a:solidFill>
                <a:latin typeface="Arial"/>
                <a:cs typeface="Arial"/>
              </a:rPr>
              <a:t>Representing</a:t>
            </a:r>
            <a:r>
              <a:rPr sz="600" spc="60" dirty="0">
                <a:solidFill>
                  <a:srgbClr val="3D003D"/>
                </a:solidFill>
                <a:latin typeface="Arial"/>
                <a:cs typeface="Arial"/>
              </a:rPr>
              <a:t> </a:t>
            </a:r>
            <a:r>
              <a:rPr sz="600" dirty="0">
                <a:solidFill>
                  <a:srgbClr val="3D003D"/>
                </a:solidFill>
                <a:latin typeface="Arial"/>
                <a:cs typeface="Arial"/>
              </a:rPr>
              <a:t>Morality</a:t>
            </a:r>
            <a:r>
              <a:rPr sz="600" spc="65" dirty="0">
                <a:solidFill>
                  <a:srgbClr val="3D003D"/>
                </a:solidFill>
                <a:latin typeface="Arial"/>
                <a:cs typeface="Arial"/>
              </a:rPr>
              <a:t> </a:t>
            </a:r>
            <a:r>
              <a:rPr sz="600" dirty="0">
                <a:solidFill>
                  <a:srgbClr val="3D003D"/>
                </a:solidFill>
                <a:latin typeface="Arial"/>
                <a:cs typeface="Arial"/>
              </a:rPr>
              <a:t>in</a:t>
            </a:r>
            <a:r>
              <a:rPr sz="600" spc="60" dirty="0">
                <a:solidFill>
                  <a:srgbClr val="3D003D"/>
                </a:solidFill>
                <a:latin typeface="Arial"/>
                <a:cs typeface="Arial"/>
              </a:rPr>
              <a:t> </a:t>
            </a:r>
            <a:r>
              <a:rPr sz="600" dirty="0">
                <a:solidFill>
                  <a:srgbClr val="3D003D"/>
                </a:solidFill>
                <a:latin typeface="Arial"/>
                <a:cs typeface="Arial"/>
              </a:rPr>
              <a:t>Logic</a:t>
            </a:r>
            <a:r>
              <a:rPr sz="600" spc="65" dirty="0">
                <a:solidFill>
                  <a:srgbClr val="3D003D"/>
                </a:solidFill>
                <a:latin typeface="Arial"/>
                <a:cs typeface="Arial"/>
              </a:rPr>
              <a:t> </a:t>
            </a:r>
            <a:r>
              <a:rPr sz="600" spc="-10" dirty="0">
                <a:solidFill>
                  <a:srgbClr val="3D003D"/>
                </a:solidFill>
                <a:latin typeface="Arial"/>
                <a:cs typeface="Arial"/>
              </a:rPr>
              <a:t>Programming</a:t>
            </a:r>
            <a:endParaRPr sz="600">
              <a:latin typeface="Arial"/>
              <a:cs typeface="Arial"/>
            </a:endParaRPr>
          </a:p>
        </p:txBody>
      </p:sp>
      <p:sp>
        <p:nvSpPr>
          <p:cNvPr id="4" name="object 4"/>
          <p:cNvSpPr/>
          <p:nvPr/>
        </p:nvSpPr>
        <p:spPr>
          <a:xfrm>
            <a:off x="0" y="139992"/>
            <a:ext cx="4597400" cy="350520"/>
          </a:xfrm>
          <a:custGeom>
            <a:avLst/>
            <a:gdLst/>
            <a:ahLst/>
            <a:cxnLst/>
            <a:rect l="l" t="t" r="r" b="b"/>
            <a:pathLst>
              <a:path w="4597400" h="350520">
                <a:moveTo>
                  <a:pt x="0" y="0"/>
                </a:moveTo>
                <a:lnTo>
                  <a:pt x="4597400" y="0"/>
                </a:lnTo>
                <a:lnTo>
                  <a:pt x="4597400" y="350138"/>
                </a:lnTo>
                <a:lnTo>
                  <a:pt x="0" y="350138"/>
                </a:lnTo>
                <a:lnTo>
                  <a:pt x="0" y="0"/>
                </a:lnTo>
                <a:close/>
              </a:path>
            </a:pathLst>
          </a:custGeom>
          <a:solidFill>
            <a:srgbClr val="F2F2F2"/>
          </a:solidFill>
        </p:spPr>
        <p:txBody>
          <a:bodyPr wrap="square" lIns="0" tIns="0" rIns="0" bIns="0" rtlCol="0"/>
          <a:lstStyle/>
          <a:p>
            <a:endParaRPr/>
          </a:p>
        </p:txBody>
      </p:sp>
      <p:sp>
        <p:nvSpPr>
          <p:cNvPr id="5" name="object 5"/>
          <p:cNvSpPr txBox="1">
            <a:spLocks noGrp="1"/>
          </p:cNvSpPr>
          <p:nvPr>
            <p:ph type="title"/>
          </p:nvPr>
        </p:nvSpPr>
        <p:spPr>
          <a:xfrm>
            <a:off x="95300" y="199895"/>
            <a:ext cx="2971750" cy="232756"/>
          </a:xfrm>
          <a:prstGeom prst="rect">
            <a:avLst/>
          </a:prstGeom>
        </p:spPr>
        <p:txBody>
          <a:bodyPr vert="horz" wrap="square" lIns="0" tIns="17145" rIns="0" bIns="0" rtlCol="0">
            <a:spAutoFit/>
          </a:bodyPr>
          <a:lstStyle/>
          <a:p>
            <a:pPr marL="12700">
              <a:lnSpc>
                <a:spcPct val="100000"/>
              </a:lnSpc>
              <a:spcBef>
                <a:spcPts val="135"/>
              </a:spcBef>
            </a:pPr>
            <a:r>
              <a:rPr lang="el-GR" spc="-40" dirty="0"/>
              <a:t>Αυτόνομα αυτοκίνητα: Παράδειγμα </a:t>
            </a:r>
            <a:r>
              <a:rPr spc="-50" dirty="0"/>
              <a:t>II</a:t>
            </a:r>
          </a:p>
        </p:txBody>
      </p:sp>
      <p:sp>
        <p:nvSpPr>
          <p:cNvPr id="7" name="object 7"/>
          <p:cNvSpPr txBox="1">
            <a:spLocks noGrp="1"/>
          </p:cNvSpPr>
          <p:nvPr>
            <p:ph type="body" idx="1"/>
          </p:nvPr>
        </p:nvSpPr>
        <p:spPr>
          <a:xfrm>
            <a:off x="92153" y="651709"/>
            <a:ext cx="4356735" cy="2450286"/>
          </a:xfrm>
          <a:prstGeom prst="rect">
            <a:avLst/>
          </a:prstGeom>
        </p:spPr>
        <p:txBody>
          <a:bodyPr vert="horz" wrap="square" lIns="0" tIns="10160" rIns="0" bIns="0" rtlCol="0">
            <a:spAutoFit/>
          </a:bodyPr>
          <a:lstStyle/>
          <a:p>
            <a:pPr marL="461010" marR="182245" indent="-171450" algn="just">
              <a:lnSpc>
                <a:spcPct val="101499"/>
              </a:lnSpc>
              <a:spcBef>
                <a:spcPts val="80"/>
              </a:spcBef>
              <a:buFont typeface="Arial" panose="020B0604020202020204" pitchFamily="34" charset="0"/>
              <a:buChar char="•"/>
            </a:pPr>
            <a:r>
              <a:rPr lang="el-GR" sz="850" dirty="0">
                <a:solidFill>
                  <a:srgbClr val="0A000A"/>
                </a:solidFill>
                <a:latin typeface="Tahoma"/>
                <a:cs typeface="Tahoma"/>
              </a:rPr>
              <a:t>Οι κανόνες r1 και r2, αντιπροσωπεύουν θεμελιώδεις περιορισμούς: αν το φανάρι είναι κόκκινο, οι οδικώς μετακινούμενοι - π.χ. πεζοί, αυτοκίνητα κ.λπ. - πρέπει να σταματήσουν, διαφορετικά μπορούν να συνεχίσουν</a:t>
            </a:r>
            <a:r>
              <a:rPr sz="850" spc="-10" dirty="0">
                <a:solidFill>
                  <a:srgbClr val="0A000A"/>
                </a:solidFill>
                <a:latin typeface="Tahoma"/>
                <a:cs typeface="Tahoma"/>
              </a:rPr>
              <a:t>.</a:t>
            </a:r>
            <a:endParaRPr sz="850" dirty="0">
              <a:latin typeface="Tahoma"/>
              <a:cs typeface="Tahoma"/>
            </a:endParaRPr>
          </a:p>
          <a:p>
            <a:pPr marL="461010" marR="388620" indent="-171450" algn="just">
              <a:lnSpc>
                <a:spcPct val="101499"/>
              </a:lnSpc>
              <a:spcBef>
                <a:spcPts val="425"/>
              </a:spcBef>
              <a:buFont typeface="Arial" panose="020B0604020202020204" pitchFamily="34" charset="0"/>
              <a:buChar char="•"/>
            </a:pPr>
            <a:r>
              <a:rPr lang="el-GR" sz="850" spc="-10" dirty="0">
                <a:solidFill>
                  <a:srgbClr val="0A000A"/>
                </a:solidFill>
                <a:latin typeface="Tahoma"/>
                <a:cs typeface="Tahoma"/>
              </a:rPr>
              <a:t>Οι κανόνες r3 και r4 διαμορφώνουν την αντίληψη ότι ένα όχημα βρίσκεται σε κατάσταση έκτακτης ανάγκης, δίνοντάς του την άδεια να προχωρήσει ακόμη και αν ο φωτεινός σηματοδότης είναι κόκκινος.</a:t>
            </a:r>
            <a:endParaRPr sz="850" dirty="0">
              <a:latin typeface="Tahoma"/>
              <a:cs typeface="Tahoma"/>
            </a:endParaRPr>
          </a:p>
          <a:p>
            <a:pPr marL="461010" marR="68580" indent="-171450" algn="just">
              <a:lnSpc>
                <a:spcPct val="101499"/>
              </a:lnSpc>
              <a:spcBef>
                <a:spcPts val="430"/>
              </a:spcBef>
              <a:buFont typeface="Arial" panose="020B0604020202020204" pitchFamily="34" charset="0"/>
              <a:buChar char="•"/>
            </a:pPr>
            <a:r>
              <a:rPr lang="el-GR" sz="850" spc="-10" dirty="0">
                <a:solidFill>
                  <a:srgbClr val="0A000A"/>
                </a:solidFill>
                <a:latin typeface="Tahoma"/>
                <a:cs typeface="Tahoma"/>
              </a:rPr>
              <a:t>Ο κανόνας r5 επιβάλλει στους άλλους οδικούς χρήστες την υποχρέωση να σταματήσουν εάν αντιληφθούν ένα άλλο όχημα σε κατάσταση έκτακτης ανάγκης. </a:t>
            </a:r>
            <a:endParaRPr sz="850" dirty="0">
              <a:latin typeface="Tahoma"/>
              <a:cs typeface="Tahoma"/>
            </a:endParaRPr>
          </a:p>
          <a:p>
            <a:pPr marL="461010" marR="62230" indent="-171450" algn="just">
              <a:lnSpc>
                <a:spcPct val="101499"/>
              </a:lnSpc>
              <a:spcBef>
                <a:spcPts val="425"/>
              </a:spcBef>
              <a:buFont typeface="Arial" panose="020B0604020202020204" pitchFamily="34" charset="0"/>
              <a:buChar char="•"/>
            </a:pPr>
            <a:r>
              <a:rPr lang="el-GR" sz="850" spc="-10" dirty="0">
                <a:solidFill>
                  <a:srgbClr val="0A000A"/>
                </a:solidFill>
                <a:latin typeface="Tahoma"/>
                <a:cs typeface="Tahoma"/>
              </a:rPr>
              <a:t>προσδιορίζονται δύο προτιμήσεις - η πρώτη στον κανόνα r4 έναντι του r1 και η δεύτερη στον r5 έναντι του r2. Αυτές οι προτιμήσεις αποδίδουν μεγαλύτερη προτεραιότητα στις καταστάσεις έκτακτης ανάγκης έναντι των συνηθισμένων</a:t>
            </a:r>
            <a:r>
              <a:rPr sz="850" spc="-10" dirty="0">
                <a:solidFill>
                  <a:srgbClr val="0A000A"/>
                </a:solidFill>
                <a:latin typeface="Tahoma"/>
                <a:cs typeface="Tahoma"/>
              </a:rPr>
              <a:t>.</a:t>
            </a:r>
            <a:endParaRPr sz="850" dirty="0">
              <a:latin typeface="Tahoma"/>
              <a:cs typeface="Tahoma"/>
            </a:endParaRPr>
          </a:p>
          <a:p>
            <a:pPr marL="461010" marR="200660" indent="-171450" algn="just">
              <a:lnSpc>
                <a:spcPct val="101499"/>
              </a:lnSpc>
              <a:spcBef>
                <a:spcPts val="425"/>
              </a:spcBef>
              <a:buFont typeface="Arial" panose="020B0604020202020204" pitchFamily="34" charset="0"/>
              <a:buChar char="•"/>
            </a:pPr>
            <a:r>
              <a:rPr lang="el-GR" sz="850" dirty="0">
                <a:solidFill>
                  <a:srgbClr val="0A000A"/>
                </a:solidFill>
                <a:latin typeface="Tahoma"/>
                <a:cs typeface="Tahoma"/>
              </a:rPr>
              <a:t>Τα γεγονότα από f0 έως f8 απεικονίζουν μια κατάσταση στην οποία υπάρχουν τρεις χρήστες στο δρόμο: ένα αυτοκίνητο, ένα ασθενοφόρο και ένας πεζός. Το ασθενοφόρο έχει ενεργοποιημένους τους ηχητικούς και φωτεινούς δείκτες του, που δηλώνουν κατάσταση έκτακτης ανάγκης. Η φωτεινή ένδειξη κυκλοφορίας είναι κόκκινη τόσο για το ασθενοφόρο όσο και για το αυτοκίνητο και πράσινη για τον πεζό</a:t>
            </a:r>
            <a:r>
              <a:rPr sz="850" spc="-10" dirty="0">
                <a:solidFill>
                  <a:srgbClr val="0A000A"/>
                </a:solidFill>
                <a:latin typeface="Tahoma"/>
                <a:cs typeface="Tahoma"/>
              </a:rPr>
              <a:t>.</a:t>
            </a:r>
            <a:endParaRPr sz="850" dirty="0">
              <a:latin typeface="Tahoma"/>
              <a:cs typeface="Tahoma"/>
            </a:endParaRPr>
          </a:p>
        </p:txBody>
      </p:sp>
      <p:grpSp>
        <p:nvGrpSpPr>
          <p:cNvPr id="12" name="object 12"/>
          <p:cNvGrpSpPr/>
          <p:nvPr/>
        </p:nvGrpSpPr>
        <p:grpSpPr>
          <a:xfrm>
            <a:off x="0" y="3346348"/>
            <a:ext cx="4597400" cy="109855"/>
            <a:chOff x="0" y="3346348"/>
            <a:chExt cx="4597400" cy="109855"/>
          </a:xfrm>
        </p:grpSpPr>
        <p:sp>
          <p:nvSpPr>
            <p:cNvPr id="13" name="object 13"/>
            <p:cNvSpPr/>
            <p:nvPr/>
          </p:nvSpPr>
          <p:spPr>
            <a:xfrm>
              <a:off x="0" y="3346348"/>
              <a:ext cx="1536065" cy="109855"/>
            </a:xfrm>
            <a:custGeom>
              <a:avLst/>
              <a:gdLst/>
              <a:ahLst/>
              <a:cxnLst/>
              <a:rect l="l" t="t" r="r" b="b"/>
              <a:pathLst>
                <a:path w="1536065" h="109854">
                  <a:moveTo>
                    <a:pt x="1535950" y="109639"/>
                  </a:moveTo>
                  <a:lnTo>
                    <a:pt x="0" y="109639"/>
                  </a:lnTo>
                  <a:lnTo>
                    <a:pt x="0" y="0"/>
                  </a:lnTo>
                  <a:lnTo>
                    <a:pt x="1535950" y="0"/>
                  </a:lnTo>
                  <a:lnTo>
                    <a:pt x="1535950" y="109639"/>
                  </a:lnTo>
                  <a:close/>
                </a:path>
              </a:pathLst>
            </a:custGeom>
            <a:solidFill>
              <a:srgbClr val="510051"/>
            </a:solidFill>
          </p:spPr>
          <p:txBody>
            <a:bodyPr wrap="square" lIns="0" tIns="0" rIns="0" bIns="0" rtlCol="0"/>
            <a:lstStyle/>
            <a:p>
              <a:endParaRPr/>
            </a:p>
          </p:txBody>
        </p:sp>
        <p:sp>
          <p:nvSpPr>
            <p:cNvPr id="14" name="object 14"/>
            <p:cNvSpPr/>
            <p:nvPr/>
          </p:nvSpPr>
          <p:spPr>
            <a:xfrm>
              <a:off x="1535950" y="3346348"/>
              <a:ext cx="1536065" cy="109855"/>
            </a:xfrm>
            <a:custGeom>
              <a:avLst/>
              <a:gdLst/>
              <a:ahLst/>
              <a:cxnLst/>
              <a:rect l="l" t="t" r="r" b="b"/>
              <a:pathLst>
                <a:path w="1536064" h="109854">
                  <a:moveTo>
                    <a:pt x="1536001" y="109639"/>
                  </a:moveTo>
                  <a:lnTo>
                    <a:pt x="0" y="109639"/>
                  </a:lnTo>
                  <a:lnTo>
                    <a:pt x="0" y="0"/>
                  </a:lnTo>
                  <a:lnTo>
                    <a:pt x="1536001" y="0"/>
                  </a:lnTo>
                  <a:lnTo>
                    <a:pt x="1536001" y="109639"/>
                  </a:lnTo>
                  <a:close/>
                </a:path>
              </a:pathLst>
            </a:custGeom>
            <a:solidFill>
              <a:srgbClr val="EBEBEB"/>
            </a:solidFill>
          </p:spPr>
          <p:txBody>
            <a:bodyPr wrap="square" lIns="0" tIns="0" rIns="0" bIns="0" rtlCol="0"/>
            <a:lstStyle/>
            <a:p>
              <a:endParaRPr/>
            </a:p>
          </p:txBody>
        </p:sp>
        <p:sp>
          <p:nvSpPr>
            <p:cNvPr id="15" name="object 15"/>
            <p:cNvSpPr/>
            <p:nvPr/>
          </p:nvSpPr>
          <p:spPr>
            <a:xfrm>
              <a:off x="3071964" y="3346348"/>
              <a:ext cx="1525905" cy="108585"/>
            </a:xfrm>
            <a:custGeom>
              <a:avLst/>
              <a:gdLst/>
              <a:ahLst/>
              <a:cxnLst/>
              <a:rect l="l" t="t" r="r" b="b"/>
              <a:pathLst>
                <a:path w="1525904" h="108585">
                  <a:moveTo>
                    <a:pt x="0" y="0"/>
                  </a:moveTo>
                  <a:lnTo>
                    <a:pt x="1525435" y="0"/>
                  </a:lnTo>
                  <a:lnTo>
                    <a:pt x="1525435" y="108051"/>
                  </a:lnTo>
                  <a:lnTo>
                    <a:pt x="0" y="108051"/>
                  </a:lnTo>
                  <a:lnTo>
                    <a:pt x="0" y="0"/>
                  </a:lnTo>
                  <a:close/>
                </a:path>
              </a:pathLst>
            </a:custGeom>
            <a:solidFill>
              <a:srgbClr val="D8D8D8"/>
            </a:solidFill>
          </p:spPr>
          <p:txBody>
            <a:bodyPr wrap="square" lIns="0" tIns="0" rIns="0" bIns="0" rtlCol="0"/>
            <a:lstStyle/>
            <a:p>
              <a:endParaRPr/>
            </a:p>
          </p:txBody>
        </p:sp>
      </p:grpSp>
      <p:sp>
        <p:nvSpPr>
          <p:cNvPr id="16" name="object 16"/>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dirty="0"/>
              <a:t>Calegari</a:t>
            </a:r>
            <a:r>
              <a:rPr spc="170" dirty="0"/>
              <a:t> </a:t>
            </a:r>
            <a:r>
              <a:rPr spc="-20" dirty="0"/>
              <a:t>(Universit`a</a:t>
            </a:r>
            <a:r>
              <a:rPr spc="5" dirty="0"/>
              <a:t> </a:t>
            </a:r>
            <a:r>
              <a:rPr spc="-10" dirty="0"/>
              <a:t>Bologna)</a:t>
            </a:r>
          </a:p>
        </p:txBody>
      </p:sp>
      <p:sp>
        <p:nvSpPr>
          <p:cNvPr id="17" name="object 17"/>
          <p:cNvSpPr txBox="1"/>
          <p:nvPr/>
        </p:nvSpPr>
        <p:spPr>
          <a:xfrm>
            <a:off x="2053069" y="3351784"/>
            <a:ext cx="502284" cy="102235"/>
          </a:xfrm>
          <a:prstGeom prst="rect">
            <a:avLst/>
          </a:prstGeom>
        </p:spPr>
        <p:txBody>
          <a:bodyPr vert="horz" wrap="square" lIns="0" tIns="0" rIns="0" bIns="0" rtlCol="0">
            <a:spAutoFit/>
          </a:bodyPr>
          <a:lstStyle/>
          <a:p>
            <a:pPr marL="12700">
              <a:lnSpc>
                <a:spcPts val="675"/>
              </a:lnSpc>
            </a:pPr>
            <a:r>
              <a:rPr sz="600" dirty="0">
                <a:solidFill>
                  <a:srgbClr val="470047"/>
                </a:solidFill>
                <a:latin typeface="Arial"/>
                <a:cs typeface="Arial"/>
              </a:rPr>
              <a:t>Ethics and</a:t>
            </a:r>
            <a:r>
              <a:rPr sz="600" spc="5" dirty="0">
                <a:solidFill>
                  <a:srgbClr val="470047"/>
                </a:solidFill>
                <a:latin typeface="Arial"/>
                <a:cs typeface="Arial"/>
              </a:rPr>
              <a:t> </a:t>
            </a:r>
            <a:r>
              <a:rPr sz="600" spc="-25" dirty="0">
                <a:solidFill>
                  <a:srgbClr val="470047"/>
                </a:solidFill>
                <a:latin typeface="Arial"/>
                <a:cs typeface="Arial"/>
              </a:rPr>
              <a:t>LP</a:t>
            </a:r>
            <a:endParaRPr sz="600">
              <a:latin typeface="Arial"/>
              <a:cs typeface="Arial"/>
            </a:endParaRPr>
          </a:p>
        </p:txBody>
      </p:sp>
      <p:sp>
        <p:nvSpPr>
          <p:cNvPr id="18" name="object 18"/>
          <p:cNvSpPr txBox="1">
            <a:spLocks noGrp="1"/>
          </p:cNvSpPr>
          <p:nvPr>
            <p:ph type="ftr" sz="quarter" idx="5"/>
          </p:nvPr>
        </p:nvSpPr>
        <p:spPr>
          <a:prstGeom prst="rect">
            <a:avLst/>
          </a:prstGeom>
        </p:spPr>
        <p:txBody>
          <a:bodyPr vert="horz" wrap="square" lIns="0" tIns="0" rIns="0" bIns="0" rtlCol="0">
            <a:spAutoFit/>
          </a:bodyPr>
          <a:lstStyle/>
          <a:p>
            <a:pPr marL="12700">
              <a:lnSpc>
                <a:spcPts val="675"/>
              </a:lnSpc>
            </a:pPr>
            <a:r>
              <a:rPr dirty="0"/>
              <a:t>A.Y.</a:t>
            </a:r>
            <a:r>
              <a:rPr spc="100" dirty="0"/>
              <a:t> </a:t>
            </a:r>
            <a:r>
              <a:rPr spc="-10" dirty="0"/>
              <a:t>2020/2021</a:t>
            </a:r>
          </a:p>
        </p:txBody>
      </p:sp>
      <p:sp>
        <p:nvSpPr>
          <p:cNvPr id="19" name="object 19"/>
          <p:cNvSpPr txBox="1">
            <a:spLocks noGrp="1"/>
          </p:cNvSpPr>
          <p:nvPr>
            <p:ph type="sldNum" sz="quarter" idx="7"/>
          </p:nvPr>
        </p:nvSpPr>
        <p:spPr>
          <a:prstGeom prst="rect">
            <a:avLst/>
          </a:prstGeom>
        </p:spPr>
        <p:txBody>
          <a:bodyPr vert="horz" wrap="square" lIns="0" tIns="0" rIns="0" bIns="0" rtlCol="0">
            <a:spAutoFit/>
          </a:bodyPr>
          <a:lstStyle/>
          <a:p>
            <a:pPr marL="38100">
              <a:lnSpc>
                <a:spcPts val="675"/>
              </a:lnSpc>
            </a:pPr>
            <a:fld id="{81D60167-4931-47E6-BA6A-407CBD079E47}" type="slidenum">
              <a:rPr spc="-25" dirty="0"/>
              <a:t>48</a:t>
            </a:fld>
            <a:r>
              <a:rPr spc="-60" dirty="0"/>
              <a:t> </a:t>
            </a:r>
            <a:r>
              <a:rPr spc="150" dirty="0"/>
              <a:t>/</a:t>
            </a:r>
            <a:r>
              <a:rPr spc="-55" dirty="0"/>
              <a:t> </a:t>
            </a:r>
            <a:r>
              <a:rPr spc="-25" dirty="0"/>
              <a:t>69</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04008" y="0"/>
            <a:ext cx="2293620" cy="140335"/>
          </a:xfrm>
          <a:custGeom>
            <a:avLst/>
            <a:gdLst/>
            <a:ahLst/>
            <a:cxnLst/>
            <a:rect l="l" t="t" r="r" b="b"/>
            <a:pathLst>
              <a:path w="2293620" h="140335">
                <a:moveTo>
                  <a:pt x="2293391" y="139992"/>
                </a:moveTo>
                <a:lnTo>
                  <a:pt x="0" y="139992"/>
                </a:lnTo>
                <a:lnTo>
                  <a:pt x="0" y="0"/>
                </a:lnTo>
                <a:lnTo>
                  <a:pt x="2293391" y="0"/>
                </a:lnTo>
                <a:lnTo>
                  <a:pt x="2293391" y="139992"/>
                </a:lnTo>
                <a:close/>
              </a:path>
            </a:pathLst>
          </a:custGeom>
          <a:solidFill>
            <a:srgbClr val="D8D8D8"/>
          </a:solidFill>
        </p:spPr>
        <p:txBody>
          <a:bodyPr wrap="square" lIns="0" tIns="0" rIns="0" bIns="0" rtlCol="0"/>
          <a:lstStyle/>
          <a:p>
            <a:endParaRPr/>
          </a:p>
        </p:txBody>
      </p:sp>
      <p:sp>
        <p:nvSpPr>
          <p:cNvPr id="3" name="object 3"/>
          <p:cNvSpPr txBox="1"/>
          <p:nvPr/>
        </p:nvSpPr>
        <p:spPr>
          <a:xfrm>
            <a:off x="1346885" y="792"/>
            <a:ext cx="2548255" cy="116839"/>
          </a:xfrm>
          <a:prstGeom prst="rect">
            <a:avLst/>
          </a:prstGeom>
        </p:spPr>
        <p:txBody>
          <a:bodyPr vert="horz" wrap="square" lIns="0" tIns="12065" rIns="0" bIns="0" rtlCol="0">
            <a:spAutoFit/>
          </a:bodyPr>
          <a:lstStyle/>
          <a:p>
            <a:pPr marL="12700">
              <a:lnSpc>
                <a:spcPct val="100000"/>
              </a:lnSpc>
              <a:spcBef>
                <a:spcPts val="95"/>
              </a:spcBef>
              <a:tabLst>
                <a:tab pos="1024255" algn="l"/>
              </a:tabLst>
            </a:pPr>
            <a:r>
              <a:rPr sz="600" dirty="0">
                <a:solidFill>
                  <a:srgbClr val="F2F2F2"/>
                </a:solidFill>
                <a:latin typeface="Arial"/>
                <a:cs typeface="Arial"/>
              </a:rPr>
              <a:t>An</a:t>
            </a:r>
            <a:r>
              <a:rPr sz="600" spc="50" dirty="0">
                <a:solidFill>
                  <a:srgbClr val="F2F2F2"/>
                </a:solidFill>
                <a:latin typeface="Arial"/>
                <a:cs typeface="Arial"/>
              </a:rPr>
              <a:t> </a:t>
            </a:r>
            <a:r>
              <a:rPr sz="600" dirty="0">
                <a:solidFill>
                  <a:srgbClr val="F2F2F2"/>
                </a:solidFill>
                <a:latin typeface="Arial"/>
                <a:cs typeface="Arial"/>
              </a:rPr>
              <a:t>LP</a:t>
            </a:r>
            <a:r>
              <a:rPr sz="600" spc="50" dirty="0">
                <a:solidFill>
                  <a:srgbClr val="F2F2F2"/>
                </a:solidFill>
                <a:latin typeface="Arial"/>
                <a:cs typeface="Arial"/>
              </a:rPr>
              <a:t> </a:t>
            </a:r>
            <a:r>
              <a:rPr sz="600" spc="-10" dirty="0">
                <a:solidFill>
                  <a:srgbClr val="F2F2F2"/>
                </a:solidFill>
                <a:latin typeface="Arial"/>
                <a:cs typeface="Arial"/>
              </a:rPr>
              <a:t>approach</a:t>
            </a:r>
            <a:r>
              <a:rPr sz="600" spc="50" dirty="0">
                <a:solidFill>
                  <a:srgbClr val="F2F2F2"/>
                </a:solidFill>
                <a:latin typeface="Arial"/>
                <a:cs typeface="Arial"/>
              </a:rPr>
              <a:t> </a:t>
            </a:r>
            <a:r>
              <a:rPr sz="600" dirty="0">
                <a:solidFill>
                  <a:srgbClr val="F2F2F2"/>
                </a:solidFill>
                <a:latin typeface="Arial"/>
                <a:cs typeface="Arial"/>
              </a:rPr>
              <a:t>to</a:t>
            </a:r>
            <a:r>
              <a:rPr sz="600" spc="50" dirty="0">
                <a:solidFill>
                  <a:srgbClr val="F2F2F2"/>
                </a:solidFill>
                <a:latin typeface="Arial"/>
                <a:cs typeface="Arial"/>
              </a:rPr>
              <a:t> </a:t>
            </a:r>
            <a:r>
              <a:rPr sz="600" spc="-10" dirty="0">
                <a:solidFill>
                  <a:srgbClr val="F2F2F2"/>
                </a:solidFill>
                <a:latin typeface="Arial"/>
                <a:cs typeface="Arial"/>
              </a:rPr>
              <a:t>Ethics</a:t>
            </a:r>
            <a:r>
              <a:rPr sz="600" dirty="0">
                <a:solidFill>
                  <a:srgbClr val="F2F2F2"/>
                </a:solidFill>
                <a:latin typeface="Arial"/>
                <a:cs typeface="Arial"/>
              </a:rPr>
              <a:t>	</a:t>
            </a:r>
            <a:r>
              <a:rPr sz="600" spc="-20" dirty="0">
                <a:solidFill>
                  <a:srgbClr val="3D003D"/>
                </a:solidFill>
                <a:latin typeface="Arial"/>
                <a:cs typeface="Arial"/>
              </a:rPr>
              <a:t>Representing</a:t>
            </a:r>
            <a:r>
              <a:rPr sz="600" spc="60" dirty="0">
                <a:solidFill>
                  <a:srgbClr val="3D003D"/>
                </a:solidFill>
                <a:latin typeface="Arial"/>
                <a:cs typeface="Arial"/>
              </a:rPr>
              <a:t> </a:t>
            </a:r>
            <a:r>
              <a:rPr sz="600" dirty="0">
                <a:solidFill>
                  <a:srgbClr val="3D003D"/>
                </a:solidFill>
                <a:latin typeface="Arial"/>
                <a:cs typeface="Arial"/>
              </a:rPr>
              <a:t>Morality</a:t>
            </a:r>
            <a:r>
              <a:rPr sz="600" spc="65" dirty="0">
                <a:solidFill>
                  <a:srgbClr val="3D003D"/>
                </a:solidFill>
                <a:latin typeface="Arial"/>
                <a:cs typeface="Arial"/>
              </a:rPr>
              <a:t> </a:t>
            </a:r>
            <a:r>
              <a:rPr sz="600" dirty="0">
                <a:solidFill>
                  <a:srgbClr val="3D003D"/>
                </a:solidFill>
                <a:latin typeface="Arial"/>
                <a:cs typeface="Arial"/>
              </a:rPr>
              <a:t>in</a:t>
            </a:r>
            <a:r>
              <a:rPr sz="600" spc="60" dirty="0">
                <a:solidFill>
                  <a:srgbClr val="3D003D"/>
                </a:solidFill>
                <a:latin typeface="Arial"/>
                <a:cs typeface="Arial"/>
              </a:rPr>
              <a:t> </a:t>
            </a:r>
            <a:r>
              <a:rPr sz="600" dirty="0">
                <a:solidFill>
                  <a:srgbClr val="3D003D"/>
                </a:solidFill>
                <a:latin typeface="Arial"/>
                <a:cs typeface="Arial"/>
              </a:rPr>
              <a:t>Logic</a:t>
            </a:r>
            <a:r>
              <a:rPr sz="600" spc="65" dirty="0">
                <a:solidFill>
                  <a:srgbClr val="3D003D"/>
                </a:solidFill>
                <a:latin typeface="Arial"/>
                <a:cs typeface="Arial"/>
              </a:rPr>
              <a:t> </a:t>
            </a:r>
            <a:r>
              <a:rPr sz="600" spc="-10" dirty="0">
                <a:solidFill>
                  <a:srgbClr val="3D003D"/>
                </a:solidFill>
                <a:latin typeface="Arial"/>
                <a:cs typeface="Arial"/>
              </a:rPr>
              <a:t>Programming</a:t>
            </a:r>
            <a:endParaRPr sz="600">
              <a:latin typeface="Arial"/>
              <a:cs typeface="Arial"/>
            </a:endParaRPr>
          </a:p>
        </p:txBody>
      </p:sp>
      <p:sp>
        <p:nvSpPr>
          <p:cNvPr id="4" name="object 4"/>
          <p:cNvSpPr/>
          <p:nvPr/>
        </p:nvSpPr>
        <p:spPr>
          <a:xfrm>
            <a:off x="0" y="139992"/>
            <a:ext cx="4597400" cy="350520"/>
          </a:xfrm>
          <a:custGeom>
            <a:avLst/>
            <a:gdLst/>
            <a:ahLst/>
            <a:cxnLst/>
            <a:rect l="l" t="t" r="r" b="b"/>
            <a:pathLst>
              <a:path w="4597400" h="350520">
                <a:moveTo>
                  <a:pt x="0" y="0"/>
                </a:moveTo>
                <a:lnTo>
                  <a:pt x="4597400" y="0"/>
                </a:lnTo>
                <a:lnTo>
                  <a:pt x="4597400" y="350138"/>
                </a:lnTo>
                <a:lnTo>
                  <a:pt x="0" y="350138"/>
                </a:lnTo>
                <a:lnTo>
                  <a:pt x="0" y="0"/>
                </a:lnTo>
                <a:close/>
              </a:path>
            </a:pathLst>
          </a:custGeom>
          <a:solidFill>
            <a:srgbClr val="F2F2F2"/>
          </a:solidFill>
        </p:spPr>
        <p:txBody>
          <a:bodyPr wrap="square" lIns="0" tIns="0" rIns="0" bIns="0" rtlCol="0"/>
          <a:lstStyle/>
          <a:p>
            <a:endParaRPr/>
          </a:p>
        </p:txBody>
      </p:sp>
      <p:sp>
        <p:nvSpPr>
          <p:cNvPr id="5" name="object 5"/>
          <p:cNvSpPr txBox="1">
            <a:spLocks noGrp="1"/>
          </p:cNvSpPr>
          <p:nvPr>
            <p:ph type="title"/>
          </p:nvPr>
        </p:nvSpPr>
        <p:spPr>
          <a:xfrm>
            <a:off x="95300" y="199895"/>
            <a:ext cx="3047950" cy="232756"/>
          </a:xfrm>
          <a:prstGeom prst="rect">
            <a:avLst/>
          </a:prstGeom>
        </p:spPr>
        <p:txBody>
          <a:bodyPr vert="horz" wrap="square" lIns="0" tIns="17145" rIns="0" bIns="0" rtlCol="0">
            <a:spAutoFit/>
          </a:bodyPr>
          <a:lstStyle/>
          <a:p>
            <a:pPr marL="12700">
              <a:lnSpc>
                <a:spcPct val="100000"/>
              </a:lnSpc>
              <a:spcBef>
                <a:spcPts val="135"/>
              </a:spcBef>
            </a:pPr>
            <a:r>
              <a:rPr lang="el-GR" spc="-40" dirty="0"/>
              <a:t>Αυτόνομα αυτοκίνητα: Παράδειγμα </a:t>
            </a:r>
            <a:r>
              <a:rPr spc="-70" dirty="0"/>
              <a:t>III</a:t>
            </a:r>
          </a:p>
        </p:txBody>
      </p:sp>
      <p:sp>
        <p:nvSpPr>
          <p:cNvPr id="6" name="object 6"/>
          <p:cNvSpPr txBox="1">
            <a:spLocks noGrp="1"/>
          </p:cNvSpPr>
          <p:nvPr>
            <p:ph type="body" idx="1"/>
          </p:nvPr>
        </p:nvSpPr>
        <p:spPr>
          <a:xfrm>
            <a:off x="125844" y="738705"/>
            <a:ext cx="4356735" cy="1897081"/>
          </a:xfrm>
          <a:prstGeom prst="rect">
            <a:avLst/>
          </a:prstGeom>
        </p:spPr>
        <p:txBody>
          <a:bodyPr vert="horz" wrap="square" lIns="0" tIns="491576" rIns="0" bIns="0" rtlCol="0">
            <a:spAutoFit/>
          </a:bodyPr>
          <a:lstStyle/>
          <a:p>
            <a:pPr marL="12700" marR="5080" algn="just">
              <a:lnSpc>
                <a:spcPct val="101499"/>
              </a:lnSpc>
              <a:spcBef>
                <a:spcPts val="80"/>
              </a:spcBef>
            </a:pPr>
            <a:r>
              <a:rPr lang="el-GR" sz="900" dirty="0">
                <a:solidFill>
                  <a:srgbClr val="0A000A"/>
                </a:solidFill>
                <a:latin typeface="Tahoma"/>
                <a:cs typeface="Tahoma"/>
              </a:rPr>
              <a:t>Όσον αφορά τα δικαιώματα και τις υποχρεώσεις, το μόνο επιχείρημα που μπορεί να κατασκευαστεί σχετικά με το αυτοκίνητο είναι αυτό που δηλώνει την υποχρέωση να σταματήσει μέσω του r1. Για τον πεζό και το ασθενοφόρο, η κατάσταση είναι πιο σύνθετη. Και στις δύο περιπτώσεις, μπορούν να δομηθούν δύο αντιφατικά επιχειρήματα: ένα που δηλώνει την άδεια να προχωρήσει ο πεζός και το ασθενοφόρο και ένα που δηλώνει την υποχρέωση να σταματήσουν. Τα επιχειρήματα αυτά αντικρούουν το ένα το άλλο, αλλά λαμβάνοντας υπόψη τις προτιμήσεις επί των r4 και r5 μπορεί να διαπιστωθεί η αποδοχή των επιχειρημάτων που δηλώνουν την υποχρέωση να σταματήσει ο πεζός και την άδεια διέλευσης για το ασθενοφόρο.</a:t>
            </a:r>
          </a:p>
          <a:p>
            <a:pPr marL="12700" marR="5080" algn="just">
              <a:lnSpc>
                <a:spcPct val="101499"/>
              </a:lnSpc>
              <a:spcBef>
                <a:spcPts val="80"/>
              </a:spcBef>
            </a:pPr>
            <a:endParaRPr lang="el-GR" sz="900" dirty="0">
              <a:solidFill>
                <a:srgbClr val="0A000A"/>
              </a:solidFill>
              <a:latin typeface="Tahoma"/>
              <a:cs typeface="Tahoma"/>
            </a:endParaRPr>
          </a:p>
        </p:txBody>
      </p:sp>
      <p:grpSp>
        <p:nvGrpSpPr>
          <p:cNvPr id="7" name="object 7"/>
          <p:cNvGrpSpPr/>
          <p:nvPr/>
        </p:nvGrpSpPr>
        <p:grpSpPr>
          <a:xfrm>
            <a:off x="0" y="3346348"/>
            <a:ext cx="4597400" cy="109855"/>
            <a:chOff x="0" y="3346348"/>
            <a:chExt cx="4597400" cy="109855"/>
          </a:xfrm>
        </p:grpSpPr>
        <p:sp>
          <p:nvSpPr>
            <p:cNvPr id="8" name="object 8"/>
            <p:cNvSpPr/>
            <p:nvPr/>
          </p:nvSpPr>
          <p:spPr>
            <a:xfrm>
              <a:off x="0" y="3346348"/>
              <a:ext cx="1536065" cy="109855"/>
            </a:xfrm>
            <a:custGeom>
              <a:avLst/>
              <a:gdLst/>
              <a:ahLst/>
              <a:cxnLst/>
              <a:rect l="l" t="t" r="r" b="b"/>
              <a:pathLst>
                <a:path w="1536065" h="109854">
                  <a:moveTo>
                    <a:pt x="1535950" y="109639"/>
                  </a:moveTo>
                  <a:lnTo>
                    <a:pt x="0" y="109639"/>
                  </a:lnTo>
                  <a:lnTo>
                    <a:pt x="0" y="0"/>
                  </a:lnTo>
                  <a:lnTo>
                    <a:pt x="1535950" y="0"/>
                  </a:lnTo>
                  <a:lnTo>
                    <a:pt x="1535950" y="109639"/>
                  </a:lnTo>
                  <a:close/>
                </a:path>
              </a:pathLst>
            </a:custGeom>
            <a:solidFill>
              <a:srgbClr val="510051"/>
            </a:solidFill>
          </p:spPr>
          <p:txBody>
            <a:bodyPr wrap="square" lIns="0" tIns="0" rIns="0" bIns="0" rtlCol="0"/>
            <a:lstStyle/>
            <a:p>
              <a:endParaRPr/>
            </a:p>
          </p:txBody>
        </p:sp>
        <p:sp>
          <p:nvSpPr>
            <p:cNvPr id="9" name="object 9"/>
            <p:cNvSpPr/>
            <p:nvPr/>
          </p:nvSpPr>
          <p:spPr>
            <a:xfrm>
              <a:off x="1535950" y="3346348"/>
              <a:ext cx="1536065" cy="109855"/>
            </a:xfrm>
            <a:custGeom>
              <a:avLst/>
              <a:gdLst/>
              <a:ahLst/>
              <a:cxnLst/>
              <a:rect l="l" t="t" r="r" b="b"/>
              <a:pathLst>
                <a:path w="1536064" h="109854">
                  <a:moveTo>
                    <a:pt x="1536001" y="109639"/>
                  </a:moveTo>
                  <a:lnTo>
                    <a:pt x="0" y="109639"/>
                  </a:lnTo>
                  <a:lnTo>
                    <a:pt x="0" y="0"/>
                  </a:lnTo>
                  <a:lnTo>
                    <a:pt x="1536001" y="0"/>
                  </a:lnTo>
                  <a:lnTo>
                    <a:pt x="1536001" y="109639"/>
                  </a:lnTo>
                  <a:close/>
                </a:path>
              </a:pathLst>
            </a:custGeom>
            <a:solidFill>
              <a:srgbClr val="EBEBEB"/>
            </a:solidFill>
          </p:spPr>
          <p:txBody>
            <a:bodyPr wrap="square" lIns="0" tIns="0" rIns="0" bIns="0" rtlCol="0"/>
            <a:lstStyle/>
            <a:p>
              <a:endParaRPr/>
            </a:p>
          </p:txBody>
        </p:sp>
        <p:sp>
          <p:nvSpPr>
            <p:cNvPr id="10" name="object 10"/>
            <p:cNvSpPr/>
            <p:nvPr/>
          </p:nvSpPr>
          <p:spPr>
            <a:xfrm>
              <a:off x="3071964" y="3346348"/>
              <a:ext cx="1525905" cy="108585"/>
            </a:xfrm>
            <a:custGeom>
              <a:avLst/>
              <a:gdLst/>
              <a:ahLst/>
              <a:cxnLst/>
              <a:rect l="l" t="t" r="r" b="b"/>
              <a:pathLst>
                <a:path w="1525904" h="108585">
                  <a:moveTo>
                    <a:pt x="0" y="0"/>
                  </a:moveTo>
                  <a:lnTo>
                    <a:pt x="1525435" y="0"/>
                  </a:lnTo>
                  <a:lnTo>
                    <a:pt x="1525435" y="108051"/>
                  </a:lnTo>
                  <a:lnTo>
                    <a:pt x="0" y="108051"/>
                  </a:lnTo>
                  <a:lnTo>
                    <a:pt x="0" y="0"/>
                  </a:lnTo>
                  <a:close/>
                </a:path>
              </a:pathLst>
            </a:custGeom>
            <a:solidFill>
              <a:srgbClr val="D8D8D8"/>
            </a:solidFill>
          </p:spPr>
          <p:txBody>
            <a:bodyPr wrap="square" lIns="0" tIns="0" rIns="0" bIns="0" rtlCol="0"/>
            <a:lstStyle/>
            <a:p>
              <a:endParaRPr/>
            </a:p>
          </p:txBody>
        </p:sp>
      </p:grpSp>
      <p:sp>
        <p:nvSpPr>
          <p:cNvPr id="11" name="object 11"/>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dirty="0"/>
              <a:t>Calegari</a:t>
            </a:r>
            <a:r>
              <a:rPr spc="170" dirty="0"/>
              <a:t> </a:t>
            </a:r>
            <a:r>
              <a:rPr spc="-20" dirty="0"/>
              <a:t>(Universit`a</a:t>
            </a:r>
            <a:r>
              <a:rPr spc="5" dirty="0"/>
              <a:t> </a:t>
            </a:r>
            <a:r>
              <a:rPr spc="-10" dirty="0"/>
              <a:t>Bologna)</a:t>
            </a:r>
          </a:p>
        </p:txBody>
      </p:sp>
      <p:sp>
        <p:nvSpPr>
          <p:cNvPr id="12" name="object 12"/>
          <p:cNvSpPr txBox="1"/>
          <p:nvPr/>
        </p:nvSpPr>
        <p:spPr>
          <a:xfrm>
            <a:off x="2053069" y="3351784"/>
            <a:ext cx="502284" cy="102235"/>
          </a:xfrm>
          <a:prstGeom prst="rect">
            <a:avLst/>
          </a:prstGeom>
        </p:spPr>
        <p:txBody>
          <a:bodyPr vert="horz" wrap="square" lIns="0" tIns="0" rIns="0" bIns="0" rtlCol="0">
            <a:spAutoFit/>
          </a:bodyPr>
          <a:lstStyle/>
          <a:p>
            <a:pPr marL="12700">
              <a:lnSpc>
                <a:spcPts val="675"/>
              </a:lnSpc>
            </a:pPr>
            <a:r>
              <a:rPr sz="600" dirty="0">
                <a:solidFill>
                  <a:srgbClr val="470047"/>
                </a:solidFill>
                <a:latin typeface="Arial"/>
                <a:cs typeface="Arial"/>
              </a:rPr>
              <a:t>Ethics and</a:t>
            </a:r>
            <a:r>
              <a:rPr sz="600" spc="5" dirty="0">
                <a:solidFill>
                  <a:srgbClr val="470047"/>
                </a:solidFill>
                <a:latin typeface="Arial"/>
                <a:cs typeface="Arial"/>
              </a:rPr>
              <a:t> </a:t>
            </a:r>
            <a:r>
              <a:rPr sz="600" spc="-25" dirty="0">
                <a:solidFill>
                  <a:srgbClr val="470047"/>
                </a:solidFill>
                <a:latin typeface="Arial"/>
                <a:cs typeface="Arial"/>
              </a:rPr>
              <a:t>LP</a:t>
            </a:r>
            <a:endParaRPr sz="600">
              <a:latin typeface="Arial"/>
              <a:cs typeface="Arial"/>
            </a:endParaRPr>
          </a:p>
        </p:txBody>
      </p:sp>
      <p:sp>
        <p:nvSpPr>
          <p:cNvPr id="13" name="object 13"/>
          <p:cNvSpPr txBox="1">
            <a:spLocks noGrp="1"/>
          </p:cNvSpPr>
          <p:nvPr>
            <p:ph type="ftr" sz="quarter" idx="5"/>
          </p:nvPr>
        </p:nvSpPr>
        <p:spPr>
          <a:prstGeom prst="rect">
            <a:avLst/>
          </a:prstGeom>
        </p:spPr>
        <p:txBody>
          <a:bodyPr vert="horz" wrap="square" lIns="0" tIns="0" rIns="0" bIns="0" rtlCol="0">
            <a:spAutoFit/>
          </a:bodyPr>
          <a:lstStyle/>
          <a:p>
            <a:pPr marL="12700">
              <a:lnSpc>
                <a:spcPts val="675"/>
              </a:lnSpc>
            </a:pPr>
            <a:r>
              <a:rPr dirty="0"/>
              <a:t>A.Y.</a:t>
            </a:r>
            <a:r>
              <a:rPr spc="100" dirty="0"/>
              <a:t> </a:t>
            </a:r>
            <a:r>
              <a:rPr spc="-10" dirty="0"/>
              <a:t>2020/2021</a:t>
            </a: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38100">
              <a:lnSpc>
                <a:spcPts val="675"/>
              </a:lnSpc>
            </a:pPr>
            <a:fld id="{81D60167-4931-47E6-BA6A-407CBD079E47}" type="slidenum">
              <a:rPr spc="-25" dirty="0"/>
              <a:t>49</a:t>
            </a:fld>
            <a:r>
              <a:rPr spc="-60" dirty="0"/>
              <a:t> </a:t>
            </a:r>
            <a:r>
              <a:rPr spc="150" dirty="0"/>
              <a:t>/</a:t>
            </a:r>
            <a:r>
              <a:rPr spc="-55" dirty="0"/>
              <a:t> </a:t>
            </a:r>
            <a:r>
              <a:rPr spc="-25" dirty="0"/>
              <a:t>69</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59038" y="792"/>
            <a:ext cx="290195" cy="116839"/>
          </a:xfrm>
          <a:prstGeom prst="rect">
            <a:avLst/>
          </a:prstGeom>
        </p:spPr>
        <p:txBody>
          <a:bodyPr vert="horz" wrap="square" lIns="0" tIns="12065" rIns="0" bIns="0" rtlCol="0">
            <a:spAutoFit/>
          </a:bodyPr>
          <a:lstStyle/>
          <a:p>
            <a:pPr marL="12700">
              <a:lnSpc>
                <a:spcPct val="100000"/>
              </a:lnSpc>
              <a:spcBef>
                <a:spcPts val="95"/>
              </a:spcBef>
            </a:pPr>
            <a:r>
              <a:rPr sz="600" spc="-10" dirty="0">
                <a:solidFill>
                  <a:srgbClr val="F2F2F2"/>
                </a:solidFill>
                <a:latin typeface="Arial"/>
                <a:cs typeface="Arial"/>
              </a:rPr>
              <a:t>Context</a:t>
            </a:r>
            <a:endParaRPr sz="600">
              <a:latin typeface="Arial"/>
              <a:cs typeface="Arial"/>
            </a:endParaRPr>
          </a:p>
        </p:txBody>
      </p:sp>
      <p:grpSp>
        <p:nvGrpSpPr>
          <p:cNvPr id="3" name="object 3"/>
          <p:cNvGrpSpPr/>
          <p:nvPr/>
        </p:nvGrpSpPr>
        <p:grpSpPr>
          <a:xfrm>
            <a:off x="0" y="0"/>
            <a:ext cx="4597400" cy="490220"/>
            <a:chOff x="0" y="0"/>
            <a:chExt cx="4597400" cy="490220"/>
          </a:xfrm>
        </p:grpSpPr>
        <p:sp>
          <p:nvSpPr>
            <p:cNvPr id="4" name="object 4"/>
            <p:cNvSpPr/>
            <p:nvPr/>
          </p:nvSpPr>
          <p:spPr>
            <a:xfrm>
              <a:off x="2304008" y="0"/>
              <a:ext cx="2293620" cy="140335"/>
            </a:xfrm>
            <a:custGeom>
              <a:avLst/>
              <a:gdLst/>
              <a:ahLst/>
              <a:cxnLst/>
              <a:rect l="l" t="t" r="r" b="b"/>
              <a:pathLst>
                <a:path w="2293620" h="140335">
                  <a:moveTo>
                    <a:pt x="2293391" y="139992"/>
                  </a:moveTo>
                  <a:lnTo>
                    <a:pt x="0" y="139992"/>
                  </a:lnTo>
                  <a:lnTo>
                    <a:pt x="0" y="0"/>
                  </a:lnTo>
                  <a:lnTo>
                    <a:pt x="2293391" y="0"/>
                  </a:lnTo>
                  <a:lnTo>
                    <a:pt x="2293391" y="139992"/>
                  </a:lnTo>
                  <a:close/>
                </a:path>
              </a:pathLst>
            </a:custGeom>
            <a:solidFill>
              <a:srgbClr val="D8D8D8"/>
            </a:solidFill>
          </p:spPr>
          <p:txBody>
            <a:bodyPr wrap="square" lIns="0" tIns="0" rIns="0" bIns="0" rtlCol="0"/>
            <a:lstStyle/>
            <a:p>
              <a:endParaRPr/>
            </a:p>
          </p:txBody>
        </p:sp>
        <p:sp>
          <p:nvSpPr>
            <p:cNvPr id="5" name="object 5"/>
            <p:cNvSpPr/>
            <p:nvPr/>
          </p:nvSpPr>
          <p:spPr>
            <a:xfrm>
              <a:off x="0" y="139992"/>
              <a:ext cx="4597400" cy="350520"/>
            </a:xfrm>
            <a:custGeom>
              <a:avLst/>
              <a:gdLst/>
              <a:ahLst/>
              <a:cxnLst/>
              <a:rect l="l" t="t" r="r" b="b"/>
              <a:pathLst>
                <a:path w="4597400" h="350520">
                  <a:moveTo>
                    <a:pt x="0" y="0"/>
                  </a:moveTo>
                  <a:lnTo>
                    <a:pt x="4597400" y="0"/>
                  </a:lnTo>
                  <a:lnTo>
                    <a:pt x="4597400" y="350138"/>
                  </a:lnTo>
                  <a:lnTo>
                    <a:pt x="0" y="350138"/>
                  </a:lnTo>
                  <a:lnTo>
                    <a:pt x="0" y="0"/>
                  </a:lnTo>
                  <a:close/>
                </a:path>
              </a:pathLst>
            </a:custGeom>
            <a:solidFill>
              <a:srgbClr val="F2F2F2"/>
            </a:solidFill>
          </p:spPr>
          <p:txBody>
            <a:bodyPr wrap="square" lIns="0" tIns="0" rIns="0" bIns="0" rtlCol="0"/>
            <a:lstStyle/>
            <a:p>
              <a:endParaRPr/>
            </a:p>
          </p:txBody>
        </p:sp>
      </p:grpSp>
      <p:sp>
        <p:nvSpPr>
          <p:cNvPr id="6" name="object 6"/>
          <p:cNvSpPr txBox="1">
            <a:spLocks noGrp="1"/>
          </p:cNvSpPr>
          <p:nvPr>
            <p:ph type="title"/>
          </p:nvPr>
        </p:nvSpPr>
        <p:spPr>
          <a:xfrm>
            <a:off x="95300" y="199895"/>
            <a:ext cx="1295350" cy="232756"/>
          </a:xfrm>
          <a:prstGeom prst="rect">
            <a:avLst/>
          </a:prstGeom>
        </p:spPr>
        <p:txBody>
          <a:bodyPr vert="horz" wrap="square" lIns="0" tIns="17145" rIns="0" bIns="0" rtlCol="0">
            <a:spAutoFit/>
          </a:bodyPr>
          <a:lstStyle/>
          <a:p>
            <a:pPr marL="12700">
              <a:lnSpc>
                <a:spcPct val="100000"/>
              </a:lnSpc>
              <a:spcBef>
                <a:spcPts val="135"/>
              </a:spcBef>
            </a:pPr>
            <a:r>
              <a:rPr lang="el-GR" spc="-10" dirty="0"/>
              <a:t>Περιεχόμενο</a:t>
            </a:r>
            <a:r>
              <a:rPr spc="-90" dirty="0"/>
              <a:t> III</a:t>
            </a:r>
          </a:p>
        </p:txBody>
      </p:sp>
      <p:sp>
        <p:nvSpPr>
          <p:cNvPr id="7" name="object 7"/>
          <p:cNvSpPr/>
          <p:nvPr/>
        </p:nvSpPr>
        <p:spPr>
          <a:xfrm>
            <a:off x="87756" y="988123"/>
            <a:ext cx="4432935" cy="198755"/>
          </a:xfrm>
          <a:custGeom>
            <a:avLst/>
            <a:gdLst/>
            <a:ahLst/>
            <a:cxnLst/>
            <a:rect l="l" t="t" r="r" b="b"/>
            <a:pathLst>
              <a:path w="4432935" h="198755">
                <a:moveTo>
                  <a:pt x="4432554" y="198335"/>
                </a:moveTo>
                <a:lnTo>
                  <a:pt x="0" y="198335"/>
                </a:lnTo>
                <a:lnTo>
                  <a:pt x="0" y="50800"/>
                </a:lnTo>
                <a:lnTo>
                  <a:pt x="4010" y="31059"/>
                </a:lnTo>
                <a:lnTo>
                  <a:pt x="14927" y="14908"/>
                </a:lnTo>
                <a:lnTo>
                  <a:pt x="31080" y="4003"/>
                </a:lnTo>
                <a:lnTo>
                  <a:pt x="50800" y="0"/>
                </a:lnTo>
                <a:lnTo>
                  <a:pt x="4381754" y="0"/>
                </a:lnTo>
                <a:lnTo>
                  <a:pt x="4401473" y="4003"/>
                </a:lnTo>
                <a:lnTo>
                  <a:pt x="4417626" y="14908"/>
                </a:lnTo>
                <a:lnTo>
                  <a:pt x="4428543" y="31059"/>
                </a:lnTo>
                <a:lnTo>
                  <a:pt x="4432554" y="50800"/>
                </a:lnTo>
                <a:lnTo>
                  <a:pt x="4432554" y="198335"/>
                </a:lnTo>
                <a:close/>
              </a:path>
            </a:pathLst>
          </a:custGeom>
          <a:solidFill>
            <a:srgbClr val="380038"/>
          </a:solidFill>
        </p:spPr>
        <p:txBody>
          <a:bodyPr wrap="square" lIns="0" tIns="0" rIns="0" bIns="0" rtlCol="0"/>
          <a:lstStyle/>
          <a:p>
            <a:endParaRPr/>
          </a:p>
        </p:txBody>
      </p:sp>
      <p:sp>
        <p:nvSpPr>
          <p:cNvPr id="8" name="object 8"/>
          <p:cNvSpPr txBox="1"/>
          <p:nvPr/>
        </p:nvSpPr>
        <p:spPr>
          <a:xfrm>
            <a:off x="138544" y="1016545"/>
            <a:ext cx="994410" cy="141064"/>
          </a:xfrm>
          <a:prstGeom prst="rect">
            <a:avLst/>
          </a:prstGeom>
        </p:spPr>
        <p:txBody>
          <a:bodyPr vert="horz" wrap="square" lIns="0" tIns="0" rIns="0" bIns="0" rtlCol="0">
            <a:spAutoFit/>
          </a:bodyPr>
          <a:lstStyle/>
          <a:p>
            <a:pPr>
              <a:lnSpc>
                <a:spcPts val="1145"/>
              </a:lnSpc>
            </a:pPr>
            <a:r>
              <a:rPr lang="el-GR" sz="1200" spc="55" dirty="0">
                <a:solidFill>
                  <a:srgbClr val="EEEAB3"/>
                </a:solidFill>
                <a:latin typeface="Tahoma"/>
                <a:cs typeface="Tahoma"/>
              </a:rPr>
              <a:t>ΛΠ και ηθική</a:t>
            </a:r>
            <a:endParaRPr sz="1200" dirty="0">
              <a:latin typeface="Tahoma"/>
              <a:cs typeface="Tahoma"/>
            </a:endParaRPr>
          </a:p>
        </p:txBody>
      </p:sp>
      <p:grpSp>
        <p:nvGrpSpPr>
          <p:cNvPr id="9" name="object 9"/>
          <p:cNvGrpSpPr/>
          <p:nvPr/>
        </p:nvGrpSpPr>
        <p:grpSpPr>
          <a:xfrm>
            <a:off x="87756" y="1156115"/>
            <a:ext cx="4432935" cy="1583617"/>
            <a:chOff x="87756" y="1173810"/>
            <a:chExt cx="4432935" cy="1391717"/>
          </a:xfrm>
        </p:grpSpPr>
        <p:pic>
          <p:nvPicPr>
            <p:cNvPr id="10" name="object 10"/>
            <p:cNvPicPr/>
            <p:nvPr/>
          </p:nvPicPr>
          <p:blipFill>
            <a:blip r:embed="rId2" cstate="print"/>
            <a:stretch>
              <a:fillRect/>
            </a:stretch>
          </p:blipFill>
          <p:spPr>
            <a:xfrm>
              <a:off x="87756" y="1173810"/>
              <a:ext cx="4432554" cy="45389"/>
            </a:xfrm>
            <a:prstGeom prst="rect">
              <a:avLst/>
            </a:prstGeom>
          </p:spPr>
        </p:pic>
        <p:sp>
          <p:nvSpPr>
            <p:cNvPr id="12" name="object 12"/>
            <p:cNvSpPr/>
            <p:nvPr/>
          </p:nvSpPr>
          <p:spPr>
            <a:xfrm>
              <a:off x="87756" y="1218057"/>
              <a:ext cx="4432935" cy="1347470"/>
            </a:xfrm>
            <a:custGeom>
              <a:avLst/>
              <a:gdLst/>
              <a:ahLst/>
              <a:cxnLst/>
              <a:rect l="l" t="t" r="r" b="b"/>
              <a:pathLst>
                <a:path w="4432935" h="1347470">
                  <a:moveTo>
                    <a:pt x="4381754" y="1346949"/>
                  </a:moveTo>
                  <a:lnTo>
                    <a:pt x="50800" y="1346949"/>
                  </a:lnTo>
                  <a:lnTo>
                    <a:pt x="31080" y="1342939"/>
                  </a:lnTo>
                  <a:lnTo>
                    <a:pt x="14927" y="1332022"/>
                  </a:lnTo>
                  <a:lnTo>
                    <a:pt x="4010" y="1315868"/>
                  </a:lnTo>
                  <a:lnTo>
                    <a:pt x="0" y="1296149"/>
                  </a:lnTo>
                  <a:lnTo>
                    <a:pt x="0" y="0"/>
                  </a:lnTo>
                  <a:lnTo>
                    <a:pt x="4432554" y="0"/>
                  </a:lnTo>
                  <a:lnTo>
                    <a:pt x="4432554" y="1296149"/>
                  </a:lnTo>
                  <a:lnTo>
                    <a:pt x="4428543" y="1315868"/>
                  </a:lnTo>
                  <a:lnTo>
                    <a:pt x="4417626" y="1332022"/>
                  </a:lnTo>
                  <a:lnTo>
                    <a:pt x="4401473" y="1342939"/>
                  </a:lnTo>
                  <a:lnTo>
                    <a:pt x="4381754" y="1346949"/>
                  </a:lnTo>
                  <a:close/>
                </a:path>
              </a:pathLst>
            </a:custGeom>
            <a:solidFill>
              <a:srgbClr val="FBF9FB"/>
            </a:solidFill>
          </p:spPr>
          <p:txBody>
            <a:bodyPr wrap="square" lIns="0" tIns="0" rIns="0" bIns="0" rtlCol="0"/>
            <a:lstStyle/>
            <a:p>
              <a:endParaRPr/>
            </a:p>
          </p:txBody>
        </p:sp>
      </p:grpSp>
      <p:sp>
        <p:nvSpPr>
          <p:cNvPr id="13" name="object 13"/>
          <p:cNvSpPr txBox="1"/>
          <p:nvPr/>
        </p:nvSpPr>
        <p:spPr>
          <a:xfrm>
            <a:off x="125844" y="1188363"/>
            <a:ext cx="4356100" cy="1512145"/>
          </a:xfrm>
          <a:prstGeom prst="rect">
            <a:avLst/>
          </a:prstGeom>
        </p:spPr>
        <p:txBody>
          <a:bodyPr vert="horz" wrap="square" lIns="0" tIns="6985" rIns="0" bIns="0" rtlCol="0">
            <a:spAutoFit/>
          </a:bodyPr>
          <a:lstStyle/>
          <a:p>
            <a:pPr marL="12700" marR="91440">
              <a:lnSpc>
                <a:spcPct val="102699"/>
              </a:lnSpc>
              <a:spcBef>
                <a:spcPts val="55"/>
              </a:spcBef>
            </a:pPr>
            <a:r>
              <a:rPr lang="el-GR" sz="1100" dirty="0">
                <a:solidFill>
                  <a:srgbClr val="0A000A"/>
                </a:solidFill>
                <a:latin typeface="Tahoma"/>
                <a:cs typeface="Tahoma"/>
              </a:rPr>
              <a:t>Πολλές ηθικές πτυχές και οι εννοιολογικές τους απόψεις είναι κοντά στην αναπαράσταση και τη λογική με βάση το LP</a:t>
            </a:r>
            <a:endParaRPr sz="1100" dirty="0">
              <a:latin typeface="Tahoma"/>
              <a:cs typeface="Tahoma"/>
            </a:endParaRPr>
          </a:p>
          <a:p>
            <a:pPr marL="289560" marR="5080" indent="-246379">
              <a:lnSpc>
                <a:spcPct val="102600"/>
              </a:lnSpc>
              <a:spcBef>
                <a:spcPts val="300"/>
              </a:spcBef>
              <a:buClr>
                <a:srgbClr val="D3AF38"/>
              </a:buClr>
              <a:buAutoNum type="arabicParenBoth"/>
              <a:tabLst>
                <a:tab pos="290195" algn="l"/>
              </a:tabLst>
            </a:pPr>
            <a:r>
              <a:rPr lang="el-GR" sz="1100" spc="-35" dirty="0">
                <a:solidFill>
                  <a:srgbClr val="0A000A"/>
                </a:solidFill>
                <a:latin typeface="Tahoma"/>
                <a:cs typeface="Tahoma"/>
              </a:rPr>
              <a:t>το ηθικό επιτρεπτό, λαμβάνοντας υπόψη τα δόγματα του </a:t>
            </a:r>
            <a:r>
              <a:rPr lang="el-GR" sz="1100" spc="-35" dirty="0" err="1">
                <a:solidFill>
                  <a:srgbClr val="0A000A"/>
                </a:solidFill>
                <a:latin typeface="Tahoma"/>
                <a:cs typeface="Tahoma"/>
              </a:rPr>
              <a:t>double</a:t>
            </a:r>
            <a:r>
              <a:rPr lang="el-GR" sz="1100" spc="-35" dirty="0">
                <a:solidFill>
                  <a:srgbClr val="0A000A"/>
                </a:solidFill>
                <a:latin typeface="Tahoma"/>
                <a:cs typeface="Tahoma"/>
              </a:rPr>
              <a:t> and </a:t>
            </a:r>
            <a:r>
              <a:rPr lang="el-GR" sz="1100" spc="-35" dirty="0" err="1">
                <a:solidFill>
                  <a:srgbClr val="0A000A"/>
                </a:solidFill>
                <a:latin typeface="Tahoma"/>
                <a:cs typeface="Tahoma"/>
              </a:rPr>
              <a:t>triple</a:t>
            </a:r>
            <a:r>
              <a:rPr lang="el-GR" sz="1100" spc="-35" dirty="0">
                <a:solidFill>
                  <a:srgbClr val="0A000A"/>
                </a:solidFill>
                <a:latin typeface="Tahoma"/>
                <a:cs typeface="Tahoma"/>
              </a:rPr>
              <a:t> </a:t>
            </a:r>
            <a:r>
              <a:rPr lang="el-GR" sz="1100" spc="-35" dirty="0" err="1">
                <a:solidFill>
                  <a:srgbClr val="0A000A"/>
                </a:solidFill>
                <a:latin typeface="Tahoma"/>
                <a:cs typeface="Tahoma"/>
              </a:rPr>
              <a:t>effect</a:t>
            </a:r>
            <a:r>
              <a:rPr lang="el-GR" sz="1100" spc="-35" dirty="0">
                <a:solidFill>
                  <a:srgbClr val="0A000A"/>
                </a:solidFill>
                <a:latin typeface="Tahoma"/>
                <a:cs typeface="Tahoma"/>
              </a:rPr>
              <a:t>, καθώς και τον συμβατισμό του </a:t>
            </a:r>
            <a:r>
              <a:rPr lang="el-GR" sz="1100" spc="-35" dirty="0" err="1">
                <a:solidFill>
                  <a:srgbClr val="0A000A"/>
                </a:solidFill>
                <a:latin typeface="Tahoma"/>
                <a:cs typeface="Tahoma"/>
              </a:rPr>
              <a:t>Scanlonian</a:t>
            </a:r>
            <a:endParaRPr sz="1100" dirty="0">
              <a:latin typeface="Tahoma"/>
              <a:cs typeface="Tahoma"/>
            </a:endParaRPr>
          </a:p>
          <a:p>
            <a:pPr marL="289560" marR="407670" indent="-246379">
              <a:lnSpc>
                <a:spcPct val="102600"/>
              </a:lnSpc>
              <a:spcBef>
                <a:spcPts val="300"/>
              </a:spcBef>
              <a:buClr>
                <a:srgbClr val="D3AF38"/>
              </a:buClr>
              <a:buAutoNum type="arabicParenBoth"/>
              <a:tabLst>
                <a:tab pos="290195" algn="l"/>
              </a:tabLst>
            </a:pPr>
            <a:r>
              <a:rPr lang="el-GR" sz="1100" spc="-10" dirty="0">
                <a:solidFill>
                  <a:srgbClr val="0A000A"/>
                </a:solidFill>
                <a:latin typeface="Tahoma"/>
                <a:cs typeface="Tahoma"/>
              </a:rPr>
              <a:t>το μοντέλο της διπλής διαδικασίας που δίνει έμφαση στην αλληλεπίδραση μεταξύ διαβουλευτικών και αντιδραστικών διαδικασιών κατά τη λήψη ηθικών αποφάσεων</a:t>
            </a:r>
            <a:endParaRPr sz="1100" dirty="0">
              <a:latin typeface="Tahoma"/>
              <a:cs typeface="Tahoma"/>
            </a:endParaRPr>
          </a:p>
          <a:p>
            <a:pPr marL="289560" indent="-247015">
              <a:lnSpc>
                <a:spcPct val="100000"/>
              </a:lnSpc>
              <a:spcBef>
                <a:spcPts val="330"/>
              </a:spcBef>
              <a:buClr>
                <a:srgbClr val="D3AF38"/>
              </a:buClr>
              <a:buAutoNum type="arabicParenBoth"/>
              <a:tabLst>
                <a:tab pos="290195" algn="l"/>
              </a:tabLst>
            </a:pPr>
            <a:r>
              <a:rPr lang="el-GR" sz="1100" spc="-10" dirty="0">
                <a:solidFill>
                  <a:srgbClr val="0A000A"/>
                </a:solidFill>
                <a:latin typeface="Tahoma"/>
                <a:cs typeface="Tahoma"/>
              </a:rPr>
              <a:t>ο ρόλος της αντιπαραδειγματικής σκέψης στον ηθικό συλλογισμό</a:t>
            </a:r>
            <a:endParaRPr sz="1100" dirty="0">
              <a:latin typeface="Tahoma"/>
              <a:cs typeface="Tahoma"/>
            </a:endParaRPr>
          </a:p>
        </p:txBody>
      </p:sp>
      <p:grpSp>
        <p:nvGrpSpPr>
          <p:cNvPr id="14" name="object 14"/>
          <p:cNvGrpSpPr/>
          <p:nvPr/>
        </p:nvGrpSpPr>
        <p:grpSpPr>
          <a:xfrm>
            <a:off x="0" y="3346348"/>
            <a:ext cx="4597400" cy="109855"/>
            <a:chOff x="0" y="3346348"/>
            <a:chExt cx="4597400" cy="109855"/>
          </a:xfrm>
        </p:grpSpPr>
        <p:sp>
          <p:nvSpPr>
            <p:cNvPr id="15" name="object 15"/>
            <p:cNvSpPr/>
            <p:nvPr/>
          </p:nvSpPr>
          <p:spPr>
            <a:xfrm>
              <a:off x="0" y="3346348"/>
              <a:ext cx="1536065" cy="109855"/>
            </a:xfrm>
            <a:custGeom>
              <a:avLst/>
              <a:gdLst/>
              <a:ahLst/>
              <a:cxnLst/>
              <a:rect l="l" t="t" r="r" b="b"/>
              <a:pathLst>
                <a:path w="1536065" h="109854">
                  <a:moveTo>
                    <a:pt x="1535950" y="109639"/>
                  </a:moveTo>
                  <a:lnTo>
                    <a:pt x="0" y="109639"/>
                  </a:lnTo>
                  <a:lnTo>
                    <a:pt x="0" y="0"/>
                  </a:lnTo>
                  <a:lnTo>
                    <a:pt x="1535950" y="0"/>
                  </a:lnTo>
                  <a:lnTo>
                    <a:pt x="1535950" y="109639"/>
                  </a:lnTo>
                  <a:close/>
                </a:path>
              </a:pathLst>
            </a:custGeom>
            <a:solidFill>
              <a:srgbClr val="510051"/>
            </a:solidFill>
          </p:spPr>
          <p:txBody>
            <a:bodyPr wrap="square" lIns="0" tIns="0" rIns="0" bIns="0" rtlCol="0"/>
            <a:lstStyle/>
            <a:p>
              <a:endParaRPr/>
            </a:p>
          </p:txBody>
        </p:sp>
        <p:sp>
          <p:nvSpPr>
            <p:cNvPr id="16" name="object 16"/>
            <p:cNvSpPr/>
            <p:nvPr/>
          </p:nvSpPr>
          <p:spPr>
            <a:xfrm>
              <a:off x="1535950" y="3346348"/>
              <a:ext cx="1536065" cy="109855"/>
            </a:xfrm>
            <a:custGeom>
              <a:avLst/>
              <a:gdLst/>
              <a:ahLst/>
              <a:cxnLst/>
              <a:rect l="l" t="t" r="r" b="b"/>
              <a:pathLst>
                <a:path w="1536064" h="109854">
                  <a:moveTo>
                    <a:pt x="1536001" y="109639"/>
                  </a:moveTo>
                  <a:lnTo>
                    <a:pt x="0" y="109639"/>
                  </a:lnTo>
                  <a:lnTo>
                    <a:pt x="0" y="0"/>
                  </a:lnTo>
                  <a:lnTo>
                    <a:pt x="1536001" y="0"/>
                  </a:lnTo>
                  <a:lnTo>
                    <a:pt x="1536001" y="109639"/>
                  </a:lnTo>
                  <a:close/>
                </a:path>
              </a:pathLst>
            </a:custGeom>
            <a:solidFill>
              <a:srgbClr val="EBEBEB"/>
            </a:solidFill>
          </p:spPr>
          <p:txBody>
            <a:bodyPr wrap="square" lIns="0" tIns="0" rIns="0" bIns="0" rtlCol="0"/>
            <a:lstStyle/>
            <a:p>
              <a:endParaRPr/>
            </a:p>
          </p:txBody>
        </p:sp>
        <p:sp>
          <p:nvSpPr>
            <p:cNvPr id="17" name="object 17"/>
            <p:cNvSpPr/>
            <p:nvPr/>
          </p:nvSpPr>
          <p:spPr>
            <a:xfrm>
              <a:off x="3071964" y="3346348"/>
              <a:ext cx="1525905" cy="108585"/>
            </a:xfrm>
            <a:custGeom>
              <a:avLst/>
              <a:gdLst/>
              <a:ahLst/>
              <a:cxnLst/>
              <a:rect l="l" t="t" r="r" b="b"/>
              <a:pathLst>
                <a:path w="1525904" h="108585">
                  <a:moveTo>
                    <a:pt x="0" y="0"/>
                  </a:moveTo>
                  <a:lnTo>
                    <a:pt x="1525435" y="0"/>
                  </a:lnTo>
                  <a:lnTo>
                    <a:pt x="1525435" y="108051"/>
                  </a:lnTo>
                  <a:lnTo>
                    <a:pt x="0" y="108051"/>
                  </a:lnTo>
                  <a:lnTo>
                    <a:pt x="0" y="0"/>
                  </a:lnTo>
                  <a:close/>
                </a:path>
              </a:pathLst>
            </a:custGeom>
            <a:solidFill>
              <a:srgbClr val="D8D8D8"/>
            </a:solidFill>
          </p:spPr>
          <p:txBody>
            <a:bodyPr wrap="square" lIns="0" tIns="0" rIns="0" bIns="0" rtlCol="0"/>
            <a:lstStyle/>
            <a:p>
              <a:endParaRPr/>
            </a:p>
          </p:txBody>
        </p:sp>
      </p:grpSp>
      <p:sp>
        <p:nvSpPr>
          <p:cNvPr id="18" name="object 18"/>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dirty="0"/>
              <a:t>Calegari</a:t>
            </a:r>
            <a:r>
              <a:rPr spc="170" dirty="0"/>
              <a:t> </a:t>
            </a:r>
            <a:r>
              <a:rPr spc="-20" dirty="0"/>
              <a:t>(Universit`a</a:t>
            </a:r>
            <a:r>
              <a:rPr spc="5" dirty="0"/>
              <a:t> </a:t>
            </a:r>
            <a:r>
              <a:rPr spc="-10" dirty="0"/>
              <a:t>Bologna)</a:t>
            </a:r>
          </a:p>
        </p:txBody>
      </p:sp>
      <p:sp>
        <p:nvSpPr>
          <p:cNvPr id="19" name="object 19"/>
          <p:cNvSpPr txBox="1"/>
          <p:nvPr/>
        </p:nvSpPr>
        <p:spPr>
          <a:xfrm>
            <a:off x="2053069" y="3351784"/>
            <a:ext cx="502284" cy="102235"/>
          </a:xfrm>
          <a:prstGeom prst="rect">
            <a:avLst/>
          </a:prstGeom>
        </p:spPr>
        <p:txBody>
          <a:bodyPr vert="horz" wrap="square" lIns="0" tIns="0" rIns="0" bIns="0" rtlCol="0">
            <a:spAutoFit/>
          </a:bodyPr>
          <a:lstStyle/>
          <a:p>
            <a:pPr marL="12700">
              <a:lnSpc>
                <a:spcPts val="675"/>
              </a:lnSpc>
            </a:pPr>
            <a:r>
              <a:rPr sz="600" dirty="0">
                <a:solidFill>
                  <a:srgbClr val="470047"/>
                </a:solidFill>
                <a:latin typeface="Arial"/>
                <a:cs typeface="Arial"/>
              </a:rPr>
              <a:t>Ethics and</a:t>
            </a:r>
            <a:r>
              <a:rPr sz="600" spc="5" dirty="0">
                <a:solidFill>
                  <a:srgbClr val="470047"/>
                </a:solidFill>
                <a:latin typeface="Arial"/>
                <a:cs typeface="Arial"/>
              </a:rPr>
              <a:t> </a:t>
            </a:r>
            <a:r>
              <a:rPr sz="600" spc="-25" dirty="0">
                <a:solidFill>
                  <a:srgbClr val="470047"/>
                </a:solidFill>
                <a:latin typeface="Arial"/>
                <a:cs typeface="Arial"/>
              </a:rPr>
              <a:t>LP</a:t>
            </a:r>
            <a:endParaRPr sz="600">
              <a:latin typeface="Arial"/>
              <a:cs typeface="Arial"/>
            </a:endParaRPr>
          </a:p>
        </p:txBody>
      </p:sp>
      <p:sp>
        <p:nvSpPr>
          <p:cNvPr id="20" name="object 20"/>
          <p:cNvSpPr txBox="1">
            <a:spLocks noGrp="1"/>
          </p:cNvSpPr>
          <p:nvPr>
            <p:ph type="ftr" sz="quarter" idx="5"/>
          </p:nvPr>
        </p:nvSpPr>
        <p:spPr>
          <a:prstGeom prst="rect">
            <a:avLst/>
          </a:prstGeom>
        </p:spPr>
        <p:txBody>
          <a:bodyPr vert="horz" wrap="square" lIns="0" tIns="0" rIns="0" bIns="0" rtlCol="0">
            <a:spAutoFit/>
          </a:bodyPr>
          <a:lstStyle/>
          <a:p>
            <a:pPr marL="12700">
              <a:lnSpc>
                <a:spcPts val="675"/>
              </a:lnSpc>
            </a:pPr>
            <a:r>
              <a:rPr dirty="0"/>
              <a:t>A.Y.</a:t>
            </a:r>
            <a:r>
              <a:rPr spc="100" dirty="0"/>
              <a:t> </a:t>
            </a:r>
            <a:r>
              <a:rPr spc="-10" dirty="0"/>
              <a:t>2020/2021</a:t>
            </a:r>
          </a:p>
        </p:txBody>
      </p:sp>
      <p:sp>
        <p:nvSpPr>
          <p:cNvPr id="21" name="object 21"/>
          <p:cNvSpPr txBox="1">
            <a:spLocks noGrp="1"/>
          </p:cNvSpPr>
          <p:nvPr>
            <p:ph type="sldNum" sz="quarter" idx="7"/>
          </p:nvPr>
        </p:nvSpPr>
        <p:spPr>
          <a:prstGeom prst="rect">
            <a:avLst/>
          </a:prstGeom>
        </p:spPr>
        <p:txBody>
          <a:bodyPr vert="horz" wrap="square" lIns="0" tIns="0" rIns="0" bIns="0" rtlCol="0">
            <a:spAutoFit/>
          </a:bodyPr>
          <a:lstStyle/>
          <a:p>
            <a:pPr marL="38100">
              <a:lnSpc>
                <a:spcPts val="675"/>
              </a:lnSpc>
            </a:pPr>
            <a:fld id="{81D60167-4931-47E6-BA6A-407CBD079E47}" type="slidenum">
              <a:rPr spc="-25" dirty="0"/>
              <a:t>5</a:t>
            </a:fld>
            <a:r>
              <a:rPr spc="-60" dirty="0"/>
              <a:t> </a:t>
            </a:r>
            <a:r>
              <a:rPr spc="150" dirty="0"/>
              <a:t>/</a:t>
            </a:r>
            <a:r>
              <a:rPr spc="-55" dirty="0"/>
              <a:t> </a:t>
            </a:r>
            <a:r>
              <a:rPr spc="-25" dirty="0"/>
              <a:t>69</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04008" y="0"/>
            <a:ext cx="2293620" cy="140335"/>
          </a:xfrm>
          <a:custGeom>
            <a:avLst/>
            <a:gdLst/>
            <a:ahLst/>
            <a:cxnLst/>
            <a:rect l="l" t="t" r="r" b="b"/>
            <a:pathLst>
              <a:path w="2293620" h="140335">
                <a:moveTo>
                  <a:pt x="2293391" y="139992"/>
                </a:moveTo>
                <a:lnTo>
                  <a:pt x="0" y="139992"/>
                </a:lnTo>
                <a:lnTo>
                  <a:pt x="0" y="0"/>
                </a:lnTo>
                <a:lnTo>
                  <a:pt x="2293391" y="0"/>
                </a:lnTo>
                <a:lnTo>
                  <a:pt x="2293391" y="139992"/>
                </a:lnTo>
                <a:close/>
              </a:path>
            </a:pathLst>
          </a:custGeom>
          <a:solidFill>
            <a:srgbClr val="D8D8D8"/>
          </a:solidFill>
        </p:spPr>
        <p:txBody>
          <a:bodyPr wrap="square" lIns="0" tIns="0" rIns="0" bIns="0" rtlCol="0"/>
          <a:lstStyle/>
          <a:p>
            <a:endParaRPr/>
          </a:p>
        </p:txBody>
      </p:sp>
      <p:sp>
        <p:nvSpPr>
          <p:cNvPr id="3" name="object 3"/>
          <p:cNvSpPr txBox="1"/>
          <p:nvPr/>
        </p:nvSpPr>
        <p:spPr>
          <a:xfrm>
            <a:off x="1346885" y="792"/>
            <a:ext cx="2548255" cy="116839"/>
          </a:xfrm>
          <a:prstGeom prst="rect">
            <a:avLst/>
          </a:prstGeom>
        </p:spPr>
        <p:txBody>
          <a:bodyPr vert="horz" wrap="square" lIns="0" tIns="12065" rIns="0" bIns="0" rtlCol="0">
            <a:spAutoFit/>
          </a:bodyPr>
          <a:lstStyle/>
          <a:p>
            <a:pPr marL="12700">
              <a:lnSpc>
                <a:spcPct val="100000"/>
              </a:lnSpc>
              <a:spcBef>
                <a:spcPts val="95"/>
              </a:spcBef>
              <a:tabLst>
                <a:tab pos="1024255" algn="l"/>
              </a:tabLst>
            </a:pPr>
            <a:r>
              <a:rPr sz="600" dirty="0">
                <a:solidFill>
                  <a:srgbClr val="F2F2F2"/>
                </a:solidFill>
                <a:latin typeface="Arial"/>
                <a:cs typeface="Arial"/>
              </a:rPr>
              <a:t>An</a:t>
            </a:r>
            <a:r>
              <a:rPr sz="600" spc="50" dirty="0">
                <a:solidFill>
                  <a:srgbClr val="F2F2F2"/>
                </a:solidFill>
                <a:latin typeface="Arial"/>
                <a:cs typeface="Arial"/>
              </a:rPr>
              <a:t> </a:t>
            </a:r>
            <a:r>
              <a:rPr sz="600" dirty="0">
                <a:solidFill>
                  <a:srgbClr val="F2F2F2"/>
                </a:solidFill>
                <a:latin typeface="Arial"/>
                <a:cs typeface="Arial"/>
              </a:rPr>
              <a:t>LP</a:t>
            </a:r>
            <a:r>
              <a:rPr sz="600" spc="50" dirty="0">
                <a:solidFill>
                  <a:srgbClr val="F2F2F2"/>
                </a:solidFill>
                <a:latin typeface="Arial"/>
                <a:cs typeface="Arial"/>
              </a:rPr>
              <a:t> </a:t>
            </a:r>
            <a:r>
              <a:rPr sz="600" spc="-10" dirty="0">
                <a:solidFill>
                  <a:srgbClr val="F2F2F2"/>
                </a:solidFill>
                <a:latin typeface="Arial"/>
                <a:cs typeface="Arial"/>
              </a:rPr>
              <a:t>approach</a:t>
            </a:r>
            <a:r>
              <a:rPr sz="600" spc="50" dirty="0">
                <a:solidFill>
                  <a:srgbClr val="F2F2F2"/>
                </a:solidFill>
                <a:latin typeface="Arial"/>
                <a:cs typeface="Arial"/>
              </a:rPr>
              <a:t> </a:t>
            </a:r>
            <a:r>
              <a:rPr sz="600" dirty="0">
                <a:solidFill>
                  <a:srgbClr val="F2F2F2"/>
                </a:solidFill>
                <a:latin typeface="Arial"/>
                <a:cs typeface="Arial"/>
              </a:rPr>
              <a:t>to</a:t>
            </a:r>
            <a:r>
              <a:rPr sz="600" spc="50" dirty="0">
                <a:solidFill>
                  <a:srgbClr val="F2F2F2"/>
                </a:solidFill>
                <a:latin typeface="Arial"/>
                <a:cs typeface="Arial"/>
              </a:rPr>
              <a:t> </a:t>
            </a:r>
            <a:r>
              <a:rPr sz="600" spc="-10" dirty="0">
                <a:solidFill>
                  <a:srgbClr val="F2F2F2"/>
                </a:solidFill>
                <a:latin typeface="Arial"/>
                <a:cs typeface="Arial"/>
              </a:rPr>
              <a:t>Ethics</a:t>
            </a:r>
            <a:r>
              <a:rPr sz="600" dirty="0">
                <a:solidFill>
                  <a:srgbClr val="F2F2F2"/>
                </a:solidFill>
                <a:latin typeface="Arial"/>
                <a:cs typeface="Arial"/>
              </a:rPr>
              <a:t>	</a:t>
            </a:r>
            <a:r>
              <a:rPr sz="600" spc="-20" dirty="0">
                <a:solidFill>
                  <a:srgbClr val="3D003D"/>
                </a:solidFill>
                <a:latin typeface="Arial"/>
                <a:cs typeface="Arial"/>
              </a:rPr>
              <a:t>Representing</a:t>
            </a:r>
            <a:r>
              <a:rPr sz="600" spc="60" dirty="0">
                <a:solidFill>
                  <a:srgbClr val="3D003D"/>
                </a:solidFill>
                <a:latin typeface="Arial"/>
                <a:cs typeface="Arial"/>
              </a:rPr>
              <a:t> </a:t>
            </a:r>
            <a:r>
              <a:rPr sz="600" dirty="0">
                <a:solidFill>
                  <a:srgbClr val="3D003D"/>
                </a:solidFill>
                <a:latin typeface="Arial"/>
                <a:cs typeface="Arial"/>
              </a:rPr>
              <a:t>Morality</a:t>
            </a:r>
            <a:r>
              <a:rPr sz="600" spc="65" dirty="0">
                <a:solidFill>
                  <a:srgbClr val="3D003D"/>
                </a:solidFill>
                <a:latin typeface="Arial"/>
                <a:cs typeface="Arial"/>
              </a:rPr>
              <a:t> </a:t>
            </a:r>
            <a:r>
              <a:rPr sz="600" dirty="0">
                <a:solidFill>
                  <a:srgbClr val="3D003D"/>
                </a:solidFill>
                <a:latin typeface="Arial"/>
                <a:cs typeface="Arial"/>
              </a:rPr>
              <a:t>in</a:t>
            </a:r>
            <a:r>
              <a:rPr sz="600" spc="60" dirty="0">
                <a:solidFill>
                  <a:srgbClr val="3D003D"/>
                </a:solidFill>
                <a:latin typeface="Arial"/>
                <a:cs typeface="Arial"/>
              </a:rPr>
              <a:t> </a:t>
            </a:r>
            <a:r>
              <a:rPr sz="600" dirty="0">
                <a:solidFill>
                  <a:srgbClr val="3D003D"/>
                </a:solidFill>
                <a:latin typeface="Arial"/>
                <a:cs typeface="Arial"/>
              </a:rPr>
              <a:t>Logic</a:t>
            </a:r>
            <a:r>
              <a:rPr sz="600" spc="65" dirty="0">
                <a:solidFill>
                  <a:srgbClr val="3D003D"/>
                </a:solidFill>
                <a:latin typeface="Arial"/>
                <a:cs typeface="Arial"/>
              </a:rPr>
              <a:t> </a:t>
            </a:r>
            <a:r>
              <a:rPr sz="600" spc="-10" dirty="0">
                <a:solidFill>
                  <a:srgbClr val="3D003D"/>
                </a:solidFill>
                <a:latin typeface="Arial"/>
                <a:cs typeface="Arial"/>
              </a:rPr>
              <a:t>Programming</a:t>
            </a:r>
            <a:endParaRPr sz="600">
              <a:latin typeface="Arial"/>
              <a:cs typeface="Arial"/>
            </a:endParaRPr>
          </a:p>
        </p:txBody>
      </p:sp>
      <p:sp>
        <p:nvSpPr>
          <p:cNvPr id="4" name="object 4"/>
          <p:cNvSpPr/>
          <p:nvPr/>
        </p:nvSpPr>
        <p:spPr>
          <a:xfrm>
            <a:off x="0" y="139992"/>
            <a:ext cx="4597400" cy="350520"/>
          </a:xfrm>
          <a:custGeom>
            <a:avLst/>
            <a:gdLst/>
            <a:ahLst/>
            <a:cxnLst/>
            <a:rect l="l" t="t" r="r" b="b"/>
            <a:pathLst>
              <a:path w="4597400" h="350520">
                <a:moveTo>
                  <a:pt x="0" y="0"/>
                </a:moveTo>
                <a:lnTo>
                  <a:pt x="4597400" y="0"/>
                </a:lnTo>
                <a:lnTo>
                  <a:pt x="4597400" y="350138"/>
                </a:lnTo>
                <a:lnTo>
                  <a:pt x="0" y="350138"/>
                </a:lnTo>
                <a:lnTo>
                  <a:pt x="0" y="0"/>
                </a:lnTo>
                <a:close/>
              </a:path>
            </a:pathLst>
          </a:custGeom>
          <a:solidFill>
            <a:srgbClr val="F2F2F2"/>
          </a:solidFill>
        </p:spPr>
        <p:txBody>
          <a:bodyPr wrap="square" lIns="0" tIns="0" rIns="0" bIns="0" rtlCol="0"/>
          <a:lstStyle/>
          <a:p>
            <a:endParaRPr/>
          </a:p>
        </p:txBody>
      </p:sp>
      <p:sp>
        <p:nvSpPr>
          <p:cNvPr id="5" name="object 5"/>
          <p:cNvSpPr txBox="1">
            <a:spLocks noGrp="1"/>
          </p:cNvSpPr>
          <p:nvPr>
            <p:ph type="title"/>
          </p:nvPr>
        </p:nvSpPr>
        <p:spPr>
          <a:xfrm>
            <a:off x="95300" y="199895"/>
            <a:ext cx="4235450" cy="232756"/>
          </a:xfrm>
          <a:prstGeom prst="rect">
            <a:avLst/>
          </a:prstGeom>
        </p:spPr>
        <p:txBody>
          <a:bodyPr vert="horz" wrap="square" lIns="0" tIns="17145" rIns="0" bIns="0" rtlCol="0">
            <a:spAutoFit/>
          </a:bodyPr>
          <a:lstStyle/>
          <a:p>
            <a:pPr marL="12700">
              <a:lnSpc>
                <a:spcPct val="100000"/>
              </a:lnSpc>
              <a:spcBef>
                <a:spcPts val="135"/>
              </a:spcBef>
            </a:pPr>
            <a:r>
              <a:rPr lang="el-GR" spc="-40" dirty="0"/>
              <a:t>Αυτόνομα αυτοκίνητα: Παράδειγμα </a:t>
            </a:r>
            <a:r>
              <a:rPr spc="-25" dirty="0"/>
              <a:t>IV</a:t>
            </a:r>
          </a:p>
        </p:txBody>
      </p:sp>
      <p:sp>
        <p:nvSpPr>
          <p:cNvPr id="6" name="object 6"/>
          <p:cNvSpPr txBox="1"/>
          <p:nvPr/>
        </p:nvSpPr>
        <p:spPr>
          <a:xfrm>
            <a:off x="402932" y="932784"/>
            <a:ext cx="3802379" cy="2151486"/>
          </a:xfrm>
          <a:prstGeom prst="rect">
            <a:avLst/>
          </a:prstGeom>
        </p:spPr>
        <p:txBody>
          <a:bodyPr vert="horz" wrap="square" lIns="0" tIns="10160" rIns="0" bIns="0" rtlCol="0">
            <a:spAutoFit/>
          </a:bodyPr>
          <a:lstStyle/>
          <a:p>
            <a:pPr marL="12700" marR="5080" algn="just">
              <a:lnSpc>
                <a:spcPct val="101499"/>
              </a:lnSpc>
              <a:spcBef>
                <a:spcPts val="80"/>
              </a:spcBef>
            </a:pPr>
            <a:r>
              <a:rPr lang="el-GR" sz="900" i="1" spc="-20" dirty="0">
                <a:solidFill>
                  <a:srgbClr val="843284"/>
                </a:solidFill>
                <a:latin typeface="Arial"/>
                <a:cs typeface="Arial"/>
              </a:rPr>
              <a:t>Το ασθενοφόρο, με οδηγό τη </a:t>
            </a:r>
            <a:r>
              <a:rPr lang="el-GR" sz="900" i="1" spc="-20" dirty="0" err="1">
                <a:solidFill>
                  <a:srgbClr val="843284"/>
                </a:solidFill>
                <a:latin typeface="Arial"/>
                <a:cs typeface="Arial"/>
              </a:rPr>
              <a:t>Lisa</a:t>
            </a:r>
            <a:r>
              <a:rPr lang="el-GR" sz="900" i="1" spc="-20" dirty="0">
                <a:solidFill>
                  <a:srgbClr val="843284"/>
                </a:solidFill>
                <a:latin typeface="Arial"/>
                <a:cs typeface="Arial"/>
              </a:rPr>
              <a:t>, έχει την άδεια να κινηθεί παρά τον κόκκινο σηματοδότη λόγω έκτακτης ανάγκης και ο πεζός, ο </a:t>
            </a:r>
            <a:r>
              <a:rPr lang="el-GR" sz="900" i="1" spc="-20" dirty="0" err="1">
                <a:solidFill>
                  <a:srgbClr val="843284"/>
                </a:solidFill>
                <a:latin typeface="Arial"/>
                <a:cs typeface="Arial"/>
              </a:rPr>
              <a:t>Pino</a:t>
            </a:r>
            <a:r>
              <a:rPr lang="el-GR" sz="900" i="1" spc="-20" dirty="0">
                <a:solidFill>
                  <a:srgbClr val="843284"/>
                </a:solidFill>
                <a:latin typeface="Arial"/>
                <a:cs typeface="Arial"/>
              </a:rPr>
              <a:t>, έχει την υποχρέωση να σταματήσει. Ας φανταστούμε ότι ο </a:t>
            </a:r>
            <a:r>
              <a:rPr lang="el-GR" sz="900" i="1" spc="-20" dirty="0" err="1">
                <a:solidFill>
                  <a:srgbClr val="843284"/>
                </a:solidFill>
                <a:latin typeface="Arial"/>
                <a:cs typeface="Arial"/>
              </a:rPr>
              <a:t>Pino</a:t>
            </a:r>
            <a:r>
              <a:rPr lang="el-GR" sz="900" i="1" spc="-20" dirty="0">
                <a:solidFill>
                  <a:srgbClr val="843284"/>
                </a:solidFill>
                <a:latin typeface="Arial"/>
                <a:cs typeface="Arial"/>
              </a:rPr>
              <a:t>, παρά την απαγόρευση να προχωρήσει, συνέχισε τη διάβαση. </a:t>
            </a:r>
            <a:r>
              <a:rPr lang="el-GR" sz="900" i="1" dirty="0">
                <a:solidFill>
                  <a:srgbClr val="843284"/>
                </a:solidFill>
                <a:latin typeface="Arial"/>
                <a:cs typeface="Arial"/>
              </a:rPr>
              <a:t>Το αποτέλεσμα ήταν ένα ατύχημα στο οποίο ο </a:t>
            </a:r>
            <a:r>
              <a:rPr lang="el-GR" sz="900" i="1" dirty="0" err="1">
                <a:solidFill>
                  <a:srgbClr val="843284"/>
                </a:solidFill>
                <a:latin typeface="Arial"/>
                <a:cs typeface="Arial"/>
              </a:rPr>
              <a:t>Pino</a:t>
            </a:r>
            <a:r>
              <a:rPr lang="el-GR" sz="900" i="1" dirty="0">
                <a:solidFill>
                  <a:srgbClr val="843284"/>
                </a:solidFill>
                <a:latin typeface="Arial"/>
                <a:cs typeface="Arial"/>
              </a:rPr>
              <a:t> τραυματίστηκε από το ασθενοφόρο, το οποίο δεν τον είδε και δεν διέκοψε την πορεία του. Σκοπός είναι να προσδιοριστούν οι ευθύνες των εμπλεκομένων στο ατύχημα.</a:t>
            </a:r>
            <a:r>
              <a:rPr sz="900" i="1" spc="-10" dirty="0">
                <a:solidFill>
                  <a:srgbClr val="843284"/>
                </a:solidFill>
                <a:latin typeface="Arial"/>
                <a:cs typeface="Arial"/>
              </a:rPr>
              <a:t>.</a:t>
            </a:r>
            <a:endParaRPr sz="900" dirty="0">
              <a:latin typeface="Arial"/>
              <a:cs typeface="Arial"/>
            </a:endParaRPr>
          </a:p>
          <a:p>
            <a:pPr marL="12700" marR="5080" algn="just">
              <a:lnSpc>
                <a:spcPct val="101499"/>
              </a:lnSpc>
              <a:spcBef>
                <a:spcPts val="200"/>
              </a:spcBef>
            </a:pPr>
            <a:r>
              <a:rPr lang="el-GR" sz="900" i="1" spc="-35" dirty="0">
                <a:solidFill>
                  <a:srgbClr val="843284"/>
                </a:solidFill>
                <a:latin typeface="Arial"/>
                <a:cs typeface="Arial"/>
              </a:rPr>
              <a:t>Για παράδειγμα, ας υποθέσουμε ότι η υπόθεση υπάγεται στην ιταλική δικαιοδοσία και επομένως εφαρμόζεται το ιταλικό δίκαιο. Σύμφωνα με το ιταλικό δίκαιο, η ευθύνη σε ένα ατύχημα βασίζεται στην έννοια της προσοχής. </a:t>
            </a:r>
            <a:r>
              <a:rPr lang="el-GR" sz="900" i="1" dirty="0">
                <a:solidFill>
                  <a:srgbClr val="843284"/>
                </a:solidFill>
                <a:latin typeface="Arial"/>
                <a:cs typeface="Arial"/>
              </a:rPr>
              <a:t>Τόσο η </a:t>
            </a:r>
            <a:r>
              <a:rPr lang="el-GR" sz="900" i="1" dirty="0" err="1">
                <a:solidFill>
                  <a:srgbClr val="843284"/>
                </a:solidFill>
                <a:latin typeface="Arial"/>
                <a:cs typeface="Arial"/>
              </a:rPr>
              <a:t>Lisa</a:t>
            </a:r>
            <a:r>
              <a:rPr lang="el-GR" sz="900" i="1" dirty="0">
                <a:solidFill>
                  <a:srgbClr val="843284"/>
                </a:solidFill>
                <a:latin typeface="Arial"/>
                <a:cs typeface="Arial"/>
              </a:rPr>
              <a:t> όσο και ο </a:t>
            </a:r>
            <a:r>
              <a:rPr lang="el-GR" sz="900" i="1" dirty="0" err="1">
                <a:solidFill>
                  <a:srgbClr val="843284"/>
                </a:solidFill>
                <a:latin typeface="Arial"/>
                <a:cs typeface="Arial"/>
              </a:rPr>
              <a:t>Pino</a:t>
            </a:r>
            <a:r>
              <a:rPr lang="el-GR" sz="900" i="1" dirty="0">
                <a:solidFill>
                  <a:srgbClr val="843284"/>
                </a:solidFill>
                <a:latin typeface="Arial"/>
                <a:cs typeface="Arial"/>
              </a:rPr>
              <a:t> πρέπει να αποδείξουν ότι ήταν προσεκτικοί (δηλ. συνετοί) και ότι ενήργησαν σύμφωνα με το νόμο. Εάν δεν καταφέρουν να αποδείξουν αυτά τα γεγονότα, θεωρούνται υπεύθυνοι για το συμβάν, δηλαδή και οι δύο έχουν το βάρος της πειθούς σχετικά με την υπευθυνότητα.</a:t>
            </a:r>
          </a:p>
          <a:p>
            <a:pPr marL="12700" marR="5080" algn="just">
              <a:lnSpc>
                <a:spcPct val="101499"/>
              </a:lnSpc>
              <a:spcBef>
                <a:spcPts val="200"/>
              </a:spcBef>
            </a:pPr>
            <a:endParaRPr lang="en-US" sz="900" dirty="0">
              <a:latin typeface="Arial"/>
              <a:cs typeface="Arial"/>
            </a:endParaRPr>
          </a:p>
        </p:txBody>
      </p:sp>
      <p:grpSp>
        <p:nvGrpSpPr>
          <p:cNvPr id="7" name="object 7"/>
          <p:cNvGrpSpPr/>
          <p:nvPr/>
        </p:nvGrpSpPr>
        <p:grpSpPr>
          <a:xfrm>
            <a:off x="0" y="3346348"/>
            <a:ext cx="4597400" cy="109855"/>
            <a:chOff x="0" y="3346348"/>
            <a:chExt cx="4597400" cy="109855"/>
          </a:xfrm>
        </p:grpSpPr>
        <p:sp>
          <p:nvSpPr>
            <p:cNvPr id="8" name="object 8"/>
            <p:cNvSpPr/>
            <p:nvPr/>
          </p:nvSpPr>
          <p:spPr>
            <a:xfrm>
              <a:off x="0" y="3346348"/>
              <a:ext cx="1536065" cy="109855"/>
            </a:xfrm>
            <a:custGeom>
              <a:avLst/>
              <a:gdLst/>
              <a:ahLst/>
              <a:cxnLst/>
              <a:rect l="l" t="t" r="r" b="b"/>
              <a:pathLst>
                <a:path w="1536065" h="109854">
                  <a:moveTo>
                    <a:pt x="1535950" y="109639"/>
                  </a:moveTo>
                  <a:lnTo>
                    <a:pt x="0" y="109639"/>
                  </a:lnTo>
                  <a:lnTo>
                    <a:pt x="0" y="0"/>
                  </a:lnTo>
                  <a:lnTo>
                    <a:pt x="1535950" y="0"/>
                  </a:lnTo>
                  <a:lnTo>
                    <a:pt x="1535950" y="109639"/>
                  </a:lnTo>
                  <a:close/>
                </a:path>
              </a:pathLst>
            </a:custGeom>
            <a:solidFill>
              <a:srgbClr val="510051"/>
            </a:solidFill>
          </p:spPr>
          <p:txBody>
            <a:bodyPr wrap="square" lIns="0" tIns="0" rIns="0" bIns="0" rtlCol="0"/>
            <a:lstStyle/>
            <a:p>
              <a:endParaRPr/>
            </a:p>
          </p:txBody>
        </p:sp>
        <p:sp>
          <p:nvSpPr>
            <p:cNvPr id="9" name="object 9"/>
            <p:cNvSpPr/>
            <p:nvPr/>
          </p:nvSpPr>
          <p:spPr>
            <a:xfrm>
              <a:off x="1535950" y="3346348"/>
              <a:ext cx="1536065" cy="109855"/>
            </a:xfrm>
            <a:custGeom>
              <a:avLst/>
              <a:gdLst/>
              <a:ahLst/>
              <a:cxnLst/>
              <a:rect l="l" t="t" r="r" b="b"/>
              <a:pathLst>
                <a:path w="1536064" h="109854">
                  <a:moveTo>
                    <a:pt x="1536001" y="109639"/>
                  </a:moveTo>
                  <a:lnTo>
                    <a:pt x="0" y="109639"/>
                  </a:lnTo>
                  <a:lnTo>
                    <a:pt x="0" y="0"/>
                  </a:lnTo>
                  <a:lnTo>
                    <a:pt x="1536001" y="0"/>
                  </a:lnTo>
                  <a:lnTo>
                    <a:pt x="1536001" y="109639"/>
                  </a:lnTo>
                  <a:close/>
                </a:path>
              </a:pathLst>
            </a:custGeom>
            <a:solidFill>
              <a:srgbClr val="EBEBEB"/>
            </a:solidFill>
          </p:spPr>
          <p:txBody>
            <a:bodyPr wrap="square" lIns="0" tIns="0" rIns="0" bIns="0" rtlCol="0"/>
            <a:lstStyle/>
            <a:p>
              <a:endParaRPr/>
            </a:p>
          </p:txBody>
        </p:sp>
        <p:sp>
          <p:nvSpPr>
            <p:cNvPr id="10" name="object 10"/>
            <p:cNvSpPr/>
            <p:nvPr/>
          </p:nvSpPr>
          <p:spPr>
            <a:xfrm>
              <a:off x="3071964" y="3346348"/>
              <a:ext cx="1525905" cy="108585"/>
            </a:xfrm>
            <a:custGeom>
              <a:avLst/>
              <a:gdLst/>
              <a:ahLst/>
              <a:cxnLst/>
              <a:rect l="l" t="t" r="r" b="b"/>
              <a:pathLst>
                <a:path w="1525904" h="108585">
                  <a:moveTo>
                    <a:pt x="0" y="0"/>
                  </a:moveTo>
                  <a:lnTo>
                    <a:pt x="1525435" y="0"/>
                  </a:lnTo>
                  <a:lnTo>
                    <a:pt x="1525435" y="108051"/>
                  </a:lnTo>
                  <a:lnTo>
                    <a:pt x="0" y="108051"/>
                  </a:lnTo>
                  <a:lnTo>
                    <a:pt x="0" y="0"/>
                  </a:lnTo>
                  <a:close/>
                </a:path>
              </a:pathLst>
            </a:custGeom>
            <a:solidFill>
              <a:srgbClr val="D8D8D8"/>
            </a:solidFill>
          </p:spPr>
          <p:txBody>
            <a:bodyPr wrap="square" lIns="0" tIns="0" rIns="0" bIns="0" rtlCol="0"/>
            <a:lstStyle/>
            <a:p>
              <a:endParaRPr/>
            </a:p>
          </p:txBody>
        </p:sp>
      </p:grpSp>
      <p:sp>
        <p:nvSpPr>
          <p:cNvPr id="11" name="object 11"/>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dirty="0"/>
              <a:t>Calegari</a:t>
            </a:r>
            <a:r>
              <a:rPr spc="170" dirty="0"/>
              <a:t> </a:t>
            </a:r>
            <a:r>
              <a:rPr spc="-20" dirty="0"/>
              <a:t>(Universit`a</a:t>
            </a:r>
            <a:r>
              <a:rPr spc="5" dirty="0"/>
              <a:t> </a:t>
            </a:r>
            <a:r>
              <a:rPr spc="-10" dirty="0"/>
              <a:t>Bologna)</a:t>
            </a:r>
          </a:p>
        </p:txBody>
      </p:sp>
      <p:sp>
        <p:nvSpPr>
          <p:cNvPr id="12" name="object 12"/>
          <p:cNvSpPr txBox="1"/>
          <p:nvPr/>
        </p:nvSpPr>
        <p:spPr>
          <a:xfrm>
            <a:off x="2053069" y="3351784"/>
            <a:ext cx="502284" cy="102235"/>
          </a:xfrm>
          <a:prstGeom prst="rect">
            <a:avLst/>
          </a:prstGeom>
        </p:spPr>
        <p:txBody>
          <a:bodyPr vert="horz" wrap="square" lIns="0" tIns="0" rIns="0" bIns="0" rtlCol="0">
            <a:spAutoFit/>
          </a:bodyPr>
          <a:lstStyle/>
          <a:p>
            <a:pPr marL="12700">
              <a:lnSpc>
                <a:spcPts val="675"/>
              </a:lnSpc>
            </a:pPr>
            <a:r>
              <a:rPr sz="600" dirty="0">
                <a:solidFill>
                  <a:srgbClr val="470047"/>
                </a:solidFill>
                <a:latin typeface="Arial"/>
                <a:cs typeface="Arial"/>
              </a:rPr>
              <a:t>Ethics and</a:t>
            </a:r>
            <a:r>
              <a:rPr sz="600" spc="5" dirty="0">
                <a:solidFill>
                  <a:srgbClr val="470047"/>
                </a:solidFill>
                <a:latin typeface="Arial"/>
                <a:cs typeface="Arial"/>
              </a:rPr>
              <a:t> </a:t>
            </a:r>
            <a:r>
              <a:rPr sz="600" spc="-25" dirty="0">
                <a:solidFill>
                  <a:srgbClr val="470047"/>
                </a:solidFill>
                <a:latin typeface="Arial"/>
                <a:cs typeface="Arial"/>
              </a:rPr>
              <a:t>LP</a:t>
            </a:r>
            <a:endParaRPr sz="600">
              <a:latin typeface="Arial"/>
              <a:cs typeface="Arial"/>
            </a:endParaRPr>
          </a:p>
        </p:txBody>
      </p:sp>
      <p:sp>
        <p:nvSpPr>
          <p:cNvPr id="13" name="object 13"/>
          <p:cNvSpPr txBox="1">
            <a:spLocks noGrp="1"/>
          </p:cNvSpPr>
          <p:nvPr>
            <p:ph type="ftr" sz="quarter" idx="5"/>
          </p:nvPr>
        </p:nvSpPr>
        <p:spPr>
          <a:prstGeom prst="rect">
            <a:avLst/>
          </a:prstGeom>
        </p:spPr>
        <p:txBody>
          <a:bodyPr vert="horz" wrap="square" lIns="0" tIns="0" rIns="0" bIns="0" rtlCol="0">
            <a:spAutoFit/>
          </a:bodyPr>
          <a:lstStyle/>
          <a:p>
            <a:pPr marL="12700">
              <a:lnSpc>
                <a:spcPts val="675"/>
              </a:lnSpc>
            </a:pPr>
            <a:r>
              <a:rPr dirty="0"/>
              <a:t>A.Y.</a:t>
            </a:r>
            <a:r>
              <a:rPr spc="100" dirty="0"/>
              <a:t> </a:t>
            </a:r>
            <a:r>
              <a:rPr spc="-10" dirty="0"/>
              <a:t>2020/2021</a:t>
            </a: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38100">
              <a:lnSpc>
                <a:spcPts val="675"/>
              </a:lnSpc>
            </a:pPr>
            <a:fld id="{81D60167-4931-47E6-BA6A-407CBD079E47}" type="slidenum">
              <a:rPr spc="-25" dirty="0"/>
              <a:t>50</a:t>
            </a:fld>
            <a:r>
              <a:rPr spc="-60" dirty="0"/>
              <a:t> </a:t>
            </a:r>
            <a:r>
              <a:rPr spc="150" dirty="0"/>
              <a:t>/</a:t>
            </a:r>
            <a:r>
              <a:rPr spc="-55" dirty="0"/>
              <a:t> </a:t>
            </a:r>
            <a:r>
              <a:rPr spc="-25" dirty="0"/>
              <a:t>69</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04008" y="0"/>
            <a:ext cx="2293620" cy="140335"/>
          </a:xfrm>
          <a:custGeom>
            <a:avLst/>
            <a:gdLst/>
            <a:ahLst/>
            <a:cxnLst/>
            <a:rect l="l" t="t" r="r" b="b"/>
            <a:pathLst>
              <a:path w="2293620" h="140335">
                <a:moveTo>
                  <a:pt x="2293391" y="139992"/>
                </a:moveTo>
                <a:lnTo>
                  <a:pt x="0" y="139992"/>
                </a:lnTo>
                <a:lnTo>
                  <a:pt x="0" y="0"/>
                </a:lnTo>
                <a:lnTo>
                  <a:pt x="2293391" y="0"/>
                </a:lnTo>
                <a:lnTo>
                  <a:pt x="2293391" y="139992"/>
                </a:lnTo>
                <a:close/>
              </a:path>
            </a:pathLst>
          </a:custGeom>
          <a:solidFill>
            <a:srgbClr val="D8D8D8"/>
          </a:solidFill>
        </p:spPr>
        <p:txBody>
          <a:bodyPr wrap="square" lIns="0" tIns="0" rIns="0" bIns="0" rtlCol="0"/>
          <a:lstStyle/>
          <a:p>
            <a:endParaRPr/>
          </a:p>
        </p:txBody>
      </p:sp>
      <p:sp>
        <p:nvSpPr>
          <p:cNvPr id="3" name="object 3"/>
          <p:cNvSpPr txBox="1"/>
          <p:nvPr/>
        </p:nvSpPr>
        <p:spPr>
          <a:xfrm>
            <a:off x="1346885" y="792"/>
            <a:ext cx="2548255" cy="116839"/>
          </a:xfrm>
          <a:prstGeom prst="rect">
            <a:avLst/>
          </a:prstGeom>
        </p:spPr>
        <p:txBody>
          <a:bodyPr vert="horz" wrap="square" lIns="0" tIns="12065" rIns="0" bIns="0" rtlCol="0">
            <a:spAutoFit/>
          </a:bodyPr>
          <a:lstStyle/>
          <a:p>
            <a:pPr marL="12700">
              <a:lnSpc>
                <a:spcPct val="100000"/>
              </a:lnSpc>
              <a:spcBef>
                <a:spcPts val="95"/>
              </a:spcBef>
              <a:tabLst>
                <a:tab pos="1024255" algn="l"/>
              </a:tabLst>
            </a:pPr>
            <a:r>
              <a:rPr sz="600" dirty="0">
                <a:solidFill>
                  <a:srgbClr val="F2F2F2"/>
                </a:solidFill>
                <a:latin typeface="Arial"/>
                <a:cs typeface="Arial"/>
              </a:rPr>
              <a:t>An</a:t>
            </a:r>
            <a:r>
              <a:rPr sz="600" spc="50" dirty="0">
                <a:solidFill>
                  <a:srgbClr val="F2F2F2"/>
                </a:solidFill>
                <a:latin typeface="Arial"/>
                <a:cs typeface="Arial"/>
              </a:rPr>
              <a:t> </a:t>
            </a:r>
            <a:r>
              <a:rPr sz="600" dirty="0">
                <a:solidFill>
                  <a:srgbClr val="F2F2F2"/>
                </a:solidFill>
                <a:latin typeface="Arial"/>
                <a:cs typeface="Arial"/>
              </a:rPr>
              <a:t>LP</a:t>
            </a:r>
            <a:r>
              <a:rPr sz="600" spc="50" dirty="0">
                <a:solidFill>
                  <a:srgbClr val="F2F2F2"/>
                </a:solidFill>
                <a:latin typeface="Arial"/>
                <a:cs typeface="Arial"/>
              </a:rPr>
              <a:t> </a:t>
            </a:r>
            <a:r>
              <a:rPr sz="600" spc="-10" dirty="0">
                <a:solidFill>
                  <a:srgbClr val="F2F2F2"/>
                </a:solidFill>
                <a:latin typeface="Arial"/>
                <a:cs typeface="Arial"/>
              </a:rPr>
              <a:t>approach</a:t>
            </a:r>
            <a:r>
              <a:rPr sz="600" spc="50" dirty="0">
                <a:solidFill>
                  <a:srgbClr val="F2F2F2"/>
                </a:solidFill>
                <a:latin typeface="Arial"/>
                <a:cs typeface="Arial"/>
              </a:rPr>
              <a:t> </a:t>
            </a:r>
            <a:r>
              <a:rPr sz="600" dirty="0">
                <a:solidFill>
                  <a:srgbClr val="F2F2F2"/>
                </a:solidFill>
                <a:latin typeface="Arial"/>
                <a:cs typeface="Arial"/>
              </a:rPr>
              <a:t>to</a:t>
            </a:r>
            <a:r>
              <a:rPr sz="600" spc="50" dirty="0">
                <a:solidFill>
                  <a:srgbClr val="F2F2F2"/>
                </a:solidFill>
                <a:latin typeface="Arial"/>
                <a:cs typeface="Arial"/>
              </a:rPr>
              <a:t> </a:t>
            </a:r>
            <a:r>
              <a:rPr sz="600" spc="-10" dirty="0">
                <a:solidFill>
                  <a:srgbClr val="F2F2F2"/>
                </a:solidFill>
                <a:latin typeface="Arial"/>
                <a:cs typeface="Arial"/>
              </a:rPr>
              <a:t>Ethics</a:t>
            </a:r>
            <a:r>
              <a:rPr sz="600" dirty="0">
                <a:solidFill>
                  <a:srgbClr val="F2F2F2"/>
                </a:solidFill>
                <a:latin typeface="Arial"/>
                <a:cs typeface="Arial"/>
              </a:rPr>
              <a:t>	</a:t>
            </a:r>
            <a:r>
              <a:rPr sz="600" spc="-20" dirty="0">
                <a:solidFill>
                  <a:srgbClr val="3D003D"/>
                </a:solidFill>
                <a:latin typeface="Arial"/>
                <a:cs typeface="Arial"/>
              </a:rPr>
              <a:t>Representing</a:t>
            </a:r>
            <a:r>
              <a:rPr sz="600" spc="60" dirty="0">
                <a:solidFill>
                  <a:srgbClr val="3D003D"/>
                </a:solidFill>
                <a:latin typeface="Arial"/>
                <a:cs typeface="Arial"/>
              </a:rPr>
              <a:t> </a:t>
            </a:r>
            <a:r>
              <a:rPr sz="600" dirty="0">
                <a:solidFill>
                  <a:srgbClr val="3D003D"/>
                </a:solidFill>
                <a:latin typeface="Arial"/>
                <a:cs typeface="Arial"/>
              </a:rPr>
              <a:t>Morality</a:t>
            </a:r>
            <a:r>
              <a:rPr sz="600" spc="65" dirty="0">
                <a:solidFill>
                  <a:srgbClr val="3D003D"/>
                </a:solidFill>
                <a:latin typeface="Arial"/>
                <a:cs typeface="Arial"/>
              </a:rPr>
              <a:t> </a:t>
            </a:r>
            <a:r>
              <a:rPr sz="600" dirty="0">
                <a:solidFill>
                  <a:srgbClr val="3D003D"/>
                </a:solidFill>
                <a:latin typeface="Arial"/>
                <a:cs typeface="Arial"/>
              </a:rPr>
              <a:t>in</a:t>
            </a:r>
            <a:r>
              <a:rPr sz="600" spc="60" dirty="0">
                <a:solidFill>
                  <a:srgbClr val="3D003D"/>
                </a:solidFill>
                <a:latin typeface="Arial"/>
                <a:cs typeface="Arial"/>
              </a:rPr>
              <a:t> </a:t>
            </a:r>
            <a:r>
              <a:rPr sz="600" dirty="0">
                <a:solidFill>
                  <a:srgbClr val="3D003D"/>
                </a:solidFill>
                <a:latin typeface="Arial"/>
                <a:cs typeface="Arial"/>
              </a:rPr>
              <a:t>Logic</a:t>
            </a:r>
            <a:r>
              <a:rPr sz="600" spc="65" dirty="0">
                <a:solidFill>
                  <a:srgbClr val="3D003D"/>
                </a:solidFill>
                <a:latin typeface="Arial"/>
                <a:cs typeface="Arial"/>
              </a:rPr>
              <a:t> </a:t>
            </a:r>
            <a:r>
              <a:rPr sz="600" spc="-10" dirty="0">
                <a:solidFill>
                  <a:srgbClr val="3D003D"/>
                </a:solidFill>
                <a:latin typeface="Arial"/>
                <a:cs typeface="Arial"/>
              </a:rPr>
              <a:t>Programming</a:t>
            </a:r>
            <a:endParaRPr sz="600">
              <a:latin typeface="Arial"/>
              <a:cs typeface="Arial"/>
            </a:endParaRPr>
          </a:p>
        </p:txBody>
      </p:sp>
      <p:sp>
        <p:nvSpPr>
          <p:cNvPr id="4" name="object 4"/>
          <p:cNvSpPr/>
          <p:nvPr/>
        </p:nvSpPr>
        <p:spPr>
          <a:xfrm>
            <a:off x="0" y="139992"/>
            <a:ext cx="4597400" cy="350520"/>
          </a:xfrm>
          <a:custGeom>
            <a:avLst/>
            <a:gdLst/>
            <a:ahLst/>
            <a:cxnLst/>
            <a:rect l="l" t="t" r="r" b="b"/>
            <a:pathLst>
              <a:path w="4597400" h="350520">
                <a:moveTo>
                  <a:pt x="0" y="0"/>
                </a:moveTo>
                <a:lnTo>
                  <a:pt x="4597400" y="0"/>
                </a:lnTo>
                <a:lnTo>
                  <a:pt x="4597400" y="350138"/>
                </a:lnTo>
                <a:lnTo>
                  <a:pt x="0" y="350138"/>
                </a:lnTo>
                <a:lnTo>
                  <a:pt x="0" y="0"/>
                </a:lnTo>
                <a:close/>
              </a:path>
            </a:pathLst>
          </a:custGeom>
          <a:solidFill>
            <a:srgbClr val="F2F2F2"/>
          </a:solidFill>
        </p:spPr>
        <p:txBody>
          <a:bodyPr wrap="square" lIns="0" tIns="0" rIns="0" bIns="0" rtlCol="0"/>
          <a:lstStyle/>
          <a:p>
            <a:endParaRPr/>
          </a:p>
        </p:txBody>
      </p:sp>
      <p:sp>
        <p:nvSpPr>
          <p:cNvPr id="5" name="object 5"/>
          <p:cNvSpPr txBox="1">
            <a:spLocks noGrp="1"/>
          </p:cNvSpPr>
          <p:nvPr>
            <p:ph type="title"/>
          </p:nvPr>
        </p:nvSpPr>
        <p:spPr>
          <a:xfrm>
            <a:off x="95300" y="199895"/>
            <a:ext cx="4235450" cy="232756"/>
          </a:xfrm>
          <a:prstGeom prst="rect">
            <a:avLst/>
          </a:prstGeom>
        </p:spPr>
        <p:txBody>
          <a:bodyPr vert="horz" wrap="square" lIns="0" tIns="17145" rIns="0" bIns="0" rtlCol="0">
            <a:spAutoFit/>
          </a:bodyPr>
          <a:lstStyle/>
          <a:p>
            <a:pPr marL="12700">
              <a:lnSpc>
                <a:spcPct val="100000"/>
              </a:lnSpc>
              <a:spcBef>
                <a:spcPts val="135"/>
              </a:spcBef>
            </a:pPr>
            <a:r>
              <a:rPr lang="el-GR" spc="-40" dirty="0"/>
              <a:t>Αυτόνομα αυτοκίνητα: Παράδειγμα </a:t>
            </a:r>
            <a:r>
              <a:rPr spc="40" dirty="0"/>
              <a:t>V</a:t>
            </a:r>
          </a:p>
        </p:txBody>
      </p:sp>
      <p:sp>
        <p:nvSpPr>
          <p:cNvPr id="6" name="object 6"/>
          <p:cNvSpPr/>
          <p:nvPr/>
        </p:nvSpPr>
        <p:spPr>
          <a:xfrm>
            <a:off x="2087219" y="982218"/>
            <a:ext cx="24765" cy="0"/>
          </a:xfrm>
          <a:custGeom>
            <a:avLst/>
            <a:gdLst/>
            <a:ahLst/>
            <a:cxnLst/>
            <a:rect l="l" t="t" r="r" b="b"/>
            <a:pathLst>
              <a:path w="24764">
                <a:moveTo>
                  <a:pt x="0" y="0"/>
                </a:moveTo>
                <a:lnTo>
                  <a:pt x="24155" y="0"/>
                </a:lnTo>
              </a:path>
            </a:pathLst>
          </a:custGeom>
          <a:ln w="5054">
            <a:solidFill>
              <a:srgbClr val="0A000A"/>
            </a:solidFill>
          </a:ln>
        </p:spPr>
        <p:txBody>
          <a:bodyPr wrap="square" lIns="0" tIns="0" rIns="0" bIns="0" rtlCol="0"/>
          <a:lstStyle/>
          <a:p>
            <a:endParaRPr/>
          </a:p>
        </p:txBody>
      </p:sp>
      <p:sp>
        <p:nvSpPr>
          <p:cNvPr id="7" name="object 7"/>
          <p:cNvSpPr/>
          <p:nvPr/>
        </p:nvSpPr>
        <p:spPr>
          <a:xfrm>
            <a:off x="2087219" y="1070762"/>
            <a:ext cx="24765" cy="0"/>
          </a:xfrm>
          <a:custGeom>
            <a:avLst/>
            <a:gdLst/>
            <a:ahLst/>
            <a:cxnLst/>
            <a:rect l="l" t="t" r="r" b="b"/>
            <a:pathLst>
              <a:path w="24764">
                <a:moveTo>
                  <a:pt x="0" y="0"/>
                </a:moveTo>
                <a:lnTo>
                  <a:pt x="24155" y="0"/>
                </a:lnTo>
              </a:path>
            </a:pathLst>
          </a:custGeom>
          <a:ln w="5054">
            <a:solidFill>
              <a:srgbClr val="0A000A"/>
            </a:solidFill>
          </a:ln>
        </p:spPr>
        <p:txBody>
          <a:bodyPr wrap="square" lIns="0" tIns="0" rIns="0" bIns="0" rtlCol="0"/>
          <a:lstStyle/>
          <a:p>
            <a:endParaRPr/>
          </a:p>
        </p:txBody>
      </p:sp>
      <p:sp>
        <p:nvSpPr>
          <p:cNvPr id="8" name="object 8"/>
          <p:cNvSpPr/>
          <p:nvPr/>
        </p:nvSpPr>
        <p:spPr>
          <a:xfrm>
            <a:off x="974026" y="1336471"/>
            <a:ext cx="24765" cy="0"/>
          </a:xfrm>
          <a:custGeom>
            <a:avLst/>
            <a:gdLst/>
            <a:ahLst/>
            <a:cxnLst/>
            <a:rect l="l" t="t" r="r" b="b"/>
            <a:pathLst>
              <a:path w="24765">
                <a:moveTo>
                  <a:pt x="0" y="0"/>
                </a:moveTo>
                <a:lnTo>
                  <a:pt x="24218" y="0"/>
                </a:lnTo>
              </a:path>
            </a:pathLst>
          </a:custGeom>
          <a:ln w="5054">
            <a:solidFill>
              <a:srgbClr val="0A000A"/>
            </a:solidFill>
          </a:ln>
        </p:spPr>
        <p:txBody>
          <a:bodyPr wrap="square" lIns="0" tIns="0" rIns="0" bIns="0" rtlCol="0"/>
          <a:lstStyle/>
          <a:p>
            <a:endParaRPr/>
          </a:p>
        </p:txBody>
      </p:sp>
      <p:sp>
        <p:nvSpPr>
          <p:cNvPr id="9" name="object 9"/>
          <p:cNvSpPr/>
          <p:nvPr/>
        </p:nvSpPr>
        <p:spPr>
          <a:xfrm>
            <a:off x="634009" y="1425079"/>
            <a:ext cx="24765" cy="0"/>
          </a:xfrm>
          <a:custGeom>
            <a:avLst/>
            <a:gdLst/>
            <a:ahLst/>
            <a:cxnLst/>
            <a:rect l="l" t="t" r="r" b="b"/>
            <a:pathLst>
              <a:path w="24765">
                <a:moveTo>
                  <a:pt x="0" y="0"/>
                </a:moveTo>
                <a:lnTo>
                  <a:pt x="24155" y="0"/>
                </a:lnTo>
              </a:path>
            </a:pathLst>
          </a:custGeom>
          <a:ln w="5054">
            <a:solidFill>
              <a:srgbClr val="0A000A"/>
            </a:solidFill>
          </a:ln>
        </p:spPr>
        <p:txBody>
          <a:bodyPr wrap="square" lIns="0" tIns="0" rIns="0" bIns="0" rtlCol="0"/>
          <a:lstStyle/>
          <a:p>
            <a:endParaRPr/>
          </a:p>
        </p:txBody>
      </p:sp>
      <p:sp>
        <p:nvSpPr>
          <p:cNvPr id="10" name="object 10"/>
          <p:cNvSpPr/>
          <p:nvPr/>
        </p:nvSpPr>
        <p:spPr>
          <a:xfrm>
            <a:off x="925664" y="1513636"/>
            <a:ext cx="24765" cy="0"/>
          </a:xfrm>
          <a:custGeom>
            <a:avLst/>
            <a:gdLst/>
            <a:ahLst/>
            <a:cxnLst/>
            <a:rect l="l" t="t" r="r" b="b"/>
            <a:pathLst>
              <a:path w="24765">
                <a:moveTo>
                  <a:pt x="0" y="0"/>
                </a:moveTo>
                <a:lnTo>
                  <a:pt x="24206" y="0"/>
                </a:lnTo>
              </a:path>
            </a:pathLst>
          </a:custGeom>
          <a:ln w="5054">
            <a:solidFill>
              <a:srgbClr val="0A000A"/>
            </a:solidFill>
          </a:ln>
        </p:spPr>
        <p:txBody>
          <a:bodyPr wrap="square" lIns="0" tIns="0" rIns="0" bIns="0" rtlCol="0"/>
          <a:lstStyle/>
          <a:p>
            <a:endParaRPr/>
          </a:p>
        </p:txBody>
      </p:sp>
      <p:sp>
        <p:nvSpPr>
          <p:cNvPr id="11" name="object 11"/>
          <p:cNvSpPr/>
          <p:nvPr/>
        </p:nvSpPr>
        <p:spPr>
          <a:xfrm>
            <a:off x="1698726" y="1513636"/>
            <a:ext cx="24765" cy="0"/>
          </a:xfrm>
          <a:custGeom>
            <a:avLst/>
            <a:gdLst/>
            <a:ahLst/>
            <a:cxnLst/>
            <a:rect l="l" t="t" r="r" b="b"/>
            <a:pathLst>
              <a:path w="24764">
                <a:moveTo>
                  <a:pt x="0" y="0"/>
                </a:moveTo>
                <a:lnTo>
                  <a:pt x="24155" y="0"/>
                </a:lnTo>
              </a:path>
            </a:pathLst>
          </a:custGeom>
          <a:ln w="5054">
            <a:solidFill>
              <a:srgbClr val="0A000A"/>
            </a:solidFill>
          </a:ln>
        </p:spPr>
        <p:txBody>
          <a:bodyPr wrap="square" lIns="0" tIns="0" rIns="0" bIns="0" rtlCol="0"/>
          <a:lstStyle/>
          <a:p>
            <a:endParaRPr/>
          </a:p>
        </p:txBody>
      </p:sp>
      <p:sp>
        <p:nvSpPr>
          <p:cNvPr id="12" name="object 12"/>
          <p:cNvSpPr/>
          <p:nvPr/>
        </p:nvSpPr>
        <p:spPr>
          <a:xfrm>
            <a:off x="1607146" y="1602181"/>
            <a:ext cx="24765" cy="0"/>
          </a:xfrm>
          <a:custGeom>
            <a:avLst/>
            <a:gdLst/>
            <a:ahLst/>
            <a:cxnLst/>
            <a:rect l="l" t="t" r="r" b="b"/>
            <a:pathLst>
              <a:path w="24764">
                <a:moveTo>
                  <a:pt x="0" y="0"/>
                </a:moveTo>
                <a:lnTo>
                  <a:pt x="24206" y="0"/>
                </a:lnTo>
              </a:path>
            </a:pathLst>
          </a:custGeom>
          <a:ln w="5054">
            <a:solidFill>
              <a:srgbClr val="0A000A"/>
            </a:solidFill>
          </a:ln>
        </p:spPr>
        <p:txBody>
          <a:bodyPr wrap="square" lIns="0" tIns="0" rIns="0" bIns="0" rtlCol="0"/>
          <a:lstStyle/>
          <a:p>
            <a:endParaRPr/>
          </a:p>
        </p:txBody>
      </p:sp>
      <p:sp>
        <p:nvSpPr>
          <p:cNvPr id="13" name="object 13"/>
          <p:cNvSpPr/>
          <p:nvPr/>
        </p:nvSpPr>
        <p:spPr>
          <a:xfrm>
            <a:off x="2521445" y="1602181"/>
            <a:ext cx="24765" cy="0"/>
          </a:xfrm>
          <a:custGeom>
            <a:avLst/>
            <a:gdLst/>
            <a:ahLst/>
            <a:cxnLst/>
            <a:rect l="l" t="t" r="r" b="b"/>
            <a:pathLst>
              <a:path w="24764">
                <a:moveTo>
                  <a:pt x="0" y="0"/>
                </a:moveTo>
                <a:lnTo>
                  <a:pt x="24206" y="0"/>
                </a:lnTo>
              </a:path>
            </a:pathLst>
          </a:custGeom>
          <a:ln w="5054">
            <a:solidFill>
              <a:srgbClr val="0A000A"/>
            </a:solidFill>
          </a:ln>
        </p:spPr>
        <p:txBody>
          <a:bodyPr wrap="square" lIns="0" tIns="0" rIns="0" bIns="0" rtlCol="0"/>
          <a:lstStyle/>
          <a:p>
            <a:endParaRPr/>
          </a:p>
        </p:txBody>
      </p:sp>
      <p:sp>
        <p:nvSpPr>
          <p:cNvPr id="14" name="object 14"/>
          <p:cNvSpPr/>
          <p:nvPr/>
        </p:nvSpPr>
        <p:spPr>
          <a:xfrm>
            <a:off x="1650301" y="1690789"/>
            <a:ext cx="24765" cy="0"/>
          </a:xfrm>
          <a:custGeom>
            <a:avLst/>
            <a:gdLst/>
            <a:ahLst/>
            <a:cxnLst/>
            <a:rect l="l" t="t" r="r" b="b"/>
            <a:pathLst>
              <a:path w="24764">
                <a:moveTo>
                  <a:pt x="0" y="0"/>
                </a:moveTo>
                <a:lnTo>
                  <a:pt x="24218" y="0"/>
                </a:lnTo>
              </a:path>
            </a:pathLst>
          </a:custGeom>
          <a:ln w="5054">
            <a:solidFill>
              <a:srgbClr val="0A000A"/>
            </a:solidFill>
          </a:ln>
        </p:spPr>
        <p:txBody>
          <a:bodyPr wrap="square" lIns="0" tIns="0" rIns="0" bIns="0" rtlCol="0"/>
          <a:lstStyle/>
          <a:p>
            <a:endParaRPr/>
          </a:p>
        </p:txBody>
      </p:sp>
      <p:sp>
        <p:nvSpPr>
          <p:cNvPr id="15" name="object 15"/>
          <p:cNvSpPr/>
          <p:nvPr/>
        </p:nvSpPr>
        <p:spPr>
          <a:xfrm>
            <a:off x="2521445" y="1690789"/>
            <a:ext cx="24765" cy="0"/>
          </a:xfrm>
          <a:custGeom>
            <a:avLst/>
            <a:gdLst/>
            <a:ahLst/>
            <a:cxnLst/>
            <a:rect l="l" t="t" r="r" b="b"/>
            <a:pathLst>
              <a:path w="24764">
                <a:moveTo>
                  <a:pt x="0" y="0"/>
                </a:moveTo>
                <a:lnTo>
                  <a:pt x="24206" y="0"/>
                </a:lnTo>
              </a:path>
            </a:pathLst>
          </a:custGeom>
          <a:ln w="5054">
            <a:solidFill>
              <a:srgbClr val="0A000A"/>
            </a:solidFill>
          </a:ln>
        </p:spPr>
        <p:txBody>
          <a:bodyPr wrap="square" lIns="0" tIns="0" rIns="0" bIns="0" rtlCol="0"/>
          <a:lstStyle/>
          <a:p>
            <a:endParaRPr/>
          </a:p>
        </p:txBody>
      </p:sp>
      <p:sp>
        <p:nvSpPr>
          <p:cNvPr id="16" name="object 16"/>
          <p:cNvSpPr/>
          <p:nvPr/>
        </p:nvSpPr>
        <p:spPr>
          <a:xfrm>
            <a:off x="1316786" y="2665018"/>
            <a:ext cx="24765" cy="0"/>
          </a:xfrm>
          <a:custGeom>
            <a:avLst/>
            <a:gdLst/>
            <a:ahLst/>
            <a:cxnLst/>
            <a:rect l="l" t="t" r="r" b="b"/>
            <a:pathLst>
              <a:path w="24765">
                <a:moveTo>
                  <a:pt x="0" y="0"/>
                </a:moveTo>
                <a:lnTo>
                  <a:pt x="24206" y="0"/>
                </a:lnTo>
              </a:path>
            </a:pathLst>
          </a:custGeom>
          <a:ln w="5054">
            <a:solidFill>
              <a:srgbClr val="0A000A"/>
            </a:solidFill>
          </a:ln>
        </p:spPr>
        <p:txBody>
          <a:bodyPr wrap="square" lIns="0" tIns="0" rIns="0" bIns="0" rtlCol="0"/>
          <a:lstStyle/>
          <a:p>
            <a:endParaRPr/>
          </a:p>
        </p:txBody>
      </p:sp>
      <p:sp>
        <p:nvSpPr>
          <p:cNvPr id="17" name="object 17"/>
          <p:cNvSpPr/>
          <p:nvPr/>
        </p:nvSpPr>
        <p:spPr>
          <a:xfrm>
            <a:off x="1311528" y="2753563"/>
            <a:ext cx="24765" cy="0"/>
          </a:xfrm>
          <a:custGeom>
            <a:avLst/>
            <a:gdLst/>
            <a:ahLst/>
            <a:cxnLst/>
            <a:rect l="l" t="t" r="r" b="b"/>
            <a:pathLst>
              <a:path w="24765">
                <a:moveTo>
                  <a:pt x="0" y="0"/>
                </a:moveTo>
                <a:lnTo>
                  <a:pt x="24206" y="0"/>
                </a:lnTo>
              </a:path>
            </a:pathLst>
          </a:custGeom>
          <a:ln w="5054">
            <a:solidFill>
              <a:srgbClr val="0A000A"/>
            </a:solidFill>
          </a:ln>
        </p:spPr>
        <p:txBody>
          <a:bodyPr wrap="square" lIns="0" tIns="0" rIns="0" bIns="0" rtlCol="0"/>
          <a:lstStyle/>
          <a:p>
            <a:endParaRPr/>
          </a:p>
        </p:txBody>
      </p:sp>
      <p:sp>
        <p:nvSpPr>
          <p:cNvPr id="18" name="object 18"/>
          <p:cNvSpPr txBox="1"/>
          <p:nvPr/>
        </p:nvSpPr>
        <p:spPr>
          <a:xfrm>
            <a:off x="130340" y="896142"/>
            <a:ext cx="3312795" cy="1887855"/>
          </a:xfrm>
          <a:prstGeom prst="rect">
            <a:avLst/>
          </a:prstGeom>
        </p:spPr>
        <p:txBody>
          <a:bodyPr vert="horz" wrap="square" lIns="0" tIns="17145" rIns="0" bIns="0" rtlCol="0">
            <a:spAutoFit/>
          </a:bodyPr>
          <a:lstStyle/>
          <a:p>
            <a:pPr marL="17780" marR="879475" algn="just">
              <a:lnSpc>
                <a:spcPts val="700"/>
              </a:lnSpc>
              <a:spcBef>
                <a:spcPts val="135"/>
              </a:spcBef>
            </a:pPr>
            <a:r>
              <a:rPr sz="600" spc="15" dirty="0">
                <a:solidFill>
                  <a:srgbClr val="0A000A"/>
                </a:solidFill>
                <a:latin typeface="Arial"/>
                <a:cs typeface="Arial"/>
              </a:rPr>
              <a:t>r</a:t>
            </a:r>
            <a:r>
              <a:rPr sz="600" spc="-95" dirty="0">
                <a:solidFill>
                  <a:srgbClr val="0A000A"/>
                </a:solidFill>
                <a:latin typeface="Arial"/>
                <a:cs typeface="Arial"/>
              </a:rPr>
              <a:t> </a:t>
            </a:r>
            <a:r>
              <a:rPr sz="600" spc="-20" dirty="0">
                <a:solidFill>
                  <a:srgbClr val="0A000A"/>
                </a:solidFill>
                <a:latin typeface="Arial"/>
                <a:cs typeface="Arial"/>
              </a:rPr>
              <a:t>6</a:t>
            </a:r>
            <a:r>
              <a:rPr sz="600" spc="385" dirty="0">
                <a:solidFill>
                  <a:srgbClr val="0A000A"/>
                </a:solidFill>
                <a:latin typeface="Arial"/>
                <a:cs typeface="Arial"/>
              </a:rPr>
              <a:t> </a:t>
            </a:r>
            <a:r>
              <a:rPr sz="600" spc="65" dirty="0">
                <a:solidFill>
                  <a:srgbClr val="0A000A"/>
                </a:solidFill>
                <a:latin typeface="Arial"/>
                <a:cs typeface="Arial"/>
              </a:rPr>
              <a:t>:</a:t>
            </a:r>
            <a:r>
              <a:rPr sz="600" spc="65" dirty="0">
                <a:solidFill>
                  <a:srgbClr val="0A000A"/>
                </a:solidFill>
                <a:latin typeface="Calibri"/>
                <a:cs typeface="Calibri"/>
              </a:rPr>
              <a:t>−</a:t>
            </a:r>
            <a:r>
              <a:rPr sz="600" spc="65" dirty="0">
                <a:solidFill>
                  <a:srgbClr val="0A000A"/>
                </a:solidFill>
                <a:latin typeface="Arial"/>
                <a:cs typeface="Arial"/>
              </a:rPr>
              <a:t>s</a:t>
            </a:r>
            <a:r>
              <a:rPr sz="600" spc="-90" dirty="0">
                <a:solidFill>
                  <a:srgbClr val="0A000A"/>
                </a:solidFill>
                <a:latin typeface="Arial"/>
                <a:cs typeface="Arial"/>
              </a:rPr>
              <a:t> </a:t>
            </a:r>
            <a:r>
              <a:rPr sz="600" spc="60" dirty="0">
                <a:solidFill>
                  <a:srgbClr val="0A000A"/>
                </a:solidFill>
                <a:latin typeface="Arial"/>
                <a:cs typeface="Arial"/>
              </a:rPr>
              <a:t>to</a:t>
            </a:r>
            <a:r>
              <a:rPr sz="600" spc="-90" dirty="0">
                <a:solidFill>
                  <a:srgbClr val="0A000A"/>
                </a:solidFill>
                <a:latin typeface="Arial"/>
                <a:cs typeface="Arial"/>
              </a:rPr>
              <a:t> </a:t>
            </a:r>
            <a:r>
              <a:rPr sz="600" spc="-10" dirty="0">
                <a:solidFill>
                  <a:srgbClr val="0A000A"/>
                </a:solidFill>
                <a:latin typeface="Arial"/>
                <a:cs typeface="Arial"/>
              </a:rPr>
              <a:t>p</a:t>
            </a:r>
            <a:r>
              <a:rPr sz="600" spc="-20" dirty="0">
                <a:solidFill>
                  <a:srgbClr val="0A000A"/>
                </a:solidFill>
                <a:latin typeface="Arial"/>
                <a:cs typeface="Arial"/>
              </a:rPr>
              <a:t> </a:t>
            </a:r>
            <a:r>
              <a:rPr sz="600" spc="70" dirty="0">
                <a:solidFill>
                  <a:srgbClr val="0A000A"/>
                </a:solidFill>
                <a:latin typeface="Arial"/>
                <a:cs typeface="Arial"/>
              </a:rPr>
              <a:t>(V)</a:t>
            </a:r>
            <a:r>
              <a:rPr sz="600" dirty="0">
                <a:solidFill>
                  <a:srgbClr val="0A000A"/>
                </a:solidFill>
                <a:latin typeface="Arial"/>
                <a:cs typeface="Arial"/>
              </a:rPr>
              <a:t> </a:t>
            </a:r>
            <a:r>
              <a:rPr sz="600" spc="5" dirty="0">
                <a:solidFill>
                  <a:srgbClr val="0A000A"/>
                </a:solidFill>
                <a:latin typeface="Arial"/>
                <a:cs typeface="Arial"/>
              </a:rPr>
              <a:t>,</a:t>
            </a:r>
            <a:r>
              <a:rPr sz="600" spc="320" dirty="0">
                <a:solidFill>
                  <a:srgbClr val="0A000A"/>
                </a:solidFill>
                <a:latin typeface="Arial"/>
                <a:cs typeface="Arial"/>
              </a:rPr>
              <a:t> </a:t>
            </a:r>
            <a:r>
              <a:rPr sz="600" spc="60" dirty="0">
                <a:solidFill>
                  <a:srgbClr val="0A000A"/>
                </a:solidFill>
                <a:latin typeface="Arial"/>
                <a:cs typeface="Arial"/>
              </a:rPr>
              <a:t>p(</a:t>
            </a:r>
            <a:r>
              <a:rPr sz="600" spc="60" dirty="0">
                <a:solidFill>
                  <a:srgbClr val="0A000A"/>
                </a:solidFill>
                <a:latin typeface="Calibri"/>
                <a:cs typeface="Calibri"/>
              </a:rPr>
              <a:t>−</a:t>
            </a:r>
            <a:r>
              <a:rPr sz="600" spc="60" dirty="0">
                <a:solidFill>
                  <a:srgbClr val="0A000A"/>
                </a:solidFill>
                <a:latin typeface="Arial"/>
                <a:cs typeface="Arial"/>
              </a:rPr>
              <a:t>s</a:t>
            </a:r>
            <a:r>
              <a:rPr sz="600" spc="-90" dirty="0">
                <a:solidFill>
                  <a:srgbClr val="0A000A"/>
                </a:solidFill>
                <a:latin typeface="Arial"/>
                <a:cs typeface="Arial"/>
              </a:rPr>
              <a:t> </a:t>
            </a:r>
            <a:r>
              <a:rPr sz="600" spc="60" dirty="0">
                <a:solidFill>
                  <a:srgbClr val="0A000A"/>
                </a:solidFill>
                <a:latin typeface="Arial"/>
                <a:cs typeface="Arial"/>
              </a:rPr>
              <a:t>to</a:t>
            </a:r>
            <a:r>
              <a:rPr sz="600" spc="-90" dirty="0">
                <a:solidFill>
                  <a:srgbClr val="0A000A"/>
                </a:solidFill>
                <a:latin typeface="Arial"/>
                <a:cs typeface="Arial"/>
              </a:rPr>
              <a:t> </a:t>
            </a:r>
            <a:r>
              <a:rPr sz="600" spc="-10" dirty="0">
                <a:solidFill>
                  <a:srgbClr val="0A000A"/>
                </a:solidFill>
                <a:latin typeface="Arial"/>
                <a:cs typeface="Arial"/>
              </a:rPr>
              <a:t>p</a:t>
            </a:r>
            <a:r>
              <a:rPr sz="600" spc="-20" dirty="0">
                <a:solidFill>
                  <a:srgbClr val="0A000A"/>
                </a:solidFill>
                <a:latin typeface="Arial"/>
                <a:cs typeface="Arial"/>
              </a:rPr>
              <a:t> </a:t>
            </a:r>
            <a:r>
              <a:rPr sz="600" spc="70" dirty="0">
                <a:solidFill>
                  <a:srgbClr val="0A000A"/>
                </a:solidFill>
                <a:latin typeface="Arial"/>
                <a:cs typeface="Arial"/>
              </a:rPr>
              <a:t>(V)</a:t>
            </a:r>
            <a:r>
              <a:rPr sz="600" spc="-80" dirty="0">
                <a:solidFill>
                  <a:srgbClr val="0A000A"/>
                </a:solidFill>
                <a:latin typeface="Arial"/>
                <a:cs typeface="Arial"/>
              </a:rPr>
              <a:t> </a:t>
            </a:r>
            <a:r>
              <a:rPr sz="600" spc="45" dirty="0">
                <a:solidFill>
                  <a:srgbClr val="0A000A"/>
                </a:solidFill>
                <a:latin typeface="Arial"/>
                <a:cs typeface="Arial"/>
              </a:rPr>
              <a:t>)</a:t>
            </a:r>
            <a:r>
              <a:rPr sz="600" spc="220" dirty="0">
                <a:solidFill>
                  <a:srgbClr val="0A000A"/>
                </a:solidFill>
                <a:latin typeface="Arial"/>
                <a:cs typeface="Arial"/>
              </a:rPr>
              <a:t> </a:t>
            </a:r>
            <a:r>
              <a:rPr sz="600" spc="80" dirty="0">
                <a:solidFill>
                  <a:srgbClr val="0A000A"/>
                </a:solidFill>
                <a:latin typeface="Arial"/>
                <a:cs typeface="Arial"/>
              </a:rPr>
              <a:t>=</a:t>
            </a:r>
            <a:r>
              <a:rPr sz="600" i="1" spc="80" dirty="0">
                <a:solidFill>
                  <a:srgbClr val="0A000A"/>
                </a:solidFill>
                <a:latin typeface="Verdana"/>
                <a:cs typeface="Verdana"/>
              </a:rPr>
              <a:t>&gt;</a:t>
            </a:r>
            <a:r>
              <a:rPr sz="600" spc="80" dirty="0">
                <a:solidFill>
                  <a:srgbClr val="0A000A"/>
                </a:solidFill>
                <a:latin typeface="Arial"/>
                <a:cs typeface="Arial"/>
              </a:rPr>
              <a:t>l</a:t>
            </a:r>
            <a:r>
              <a:rPr sz="600" spc="-55" dirty="0">
                <a:solidFill>
                  <a:srgbClr val="0A000A"/>
                </a:solidFill>
                <a:latin typeface="Arial"/>
                <a:cs typeface="Arial"/>
              </a:rPr>
              <a:t> e </a:t>
            </a:r>
            <a:r>
              <a:rPr sz="600" spc="-20" dirty="0">
                <a:solidFill>
                  <a:srgbClr val="0A000A"/>
                </a:solidFill>
                <a:latin typeface="Arial"/>
                <a:cs typeface="Arial"/>
              </a:rPr>
              <a:t>g</a:t>
            </a:r>
            <a:r>
              <a:rPr sz="600" spc="-55" dirty="0">
                <a:solidFill>
                  <a:srgbClr val="0A000A"/>
                </a:solidFill>
                <a:latin typeface="Arial"/>
                <a:cs typeface="Arial"/>
              </a:rPr>
              <a:t> </a:t>
            </a:r>
            <a:r>
              <a:rPr sz="600" spc="15" dirty="0">
                <a:solidFill>
                  <a:srgbClr val="0A000A"/>
                </a:solidFill>
                <a:latin typeface="Arial"/>
                <a:cs typeface="Arial"/>
              </a:rPr>
              <a:t>i</a:t>
            </a:r>
            <a:r>
              <a:rPr sz="600" spc="-55" dirty="0">
                <a:solidFill>
                  <a:srgbClr val="0A000A"/>
                </a:solidFill>
                <a:latin typeface="Arial"/>
                <a:cs typeface="Arial"/>
              </a:rPr>
              <a:t> </a:t>
            </a:r>
            <a:r>
              <a:rPr sz="600" spc="60" dirty="0">
                <a:solidFill>
                  <a:srgbClr val="0A000A"/>
                </a:solidFill>
                <a:latin typeface="Arial"/>
                <a:cs typeface="Arial"/>
              </a:rPr>
              <a:t>t</a:t>
            </a:r>
            <a:r>
              <a:rPr sz="600" spc="-55" dirty="0">
                <a:solidFill>
                  <a:srgbClr val="0A000A"/>
                </a:solidFill>
                <a:latin typeface="Arial"/>
                <a:cs typeface="Arial"/>
              </a:rPr>
              <a:t> </a:t>
            </a:r>
            <a:r>
              <a:rPr sz="600" spc="15" dirty="0">
                <a:solidFill>
                  <a:srgbClr val="0A000A"/>
                </a:solidFill>
                <a:latin typeface="Arial"/>
                <a:cs typeface="Arial"/>
              </a:rPr>
              <a:t>i</a:t>
            </a:r>
            <a:r>
              <a:rPr sz="600" spc="-55" dirty="0">
                <a:solidFill>
                  <a:srgbClr val="0A000A"/>
                </a:solidFill>
                <a:latin typeface="Arial"/>
                <a:cs typeface="Arial"/>
              </a:rPr>
              <a:t> </a:t>
            </a:r>
            <a:r>
              <a:rPr sz="600" dirty="0">
                <a:solidFill>
                  <a:srgbClr val="0A000A"/>
                </a:solidFill>
                <a:latin typeface="Arial"/>
                <a:cs typeface="Arial"/>
              </a:rPr>
              <a:t>m</a:t>
            </a:r>
            <a:r>
              <a:rPr sz="600" spc="-55" dirty="0">
                <a:solidFill>
                  <a:srgbClr val="0A000A"/>
                </a:solidFill>
                <a:latin typeface="Arial"/>
                <a:cs typeface="Arial"/>
              </a:rPr>
              <a:t> </a:t>
            </a:r>
            <a:r>
              <a:rPr sz="600" spc="-30" dirty="0">
                <a:solidFill>
                  <a:srgbClr val="0A000A"/>
                </a:solidFill>
                <a:latin typeface="Arial"/>
                <a:cs typeface="Arial"/>
              </a:rPr>
              <a:t>a</a:t>
            </a:r>
            <a:r>
              <a:rPr sz="600" spc="-55" dirty="0">
                <a:solidFill>
                  <a:srgbClr val="0A000A"/>
                </a:solidFill>
                <a:latin typeface="Arial"/>
                <a:cs typeface="Arial"/>
              </a:rPr>
              <a:t> </a:t>
            </a:r>
            <a:r>
              <a:rPr sz="600" spc="60" dirty="0">
                <a:solidFill>
                  <a:srgbClr val="0A000A"/>
                </a:solidFill>
                <a:latin typeface="Arial"/>
                <a:cs typeface="Arial"/>
              </a:rPr>
              <a:t>t</a:t>
            </a:r>
            <a:r>
              <a:rPr sz="600" spc="-55" dirty="0">
                <a:solidFill>
                  <a:srgbClr val="0A000A"/>
                </a:solidFill>
                <a:latin typeface="Arial"/>
                <a:cs typeface="Arial"/>
              </a:rPr>
              <a:t> e</a:t>
            </a:r>
            <a:r>
              <a:rPr sz="600" spc="1015" dirty="0">
                <a:solidFill>
                  <a:srgbClr val="0A000A"/>
                </a:solidFill>
                <a:latin typeface="Arial"/>
                <a:cs typeface="Arial"/>
              </a:rPr>
              <a:t> </a:t>
            </a:r>
            <a:r>
              <a:rPr sz="600" spc="-20" dirty="0">
                <a:solidFill>
                  <a:srgbClr val="0A000A"/>
                </a:solidFill>
                <a:latin typeface="Arial"/>
                <a:cs typeface="Arial"/>
              </a:rPr>
              <a:t>c</a:t>
            </a:r>
            <a:r>
              <a:rPr sz="600" spc="-55" dirty="0">
                <a:solidFill>
                  <a:srgbClr val="0A000A"/>
                </a:solidFill>
                <a:latin typeface="Arial"/>
                <a:cs typeface="Arial"/>
              </a:rPr>
              <a:t> </a:t>
            </a:r>
            <a:r>
              <a:rPr sz="600" spc="15" dirty="0">
                <a:solidFill>
                  <a:srgbClr val="0A000A"/>
                </a:solidFill>
                <a:latin typeface="Arial"/>
                <a:cs typeface="Arial"/>
              </a:rPr>
              <a:t>r</a:t>
            </a:r>
            <a:r>
              <a:rPr sz="600" spc="-55" dirty="0">
                <a:solidFill>
                  <a:srgbClr val="0A000A"/>
                </a:solidFill>
                <a:latin typeface="Arial"/>
                <a:cs typeface="Arial"/>
              </a:rPr>
              <a:t> </a:t>
            </a:r>
            <a:r>
              <a:rPr sz="600" spc="-20" dirty="0">
                <a:solidFill>
                  <a:srgbClr val="0A000A"/>
                </a:solidFill>
                <a:latin typeface="Arial"/>
                <a:cs typeface="Arial"/>
              </a:rPr>
              <a:t>o</a:t>
            </a:r>
            <a:r>
              <a:rPr sz="600" spc="-55" dirty="0">
                <a:solidFill>
                  <a:srgbClr val="0A000A"/>
                </a:solidFill>
                <a:latin typeface="Arial"/>
                <a:cs typeface="Arial"/>
              </a:rPr>
              <a:t> </a:t>
            </a:r>
            <a:r>
              <a:rPr sz="600" spc="-60" dirty="0">
                <a:solidFill>
                  <a:srgbClr val="0A000A"/>
                </a:solidFill>
                <a:latin typeface="Arial"/>
                <a:cs typeface="Arial"/>
              </a:rPr>
              <a:t>s</a:t>
            </a:r>
            <a:r>
              <a:rPr sz="600" spc="-55" dirty="0">
                <a:solidFill>
                  <a:srgbClr val="0A000A"/>
                </a:solidFill>
                <a:latin typeface="Arial"/>
                <a:cs typeface="Arial"/>
              </a:rPr>
              <a:t> </a:t>
            </a:r>
            <a:r>
              <a:rPr sz="600" spc="-60" dirty="0">
                <a:solidFill>
                  <a:srgbClr val="0A000A"/>
                </a:solidFill>
                <a:latin typeface="Arial"/>
                <a:cs typeface="Arial"/>
              </a:rPr>
              <a:t>s</a:t>
            </a:r>
            <a:r>
              <a:rPr sz="600" spc="15" dirty="0">
                <a:solidFill>
                  <a:srgbClr val="0A000A"/>
                </a:solidFill>
                <a:latin typeface="Arial"/>
                <a:cs typeface="Arial"/>
              </a:rPr>
              <a:t> </a:t>
            </a:r>
            <a:r>
              <a:rPr sz="600" spc="55" dirty="0">
                <a:solidFill>
                  <a:srgbClr val="0A000A"/>
                </a:solidFill>
                <a:latin typeface="Arial"/>
                <a:cs typeface="Arial"/>
              </a:rPr>
              <a:t>(V</a:t>
            </a:r>
            <a:r>
              <a:rPr sz="600" spc="-75" dirty="0">
                <a:solidFill>
                  <a:srgbClr val="0A000A"/>
                </a:solidFill>
                <a:latin typeface="Arial"/>
                <a:cs typeface="Arial"/>
              </a:rPr>
              <a:t> </a:t>
            </a:r>
            <a:r>
              <a:rPr sz="600" spc="45" dirty="0">
                <a:solidFill>
                  <a:srgbClr val="0A000A"/>
                </a:solidFill>
                <a:latin typeface="Arial"/>
                <a:cs typeface="Arial"/>
              </a:rPr>
              <a:t>)</a:t>
            </a:r>
            <a:r>
              <a:rPr sz="600" spc="-55" dirty="0">
                <a:solidFill>
                  <a:srgbClr val="0A000A"/>
                </a:solidFill>
                <a:latin typeface="Arial"/>
                <a:cs typeface="Arial"/>
              </a:rPr>
              <a:t> </a:t>
            </a:r>
            <a:r>
              <a:rPr sz="600" spc="5" dirty="0">
                <a:solidFill>
                  <a:srgbClr val="0A000A"/>
                </a:solidFill>
                <a:latin typeface="Arial"/>
                <a:cs typeface="Arial"/>
              </a:rPr>
              <a:t>. </a:t>
            </a:r>
            <a:r>
              <a:rPr sz="600" spc="15" dirty="0">
                <a:solidFill>
                  <a:srgbClr val="0A000A"/>
                </a:solidFill>
                <a:latin typeface="Arial"/>
                <a:cs typeface="Arial"/>
              </a:rPr>
              <a:t>r</a:t>
            </a:r>
            <a:r>
              <a:rPr sz="600" spc="-95" dirty="0">
                <a:solidFill>
                  <a:srgbClr val="0A000A"/>
                </a:solidFill>
                <a:latin typeface="Arial"/>
                <a:cs typeface="Arial"/>
              </a:rPr>
              <a:t> </a:t>
            </a:r>
            <a:r>
              <a:rPr sz="600" spc="-20" dirty="0">
                <a:solidFill>
                  <a:srgbClr val="0A000A"/>
                </a:solidFill>
                <a:latin typeface="Arial"/>
                <a:cs typeface="Arial"/>
              </a:rPr>
              <a:t>7</a:t>
            </a:r>
            <a:r>
              <a:rPr sz="600" spc="385" dirty="0">
                <a:solidFill>
                  <a:srgbClr val="0A000A"/>
                </a:solidFill>
                <a:latin typeface="Arial"/>
                <a:cs typeface="Arial"/>
              </a:rPr>
              <a:t> </a:t>
            </a:r>
            <a:r>
              <a:rPr sz="600" spc="65" dirty="0">
                <a:solidFill>
                  <a:srgbClr val="0A000A"/>
                </a:solidFill>
                <a:latin typeface="Arial"/>
                <a:cs typeface="Arial"/>
              </a:rPr>
              <a:t>:</a:t>
            </a:r>
            <a:r>
              <a:rPr sz="600" spc="65" dirty="0">
                <a:solidFill>
                  <a:srgbClr val="0A000A"/>
                </a:solidFill>
                <a:latin typeface="Calibri"/>
                <a:cs typeface="Calibri"/>
              </a:rPr>
              <a:t>−</a:t>
            </a:r>
            <a:r>
              <a:rPr sz="600" spc="65" dirty="0">
                <a:solidFill>
                  <a:srgbClr val="0A000A"/>
                </a:solidFill>
                <a:latin typeface="Arial"/>
                <a:cs typeface="Arial"/>
              </a:rPr>
              <a:t>s</a:t>
            </a:r>
            <a:r>
              <a:rPr sz="600" spc="-90" dirty="0">
                <a:solidFill>
                  <a:srgbClr val="0A000A"/>
                </a:solidFill>
                <a:latin typeface="Arial"/>
                <a:cs typeface="Arial"/>
              </a:rPr>
              <a:t> </a:t>
            </a:r>
            <a:r>
              <a:rPr sz="600" spc="60" dirty="0">
                <a:solidFill>
                  <a:srgbClr val="0A000A"/>
                </a:solidFill>
                <a:latin typeface="Arial"/>
                <a:cs typeface="Arial"/>
              </a:rPr>
              <a:t>to</a:t>
            </a:r>
            <a:r>
              <a:rPr sz="600" spc="-90" dirty="0">
                <a:solidFill>
                  <a:srgbClr val="0A000A"/>
                </a:solidFill>
                <a:latin typeface="Arial"/>
                <a:cs typeface="Arial"/>
              </a:rPr>
              <a:t> </a:t>
            </a:r>
            <a:r>
              <a:rPr sz="600" spc="-10" dirty="0">
                <a:solidFill>
                  <a:srgbClr val="0A000A"/>
                </a:solidFill>
                <a:latin typeface="Arial"/>
                <a:cs typeface="Arial"/>
              </a:rPr>
              <a:t>p</a:t>
            </a:r>
            <a:r>
              <a:rPr sz="600" spc="-20" dirty="0">
                <a:solidFill>
                  <a:srgbClr val="0A000A"/>
                </a:solidFill>
                <a:latin typeface="Arial"/>
                <a:cs typeface="Arial"/>
              </a:rPr>
              <a:t> </a:t>
            </a:r>
            <a:r>
              <a:rPr sz="600" spc="70" dirty="0">
                <a:solidFill>
                  <a:srgbClr val="0A000A"/>
                </a:solidFill>
                <a:latin typeface="Arial"/>
                <a:cs typeface="Arial"/>
              </a:rPr>
              <a:t>(V)</a:t>
            </a:r>
            <a:r>
              <a:rPr sz="600" dirty="0">
                <a:solidFill>
                  <a:srgbClr val="0A000A"/>
                </a:solidFill>
                <a:latin typeface="Arial"/>
                <a:cs typeface="Arial"/>
              </a:rPr>
              <a:t> </a:t>
            </a:r>
            <a:r>
              <a:rPr sz="600" spc="5" dirty="0">
                <a:solidFill>
                  <a:srgbClr val="0A000A"/>
                </a:solidFill>
                <a:latin typeface="Arial"/>
                <a:cs typeface="Arial"/>
              </a:rPr>
              <a:t>,</a:t>
            </a:r>
            <a:r>
              <a:rPr sz="600" spc="325" dirty="0">
                <a:solidFill>
                  <a:srgbClr val="0A000A"/>
                </a:solidFill>
                <a:latin typeface="Arial"/>
                <a:cs typeface="Arial"/>
              </a:rPr>
              <a:t> </a:t>
            </a:r>
            <a:r>
              <a:rPr sz="600" spc="-20" dirty="0">
                <a:solidFill>
                  <a:srgbClr val="0A000A"/>
                </a:solidFill>
                <a:latin typeface="Arial"/>
                <a:cs typeface="Arial"/>
              </a:rPr>
              <a:t>o</a:t>
            </a:r>
            <a:r>
              <a:rPr sz="600" spc="-70" dirty="0">
                <a:solidFill>
                  <a:srgbClr val="0A000A"/>
                </a:solidFill>
                <a:latin typeface="Arial"/>
                <a:cs typeface="Arial"/>
              </a:rPr>
              <a:t> </a:t>
            </a:r>
            <a:r>
              <a:rPr sz="600" spc="45" dirty="0">
                <a:solidFill>
                  <a:srgbClr val="0A000A"/>
                </a:solidFill>
                <a:latin typeface="Arial"/>
                <a:cs typeface="Arial"/>
              </a:rPr>
              <a:t>(</a:t>
            </a:r>
            <a:r>
              <a:rPr sz="600" spc="-20" dirty="0">
                <a:solidFill>
                  <a:srgbClr val="0A000A"/>
                </a:solidFill>
                <a:latin typeface="Arial"/>
                <a:cs typeface="Arial"/>
              </a:rPr>
              <a:t> </a:t>
            </a:r>
            <a:r>
              <a:rPr sz="600" spc="-60" dirty="0">
                <a:solidFill>
                  <a:srgbClr val="0A000A"/>
                </a:solidFill>
                <a:latin typeface="Arial"/>
                <a:cs typeface="Arial"/>
              </a:rPr>
              <a:t>s</a:t>
            </a:r>
            <a:r>
              <a:rPr sz="600" spc="-90" dirty="0">
                <a:solidFill>
                  <a:srgbClr val="0A000A"/>
                </a:solidFill>
                <a:latin typeface="Arial"/>
                <a:cs typeface="Arial"/>
              </a:rPr>
              <a:t> </a:t>
            </a:r>
            <a:r>
              <a:rPr sz="600" spc="60" dirty="0">
                <a:solidFill>
                  <a:srgbClr val="0A000A"/>
                </a:solidFill>
                <a:latin typeface="Arial"/>
                <a:cs typeface="Arial"/>
              </a:rPr>
              <a:t>to</a:t>
            </a:r>
            <a:r>
              <a:rPr sz="600" spc="-90" dirty="0">
                <a:solidFill>
                  <a:srgbClr val="0A000A"/>
                </a:solidFill>
                <a:latin typeface="Arial"/>
                <a:cs typeface="Arial"/>
              </a:rPr>
              <a:t> </a:t>
            </a:r>
            <a:r>
              <a:rPr sz="600" spc="-10" dirty="0">
                <a:solidFill>
                  <a:srgbClr val="0A000A"/>
                </a:solidFill>
                <a:latin typeface="Arial"/>
                <a:cs typeface="Arial"/>
              </a:rPr>
              <a:t>p</a:t>
            </a:r>
            <a:r>
              <a:rPr sz="600" spc="-20" dirty="0">
                <a:solidFill>
                  <a:srgbClr val="0A000A"/>
                </a:solidFill>
                <a:latin typeface="Arial"/>
                <a:cs typeface="Arial"/>
              </a:rPr>
              <a:t> </a:t>
            </a:r>
            <a:r>
              <a:rPr sz="600" spc="85" dirty="0">
                <a:solidFill>
                  <a:srgbClr val="0A000A"/>
                </a:solidFill>
                <a:latin typeface="Arial"/>
                <a:cs typeface="Arial"/>
              </a:rPr>
              <a:t>(V))</a:t>
            </a:r>
            <a:r>
              <a:rPr sz="600" spc="225" dirty="0">
                <a:solidFill>
                  <a:srgbClr val="0A000A"/>
                </a:solidFill>
                <a:latin typeface="Arial"/>
                <a:cs typeface="Arial"/>
              </a:rPr>
              <a:t> </a:t>
            </a:r>
            <a:r>
              <a:rPr sz="600" spc="120" dirty="0">
                <a:solidFill>
                  <a:srgbClr val="0A000A"/>
                </a:solidFill>
                <a:latin typeface="Arial"/>
                <a:cs typeface="Arial"/>
              </a:rPr>
              <a:t>=</a:t>
            </a:r>
            <a:r>
              <a:rPr sz="600" i="1" spc="120" dirty="0">
                <a:solidFill>
                  <a:srgbClr val="0A000A"/>
                </a:solidFill>
                <a:latin typeface="Verdana"/>
                <a:cs typeface="Verdana"/>
              </a:rPr>
              <a:t>&gt;</a:t>
            </a:r>
            <a:r>
              <a:rPr sz="600" spc="120" dirty="0">
                <a:solidFill>
                  <a:srgbClr val="0A000A"/>
                </a:solidFill>
                <a:latin typeface="Calibri"/>
                <a:cs typeface="Calibri"/>
              </a:rPr>
              <a:t>−</a:t>
            </a:r>
            <a:r>
              <a:rPr sz="600" spc="120" dirty="0">
                <a:solidFill>
                  <a:srgbClr val="0A000A"/>
                </a:solidFill>
                <a:latin typeface="Arial"/>
                <a:cs typeface="Arial"/>
              </a:rPr>
              <a:t>l</a:t>
            </a:r>
            <a:r>
              <a:rPr sz="600" spc="-55" dirty="0">
                <a:solidFill>
                  <a:srgbClr val="0A000A"/>
                </a:solidFill>
                <a:latin typeface="Arial"/>
                <a:cs typeface="Arial"/>
              </a:rPr>
              <a:t> e </a:t>
            </a:r>
            <a:r>
              <a:rPr sz="600" spc="-20" dirty="0">
                <a:solidFill>
                  <a:srgbClr val="0A000A"/>
                </a:solidFill>
                <a:latin typeface="Arial"/>
                <a:cs typeface="Arial"/>
              </a:rPr>
              <a:t>g</a:t>
            </a:r>
            <a:r>
              <a:rPr sz="600" spc="-55" dirty="0">
                <a:solidFill>
                  <a:srgbClr val="0A000A"/>
                </a:solidFill>
                <a:latin typeface="Arial"/>
                <a:cs typeface="Arial"/>
              </a:rPr>
              <a:t> </a:t>
            </a:r>
            <a:r>
              <a:rPr sz="600" spc="15" dirty="0">
                <a:solidFill>
                  <a:srgbClr val="0A000A"/>
                </a:solidFill>
                <a:latin typeface="Arial"/>
                <a:cs typeface="Arial"/>
              </a:rPr>
              <a:t>i</a:t>
            </a:r>
            <a:r>
              <a:rPr sz="600" spc="-55" dirty="0">
                <a:solidFill>
                  <a:srgbClr val="0A000A"/>
                </a:solidFill>
                <a:latin typeface="Arial"/>
                <a:cs typeface="Arial"/>
              </a:rPr>
              <a:t> </a:t>
            </a:r>
            <a:r>
              <a:rPr sz="600" spc="60" dirty="0">
                <a:solidFill>
                  <a:srgbClr val="0A000A"/>
                </a:solidFill>
                <a:latin typeface="Arial"/>
                <a:cs typeface="Arial"/>
              </a:rPr>
              <a:t>t</a:t>
            </a:r>
            <a:r>
              <a:rPr sz="600" spc="-55" dirty="0">
                <a:solidFill>
                  <a:srgbClr val="0A000A"/>
                </a:solidFill>
                <a:latin typeface="Arial"/>
                <a:cs typeface="Arial"/>
              </a:rPr>
              <a:t> </a:t>
            </a:r>
            <a:r>
              <a:rPr sz="600" spc="15" dirty="0">
                <a:solidFill>
                  <a:srgbClr val="0A000A"/>
                </a:solidFill>
                <a:latin typeface="Arial"/>
                <a:cs typeface="Arial"/>
              </a:rPr>
              <a:t>i</a:t>
            </a:r>
            <a:r>
              <a:rPr sz="600" spc="-55" dirty="0">
                <a:solidFill>
                  <a:srgbClr val="0A000A"/>
                </a:solidFill>
                <a:latin typeface="Arial"/>
                <a:cs typeface="Arial"/>
              </a:rPr>
              <a:t> </a:t>
            </a:r>
            <a:r>
              <a:rPr sz="600" dirty="0">
                <a:solidFill>
                  <a:srgbClr val="0A000A"/>
                </a:solidFill>
                <a:latin typeface="Arial"/>
                <a:cs typeface="Arial"/>
              </a:rPr>
              <a:t>m</a:t>
            </a:r>
            <a:r>
              <a:rPr sz="600" spc="-55" dirty="0">
                <a:solidFill>
                  <a:srgbClr val="0A000A"/>
                </a:solidFill>
                <a:latin typeface="Arial"/>
                <a:cs typeface="Arial"/>
              </a:rPr>
              <a:t> </a:t>
            </a:r>
            <a:r>
              <a:rPr sz="600" spc="-30" dirty="0">
                <a:solidFill>
                  <a:srgbClr val="0A000A"/>
                </a:solidFill>
                <a:latin typeface="Arial"/>
                <a:cs typeface="Arial"/>
              </a:rPr>
              <a:t>a</a:t>
            </a:r>
            <a:r>
              <a:rPr sz="600" spc="-55" dirty="0">
                <a:solidFill>
                  <a:srgbClr val="0A000A"/>
                </a:solidFill>
                <a:latin typeface="Arial"/>
                <a:cs typeface="Arial"/>
              </a:rPr>
              <a:t> </a:t>
            </a:r>
            <a:r>
              <a:rPr sz="600" spc="60" dirty="0">
                <a:solidFill>
                  <a:srgbClr val="0A000A"/>
                </a:solidFill>
                <a:latin typeface="Arial"/>
                <a:cs typeface="Arial"/>
              </a:rPr>
              <a:t>t</a:t>
            </a:r>
            <a:r>
              <a:rPr sz="600" spc="-55" dirty="0">
                <a:solidFill>
                  <a:srgbClr val="0A000A"/>
                </a:solidFill>
                <a:latin typeface="Arial"/>
                <a:cs typeface="Arial"/>
              </a:rPr>
              <a:t> e</a:t>
            </a:r>
            <a:r>
              <a:rPr sz="600" spc="790" dirty="0">
                <a:solidFill>
                  <a:srgbClr val="0A000A"/>
                </a:solidFill>
                <a:latin typeface="Arial"/>
                <a:cs typeface="Arial"/>
              </a:rPr>
              <a:t> </a:t>
            </a:r>
            <a:r>
              <a:rPr sz="600" spc="-20" dirty="0">
                <a:solidFill>
                  <a:srgbClr val="0A000A"/>
                </a:solidFill>
                <a:latin typeface="Arial"/>
                <a:cs typeface="Arial"/>
              </a:rPr>
              <a:t>c</a:t>
            </a:r>
            <a:r>
              <a:rPr sz="600" spc="-55" dirty="0">
                <a:solidFill>
                  <a:srgbClr val="0A000A"/>
                </a:solidFill>
                <a:latin typeface="Arial"/>
                <a:cs typeface="Arial"/>
              </a:rPr>
              <a:t> </a:t>
            </a:r>
            <a:r>
              <a:rPr sz="600" spc="15" dirty="0">
                <a:solidFill>
                  <a:srgbClr val="0A000A"/>
                </a:solidFill>
                <a:latin typeface="Arial"/>
                <a:cs typeface="Arial"/>
              </a:rPr>
              <a:t>r</a:t>
            </a:r>
            <a:r>
              <a:rPr sz="600" spc="-55" dirty="0">
                <a:solidFill>
                  <a:srgbClr val="0A000A"/>
                </a:solidFill>
                <a:latin typeface="Arial"/>
                <a:cs typeface="Arial"/>
              </a:rPr>
              <a:t> </a:t>
            </a:r>
            <a:r>
              <a:rPr sz="600" spc="-20" dirty="0">
                <a:solidFill>
                  <a:srgbClr val="0A000A"/>
                </a:solidFill>
                <a:latin typeface="Arial"/>
                <a:cs typeface="Arial"/>
              </a:rPr>
              <a:t>o</a:t>
            </a:r>
            <a:r>
              <a:rPr sz="600" spc="-55" dirty="0">
                <a:solidFill>
                  <a:srgbClr val="0A000A"/>
                </a:solidFill>
                <a:latin typeface="Arial"/>
                <a:cs typeface="Arial"/>
              </a:rPr>
              <a:t> </a:t>
            </a:r>
            <a:r>
              <a:rPr sz="600" spc="-60" dirty="0">
                <a:solidFill>
                  <a:srgbClr val="0A000A"/>
                </a:solidFill>
                <a:latin typeface="Arial"/>
                <a:cs typeface="Arial"/>
              </a:rPr>
              <a:t>s</a:t>
            </a:r>
            <a:r>
              <a:rPr sz="600" spc="-55" dirty="0">
                <a:solidFill>
                  <a:srgbClr val="0A000A"/>
                </a:solidFill>
                <a:latin typeface="Arial"/>
                <a:cs typeface="Arial"/>
              </a:rPr>
              <a:t> </a:t>
            </a:r>
            <a:r>
              <a:rPr sz="600" spc="-60" dirty="0">
                <a:solidFill>
                  <a:srgbClr val="0A000A"/>
                </a:solidFill>
                <a:latin typeface="Arial"/>
                <a:cs typeface="Arial"/>
              </a:rPr>
              <a:t>s</a:t>
            </a:r>
            <a:r>
              <a:rPr sz="600" spc="15" dirty="0">
                <a:solidFill>
                  <a:srgbClr val="0A000A"/>
                </a:solidFill>
                <a:latin typeface="Arial"/>
                <a:cs typeface="Arial"/>
              </a:rPr>
              <a:t> </a:t>
            </a:r>
            <a:r>
              <a:rPr sz="600" spc="55" dirty="0">
                <a:solidFill>
                  <a:srgbClr val="0A000A"/>
                </a:solidFill>
                <a:latin typeface="Arial"/>
                <a:cs typeface="Arial"/>
              </a:rPr>
              <a:t>(V</a:t>
            </a:r>
            <a:r>
              <a:rPr sz="600" spc="-75" dirty="0">
                <a:solidFill>
                  <a:srgbClr val="0A000A"/>
                </a:solidFill>
                <a:latin typeface="Arial"/>
                <a:cs typeface="Arial"/>
              </a:rPr>
              <a:t> </a:t>
            </a:r>
            <a:r>
              <a:rPr sz="600" spc="45" dirty="0">
                <a:solidFill>
                  <a:srgbClr val="0A000A"/>
                </a:solidFill>
                <a:latin typeface="Arial"/>
                <a:cs typeface="Arial"/>
              </a:rPr>
              <a:t>)</a:t>
            </a:r>
            <a:r>
              <a:rPr sz="600" spc="-55" dirty="0">
                <a:solidFill>
                  <a:srgbClr val="0A000A"/>
                </a:solidFill>
                <a:latin typeface="Arial"/>
                <a:cs typeface="Arial"/>
              </a:rPr>
              <a:t> </a:t>
            </a:r>
            <a:r>
              <a:rPr sz="600" spc="5" dirty="0">
                <a:solidFill>
                  <a:srgbClr val="0A000A"/>
                </a:solidFill>
                <a:latin typeface="Arial"/>
                <a:cs typeface="Arial"/>
              </a:rPr>
              <a:t>. </a:t>
            </a:r>
            <a:r>
              <a:rPr sz="600" spc="15" dirty="0">
                <a:solidFill>
                  <a:srgbClr val="0A000A"/>
                </a:solidFill>
                <a:latin typeface="Arial"/>
                <a:cs typeface="Arial"/>
              </a:rPr>
              <a:t>r</a:t>
            </a:r>
            <a:r>
              <a:rPr sz="600" spc="-95" dirty="0">
                <a:solidFill>
                  <a:srgbClr val="0A000A"/>
                </a:solidFill>
                <a:latin typeface="Arial"/>
                <a:cs typeface="Arial"/>
              </a:rPr>
              <a:t> </a:t>
            </a:r>
            <a:r>
              <a:rPr sz="600" spc="-20" dirty="0">
                <a:solidFill>
                  <a:srgbClr val="0A000A"/>
                </a:solidFill>
                <a:latin typeface="Arial"/>
                <a:cs typeface="Arial"/>
              </a:rPr>
              <a:t>8</a:t>
            </a:r>
            <a:r>
              <a:rPr sz="600" spc="385" dirty="0">
                <a:solidFill>
                  <a:srgbClr val="0A000A"/>
                </a:solidFill>
                <a:latin typeface="Arial"/>
                <a:cs typeface="Arial"/>
              </a:rPr>
              <a:t> </a:t>
            </a:r>
            <a:r>
              <a:rPr sz="600" spc="5" dirty="0">
                <a:solidFill>
                  <a:srgbClr val="0A000A"/>
                </a:solidFill>
                <a:latin typeface="Arial"/>
                <a:cs typeface="Arial"/>
              </a:rPr>
              <a:t>:</a:t>
            </a:r>
            <a:r>
              <a:rPr sz="600" spc="360" dirty="0">
                <a:solidFill>
                  <a:srgbClr val="0A000A"/>
                </a:solidFill>
                <a:latin typeface="Arial"/>
                <a:cs typeface="Arial"/>
              </a:rPr>
              <a:t> </a:t>
            </a:r>
            <a:r>
              <a:rPr sz="600" spc="20" dirty="0">
                <a:solidFill>
                  <a:srgbClr val="0A000A"/>
                </a:solidFill>
                <a:latin typeface="Arial"/>
                <a:cs typeface="Arial"/>
              </a:rPr>
              <a:t>harms</a:t>
            </a:r>
            <a:r>
              <a:rPr sz="600" spc="-50" dirty="0">
                <a:solidFill>
                  <a:srgbClr val="0A000A"/>
                </a:solidFill>
                <a:latin typeface="Arial"/>
                <a:cs typeface="Arial"/>
              </a:rPr>
              <a:t> </a:t>
            </a:r>
            <a:r>
              <a:rPr sz="600" spc="45" dirty="0">
                <a:solidFill>
                  <a:srgbClr val="0A000A"/>
                </a:solidFill>
                <a:latin typeface="Arial"/>
                <a:cs typeface="Arial"/>
              </a:rPr>
              <a:t>(</a:t>
            </a:r>
            <a:r>
              <a:rPr sz="600" spc="-90" dirty="0">
                <a:solidFill>
                  <a:srgbClr val="0A000A"/>
                </a:solidFill>
                <a:latin typeface="Arial"/>
                <a:cs typeface="Arial"/>
              </a:rPr>
              <a:t> </a:t>
            </a:r>
            <a:r>
              <a:rPr sz="600" spc="-5" dirty="0">
                <a:solidFill>
                  <a:srgbClr val="0A000A"/>
                </a:solidFill>
                <a:latin typeface="Arial"/>
                <a:cs typeface="Arial"/>
              </a:rPr>
              <a:t>P1</a:t>
            </a:r>
            <a:r>
              <a:rPr sz="600" spc="-45" dirty="0">
                <a:solidFill>
                  <a:srgbClr val="0A000A"/>
                </a:solidFill>
                <a:latin typeface="Arial"/>
                <a:cs typeface="Arial"/>
              </a:rPr>
              <a:t> </a:t>
            </a:r>
            <a:r>
              <a:rPr sz="600" spc="5" dirty="0">
                <a:solidFill>
                  <a:srgbClr val="0A000A"/>
                </a:solidFill>
                <a:latin typeface="Arial"/>
                <a:cs typeface="Arial"/>
              </a:rPr>
              <a:t>,</a:t>
            </a:r>
            <a:r>
              <a:rPr sz="600" spc="325" dirty="0">
                <a:solidFill>
                  <a:srgbClr val="0A000A"/>
                </a:solidFill>
                <a:latin typeface="Arial"/>
                <a:cs typeface="Arial"/>
              </a:rPr>
              <a:t> </a:t>
            </a:r>
            <a:r>
              <a:rPr sz="600" spc="-5" dirty="0">
                <a:solidFill>
                  <a:srgbClr val="0A000A"/>
                </a:solidFill>
                <a:latin typeface="Arial"/>
                <a:cs typeface="Arial"/>
              </a:rPr>
              <a:t>P2</a:t>
            </a:r>
            <a:r>
              <a:rPr sz="600" spc="-70" dirty="0">
                <a:solidFill>
                  <a:srgbClr val="0A000A"/>
                </a:solidFill>
                <a:latin typeface="Arial"/>
                <a:cs typeface="Arial"/>
              </a:rPr>
              <a:t> </a:t>
            </a:r>
            <a:r>
              <a:rPr sz="600" spc="45" dirty="0">
                <a:solidFill>
                  <a:srgbClr val="0A000A"/>
                </a:solidFill>
                <a:latin typeface="Arial"/>
                <a:cs typeface="Arial"/>
              </a:rPr>
              <a:t>)</a:t>
            </a:r>
            <a:r>
              <a:rPr sz="600" dirty="0">
                <a:solidFill>
                  <a:srgbClr val="0A000A"/>
                </a:solidFill>
                <a:latin typeface="Arial"/>
                <a:cs typeface="Arial"/>
              </a:rPr>
              <a:t> </a:t>
            </a:r>
            <a:r>
              <a:rPr sz="600" spc="75" dirty="0">
                <a:solidFill>
                  <a:srgbClr val="0A000A"/>
                </a:solidFill>
                <a:latin typeface="Arial"/>
                <a:cs typeface="Arial"/>
              </a:rPr>
              <a:t>,</a:t>
            </a:r>
            <a:r>
              <a:rPr sz="600" spc="75" dirty="0">
                <a:solidFill>
                  <a:srgbClr val="0A000A"/>
                </a:solidFill>
                <a:latin typeface="Calibri"/>
                <a:cs typeface="Calibri"/>
              </a:rPr>
              <a:t>−</a:t>
            </a:r>
            <a:r>
              <a:rPr sz="600" spc="75" dirty="0">
                <a:solidFill>
                  <a:srgbClr val="0A000A"/>
                </a:solidFill>
                <a:latin typeface="Arial"/>
                <a:cs typeface="Arial"/>
              </a:rPr>
              <a:t>c</a:t>
            </a:r>
            <a:r>
              <a:rPr sz="600" spc="-55" dirty="0">
                <a:solidFill>
                  <a:srgbClr val="0A000A"/>
                </a:solidFill>
                <a:latin typeface="Arial"/>
                <a:cs typeface="Arial"/>
              </a:rPr>
              <a:t> </a:t>
            </a:r>
            <a:r>
              <a:rPr sz="600" spc="-30" dirty="0">
                <a:solidFill>
                  <a:srgbClr val="0A000A"/>
                </a:solidFill>
                <a:latin typeface="Arial"/>
                <a:cs typeface="Arial"/>
              </a:rPr>
              <a:t>a</a:t>
            </a:r>
            <a:r>
              <a:rPr sz="600" spc="-55" dirty="0">
                <a:solidFill>
                  <a:srgbClr val="0A000A"/>
                </a:solidFill>
                <a:latin typeface="Arial"/>
                <a:cs typeface="Arial"/>
              </a:rPr>
              <a:t> </a:t>
            </a:r>
            <a:r>
              <a:rPr sz="600" spc="15" dirty="0">
                <a:solidFill>
                  <a:srgbClr val="0A000A"/>
                </a:solidFill>
                <a:latin typeface="Arial"/>
                <a:cs typeface="Arial"/>
              </a:rPr>
              <a:t>r</a:t>
            </a:r>
            <a:r>
              <a:rPr sz="600" spc="-55" dirty="0">
                <a:solidFill>
                  <a:srgbClr val="0A000A"/>
                </a:solidFill>
                <a:latin typeface="Arial"/>
                <a:cs typeface="Arial"/>
              </a:rPr>
              <a:t> e </a:t>
            </a:r>
            <a:r>
              <a:rPr sz="600" spc="25" dirty="0">
                <a:solidFill>
                  <a:srgbClr val="0A000A"/>
                </a:solidFill>
                <a:latin typeface="Arial"/>
                <a:cs typeface="Arial"/>
              </a:rPr>
              <a:t>f</a:t>
            </a:r>
            <a:r>
              <a:rPr sz="600" spc="-55" dirty="0">
                <a:solidFill>
                  <a:srgbClr val="0A000A"/>
                </a:solidFill>
                <a:latin typeface="Arial"/>
                <a:cs typeface="Arial"/>
              </a:rPr>
              <a:t> </a:t>
            </a:r>
            <a:r>
              <a:rPr sz="600" spc="-10" dirty="0">
                <a:solidFill>
                  <a:srgbClr val="0A000A"/>
                </a:solidFill>
                <a:latin typeface="Arial"/>
                <a:cs typeface="Arial"/>
              </a:rPr>
              <a:t>u</a:t>
            </a:r>
            <a:r>
              <a:rPr sz="600" spc="-55" dirty="0">
                <a:solidFill>
                  <a:srgbClr val="0A000A"/>
                </a:solidFill>
                <a:latin typeface="Arial"/>
                <a:cs typeface="Arial"/>
              </a:rPr>
              <a:t> </a:t>
            </a:r>
            <a:r>
              <a:rPr sz="600" spc="15" dirty="0">
                <a:solidFill>
                  <a:srgbClr val="0A000A"/>
                </a:solidFill>
                <a:latin typeface="Arial"/>
                <a:cs typeface="Arial"/>
              </a:rPr>
              <a:t>l</a:t>
            </a:r>
            <a:r>
              <a:rPr sz="600" spc="10" dirty="0">
                <a:solidFill>
                  <a:srgbClr val="0A000A"/>
                </a:solidFill>
                <a:latin typeface="Arial"/>
                <a:cs typeface="Arial"/>
              </a:rPr>
              <a:t> </a:t>
            </a:r>
            <a:r>
              <a:rPr sz="600" spc="45" dirty="0">
                <a:solidFill>
                  <a:srgbClr val="0A000A"/>
                </a:solidFill>
                <a:latin typeface="Arial"/>
                <a:cs typeface="Arial"/>
              </a:rPr>
              <a:t>(</a:t>
            </a:r>
            <a:r>
              <a:rPr sz="600" spc="-90" dirty="0">
                <a:solidFill>
                  <a:srgbClr val="0A000A"/>
                </a:solidFill>
                <a:latin typeface="Arial"/>
                <a:cs typeface="Arial"/>
              </a:rPr>
              <a:t> </a:t>
            </a:r>
            <a:r>
              <a:rPr sz="600" spc="-5" dirty="0">
                <a:solidFill>
                  <a:srgbClr val="0A000A"/>
                </a:solidFill>
                <a:latin typeface="Arial"/>
                <a:cs typeface="Arial"/>
              </a:rPr>
              <a:t>P1</a:t>
            </a:r>
            <a:r>
              <a:rPr sz="600" spc="-90" dirty="0">
                <a:solidFill>
                  <a:srgbClr val="0A000A"/>
                </a:solidFill>
                <a:latin typeface="Arial"/>
                <a:cs typeface="Arial"/>
              </a:rPr>
              <a:t> </a:t>
            </a:r>
            <a:r>
              <a:rPr sz="600" spc="45" dirty="0">
                <a:solidFill>
                  <a:srgbClr val="0A000A"/>
                </a:solidFill>
                <a:latin typeface="Arial"/>
                <a:cs typeface="Arial"/>
              </a:rPr>
              <a:t>)</a:t>
            </a:r>
            <a:r>
              <a:rPr sz="600" spc="200" dirty="0">
                <a:solidFill>
                  <a:srgbClr val="0A000A"/>
                </a:solidFill>
                <a:latin typeface="Arial"/>
                <a:cs typeface="Arial"/>
              </a:rPr>
              <a:t> </a:t>
            </a:r>
            <a:r>
              <a:rPr sz="600" spc="75" dirty="0">
                <a:solidFill>
                  <a:srgbClr val="0A000A"/>
                </a:solidFill>
                <a:latin typeface="Arial"/>
                <a:cs typeface="Arial"/>
              </a:rPr>
              <a:t>=</a:t>
            </a:r>
            <a:r>
              <a:rPr sz="600" i="1" spc="75" dirty="0">
                <a:solidFill>
                  <a:srgbClr val="0A000A"/>
                </a:solidFill>
                <a:latin typeface="Verdana"/>
                <a:cs typeface="Verdana"/>
              </a:rPr>
              <a:t>&gt;</a:t>
            </a:r>
            <a:r>
              <a:rPr sz="600" spc="75" dirty="0">
                <a:solidFill>
                  <a:srgbClr val="0A000A"/>
                </a:solidFill>
                <a:latin typeface="Arial"/>
                <a:cs typeface="Arial"/>
              </a:rPr>
              <a:t>r</a:t>
            </a:r>
            <a:r>
              <a:rPr sz="600" spc="-60" dirty="0">
                <a:solidFill>
                  <a:srgbClr val="0A000A"/>
                </a:solidFill>
                <a:latin typeface="Arial"/>
                <a:cs typeface="Arial"/>
              </a:rPr>
              <a:t> </a:t>
            </a:r>
            <a:r>
              <a:rPr sz="600" spc="-55" dirty="0">
                <a:solidFill>
                  <a:srgbClr val="0A000A"/>
                </a:solidFill>
                <a:latin typeface="Arial"/>
                <a:cs typeface="Arial"/>
              </a:rPr>
              <a:t>e</a:t>
            </a:r>
            <a:r>
              <a:rPr sz="600" spc="-60" dirty="0">
                <a:solidFill>
                  <a:srgbClr val="0A000A"/>
                </a:solidFill>
                <a:latin typeface="Arial"/>
                <a:cs typeface="Arial"/>
              </a:rPr>
              <a:t> s </a:t>
            </a:r>
            <a:r>
              <a:rPr sz="600" spc="-10" dirty="0">
                <a:solidFill>
                  <a:srgbClr val="0A000A"/>
                </a:solidFill>
                <a:latin typeface="Arial"/>
                <a:cs typeface="Arial"/>
              </a:rPr>
              <a:t>p</a:t>
            </a:r>
            <a:r>
              <a:rPr sz="600" spc="-60" dirty="0">
                <a:solidFill>
                  <a:srgbClr val="0A000A"/>
                </a:solidFill>
                <a:latin typeface="Arial"/>
                <a:cs typeface="Arial"/>
              </a:rPr>
              <a:t> </a:t>
            </a:r>
            <a:r>
              <a:rPr sz="600" spc="-20" dirty="0">
                <a:solidFill>
                  <a:srgbClr val="0A000A"/>
                </a:solidFill>
                <a:latin typeface="Arial"/>
                <a:cs typeface="Arial"/>
              </a:rPr>
              <a:t>o</a:t>
            </a:r>
            <a:r>
              <a:rPr sz="600" spc="-60" dirty="0">
                <a:solidFill>
                  <a:srgbClr val="0A000A"/>
                </a:solidFill>
                <a:latin typeface="Arial"/>
                <a:cs typeface="Arial"/>
              </a:rPr>
              <a:t> </a:t>
            </a:r>
            <a:r>
              <a:rPr sz="600" spc="-10" dirty="0">
                <a:solidFill>
                  <a:srgbClr val="0A000A"/>
                </a:solidFill>
                <a:latin typeface="Arial"/>
                <a:cs typeface="Arial"/>
              </a:rPr>
              <a:t>n</a:t>
            </a:r>
            <a:r>
              <a:rPr sz="600" spc="-60" dirty="0">
                <a:solidFill>
                  <a:srgbClr val="0A000A"/>
                </a:solidFill>
                <a:latin typeface="Arial"/>
                <a:cs typeface="Arial"/>
              </a:rPr>
              <a:t> s </a:t>
            </a:r>
            <a:r>
              <a:rPr sz="600" spc="15" dirty="0">
                <a:solidFill>
                  <a:srgbClr val="0A000A"/>
                </a:solidFill>
                <a:latin typeface="Arial"/>
                <a:cs typeface="Arial"/>
              </a:rPr>
              <a:t>i</a:t>
            </a:r>
            <a:r>
              <a:rPr sz="600" spc="-60" dirty="0">
                <a:solidFill>
                  <a:srgbClr val="0A000A"/>
                </a:solidFill>
                <a:latin typeface="Arial"/>
                <a:cs typeface="Arial"/>
              </a:rPr>
              <a:t> </a:t>
            </a:r>
            <a:r>
              <a:rPr sz="600" spc="-10" dirty="0">
                <a:solidFill>
                  <a:srgbClr val="0A000A"/>
                </a:solidFill>
                <a:latin typeface="Arial"/>
                <a:cs typeface="Arial"/>
              </a:rPr>
              <a:t>b</a:t>
            </a:r>
            <a:r>
              <a:rPr sz="600" spc="-60" dirty="0">
                <a:solidFill>
                  <a:srgbClr val="0A000A"/>
                </a:solidFill>
                <a:latin typeface="Arial"/>
                <a:cs typeface="Arial"/>
              </a:rPr>
              <a:t> </a:t>
            </a:r>
            <a:r>
              <a:rPr sz="600" spc="15" dirty="0">
                <a:solidFill>
                  <a:srgbClr val="0A000A"/>
                </a:solidFill>
                <a:latin typeface="Arial"/>
                <a:cs typeface="Arial"/>
              </a:rPr>
              <a:t>l</a:t>
            </a:r>
            <a:r>
              <a:rPr sz="600" spc="-60" dirty="0">
                <a:solidFill>
                  <a:srgbClr val="0A000A"/>
                </a:solidFill>
                <a:latin typeface="Arial"/>
                <a:cs typeface="Arial"/>
              </a:rPr>
              <a:t> </a:t>
            </a:r>
            <a:r>
              <a:rPr sz="600" spc="-55" dirty="0">
                <a:solidFill>
                  <a:srgbClr val="0A000A"/>
                </a:solidFill>
                <a:latin typeface="Arial"/>
                <a:cs typeface="Arial"/>
              </a:rPr>
              <a:t>e</a:t>
            </a:r>
            <a:r>
              <a:rPr sz="600" spc="10" dirty="0">
                <a:solidFill>
                  <a:srgbClr val="0A000A"/>
                </a:solidFill>
                <a:latin typeface="Arial"/>
                <a:cs typeface="Arial"/>
              </a:rPr>
              <a:t> </a:t>
            </a:r>
            <a:r>
              <a:rPr sz="600" spc="45" dirty="0">
                <a:solidFill>
                  <a:srgbClr val="0A000A"/>
                </a:solidFill>
                <a:latin typeface="Arial"/>
                <a:cs typeface="Arial"/>
              </a:rPr>
              <a:t>(</a:t>
            </a:r>
            <a:r>
              <a:rPr sz="600" spc="-90" dirty="0">
                <a:solidFill>
                  <a:srgbClr val="0A000A"/>
                </a:solidFill>
                <a:latin typeface="Arial"/>
                <a:cs typeface="Arial"/>
              </a:rPr>
              <a:t> </a:t>
            </a:r>
            <a:r>
              <a:rPr sz="600" spc="-5" dirty="0">
                <a:solidFill>
                  <a:srgbClr val="0A000A"/>
                </a:solidFill>
                <a:latin typeface="Arial"/>
                <a:cs typeface="Arial"/>
              </a:rPr>
              <a:t>P1</a:t>
            </a:r>
            <a:r>
              <a:rPr sz="600" spc="-40" dirty="0">
                <a:solidFill>
                  <a:srgbClr val="0A000A"/>
                </a:solidFill>
                <a:latin typeface="Arial"/>
                <a:cs typeface="Arial"/>
              </a:rPr>
              <a:t> </a:t>
            </a:r>
            <a:r>
              <a:rPr sz="600" spc="45" dirty="0">
                <a:solidFill>
                  <a:srgbClr val="0A000A"/>
                </a:solidFill>
                <a:latin typeface="Arial"/>
                <a:cs typeface="Arial"/>
              </a:rPr>
              <a:t>)</a:t>
            </a:r>
            <a:r>
              <a:rPr sz="600" spc="-55" dirty="0">
                <a:solidFill>
                  <a:srgbClr val="0A000A"/>
                </a:solidFill>
                <a:latin typeface="Arial"/>
                <a:cs typeface="Arial"/>
              </a:rPr>
              <a:t> </a:t>
            </a:r>
            <a:r>
              <a:rPr sz="600" spc="5" dirty="0">
                <a:solidFill>
                  <a:srgbClr val="0A000A"/>
                </a:solidFill>
                <a:latin typeface="Arial"/>
                <a:cs typeface="Arial"/>
              </a:rPr>
              <a:t>. </a:t>
            </a:r>
            <a:r>
              <a:rPr sz="600" spc="15" dirty="0">
                <a:solidFill>
                  <a:srgbClr val="0A000A"/>
                </a:solidFill>
                <a:latin typeface="Arial"/>
                <a:cs typeface="Arial"/>
              </a:rPr>
              <a:t>r</a:t>
            </a:r>
            <a:r>
              <a:rPr sz="600" spc="-95" dirty="0">
                <a:solidFill>
                  <a:srgbClr val="0A000A"/>
                </a:solidFill>
                <a:latin typeface="Arial"/>
                <a:cs typeface="Arial"/>
              </a:rPr>
              <a:t> </a:t>
            </a:r>
            <a:r>
              <a:rPr sz="600" spc="-20" dirty="0">
                <a:solidFill>
                  <a:srgbClr val="0A000A"/>
                </a:solidFill>
                <a:latin typeface="Arial"/>
                <a:cs typeface="Arial"/>
              </a:rPr>
              <a:t>9</a:t>
            </a:r>
            <a:r>
              <a:rPr sz="600" spc="385" dirty="0">
                <a:solidFill>
                  <a:srgbClr val="0A000A"/>
                </a:solidFill>
                <a:latin typeface="Arial"/>
                <a:cs typeface="Arial"/>
              </a:rPr>
              <a:t> </a:t>
            </a:r>
            <a:r>
              <a:rPr sz="600" spc="5" dirty="0">
                <a:solidFill>
                  <a:srgbClr val="0A000A"/>
                </a:solidFill>
                <a:latin typeface="Arial"/>
                <a:cs typeface="Arial"/>
              </a:rPr>
              <a:t>:</a:t>
            </a:r>
            <a:r>
              <a:rPr sz="600" spc="360" dirty="0">
                <a:solidFill>
                  <a:srgbClr val="0A000A"/>
                </a:solidFill>
                <a:latin typeface="Arial"/>
                <a:cs typeface="Arial"/>
              </a:rPr>
              <a:t> </a:t>
            </a:r>
            <a:r>
              <a:rPr sz="600" spc="20" dirty="0">
                <a:solidFill>
                  <a:srgbClr val="0A000A"/>
                </a:solidFill>
                <a:latin typeface="Arial"/>
                <a:cs typeface="Arial"/>
              </a:rPr>
              <a:t>harms</a:t>
            </a:r>
            <a:r>
              <a:rPr sz="600" spc="-50" dirty="0">
                <a:solidFill>
                  <a:srgbClr val="0A000A"/>
                </a:solidFill>
                <a:latin typeface="Arial"/>
                <a:cs typeface="Arial"/>
              </a:rPr>
              <a:t> </a:t>
            </a:r>
            <a:r>
              <a:rPr sz="600" spc="45" dirty="0">
                <a:solidFill>
                  <a:srgbClr val="0A000A"/>
                </a:solidFill>
                <a:latin typeface="Arial"/>
                <a:cs typeface="Arial"/>
              </a:rPr>
              <a:t>(</a:t>
            </a:r>
            <a:r>
              <a:rPr sz="600" spc="-90" dirty="0">
                <a:solidFill>
                  <a:srgbClr val="0A000A"/>
                </a:solidFill>
                <a:latin typeface="Arial"/>
                <a:cs typeface="Arial"/>
              </a:rPr>
              <a:t> </a:t>
            </a:r>
            <a:r>
              <a:rPr sz="600" spc="-5" dirty="0">
                <a:solidFill>
                  <a:srgbClr val="0A000A"/>
                </a:solidFill>
                <a:latin typeface="Arial"/>
                <a:cs typeface="Arial"/>
              </a:rPr>
              <a:t>P1</a:t>
            </a:r>
            <a:r>
              <a:rPr sz="600" spc="-45" dirty="0">
                <a:solidFill>
                  <a:srgbClr val="0A000A"/>
                </a:solidFill>
                <a:latin typeface="Arial"/>
                <a:cs typeface="Arial"/>
              </a:rPr>
              <a:t> </a:t>
            </a:r>
            <a:r>
              <a:rPr sz="600" spc="5" dirty="0">
                <a:solidFill>
                  <a:srgbClr val="0A000A"/>
                </a:solidFill>
                <a:latin typeface="Arial"/>
                <a:cs typeface="Arial"/>
              </a:rPr>
              <a:t>,</a:t>
            </a:r>
            <a:r>
              <a:rPr sz="600" spc="325" dirty="0">
                <a:solidFill>
                  <a:srgbClr val="0A000A"/>
                </a:solidFill>
                <a:latin typeface="Arial"/>
                <a:cs typeface="Arial"/>
              </a:rPr>
              <a:t> </a:t>
            </a:r>
            <a:r>
              <a:rPr sz="600" spc="-5" dirty="0">
                <a:solidFill>
                  <a:srgbClr val="0A000A"/>
                </a:solidFill>
                <a:latin typeface="Arial"/>
                <a:cs typeface="Arial"/>
              </a:rPr>
              <a:t>P2</a:t>
            </a:r>
            <a:r>
              <a:rPr sz="600" spc="-70" dirty="0">
                <a:solidFill>
                  <a:srgbClr val="0A000A"/>
                </a:solidFill>
                <a:latin typeface="Arial"/>
                <a:cs typeface="Arial"/>
              </a:rPr>
              <a:t> </a:t>
            </a:r>
            <a:r>
              <a:rPr sz="600" spc="45" dirty="0">
                <a:solidFill>
                  <a:srgbClr val="0A000A"/>
                </a:solidFill>
                <a:latin typeface="Arial"/>
                <a:cs typeface="Arial"/>
              </a:rPr>
              <a:t>)</a:t>
            </a:r>
            <a:r>
              <a:rPr sz="600" dirty="0">
                <a:solidFill>
                  <a:srgbClr val="0A000A"/>
                </a:solidFill>
                <a:latin typeface="Arial"/>
                <a:cs typeface="Arial"/>
              </a:rPr>
              <a:t> </a:t>
            </a:r>
            <a:r>
              <a:rPr sz="600" spc="75" dirty="0">
                <a:solidFill>
                  <a:srgbClr val="0A000A"/>
                </a:solidFill>
                <a:latin typeface="Arial"/>
                <a:cs typeface="Arial"/>
              </a:rPr>
              <a:t>,</a:t>
            </a:r>
            <a:r>
              <a:rPr sz="600" spc="75" dirty="0">
                <a:solidFill>
                  <a:srgbClr val="0A000A"/>
                </a:solidFill>
                <a:latin typeface="Calibri"/>
                <a:cs typeface="Calibri"/>
              </a:rPr>
              <a:t>−</a:t>
            </a:r>
            <a:r>
              <a:rPr sz="600" spc="75" dirty="0">
                <a:solidFill>
                  <a:srgbClr val="0A000A"/>
                </a:solidFill>
                <a:latin typeface="Arial"/>
                <a:cs typeface="Arial"/>
              </a:rPr>
              <a:t>c</a:t>
            </a:r>
            <a:r>
              <a:rPr sz="600" spc="-55" dirty="0">
                <a:solidFill>
                  <a:srgbClr val="0A000A"/>
                </a:solidFill>
                <a:latin typeface="Arial"/>
                <a:cs typeface="Arial"/>
              </a:rPr>
              <a:t> </a:t>
            </a:r>
            <a:r>
              <a:rPr sz="600" spc="-30" dirty="0">
                <a:solidFill>
                  <a:srgbClr val="0A000A"/>
                </a:solidFill>
                <a:latin typeface="Arial"/>
                <a:cs typeface="Arial"/>
              </a:rPr>
              <a:t>a</a:t>
            </a:r>
            <a:r>
              <a:rPr sz="600" spc="-55" dirty="0">
                <a:solidFill>
                  <a:srgbClr val="0A000A"/>
                </a:solidFill>
                <a:latin typeface="Arial"/>
                <a:cs typeface="Arial"/>
              </a:rPr>
              <a:t> </a:t>
            </a:r>
            <a:r>
              <a:rPr sz="600" spc="15" dirty="0">
                <a:solidFill>
                  <a:srgbClr val="0A000A"/>
                </a:solidFill>
                <a:latin typeface="Arial"/>
                <a:cs typeface="Arial"/>
              </a:rPr>
              <a:t>r</a:t>
            </a:r>
            <a:r>
              <a:rPr sz="600" spc="-55" dirty="0">
                <a:solidFill>
                  <a:srgbClr val="0A000A"/>
                </a:solidFill>
                <a:latin typeface="Arial"/>
                <a:cs typeface="Arial"/>
              </a:rPr>
              <a:t> e </a:t>
            </a:r>
            <a:r>
              <a:rPr sz="600" spc="25" dirty="0">
                <a:solidFill>
                  <a:srgbClr val="0A000A"/>
                </a:solidFill>
                <a:latin typeface="Arial"/>
                <a:cs typeface="Arial"/>
              </a:rPr>
              <a:t>f</a:t>
            </a:r>
            <a:r>
              <a:rPr sz="600" spc="-55" dirty="0">
                <a:solidFill>
                  <a:srgbClr val="0A000A"/>
                </a:solidFill>
                <a:latin typeface="Arial"/>
                <a:cs typeface="Arial"/>
              </a:rPr>
              <a:t> </a:t>
            </a:r>
            <a:r>
              <a:rPr sz="600" spc="-10" dirty="0">
                <a:solidFill>
                  <a:srgbClr val="0A000A"/>
                </a:solidFill>
                <a:latin typeface="Arial"/>
                <a:cs typeface="Arial"/>
              </a:rPr>
              <a:t>u</a:t>
            </a:r>
            <a:r>
              <a:rPr sz="600" spc="-55" dirty="0">
                <a:solidFill>
                  <a:srgbClr val="0A000A"/>
                </a:solidFill>
                <a:latin typeface="Arial"/>
                <a:cs typeface="Arial"/>
              </a:rPr>
              <a:t> </a:t>
            </a:r>
            <a:r>
              <a:rPr sz="600" spc="15" dirty="0">
                <a:solidFill>
                  <a:srgbClr val="0A000A"/>
                </a:solidFill>
                <a:latin typeface="Arial"/>
                <a:cs typeface="Arial"/>
              </a:rPr>
              <a:t>l</a:t>
            </a:r>
            <a:r>
              <a:rPr sz="600" spc="10" dirty="0">
                <a:solidFill>
                  <a:srgbClr val="0A000A"/>
                </a:solidFill>
                <a:latin typeface="Arial"/>
                <a:cs typeface="Arial"/>
              </a:rPr>
              <a:t> </a:t>
            </a:r>
            <a:r>
              <a:rPr sz="600" spc="45" dirty="0">
                <a:solidFill>
                  <a:srgbClr val="0A000A"/>
                </a:solidFill>
                <a:latin typeface="Arial"/>
                <a:cs typeface="Arial"/>
              </a:rPr>
              <a:t>(</a:t>
            </a:r>
            <a:r>
              <a:rPr sz="600" spc="-90" dirty="0">
                <a:solidFill>
                  <a:srgbClr val="0A000A"/>
                </a:solidFill>
                <a:latin typeface="Arial"/>
                <a:cs typeface="Arial"/>
              </a:rPr>
              <a:t> </a:t>
            </a:r>
            <a:r>
              <a:rPr sz="600" spc="-5" dirty="0">
                <a:solidFill>
                  <a:srgbClr val="0A000A"/>
                </a:solidFill>
                <a:latin typeface="Arial"/>
                <a:cs typeface="Arial"/>
              </a:rPr>
              <a:t>P2</a:t>
            </a:r>
            <a:r>
              <a:rPr sz="600" spc="-90" dirty="0">
                <a:solidFill>
                  <a:srgbClr val="0A000A"/>
                </a:solidFill>
                <a:latin typeface="Arial"/>
                <a:cs typeface="Arial"/>
              </a:rPr>
              <a:t> </a:t>
            </a:r>
            <a:r>
              <a:rPr sz="600" spc="45" dirty="0">
                <a:solidFill>
                  <a:srgbClr val="0A000A"/>
                </a:solidFill>
                <a:latin typeface="Arial"/>
                <a:cs typeface="Arial"/>
              </a:rPr>
              <a:t>)</a:t>
            </a:r>
            <a:r>
              <a:rPr sz="600" spc="200" dirty="0">
                <a:solidFill>
                  <a:srgbClr val="0A000A"/>
                </a:solidFill>
                <a:latin typeface="Arial"/>
                <a:cs typeface="Arial"/>
              </a:rPr>
              <a:t> </a:t>
            </a:r>
            <a:r>
              <a:rPr sz="600" spc="75" dirty="0">
                <a:solidFill>
                  <a:srgbClr val="0A000A"/>
                </a:solidFill>
                <a:latin typeface="Arial"/>
                <a:cs typeface="Arial"/>
              </a:rPr>
              <a:t>=</a:t>
            </a:r>
            <a:r>
              <a:rPr sz="600" i="1" spc="75" dirty="0">
                <a:solidFill>
                  <a:srgbClr val="0A000A"/>
                </a:solidFill>
                <a:latin typeface="Verdana"/>
                <a:cs typeface="Verdana"/>
              </a:rPr>
              <a:t>&gt;</a:t>
            </a:r>
            <a:r>
              <a:rPr sz="600" spc="75" dirty="0">
                <a:solidFill>
                  <a:srgbClr val="0A000A"/>
                </a:solidFill>
                <a:latin typeface="Arial"/>
                <a:cs typeface="Arial"/>
              </a:rPr>
              <a:t>r</a:t>
            </a:r>
            <a:r>
              <a:rPr sz="600" spc="-60" dirty="0">
                <a:solidFill>
                  <a:srgbClr val="0A000A"/>
                </a:solidFill>
                <a:latin typeface="Arial"/>
                <a:cs typeface="Arial"/>
              </a:rPr>
              <a:t> </a:t>
            </a:r>
            <a:r>
              <a:rPr sz="600" spc="-55" dirty="0">
                <a:solidFill>
                  <a:srgbClr val="0A000A"/>
                </a:solidFill>
                <a:latin typeface="Arial"/>
                <a:cs typeface="Arial"/>
              </a:rPr>
              <a:t>e</a:t>
            </a:r>
            <a:r>
              <a:rPr sz="600" spc="-60" dirty="0">
                <a:solidFill>
                  <a:srgbClr val="0A000A"/>
                </a:solidFill>
                <a:latin typeface="Arial"/>
                <a:cs typeface="Arial"/>
              </a:rPr>
              <a:t> s </a:t>
            </a:r>
            <a:r>
              <a:rPr sz="600" spc="-10" dirty="0">
                <a:solidFill>
                  <a:srgbClr val="0A000A"/>
                </a:solidFill>
                <a:latin typeface="Arial"/>
                <a:cs typeface="Arial"/>
              </a:rPr>
              <a:t>p</a:t>
            </a:r>
            <a:r>
              <a:rPr sz="600" spc="-60" dirty="0">
                <a:solidFill>
                  <a:srgbClr val="0A000A"/>
                </a:solidFill>
                <a:latin typeface="Arial"/>
                <a:cs typeface="Arial"/>
              </a:rPr>
              <a:t> </a:t>
            </a:r>
            <a:r>
              <a:rPr sz="600" spc="-20" dirty="0">
                <a:solidFill>
                  <a:srgbClr val="0A000A"/>
                </a:solidFill>
                <a:latin typeface="Arial"/>
                <a:cs typeface="Arial"/>
              </a:rPr>
              <a:t>o</a:t>
            </a:r>
            <a:r>
              <a:rPr sz="600" spc="-60" dirty="0">
                <a:solidFill>
                  <a:srgbClr val="0A000A"/>
                </a:solidFill>
                <a:latin typeface="Arial"/>
                <a:cs typeface="Arial"/>
              </a:rPr>
              <a:t> </a:t>
            </a:r>
            <a:r>
              <a:rPr sz="600" spc="-10" dirty="0">
                <a:solidFill>
                  <a:srgbClr val="0A000A"/>
                </a:solidFill>
                <a:latin typeface="Arial"/>
                <a:cs typeface="Arial"/>
              </a:rPr>
              <a:t>n</a:t>
            </a:r>
            <a:r>
              <a:rPr sz="600" spc="-60" dirty="0">
                <a:solidFill>
                  <a:srgbClr val="0A000A"/>
                </a:solidFill>
                <a:latin typeface="Arial"/>
                <a:cs typeface="Arial"/>
              </a:rPr>
              <a:t> s </a:t>
            </a:r>
            <a:r>
              <a:rPr sz="600" spc="15" dirty="0">
                <a:solidFill>
                  <a:srgbClr val="0A000A"/>
                </a:solidFill>
                <a:latin typeface="Arial"/>
                <a:cs typeface="Arial"/>
              </a:rPr>
              <a:t>i</a:t>
            </a:r>
            <a:r>
              <a:rPr sz="600" spc="-60" dirty="0">
                <a:solidFill>
                  <a:srgbClr val="0A000A"/>
                </a:solidFill>
                <a:latin typeface="Arial"/>
                <a:cs typeface="Arial"/>
              </a:rPr>
              <a:t> </a:t>
            </a:r>
            <a:r>
              <a:rPr sz="600" spc="-10" dirty="0">
                <a:solidFill>
                  <a:srgbClr val="0A000A"/>
                </a:solidFill>
                <a:latin typeface="Arial"/>
                <a:cs typeface="Arial"/>
              </a:rPr>
              <a:t>b</a:t>
            </a:r>
            <a:r>
              <a:rPr sz="600" spc="-60" dirty="0">
                <a:solidFill>
                  <a:srgbClr val="0A000A"/>
                </a:solidFill>
                <a:latin typeface="Arial"/>
                <a:cs typeface="Arial"/>
              </a:rPr>
              <a:t> </a:t>
            </a:r>
            <a:r>
              <a:rPr sz="600" spc="15" dirty="0">
                <a:solidFill>
                  <a:srgbClr val="0A000A"/>
                </a:solidFill>
                <a:latin typeface="Arial"/>
                <a:cs typeface="Arial"/>
              </a:rPr>
              <a:t>l</a:t>
            </a:r>
            <a:r>
              <a:rPr sz="600" spc="-60" dirty="0">
                <a:solidFill>
                  <a:srgbClr val="0A000A"/>
                </a:solidFill>
                <a:latin typeface="Arial"/>
                <a:cs typeface="Arial"/>
              </a:rPr>
              <a:t> </a:t>
            </a:r>
            <a:r>
              <a:rPr sz="600" spc="-55" dirty="0">
                <a:solidFill>
                  <a:srgbClr val="0A000A"/>
                </a:solidFill>
                <a:latin typeface="Arial"/>
                <a:cs typeface="Arial"/>
              </a:rPr>
              <a:t>e</a:t>
            </a:r>
            <a:r>
              <a:rPr sz="600" spc="10" dirty="0">
                <a:solidFill>
                  <a:srgbClr val="0A000A"/>
                </a:solidFill>
                <a:latin typeface="Arial"/>
                <a:cs typeface="Arial"/>
              </a:rPr>
              <a:t> </a:t>
            </a:r>
            <a:r>
              <a:rPr sz="600" spc="45" dirty="0">
                <a:solidFill>
                  <a:srgbClr val="0A000A"/>
                </a:solidFill>
                <a:latin typeface="Arial"/>
                <a:cs typeface="Arial"/>
              </a:rPr>
              <a:t>(</a:t>
            </a:r>
            <a:r>
              <a:rPr sz="600" spc="-90" dirty="0">
                <a:solidFill>
                  <a:srgbClr val="0A000A"/>
                </a:solidFill>
                <a:latin typeface="Arial"/>
                <a:cs typeface="Arial"/>
              </a:rPr>
              <a:t> </a:t>
            </a:r>
            <a:r>
              <a:rPr sz="600" spc="-5" dirty="0">
                <a:solidFill>
                  <a:srgbClr val="0A000A"/>
                </a:solidFill>
                <a:latin typeface="Arial"/>
                <a:cs typeface="Arial"/>
              </a:rPr>
              <a:t>P2</a:t>
            </a:r>
            <a:r>
              <a:rPr sz="600" spc="-40" dirty="0">
                <a:solidFill>
                  <a:srgbClr val="0A000A"/>
                </a:solidFill>
                <a:latin typeface="Arial"/>
                <a:cs typeface="Arial"/>
              </a:rPr>
              <a:t> </a:t>
            </a:r>
            <a:r>
              <a:rPr sz="600" spc="45" dirty="0">
                <a:solidFill>
                  <a:srgbClr val="0A000A"/>
                </a:solidFill>
                <a:latin typeface="Arial"/>
                <a:cs typeface="Arial"/>
              </a:rPr>
              <a:t>)</a:t>
            </a:r>
            <a:r>
              <a:rPr sz="600" spc="-55" dirty="0">
                <a:solidFill>
                  <a:srgbClr val="0A000A"/>
                </a:solidFill>
                <a:latin typeface="Arial"/>
                <a:cs typeface="Arial"/>
              </a:rPr>
              <a:t> </a:t>
            </a:r>
            <a:r>
              <a:rPr sz="600" spc="5" dirty="0">
                <a:solidFill>
                  <a:srgbClr val="0A000A"/>
                </a:solidFill>
                <a:latin typeface="Arial"/>
                <a:cs typeface="Arial"/>
              </a:rPr>
              <a:t>.</a:t>
            </a:r>
            <a:endParaRPr sz="600">
              <a:latin typeface="Arial"/>
              <a:cs typeface="Arial"/>
            </a:endParaRPr>
          </a:p>
          <a:p>
            <a:pPr marL="17145">
              <a:lnSpc>
                <a:spcPts val="660"/>
              </a:lnSpc>
            </a:pPr>
            <a:r>
              <a:rPr sz="600" dirty="0">
                <a:solidFill>
                  <a:srgbClr val="0A000A"/>
                </a:solidFill>
                <a:latin typeface="Arial"/>
                <a:cs typeface="Arial"/>
              </a:rPr>
              <a:t>r</a:t>
            </a:r>
            <a:r>
              <a:rPr sz="600" spc="-95" dirty="0">
                <a:solidFill>
                  <a:srgbClr val="0A000A"/>
                </a:solidFill>
                <a:latin typeface="Arial"/>
                <a:cs typeface="Arial"/>
              </a:rPr>
              <a:t> </a:t>
            </a:r>
            <a:r>
              <a:rPr sz="600" dirty="0">
                <a:solidFill>
                  <a:srgbClr val="0A000A"/>
                </a:solidFill>
                <a:latin typeface="Arial"/>
                <a:cs typeface="Arial"/>
              </a:rPr>
              <a:t>10</a:t>
            </a:r>
            <a:r>
              <a:rPr sz="600" spc="409" dirty="0">
                <a:solidFill>
                  <a:srgbClr val="0A000A"/>
                </a:solidFill>
                <a:latin typeface="Arial"/>
                <a:cs typeface="Arial"/>
              </a:rPr>
              <a:t> </a:t>
            </a:r>
            <a:r>
              <a:rPr sz="600" spc="90" dirty="0">
                <a:solidFill>
                  <a:srgbClr val="0A000A"/>
                </a:solidFill>
                <a:latin typeface="Arial"/>
                <a:cs typeface="Arial"/>
              </a:rPr>
              <a:t>:</a:t>
            </a:r>
            <a:r>
              <a:rPr sz="600" spc="90" dirty="0">
                <a:solidFill>
                  <a:srgbClr val="0A000A"/>
                </a:solidFill>
                <a:latin typeface="Calibri"/>
                <a:cs typeface="Calibri"/>
              </a:rPr>
              <a:t>−</a:t>
            </a:r>
            <a:r>
              <a:rPr sz="600" spc="90" dirty="0">
                <a:solidFill>
                  <a:srgbClr val="0A000A"/>
                </a:solidFill>
                <a:latin typeface="Arial"/>
                <a:cs typeface="Arial"/>
              </a:rPr>
              <a:t>l</a:t>
            </a:r>
            <a:r>
              <a:rPr sz="600" spc="-50" dirty="0">
                <a:solidFill>
                  <a:srgbClr val="0A000A"/>
                </a:solidFill>
                <a:latin typeface="Arial"/>
                <a:cs typeface="Arial"/>
              </a:rPr>
              <a:t> </a:t>
            </a:r>
            <a:r>
              <a:rPr sz="600" spc="-60" dirty="0">
                <a:solidFill>
                  <a:srgbClr val="0A000A"/>
                </a:solidFill>
                <a:latin typeface="Arial"/>
                <a:cs typeface="Arial"/>
              </a:rPr>
              <a:t>e</a:t>
            </a:r>
            <a:r>
              <a:rPr sz="600" spc="-50" dirty="0">
                <a:solidFill>
                  <a:srgbClr val="0A000A"/>
                </a:solidFill>
                <a:latin typeface="Arial"/>
                <a:cs typeface="Arial"/>
              </a:rPr>
              <a:t> </a:t>
            </a:r>
            <a:r>
              <a:rPr sz="600" spc="-25" dirty="0">
                <a:solidFill>
                  <a:srgbClr val="0A000A"/>
                </a:solidFill>
                <a:latin typeface="Arial"/>
                <a:cs typeface="Arial"/>
              </a:rPr>
              <a:t>g</a:t>
            </a:r>
            <a:r>
              <a:rPr sz="600" spc="-50" dirty="0">
                <a:solidFill>
                  <a:srgbClr val="0A000A"/>
                </a:solidFill>
                <a:latin typeface="Arial"/>
                <a:cs typeface="Arial"/>
              </a:rPr>
              <a:t> </a:t>
            </a:r>
            <a:r>
              <a:rPr sz="600" dirty="0">
                <a:solidFill>
                  <a:srgbClr val="0A000A"/>
                </a:solidFill>
                <a:latin typeface="Arial"/>
                <a:cs typeface="Arial"/>
              </a:rPr>
              <a:t>i</a:t>
            </a:r>
            <a:r>
              <a:rPr sz="600" spc="-45" dirty="0">
                <a:solidFill>
                  <a:srgbClr val="0A000A"/>
                </a:solidFill>
                <a:latin typeface="Arial"/>
                <a:cs typeface="Arial"/>
              </a:rPr>
              <a:t> </a:t>
            </a:r>
            <a:r>
              <a:rPr sz="600" spc="60" dirty="0">
                <a:solidFill>
                  <a:srgbClr val="0A000A"/>
                </a:solidFill>
                <a:latin typeface="Arial"/>
                <a:cs typeface="Arial"/>
              </a:rPr>
              <a:t>t</a:t>
            </a:r>
            <a:r>
              <a:rPr sz="600" spc="-50" dirty="0">
                <a:solidFill>
                  <a:srgbClr val="0A000A"/>
                </a:solidFill>
                <a:latin typeface="Arial"/>
                <a:cs typeface="Arial"/>
              </a:rPr>
              <a:t> </a:t>
            </a:r>
            <a:r>
              <a:rPr sz="600" dirty="0">
                <a:solidFill>
                  <a:srgbClr val="0A000A"/>
                </a:solidFill>
                <a:latin typeface="Arial"/>
                <a:cs typeface="Arial"/>
              </a:rPr>
              <a:t>i</a:t>
            </a:r>
            <a:r>
              <a:rPr sz="600" spc="-50" dirty="0">
                <a:solidFill>
                  <a:srgbClr val="0A000A"/>
                </a:solidFill>
                <a:latin typeface="Arial"/>
                <a:cs typeface="Arial"/>
              </a:rPr>
              <a:t> </a:t>
            </a:r>
            <a:r>
              <a:rPr sz="600" dirty="0">
                <a:solidFill>
                  <a:srgbClr val="0A000A"/>
                </a:solidFill>
                <a:latin typeface="Arial"/>
                <a:cs typeface="Arial"/>
              </a:rPr>
              <a:t>m</a:t>
            </a:r>
            <a:r>
              <a:rPr sz="600" spc="-50" dirty="0">
                <a:solidFill>
                  <a:srgbClr val="0A000A"/>
                </a:solidFill>
                <a:latin typeface="Arial"/>
                <a:cs typeface="Arial"/>
              </a:rPr>
              <a:t> </a:t>
            </a:r>
            <a:r>
              <a:rPr sz="600" spc="-40" dirty="0">
                <a:solidFill>
                  <a:srgbClr val="0A000A"/>
                </a:solidFill>
                <a:latin typeface="Arial"/>
                <a:cs typeface="Arial"/>
              </a:rPr>
              <a:t>a</a:t>
            </a:r>
            <a:r>
              <a:rPr sz="600" spc="-50" dirty="0">
                <a:solidFill>
                  <a:srgbClr val="0A000A"/>
                </a:solidFill>
                <a:latin typeface="Arial"/>
                <a:cs typeface="Arial"/>
              </a:rPr>
              <a:t> </a:t>
            </a:r>
            <a:r>
              <a:rPr sz="600" spc="60" dirty="0">
                <a:solidFill>
                  <a:srgbClr val="0A000A"/>
                </a:solidFill>
                <a:latin typeface="Arial"/>
                <a:cs typeface="Arial"/>
              </a:rPr>
              <a:t>t</a:t>
            </a:r>
            <a:r>
              <a:rPr sz="600" spc="-50" dirty="0">
                <a:solidFill>
                  <a:srgbClr val="0A000A"/>
                </a:solidFill>
                <a:latin typeface="Arial"/>
                <a:cs typeface="Arial"/>
              </a:rPr>
              <a:t> </a:t>
            </a:r>
            <a:r>
              <a:rPr sz="600" dirty="0">
                <a:solidFill>
                  <a:srgbClr val="0A000A"/>
                </a:solidFill>
                <a:latin typeface="Arial"/>
                <a:cs typeface="Arial"/>
              </a:rPr>
              <a:t>e</a:t>
            </a:r>
            <a:r>
              <a:rPr sz="600" spc="300" dirty="0">
                <a:solidFill>
                  <a:srgbClr val="0A000A"/>
                </a:solidFill>
                <a:latin typeface="Arial"/>
                <a:cs typeface="Arial"/>
              </a:rPr>
              <a:t>  </a:t>
            </a:r>
            <a:r>
              <a:rPr sz="600" spc="-25" dirty="0">
                <a:solidFill>
                  <a:srgbClr val="0A000A"/>
                </a:solidFill>
                <a:latin typeface="Arial"/>
                <a:cs typeface="Arial"/>
              </a:rPr>
              <a:t>c</a:t>
            </a:r>
            <a:r>
              <a:rPr sz="600" spc="-50" dirty="0">
                <a:solidFill>
                  <a:srgbClr val="0A000A"/>
                </a:solidFill>
                <a:latin typeface="Arial"/>
                <a:cs typeface="Arial"/>
              </a:rPr>
              <a:t> </a:t>
            </a:r>
            <a:r>
              <a:rPr sz="600" dirty="0">
                <a:solidFill>
                  <a:srgbClr val="0A000A"/>
                </a:solidFill>
                <a:latin typeface="Arial"/>
                <a:cs typeface="Arial"/>
              </a:rPr>
              <a:t>r</a:t>
            </a:r>
            <a:r>
              <a:rPr sz="600" spc="-50" dirty="0">
                <a:solidFill>
                  <a:srgbClr val="0A000A"/>
                </a:solidFill>
                <a:latin typeface="Arial"/>
                <a:cs typeface="Arial"/>
              </a:rPr>
              <a:t> </a:t>
            </a:r>
            <a:r>
              <a:rPr sz="600" spc="-25" dirty="0">
                <a:solidFill>
                  <a:srgbClr val="0A000A"/>
                </a:solidFill>
                <a:latin typeface="Arial"/>
                <a:cs typeface="Arial"/>
              </a:rPr>
              <a:t>o</a:t>
            </a:r>
            <a:r>
              <a:rPr sz="600" spc="-50" dirty="0">
                <a:solidFill>
                  <a:srgbClr val="0A000A"/>
                </a:solidFill>
                <a:latin typeface="Arial"/>
                <a:cs typeface="Arial"/>
              </a:rPr>
              <a:t> </a:t>
            </a:r>
            <a:r>
              <a:rPr sz="600" spc="-65" dirty="0">
                <a:solidFill>
                  <a:srgbClr val="0A000A"/>
                </a:solidFill>
                <a:latin typeface="Arial"/>
                <a:cs typeface="Arial"/>
              </a:rPr>
              <a:t>s</a:t>
            </a:r>
            <a:r>
              <a:rPr sz="600" spc="-50" dirty="0">
                <a:solidFill>
                  <a:srgbClr val="0A000A"/>
                </a:solidFill>
                <a:latin typeface="Arial"/>
                <a:cs typeface="Arial"/>
              </a:rPr>
              <a:t> </a:t>
            </a:r>
            <a:r>
              <a:rPr sz="600" spc="-60" dirty="0">
                <a:solidFill>
                  <a:srgbClr val="0A000A"/>
                </a:solidFill>
                <a:latin typeface="Arial"/>
                <a:cs typeface="Arial"/>
              </a:rPr>
              <a:t>s</a:t>
            </a:r>
            <a:r>
              <a:rPr sz="600" spc="25" dirty="0">
                <a:solidFill>
                  <a:srgbClr val="0A000A"/>
                </a:solidFill>
                <a:latin typeface="Arial"/>
                <a:cs typeface="Arial"/>
              </a:rPr>
              <a:t> </a:t>
            </a:r>
            <a:r>
              <a:rPr sz="600" spc="70" dirty="0">
                <a:solidFill>
                  <a:srgbClr val="0A000A"/>
                </a:solidFill>
                <a:latin typeface="Arial"/>
                <a:cs typeface="Arial"/>
              </a:rPr>
              <a:t>(V)</a:t>
            </a:r>
            <a:r>
              <a:rPr sz="600" spc="5" dirty="0">
                <a:solidFill>
                  <a:srgbClr val="0A000A"/>
                </a:solidFill>
                <a:latin typeface="Arial"/>
                <a:cs typeface="Arial"/>
              </a:rPr>
              <a:t> </a:t>
            </a:r>
            <a:r>
              <a:rPr sz="600" dirty="0">
                <a:solidFill>
                  <a:srgbClr val="0A000A"/>
                </a:solidFill>
                <a:latin typeface="Arial"/>
                <a:cs typeface="Arial"/>
              </a:rPr>
              <a:t>,</a:t>
            </a:r>
            <a:r>
              <a:rPr sz="600" spc="320" dirty="0">
                <a:solidFill>
                  <a:srgbClr val="0A000A"/>
                </a:solidFill>
                <a:latin typeface="Arial"/>
                <a:cs typeface="Arial"/>
              </a:rPr>
              <a:t>  </a:t>
            </a:r>
            <a:r>
              <a:rPr sz="600" spc="-10" dirty="0">
                <a:solidFill>
                  <a:srgbClr val="0A000A"/>
                </a:solidFill>
                <a:latin typeface="Arial"/>
                <a:cs typeface="Arial"/>
              </a:rPr>
              <a:t>u</a:t>
            </a:r>
            <a:r>
              <a:rPr sz="600" spc="-75" dirty="0">
                <a:solidFill>
                  <a:srgbClr val="0A000A"/>
                </a:solidFill>
                <a:latin typeface="Arial"/>
                <a:cs typeface="Arial"/>
              </a:rPr>
              <a:t> </a:t>
            </a:r>
            <a:r>
              <a:rPr sz="600" spc="-65" dirty="0">
                <a:solidFill>
                  <a:srgbClr val="0A000A"/>
                </a:solidFill>
                <a:latin typeface="Arial"/>
                <a:cs typeface="Arial"/>
              </a:rPr>
              <a:t>s</a:t>
            </a:r>
            <a:r>
              <a:rPr sz="600" spc="-75" dirty="0">
                <a:solidFill>
                  <a:srgbClr val="0A000A"/>
                </a:solidFill>
                <a:latin typeface="Arial"/>
                <a:cs typeface="Arial"/>
              </a:rPr>
              <a:t> </a:t>
            </a:r>
            <a:r>
              <a:rPr sz="600" spc="-60" dirty="0">
                <a:solidFill>
                  <a:srgbClr val="0A000A"/>
                </a:solidFill>
                <a:latin typeface="Arial"/>
                <a:cs typeface="Arial"/>
              </a:rPr>
              <a:t>e</a:t>
            </a:r>
            <a:r>
              <a:rPr sz="600" spc="-75" dirty="0">
                <a:solidFill>
                  <a:srgbClr val="0A000A"/>
                </a:solidFill>
                <a:latin typeface="Arial"/>
                <a:cs typeface="Arial"/>
              </a:rPr>
              <a:t> </a:t>
            </a:r>
            <a:r>
              <a:rPr sz="600" dirty="0">
                <a:solidFill>
                  <a:srgbClr val="0A000A"/>
                </a:solidFill>
                <a:latin typeface="Arial"/>
                <a:cs typeface="Arial"/>
              </a:rPr>
              <a:t>r</a:t>
            </a:r>
            <a:r>
              <a:rPr sz="600" spc="-5" dirty="0">
                <a:solidFill>
                  <a:srgbClr val="0A000A"/>
                </a:solidFill>
                <a:latin typeface="Arial"/>
                <a:cs typeface="Arial"/>
              </a:rPr>
              <a:t> </a:t>
            </a:r>
            <a:r>
              <a:rPr sz="600" spc="50" dirty="0">
                <a:solidFill>
                  <a:srgbClr val="0A000A"/>
                </a:solidFill>
                <a:latin typeface="Arial"/>
                <a:cs typeface="Arial"/>
              </a:rPr>
              <a:t>(P</a:t>
            </a:r>
            <a:r>
              <a:rPr sz="600" spc="-75" dirty="0">
                <a:solidFill>
                  <a:srgbClr val="0A000A"/>
                </a:solidFill>
                <a:latin typeface="Arial"/>
                <a:cs typeface="Arial"/>
              </a:rPr>
              <a:t> </a:t>
            </a:r>
            <a:r>
              <a:rPr sz="600" dirty="0">
                <a:solidFill>
                  <a:srgbClr val="0A000A"/>
                </a:solidFill>
                <a:latin typeface="Arial"/>
                <a:cs typeface="Arial"/>
              </a:rPr>
              <a:t>,</a:t>
            </a:r>
            <a:r>
              <a:rPr sz="600" spc="315" dirty="0">
                <a:solidFill>
                  <a:srgbClr val="0A000A"/>
                </a:solidFill>
                <a:latin typeface="Arial"/>
                <a:cs typeface="Arial"/>
              </a:rPr>
              <a:t> </a:t>
            </a:r>
            <a:r>
              <a:rPr sz="600" spc="55" dirty="0">
                <a:solidFill>
                  <a:srgbClr val="0A000A"/>
                </a:solidFill>
                <a:latin typeface="Arial"/>
                <a:cs typeface="Arial"/>
              </a:rPr>
              <a:t>V)</a:t>
            </a:r>
            <a:r>
              <a:rPr sz="600" spc="215" dirty="0">
                <a:solidFill>
                  <a:srgbClr val="0A000A"/>
                </a:solidFill>
                <a:latin typeface="Arial"/>
                <a:cs typeface="Arial"/>
              </a:rPr>
              <a:t> </a:t>
            </a:r>
            <a:r>
              <a:rPr sz="600" spc="110" dirty="0">
                <a:solidFill>
                  <a:srgbClr val="0A000A"/>
                </a:solidFill>
                <a:latin typeface="Arial"/>
                <a:cs typeface="Arial"/>
              </a:rPr>
              <a:t>=</a:t>
            </a:r>
            <a:r>
              <a:rPr sz="600" i="1" spc="110" dirty="0">
                <a:solidFill>
                  <a:srgbClr val="0A000A"/>
                </a:solidFill>
                <a:latin typeface="Verdana"/>
                <a:cs typeface="Verdana"/>
              </a:rPr>
              <a:t>&gt;</a:t>
            </a:r>
            <a:r>
              <a:rPr sz="600" spc="110" dirty="0">
                <a:solidFill>
                  <a:srgbClr val="0A000A"/>
                </a:solidFill>
                <a:latin typeface="Calibri"/>
                <a:cs typeface="Calibri"/>
              </a:rPr>
              <a:t>−</a:t>
            </a:r>
            <a:r>
              <a:rPr sz="600" spc="110" dirty="0">
                <a:solidFill>
                  <a:srgbClr val="0A000A"/>
                </a:solidFill>
                <a:latin typeface="Arial"/>
                <a:cs typeface="Arial"/>
              </a:rPr>
              <a:t>c</a:t>
            </a:r>
            <a:r>
              <a:rPr sz="600" spc="-50" dirty="0">
                <a:solidFill>
                  <a:srgbClr val="0A000A"/>
                </a:solidFill>
                <a:latin typeface="Arial"/>
                <a:cs typeface="Arial"/>
              </a:rPr>
              <a:t> </a:t>
            </a:r>
            <a:r>
              <a:rPr sz="600" spc="-40" dirty="0">
                <a:solidFill>
                  <a:srgbClr val="0A000A"/>
                </a:solidFill>
                <a:latin typeface="Arial"/>
                <a:cs typeface="Arial"/>
              </a:rPr>
              <a:t>a</a:t>
            </a:r>
            <a:r>
              <a:rPr sz="600" spc="-50" dirty="0">
                <a:solidFill>
                  <a:srgbClr val="0A000A"/>
                </a:solidFill>
                <a:latin typeface="Arial"/>
                <a:cs typeface="Arial"/>
              </a:rPr>
              <a:t> </a:t>
            </a:r>
            <a:r>
              <a:rPr sz="600" dirty="0">
                <a:solidFill>
                  <a:srgbClr val="0A000A"/>
                </a:solidFill>
                <a:latin typeface="Arial"/>
                <a:cs typeface="Arial"/>
              </a:rPr>
              <a:t>r</a:t>
            </a:r>
            <a:r>
              <a:rPr sz="600" spc="-50" dirty="0">
                <a:solidFill>
                  <a:srgbClr val="0A000A"/>
                </a:solidFill>
                <a:latin typeface="Arial"/>
                <a:cs typeface="Arial"/>
              </a:rPr>
              <a:t> </a:t>
            </a:r>
            <a:r>
              <a:rPr sz="600" spc="-60" dirty="0">
                <a:solidFill>
                  <a:srgbClr val="0A000A"/>
                </a:solidFill>
                <a:latin typeface="Arial"/>
                <a:cs typeface="Arial"/>
              </a:rPr>
              <a:t>e</a:t>
            </a:r>
            <a:r>
              <a:rPr sz="600" spc="-50" dirty="0">
                <a:solidFill>
                  <a:srgbClr val="0A000A"/>
                </a:solidFill>
                <a:latin typeface="Arial"/>
                <a:cs typeface="Arial"/>
              </a:rPr>
              <a:t> </a:t>
            </a:r>
            <a:r>
              <a:rPr sz="600" dirty="0">
                <a:solidFill>
                  <a:srgbClr val="0A000A"/>
                </a:solidFill>
                <a:latin typeface="Arial"/>
                <a:cs typeface="Arial"/>
              </a:rPr>
              <a:t>f</a:t>
            </a:r>
            <a:r>
              <a:rPr sz="600" spc="-50" dirty="0">
                <a:solidFill>
                  <a:srgbClr val="0A000A"/>
                </a:solidFill>
                <a:latin typeface="Arial"/>
                <a:cs typeface="Arial"/>
              </a:rPr>
              <a:t> </a:t>
            </a:r>
            <a:r>
              <a:rPr sz="600" spc="-10" dirty="0">
                <a:solidFill>
                  <a:srgbClr val="0A000A"/>
                </a:solidFill>
                <a:latin typeface="Arial"/>
                <a:cs typeface="Arial"/>
              </a:rPr>
              <a:t>u</a:t>
            </a:r>
            <a:r>
              <a:rPr sz="600" spc="-50" dirty="0">
                <a:solidFill>
                  <a:srgbClr val="0A000A"/>
                </a:solidFill>
                <a:latin typeface="Arial"/>
                <a:cs typeface="Arial"/>
              </a:rPr>
              <a:t> </a:t>
            </a:r>
            <a:r>
              <a:rPr sz="600" dirty="0">
                <a:solidFill>
                  <a:srgbClr val="0A000A"/>
                </a:solidFill>
                <a:latin typeface="Arial"/>
                <a:cs typeface="Arial"/>
              </a:rPr>
              <a:t>l</a:t>
            </a:r>
            <a:r>
              <a:rPr sz="600" spc="20" dirty="0">
                <a:solidFill>
                  <a:srgbClr val="0A000A"/>
                </a:solidFill>
                <a:latin typeface="Arial"/>
                <a:cs typeface="Arial"/>
              </a:rPr>
              <a:t> </a:t>
            </a:r>
            <a:r>
              <a:rPr sz="600" spc="50" dirty="0">
                <a:solidFill>
                  <a:srgbClr val="0A000A"/>
                </a:solidFill>
                <a:latin typeface="Arial"/>
                <a:cs typeface="Arial"/>
              </a:rPr>
              <a:t>(P</a:t>
            </a:r>
            <a:r>
              <a:rPr sz="600" spc="-65" dirty="0">
                <a:solidFill>
                  <a:srgbClr val="0A000A"/>
                </a:solidFill>
                <a:latin typeface="Arial"/>
                <a:cs typeface="Arial"/>
              </a:rPr>
              <a:t> </a:t>
            </a:r>
            <a:r>
              <a:rPr sz="600" dirty="0">
                <a:solidFill>
                  <a:srgbClr val="0A000A"/>
                </a:solidFill>
                <a:latin typeface="Arial"/>
                <a:cs typeface="Arial"/>
              </a:rPr>
              <a:t>)</a:t>
            </a:r>
            <a:r>
              <a:rPr sz="600" spc="-50" dirty="0">
                <a:solidFill>
                  <a:srgbClr val="0A000A"/>
                </a:solidFill>
                <a:latin typeface="Arial"/>
                <a:cs typeface="Arial"/>
              </a:rPr>
              <a:t> .</a:t>
            </a:r>
            <a:endParaRPr sz="600">
              <a:latin typeface="Arial"/>
              <a:cs typeface="Arial"/>
            </a:endParaRPr>
          </a:p>
          <a:p>
            <a:pPr marL="17145">
              <a:lnSpc>
                <a:spcPts val="695"/>
              </a:lnSpc>
            </a:pPr>
            <a:r>
              <a:rPr sz="600" dirty="0">
                <a:solidFill>
                  <a:srgbClr val="0A000A"/>
                </a:solidFill>
                <a:latin typeface="Arial"/>
                <a:cs typeface="Arial"/>
              </a:rPr>
              <a:t>r</a:t>
            </a:r>
            <a:r>
              <a:rPr sz="600" spc="-95" dirty="0">
                <a:solidFill>
                  <a:srgbClr val="0A000A"/>
                </a:solidFill>
                <a:latin typeface="Arial"/>
                <a:cs typeface="Arial"/>
              </a:rPr>
              <a:t> </a:t>
            </a:r>
            <a:r>
              <a:rPr sz="600" dirty="0">
                <a:solidFill>
                  <a:srgbClr val="0A000A"/>
                </a:solidFill>
                <a:latin typeface="Arial"/>
                <a:cs typeface="Arial"/>
              </a:rPr>
              <a:t>11</a:t>
            </a:r>
            <a:r>
              <a:rPr sz="600" spc="415" dirty="0">
                <a:solidFill>
                  <a:srgbClr val="0A000A"/>
                </a:solidFill>
                <a:latin typeface="Arial"/>
                <a:cs typeface="Arial"/>
              </a:rPr>
              <a:t> </a:t>
            </a:r>
            <a:r>
              <a:rPr sz="600" dirty="0">
                <a:solidFill>
                  <a:srgbClr val="0A000A"/>
                </a:solidFill>
                <a:latin typeface="Arial"/>
                <a:cs typeface="Arial"/>
              </a:rPr>
              <a:t>:</a:t>
            </a:r>
            <a:r>
              <a:rPr sz="600" spc="430" dirty="0">
                <a:solidFill>
                  <a:srgbClr val="0A000A"/>
                </a:solidFill>
                <a:latin typeface="Arial"/>
                <a:cs typeface="Arial"/>
              </a:rPr>
              <a:t> </a:t>
            </a:r>
            <a:r>
              <a:rPr sz="600" spc="-10" dirty="0">
                <a:solidFill>
                  <a:srgbClr val="0A000A"/>
                </a:solidFill>
                <a:latin typeface="Arial"/>
                <a:cs typeface="Arial"/>
              </a:rPr>
              <a:t>h</a:t>
            </a:r>
            <a:r>
              <a:rPr sz="600" spc="-75" dirty="0">
                <a:solidFill>
                  <a:srgbClr val="0A000A"/>
                </a:solidFill>
                <a:latin typeface="Arial"/>
                <a:cs typeface="Arial"/>
              </a:rPr>
              <a:t> </a:t>
            </a:r>
            <a:r>
              <a:rPr sz="600" dirty="0">
                <a:solidFill>
                  <a:srgbClr val="0A000A"/>
                </a:solidFill>
                <a:latin typeface="Arial"/>
                <a:cs typeface="Arial"/>
              </a:rPr>
              <a:t>i</a:t>
            </a:r>
            <a:r>
              <a:rPr sz="600" spc="-75" dirty="0">
                <a:solidFill>
                  <a:srgbClr val="0A000A"/>
                </a:solidFill>
                <a:latin typeface="Arial"/>
                <a:cs typeface="Arial"/>
              </a:rPr>
              <a:t> </a:t>
            </a:r>
            <a:r>
              <a:rPr sz="600" spc="-25" dirty="0">
                <a:solidFill>
                  <a:srgbClr val="0A000A"/>
                </a:solidFill>
                <a:latin typeface="Arial"/>
                <a:cs typeface="Arial"/>
              </a:rPr>
              <a:t>g</a:t>
            </a:r>
            <a:r>
              <a:rPr sz="600" spc="-75" dirty="0">
                <a:solidFill>
                  <a:srgbClr val="0A000A"/>
                </a:solidFill>
                <a:latin typeface="Arial"/>
                <a:cs typeface="Arial"/>
              </a:rPr>
              <a:t> </a:t>
            </a:r>
            <a:r>
              <a:rPr sz="600" dirty="0">
                <a:solidFill>
                  <a:srgbClr val="0A000A"/>
                </a:solidFill>
                <a:latin typeface="Arial"/>
                <a:cs typeface="Arial"/>
              </a:rPr>
              <a:t>h</a:t>
            </a:r>
            <a:r>
              <a:rPr sz="600" spc="260" dirty="0">
                <a:solidFill>
                  <a:srgbClr val="0A000A"/>
                </a:solidFill>
                <a:latin typeface="Arial"/>
                <a:cs typeface="Arial"/>
              </a:rPr>
              <a:t> </a:t>
            </a:r>
            <a:r>
              <a:rPr sz="600" spc="-65" dirty="0">
                <a:solidFill>
                  <a:srgbClr val="0A000A"/>
                </a:solidFill>
                <a:latin typeface="Arial"/>
                <a:cs typeface="Arial"/>
              </a:rPr>
              <a:t>s</a:t>
            </a:r>
            <a:r>
              <a:rPr sz="600" spc="-75" dirty="0">
                <a:solidFill>
                  <a:srgbClr val="0A000A"/>
                </a:solidFill>
                <a:latin typeface="Arial"/>
                <a:cs typeface="Arial"/>
              </a:rPr>
              <a:t> </a:t>
            </a:r>
            <a:r>
              <a:rPr sz="600" spc="-10" dirty="0">
                <a:solidFill>
                  <a:srgbClr val="0A000A"/>
                </a:solidFill>
                <a:latin typeface="Arial"/>
                <a:cs typeface="Arial"/>
              </a:rPr>
              <a:t>p</a:t>
            </a:r>
            <a:r>
              <a:rPr sz="600" spc="-75" dirty="0">
                <a:solidFill>
                  <a:srgbClr val="0A000A"/>
                </a:solidFill>
                <a:latin typeface="Arial"/>
                <a:cs typeface="Arial"/>
              </a:rPr>
              <a:t> </a:t>
            </a:r>
            <a:r>
              <a:rPr sz="600" spc="-60" dirty="0">
                <a:solidFill>
                  <a:srgbClr val="0A000A"/>
                </a:solidFill>
                <a:latin typeface="Arial"/>
                <a:cs typeface="Arial"/>
              </a:rPr>
              <a:t>e</a:t>
            </a:r>
            <a:r>
              <a:rPr sz="600" spc="-75" dirty="0">
                <a:solidFill>
                  <a:srgbClr val="0A000A"/>
                </a:solidFill>
                <a:latin typeface="Arial"/>
                <a:cs typeface="Arial"/>
              </a:rPr>
              <a:t> </a:t>
            </a:r>
            <a:r>
              <a:rPr sz="600" spc="-60" dirty="0">
                <a:solidFill>
                  <a:srgbClr val="0A000A"/>
                </a:solidFill>
                <a:latin typeface="Arial"/>
                <a:cs typeface="Arial"/>
              </a:rPr>
              <a:t>e</a:t>
            </a:r>
            <a:r>
              <a:rPr sz="600" spc="-75" dirty="0">
                <a:solidFill>
                  <a:srgbClr val="0A000A"/>
                </a:solidFill>
                <a:latin typeface="Arial"/>
                <a:cs typeface="Arial"/>
              </a:rPr>
              <a:t> </a:t>
            </a:r>
            <a:r>
              <a:rPr sz="600" dirty="0">
                <a:solidFill>
                  <a:srgbClr val="0A000A"/>
                </a:solidFill>
                <a:latin typeface="Arial"/>
                <a:cs typeface="Arial"/>
              </a:rPr>
              <a:t>d</a:t>
            </a:r>
            <a:r>
              <a:rPr sz="600" spc="-5" dirty="0">
                <a:solidFill>
                  <a:srgbClr val="0A000A"/>
                </a:solidFill>
                <a:latin typeface="Arial"/>
                <a:cs typeface="Arial"/>
              </a:rPr>
              <a:t> </a:t>
            </a:r>
            <a:r>
              <a:rPr sz="600" spc="70" dirty="0">
                <a:solidFill>
                  <a:srgbClr val="0A000A"/>
                </a:solidFill>
                <a:latin typeface="Arial"/>
                <a:cs typeface="Arial"/>
              </a:rPr>
              <a:t>(V)</a:t>
            </a:r>
            <a:r>
              <a:rPr sz="600" spc="10" dirty="0">
                <a:solidFill>
                  <a:srgbClr val="0A000A"/>
                </a:solidFill>
                <a:latin typeface="Arial"/>
                <a:cs typeface="Arial"/>
              </a:rPr>
              <a:t> </a:t>
            </a:r>
            <a:r>
              <a:rPr sz="600" dirty="0">
                <a:solidFill>
                  <a:srgbClr val="0A000A"/>
                </a:solidFill>
                <a:latin typeface="Arial"/>
                <a:cs typeface="Arial"/>
              </a:rPr>
              <a:t>,</a:t>
            </a:r>
            <a:r>
              <a:rPr sz="600" spc="415" dirty="0">
                <a:solidFill>
                  <a:srgbClr val="0A000A"/>
                </a:solidFill>
                <a:latin typeface="Arial"/>
                <a:cs typeface="Arial"/>
              </a:rPr>
              <a:t> </a:t>
            </a:r>
            <a:r>
              <a:rPr sz="600" spc="-10" dirty="0">
                <a:solidFill>
                  <a:srgbClr val="0A000A"/>
                </a:solidFill>
                <a:latin typeface="Arial"/>
                <a:cs typeface="Arial"/>
              </a:rPr>
              <a:t>u</a:t>
            </a:r>
            <a:r>
              <a:rPr sz="600" spc="-75" dirty="0">
                <a:solidFill>
                  <a:srgbClr val="0A000A"/>
                </a:solidFill>
                <a:latin typeface="Arial"/>
                <a:cs typeface="Arial"/>
              </a:rPr>
              <a:t> </a:t>
            </a:r>
            <a:r>
              <a:rPr sz="600" spc="-65" dirty="0">
                <a:solidFill>
                  <a:srgbClr val="0A000A"/>
                </a:solidFill>
                <a:latin typeface="Arial"/>
                <a:cs typeface="Arial"/>
              </a:rPr>
              <a:t>s</a:t>
            </a:r>
            <a:r>
              <a:rPr sz="600" spc="-75" dirty="0">
                <a:solidFill>
                  <a:srgbClr val="0A000A"/>
                </a:solidFill>
                <a:latin typeface="Arial"/>
                <a:cs typeface="Arial"/>
              </a:rPr>
              <a:t> </a:t>
            </a:r>
            <a:r>
              <a:rPr sz="600" spc="-60" dirty="0">
                <a:solidFill>
                  <a:srgbClr val="0A000A"/>
                </a:solidFill>
                <a:latin typeface="Arial"/>
                <a:cs typeface="Arial"/>
              </a:rPr>
              <a:t>e</a:t>
            </a:r>
            <a:r>
              <a:rPr sz="600" spc="-75" dirty="0">
                <a:solidFill>
                  <a:srgbClr val="0A000A"/>
                </a:solidFill>
                <a:latin typeface="Arial"/>
                <a:cs typeface="Arial"/>
              </a:rPr>
              <a:t> </a:t>
            </a:r>
            <a:r>
              <a:rPr sz="600" dirty="0">
                <a:solidFill>
                  <a:srgbClr val="0A000A"/>
                </a:solidFill>
                <a:latin typeface="Arial"/>
                <a:cs typeface="Arial"/>
              </a:rPr>
              <a:t>r</a:t>
            </a:r>
            <a:r>
              <a:rPr sz="600" spc="-5" dirty="0">
                <a:solidFill>
                  <a:srgbClr val="0A000A"/>
                </a:solidFill>
                <a:latin typeface="Arial"/>
                <a:cs typeface="Arial"/>
              </a:rPr>
              <a:t> </a:t>
            </a:r>
            <a:r>
              <a:rPr sz="600" spc="50" dirty="0">
                <a:solidFill>
                  <a:srgbClr val="0A000A"/>
                </a:solidFill>
                <a:latin typeface="Arial"/>
                <a:cs typeface="Arial"/>
              </a:rPr>
              <a:t>(P</a:t>
            </a:r>
            <a:r>
              <a:rPr sz="600" spc="-80" dirty="0">
                <a:solidFill>
                  <a:srgbClr val="0A000A"/>
                </a:solidFill>
                <a:latin typeface="Arial"/>
                <a:cs typeface="Arial"/>
              </a:rPr>
              <a:t> </a:t>
            </a:r>
            <a:r>
              <a:rPr sz="600" dirty="0">
                <a:solidFill>
                  <a:srgbClr val="0A000A"/>
                </a:solidFill>
                <a:latin typeface="Arial"/>
                <a:cs typeface="Arial"/>
              </a:rPr>
              <a:t>,</a:t>
            </a:r>
            <a:r>
              <a:rPr sz="600" spc="315" dirty="0">
                <a:solidFill>
                  <a:srgbClr val="0A000A"/>
                </a:solidFill>
                <a:latin typeface="Arial"/>
                <a:cs typeface="Arial"/>
              </a:rPr>
              <a:t> </a:t>
            </a:r>
            <a:r>
              <a:rPr sz="600" spc="55" dirty="0">
                <a:solidFill>
                  <a:srgbClr val="0A000A"/>
                </a:solidFill>
                <a:latin typeface="Arial"/>
                <a:cs typeface="Arial"/>
              </a:rPr>
              <a:t>V)</a:t>
            </a:r>
            <a:r>
              <a:rPr sz="600" spc="225" dirty="0">
                <a:solidFill>
                  <a:srgbClr val="0A000A"/>
                </a:solidFill>
                <a:latin typeface="Arial"/>
                <a:cs typeface="Arial"/>
              </a:rPr>
              <a:t>  </a:t>
            </a:r>
            <a:r>
              <a:rPr sz="600" spc="110" dirty="0">
                <a:solidFill>
                  <a:srgbClr val="0A000A"/>
                </a:solidFill>
                <a:latin typeface="Arial"/>
                <a:cs typeface="Arial"/>
              </a:rPr>
              <a:t>=</a:t>
            </a:r>
            <a:r>
              <a:rPr sz="600" i="1" spc="110" dirty="0">
                <a:solidFill>
                  <a:srgbClr val="0A000A"/>
                </a:solidFill>
                <a:latin typeface="Verdana"/>
                <a:cs typeface="Verdana"/>
              </a:rPr>
              <a:t>&gt;</a:t>
            </a:r>
            <a:r>
              <a:rPr sz="600" spc="110" dirty="0">
                <a:solidFill>
                  <a:srgbClr val="0A000A"/>
                </a:solidFill>
                <a:latin typeface="Calibri"/>
                <a:cs typeface="Calibri"/>
              </a:rPr>
              <a:t>−</a:t>
            </a:r>
            <a:r>
              <a:rPr sz="600" spc="110" dirty="0">
                <a:solidFill>
                  <a:srgbClr val="0A000A"/>
                </a:solidFill>
                <a:latin typeface="Arial"/>
                <a:cs typeface="Arial"/>
              </a:rPr>
              <a:t>c</a:t>
            </a:r>
            <a:r>
              <a:rPr sz="600" spc="-50" dirty="0">
                <a:solidFill>
                  <a:srgbClr val="0A000A"/>
                </a:solidFill>
                <a:latin typeface="Arial"/>
                <a:cs typeface="Arial"/>
              </a:rPr>
              <a:t> </a:t>
            </a:r>
            <a:r>
              <a:rPr sz="600" spc="-40" dirty="0">
                <a:solidFill>
                  <a:srgbClr val="0A000A"/>
                </a:solidFill>
                <a:latin typeface="Arial"/>
                <a:cs typeface="Arial"/>
              </a:rPr>
              <a:t>a</a:t>
            </a:r>
            <a:r>
              <a:rPr sz="600" spc="-45" dirty="0">
                <a:solidFill>
                  <a:srgbClr val="0A000A"/>
                </a:solidFill>
                <a:latin typeface="Arial"/>
                <a:cs typeface="Arial"/>
              </a:rPr>
              <a:t> </a:t>
            </a:r>
            <a:r>
              <a:rPr sz="600" dirty="0">
                <a:solidFill>
                  <a:srgbClr val="0A000A"/>
                </a:solidFill>
                <a:latin typeface="Arial"/>
                <a:cs typeface="Arial"/>
              </a:rPr>
              <a:t>r</a:t>
            </a:r>
            <a:r>
              <a:rPr sz="600" spc="-50" dirty="0">
                <a:solidFill>
                  <a:srgbClr val="0A000A"/>
                </a:solidFill>
                <a:latin typeface="Arial"/>
                <a:cs typeface="Arial"/>
              </a:rPr>
              <a:t> </a:t>
            </a:r>
            <a:r>
              <a:rPr sz="600" spc="-60" dirty="0">
                <a:solidFill>
                  <a:srgbClr val="0A000A"/>
                </a:solidFill>
                <a:latin typeface="Arial"/>
                <a:cs typeface="Arial"/>
              </a:rPr>
              <a:t>e</a:t>
            </a:r>
            <a:r>
              <a:rPr sz="600" spc="-50" dirty="0">
                <a:solidFill>
                  <a:srgbClr val="0A000A"/>
                </a:solidFill>
                <a:latin typeface="Arial"/>
                <a:cs typeface="Arial"/>
              </a:rPr>
              <a:t> </a:t>
            </a:r>
            <a:r>
              <a:rPr sz="600" dirty="0">
                <a:solidFill>
                  <a:srgbClr val="0A000A"/>
                </a:solidFill>
                <a:latin typeface="Arial"/>
                <a:cs typeface="Arial"/>
              </a:rPr>
              <a:t>f</a:t>
            </a:r>
            <a:r>
              <a:rPr sz="600" spc="-50" dirty="0">
                <a:solidFill>
                  <a:srgbClr val="0A000A"/>
                </a:solidFill>
                <a:latin typeface="Arial"/>
                <a:cs typeface="Arial"/>
              </a:rPr>
              <a:t> </a:t>
            </a:r>
            <a:r>
              <a:rPr sz="600" spc="-10" dirty="0">
                <a:solidFill>
                  <a:srgbClr val="0A000A"/>
                </a:solidFill>
                <a:latin typeface="Arial"/>
                <a:cs typeface="Arial"/>
              </a:rPr>
              <a:t>u</a:t>
            </a:r>
            <a:r>
              <a:rPr sz="600" spc="-50" dirty="0">
                <a:solidFill>
                  <a:srgbClr val="0A000A"/>
                </a:solidFill>
                <a:latin typeface="Arial"/>
                <a:cs typeface="Arial"/>
              </a:rPr>
              <a:t> </a:t>
            </a:r>
            <a:r>
              <a:rPr sz="600" dirty="0">
                <a:solidFill>
                  <a:srgbClr val="0A000A"/>
                </a:solidFill>
                <a:latin typeface="Arial"/>
                <a:cs typeface="Arial"/>
              </a:rPr>
              <a:t>l</a:t>
            </a:r>
            <a:r>
              <a:rPr sz="600" spc="20" dirty="0">
                <a:solidFill>
                  <a:srgbClr val="0A000A"/>
                </a:solidFill>
                <a:latin typeface="Arial"/>
                <a:cs typeface="Arial"/>
              </a:rPr>
              <a:t> </a:t>
            </a:r>
            <a:r>
              <a:rPr sz="600" spc="50" dirty="0">
                <a:solidFill>
                  <a:srgbClr val="0A000A"/>
                </a:solidFill>
                <a:latin typeface="Arial"/>
                <a:cs typeface="Arial"/>
              </a:rPr>
              <a:t>(P</a:t>
            </a:r>
            <a:r>
              <a:rPr sz="600" spc="-65" dirty="0">
                <a:solidFill>
                  <a:srgbClr val="0A000A"/>
                </a:solidFill>
                <a:latin typeface="Arial"/>
                <a:cs typeface="Arial"/>
              </a:rPr>
              <a:t> </a:t>
            </a:r>
            <a:r>
              <a:rPr sz="600" dirty="0">
                <a:solidFill>
                  <a:srgbClr val="0A000A"/>
                </a:solidFill>
                <a:latin typeface="Arial"/>
                <a:cs typeface="Arial"/>
              </a:rPr>
              <a:t>)</a:t>
            </a:r>
            <a:r>
              <a:rPr sz="600" spc="-50" dirty="0">
                <a:solidFill>
                  <a:srgbClr val="0A000A"/>
                </a:solidFill>
                <a:latin typeface="Arial"/>
                <a:cs typeface="Arial"/>
              </a:rPr>
              <a:t> .</a:t>
            </a:r>
            <a:endParaRPr sz="600">
              <a:latin typeface="Arial"/>
              <a:cs typeface="Arial"/>
            </a:endParaRPr>
          </a:p>
          <a:p>
            <a:pPr marL="17145" marR="5080">
              <a:lnSpc>
                <a:spcPts val="700"/>
              </a:lnSpc>
              <a:spcBef>
                <a:spcPts val="30"/>
              </a:spcBef>
            </a:pPr>
            <a:r>
              <a:rPr sz="600" dirty="0">
                <a:solidFill>
                  <a:srgbClr val="0A000A"/>
                </a:solidFill>
                <a:latin typeface="Arial"/>
                <a:cs typeface="Arial"/>
              </a:rPr>
              <a:t>r</a:t>
            </a:r>
            <a:r>
              <a:rPr sz="600" spc="-95" dirty="0">
                <a:solidFill>
                  <a:srgbClr val="0A000A"/>
                </a:solidFill>
                <a:latin typeface="Arial"/>
                <a:cs typeface="Arial"/>
              </a:rPr>
              <a:t> </a:t>
            </a:r>
            <a:r>
              <a:rPr sz="600" dirty="0">
                <a:solidFill>
                  <a:srgbClr val="0A000A"/>
                </a:solidFill>
                <a:latin typeface="Arial"/>
                <a:cs typeface="Arial"/>
              </a:rPr>
              <a:t>12</a:t>
            </a:r>
            <a:r>
              <a:rPr sz="600" spc="409" dirty="0">
                <a:solidFill>
                  <a:srgbClr val="0A000A"/>
                </a:solidFill>
                <a:latin typeface="Arial"/>
                <a:cs typeface="Arial"/>
              </a:rPr>
              <a:t> </a:t>
            </a:r>
            <a:r>
              <a:rPr sz="600" dirty="0">
                <a:solidFill>
                  <a:srgbClr val="0A000A"/>
                </a:solidFill>
                <a:latin typeface="Arial"/>
                <a:cs typeface="Arial"/>
              </a:rPr>
              <a:t>:</a:t>
            </a:r>
            <a:r>
              <a:rPr sz="600" spc="459" dirty="0">
                <a:solidFill>
                  <a:srgbClr val="0A000A"/>
                </a:solidFill>
                <a:latin typeface="Arial"/>
                <a:cs typeface="Arial"/>
              </a:rPr>
              <a:t> </a:t>
            </a:r>
            <a:r>
              <a:rPr sz="600" dirty="0">
                <a:solidFill>
                  <a:srgbClr val="0A000A"/>
                </a:solidFill>
                <a:latin typeface="Arial"/>
                <a:cs typeface="Arial"/>
              </a:rPr>
              <a:t>l</a:t>
            </a:r>
            <a:r>
              <a:rPr sz="600" spc="-50" dirty="0">
                <a:solidFill>
                  <a:srgbClr val="0A000A"/>
                </a:solidFill>
                <a:latin typeface="Arial"/>
                <a:cs typeface="Arial"/>
              </a:rPr>
              <a:t> </a:t>
            </a:r>
            <a:r>
              <a:rPr sz="600" spc="-60" dirty="0">
                <a:solidFill>
                  <a:srgbClr val="0A000A"/>
                </a:solidFill>
                <a:latin typeface="Arial"/>
                <a:cs typeface="Arial"/>
              </a:rPr>
              <a:t>e</a:t>
            </a:r>
            <a:r>
              <a:rPr sz="600" spc="-50" dirty="0">
                <a:solidFill>
                  <a:srgbClr val="0A000A"/>
                </a:solidFill>
                <a:latin typeface="Arial"/>
                <a:cs typeface="Arial"/>
              </a:rPr>
              <a:t> </a:t>
            </a:r>
            <a:r>
              <a:rPr sz="600" spc="-25" dirty="0">
                <a:solidFill>
                  <a:srgbClr val="0A000A"/>
                </a:solidFill>
                <a:latin typeface="Arial"/>
                <a:cs typeface="Arial"/>
              </a:rPr>
              <a:t>g</a:t>
            </a:r>
            <a:r>
              <a:rPr sz="600" spc="-50" dirty="0">
                <a:solidFill>
                  <a:srgbClr val="0A000A"/>
                </a:solidFill>
                <a:latin typeface="Arial"/>
                <a:cs typeface="Arial"/>
              </a:rPr>
              <a:t> </a:t>
            </a:r>
            <a:r>
              <a:rPr sz="600" dirty="0">
                <a:solidFill>
                  <a:srgbClr val="0A000A"/>
                </a:solidFill>
                <a:latin typeface="Arial"/>
                <a:cs typeface="Arial"/>
              </a:rPr>
              <a:t>i</a:t>
            </a:r>
            <a:r>
              <a:rPr sz="600" spc="-50" dirty="0">
                <a:solidFill>
                  <a:srgbClr val="0A000A"/>
                </a:solidFill>
                <a:latin typeface="Arial"/>
                <a:cs typeface="Arial"/>
              </a:rPr>
              <a:t> </a:t>
            </a:r>
            <a:r>
              <a:rPr sz="600" spc="60" dirty="0">
                <a:solidFill>
                  <a:srgbClr val="0A000A"/>
                </a:solidFill>
                <a:latin typeface="Arial"/>
                <a:cs typeface="Arial"/>
              </a:rPr>
              <a:t>t</a:t>
            </a:r>
            <a:r>
              <a:rPr sz="600" spc="-50" dirty="0">
                <a:solidFill>
                  <a:srgbClr val="0A000A"/>
                </a:solidFill>
                <a:latin typeface="Arial"/>
                <a:cs typeface="Arial"/>
              </a:rPr>
              <a:t> </a:t>
            </a:r>
            <a:r>
              <a:rPr sz="600" dirty="0">
                <a:solidFill>
                  <a:srgbClr val="0A000A"/>
                </a:solidFill>
                <a:latin typeface="Arial"/>
                <a:cs typeface="Arial"/>
              </a:rPr>
              <a:t>i</a:t>
            </a:r>
            <a:r>
              <a:rPr sz="600" spc="-50" dirty="0">
                <a:solidFill>
                  <a:srgbClr val="0A000A"/>
                </a:solidFill>
                <a:latin typeface="Arial"/>
                <a:cs typeface="Arial"/>
              </a:rPr>
              <a:t> </a:t>
            </a:r>
            <a:r>
              <a:rPr sz="600" dirty="0">
                <a:solidFill>
                  <a:srgbClr val="0A000A"/>
                </a:solidFill>
                <a:latin typeface="Arial"/>
                <a:cs typeface="Arial"/>
              </a:rPr>
              <a:t>m</a:t>
            </a:r>
            <a:r>
              <a:rPr sz="600" spc="-50" dirty="0">
                <a:solidFill>
                  <a:srgbClr val="0A000A"/>
                </a:solidFill>
                <a:latin typeface="Arial"/>
                <a:cs typeface="Arial"/>
              </a:rPr>
              <a:t> </a:t>
            </a:r>
            <a:r>
              <a:rPr sz="600" spc="-40" dirty="0">
                <a:solidFill>
                  <a:srgbClr val="0A000A"/>
                </a:solidFill>
                <a:latin typeface="Arial"/>
                <a:cs typeface="Arial"/>
              </a:rPr>
              <a:t>a</a:t>
            </a:r>
            <a:r>
              <a:rPr sz="600" spc="-50" dirty="0">
                <a:solidFill>
                  <a:srgbClr val="0A000A"/>
                </a:solidFill>
                <a:latin typeface="Arial"/>
                <a:cs typeface="Arial"/>
              </a:rPr>
              <a:t> </a:t>
            </a:r>
            <a:r>
              <a:rPr sz="600" spc="60" dirty="0">
                <a:solidFill>
                  <a:srgbClr val="0A000A"/>
                </a:solidFill>
                <a:latin typeface="Arial"/>
                <a:cs typeface="Arial"/>
              </a:rPr>
              <a:t>t</a:t>
            </a:r>
            <a:r>
              <a:rPr sz="600" spc="-50" dirty="0">
                <a:solidFill>
                  <a:srgbClr val="0A000A"/>
                </a:solidFill>
                <a:latin typeface="Arial"/>
                <a:cs typeface="Arial"/>
              </a:rPr>
              <a:t> </a:t>
            </a:r>
            <a:r>
              <a:rPr sz="600" dirty="0">
                <a:solidFill>
                  <a:srgbClr val="0A000A"/>
                </a:solidFill>
                <a:latin typeface="Arial"/>
                <a:cs typeface="Arial"/>
              </a:rPr>
              <a:t>e</a:t>
            </a:r>
            <a:r>
              <a:rPr sz="600" spc="305" dirty="0">
                <a:solidFill>
                  <a:srgbClr val="0A000A"/>
                </a:solidFill>
                <a:latin typeface="Arial"/>
                <a:cs typeface="Arial"/>
              </a:rPr>
              <a:t> </a:t>
            </a:r>
            <a:r>
              <a:rPr sz="600" spc="-25" dirty="0">
                <a:solidFill>
                  <a:srgbClr val="0A000A"/>
                </a:solidFill>
                <a:latin typeface="Arial"/>
                <a:cs typeface="Arial"/>
              </a:rPr>
              <a:t>c</a:t>
            </a:r>
            <a:r>
              <a:rPr sz="600" spc="-50" dirty="0">
                <a:solidFill>
                  <a:srgbClr val="0A000A"/>
                </a:solidFill>
                <a:latin typeface="Arial"/>
                <a:cs typeface="Arial"/>
              </a:rPr>
              <a:t> </a:t>
            </a:r>
            <a:r>
              <a:rPr sz="600" dirty="0">
                <a:solidFill>
                  <a:srgbClr val="0A000A"/>
                </a:solidFill>
                <a:latin typeface="Arial"/>
                <a:cs typeface="Arial"/>
              </a:rPr>
              <a:t>r</a:t>
            </a:r>
            <a:r>
              <a:rPr sz="600" spc="-50" dirty="0">
                <a:solidFill>
                  <a:srgbClr val="0A000A"/>
                </a:solidFill>
                <a:latin typeface="Arial"/>
                <a:cs typeface="Arial"/>
              </a:rPr>
              <a:t> </a:t>
            </a:r>
            <a:r>
              <a:rPr sz="600" spc="-25" dirty="0">
                <a:solidFill>
                  <a:srgbClr val="0A000A"/>
                </a:solidFill>
                <a:latin typeface="Arial"/>
                <a:cs typeface="Arial"/>
              </a:rPr>
              <a:t>o</a:t>
            </a:r>
            <a:r>
              <a:rPr sz="600" spc="-50" dirty="0">
                <a:solidFill>
                  <a:srgbClr val="0A000A"/>
                </a:solidFill>
                <a:latin typeface="Arial"/>
                <a:cs typeface="Arial"/>
              </a:rPr>
              <a:t> </a:t>
            </a:r>
            <a:r>
              <a:rPr sz="600" spc="-65" dirty="0">
                <a:solidFill>
                  <a:srgbClr val="0A000A"/>
                </a:solidFill>
                <a:latin typeface="Arial"/>
                <a:cs typeface="Arial"/>
              </a:rPr>
              <a:t>s</a:t>
            </a:r>
            <a:r>
              <a:rPr sz="600" spc="-50" dirty="0">
                <a:solidFill>
                  <a:srgbClr val="0A000A"/>
                </a:solidFill>
                <a:latin typeface="Arial"/>
                <a:cs typeface="Arial"/>
              </a:rPr>
              <a:t> </a:t>
            </a:r>
            <a:r>
              <a:rPr sz="600" spc="-60" dirty="0">
                <a:solidFill>
                  <a:srgbClr val="0A000A"/>
                </a:solidFill>
                <a:latin typeface="Arial"/>
                <a:cs typeface="Arial"/>
              </a:rPr>
              <a:t>s</a:t>
            </a:r>
            <a:r>
              <a:rPr sz="600" spc="20" dirty="0">
                <a:solidFill>
                  <a:srgbClr val="0A000A"/>
                </a:solidFill>
                <a:latin typeface="Arial"/>
                <a:cs typeface="Arial"/>
              </a:rPr>
              <a:t> </a:t>
            </a:r>
            <a:r>
              <a:rPr sz="600" spc="70" dirty="0">
                <a:solidFill>
                  <a:srgbClr val="0A000A"/>
                </a:solidFill>
                <a:latin typeface="Arial"/>
                <a:cs typeface="Arial"/>
              </a:rPr>
              <a:t>(V)</a:t>
            </a:r>
            <a:r>
              <a:rPr sz="600" spc="10" dirty="0">
                <a:solidFill>
                  <a:srgbClr val="0A000A"/>
                </a:solidFill>
                <a:latin typeface="Arial"/>
                <a:cs typeface="Arial"/>
              </a:rPr>
              <a:t> </a:t>
            </a:r>
            <a:r>
              <a:rPr sz="600" spc="80" dirty="0">
                <a:solidFill>
                  <a:srgbClr val="0A000A"/>
                </a:solidFill>
                <a:latin typeface="Arial"/>
                <a:cs typeface="Arial"/>
              </a:rPr>
              <a:t>,</a:t>
            </a:r>
            <a:r>
              <a:rPr sz="600" spc="80" dirty="0">
                <a:solidFill>
                  <a:srgbClr val="0A000A"/>
                </a:solidFill>
                <a:latin typeface="Calibri"/>
                <a:cs typeface="Calibri"/>
              </a:rPr>
              <a:t>−</a:t>
            </a:r>
            <a:r>
              <a:rPr sz="600" spc="80" dirty="0">
                <a:solidFill>
                  <a:srgbClr val="0A000A"/>
                </a:solidFill>
                <a:latin typeface="Arial"/>
                <a:cs typeface="Arial"/>
              </a:rPr>
              <a:t>h</a:t>
            </a:r>
            <a:r>
              <a:rPr sz="600" spc="-75" dirty="0">
                <a:solidFill>
                  <a:srgbClr val="0A000A"/>
                </a:solidFill>
                <a:latin typeface="Arial"/>
                <a:cs typeface="Arial"/>
              </a:rPr>
              <a:t> </a:t>
            </a:r>
            <a:r>
              <a:rPr sz="600" dirty="0">
                <a:solidFill>
                  <a:srgbClr val="0A000A"/>
                </a:solidFill>
                <a:latin typeface="Arial"/>
                <a:cs typeface="Arial"/>
              </a:rPr>
              <a:t>i</a:t>
            </a:r>
            <a:r>
              <a:rPr sz="600" spc="-75" dirty="0">
                <a:solidFill>
                  <a:srgbClr val="0A000A"/>
                </a:solidFill>
                <a:latin typeface="Arial"/>
                <a:cs typeface="Arial"/>
              </a:rPr>
              <a:t> </a:t>
            </a:r>
            <a:r>
              <a:rPr sz="600" spc="-25" dirty="0">
                <a:solidFill>
                  <a:srgbClr val="0A000A"/>
                </a:solidFill>
                <a:latin typeface="Arial"/>
                <a:cs typeface="Arial"/>
              </a:rPr>
              <a:t>g</a:t>
            </a:r>
            <a:r>
              <a:rPr sz="600" spc="-80" dirty="0">
                <a:solidFill>
                  <a:srgbClr val="0A000A"/>
                </a:solidFill>
                <a:latin typeface="Arial"/>
                <a:cs typeface="Arial"/>
              </a:rPr>
              <a:t> </a:t>
            </a:r>
            <a:r>
              <a:rPr sz="600" dirty="0">
                <a:solidFill>
                  <a:srgbClr val="0A000A"/>
                </a:solidFill>
                <a:latin typeface="Arial"/>
                <a:cs typeface="Arial"/>
              </a:rPr>
              <a:t>h</a:t>
            </a:r>
            <a:r>
              <a:rPr sz="600" spc="250" dirty="0">
                <a:solidFill>
                  <a:srgbClr val="0A000A"/>
                </a:solidFill>
                <a:latin typeface="Arial"/>
                <a:cs typeface="Arial"/>
              </a:rPr>
              <a:t>  </a:t>
            </a:r>
            <a:r>
              <a:rPr sz="600" spc="-65" dirty="0">
                <a:solidFill>
                  <a:srgbClr val="0A000A"/>
                </a:solidFill>
                <a:latin typeface="Arial"/>
                <a:cs typeface="Arial"/>
              </a:rPr>
              <a:t>s</a:t>
            </a:r>
            <a:r>
              <a:rPr sz="600" spc="-75" dirty="0">
                <a:solidFill>
                  <a:srgbClr val="0A000A"/>
                </a:solidFill>
                <a:latin typeface="Arial"/>
                <a:cs typeface="Arial"/>
              </a:rPr>
              <a:t> </a:t>
            </a:r>
            <a:r>
              <a:rPr sz="600" spc="-10" dirty="0">
                <a:solidFill>
                  <a:srgbClr val="0A000A"/>
                </a:solidFill>
                <a:latin typeface="Arial"/>
                <a:cs typeface="Arial"/>
              </a:rPr>
              <a:t>p</a:t>
            </a:r>
            <a:r>
              <a:rPr sz="600" spc="-75" dirty="0">
                <a:solidFill>
                  <a:srgbClr val="0A000A"/>
                </a:solidFill>
                <a:latin typeface="Arial"/>
                <a:cs typeface="Arial"/>
              </a:rPr>
              <a:t> </a:t>
            </a:r>
            <a:r>
              <a:rPr sz="600" spc="-60" dirty="0">
                <a:solidFill>
                  <a:srgbClr val="0A000A"/>
                </a:solidFill>
                <a:latin typeface="Arial"/>
                <a:cs typeface="Arial"/>
              </a:rPr>
              <a:t>e</a:t>
            </a:r>
            <a:r>
              <a:rPr sz="600" spc="-75" dirty="0">
                <a:solidFill>
                  <a:srgbClr val="0A000A"/>
                </a:solidFill>
                <a:latin typeface="Arial"/>
                <a:cs typeface="Arial"/>
              </a:rPr>
              <a:t> </a:t>
            </a:r>
            <a:r>
              <a:rPr sz="600" spc="-60" dirty="0">
                <a:solidFill>
                  <a:srgbClr val="0A000A"/>
                </a:solidFill>
                <a:latin typeface="Arial"/>
                <a:cs typeface="Arial"/>
              </a:rPr>
              <a:t>e</a:t>
            </a:r>
            <a:r>
              <a:rPr sz="600" spc="-80" dirty="0">
                <a:solidFill>
                  <a:srgbClr val="0A000A"/>
                </a:solidFill>
                <a:latin typeface="Arial"/>
                <a:cs typeface="Arial"/>
              </a:rPr>
              <a:t> </a:t>
            </a:r>
            <a:r>
              <a:rPr sz="600" dirty="0">
                <a:solidFill>
                  <a:srgbClr val="0A000A"/>
                </a:solidFill>
                <a:latin typeface="Arial"/>
                <a:cs typeface="Arial"/>
              </a:rPr>
              <a:t>d </a:t>
            </a:r>
            <a:r>
              <a:rPr sz="600" spc="70" dirty="0">
                <a:solidFill>
                  <a:srgbClr val="0A000A"/>
                </a:solidFill>
                <a:latin typeface="Arial"/>
                <a:cs typeface="Arial"/>
              </a:rPr>
              <a:t>(V)</a:t>
            </a:r>
            <a:r>
              <a:rPr sz="600" spc="5" dirty="0">
                <a:solidFill>
                  <a:srgbClr val="0A000A"/>
                </a:solidFill>
                <a:latin typeface="Arial"/>
                <a:cs typeface="Arial"/>
              </a:rPr>
              <a:t> </a:t>
            </a:r>
            <a:r>
              <a:rPr sz="600" dirty="0">
                <a:solidFill>
                  <a:srgbClr val="0A000A"/>
                </a:solidFill>
                <a:latin typeface="Arial"/>
                <a:cs typeface="Arial"/>
              </a:rPr>
              <a:t>,</a:t>
            </a:r>
            <a:r>
              <a:rPr sz="600" spc="409" dirty="0">
                <a:solidFill>
                  <a:srgbClr val="0A000A"/>
                </a:solidFill>
                <a:latin typeface="Arial"/>
                <a:cs typeface="Arial"/>
              </a:rPr>
              <a:t> </a:t>
            </a:r>
            <a:r>
              <a:rPr sz="600" spc="-10" dirty="0">
                <a:solidFill>
                  <a:srgbClr val="0A000A"/>
                </a:solidFill>
                <a:latin typeface="Arial"/>
                <a:cs typeface="Arial"/>
              </a:rPr>
              <a:t>u</a:t>
            </a:r>
            <a:r>
              <a:rPr sz="600" spc="-75" dirty="0">
                <a:solidFill>
                  <a:srgbClr val="0A000A"/>
                </a:solidFill>
                <a:latin typeface="Arial"/>
                <a:cs typeface="Arial"/>
              </a:rPr>
              <a:t> </a:t>
            </a:r>
            <a:r>
              <a:rPr sz="600" spc="-65" dirty="0">
                <a:solidFill>
                  <a:srgbClr val="0A000A"/>
                </a:solidFill>
                <a:latin typeface="Arial"/>
                <a:cs typeface="Arial"/>
              </a:rPr>
              <a:t>s</a:t>
            </a:r>
            <a:r>
              <a:rPr sz="600" spc="-75" dirty="0">
                <a:solidFill>
                  <a:srgbClr val="0A000A"/>
                </a:solidFill>
                <a:latin typeface="Arial"/>
                <a:cs typeface="Arial"/>
              </a:rPr>
              <a:t> </a:t>
            </a:r>
            <a:r>
              <a:rPr sz="600" spc="-60" dirty="0">
                <a:solidFill>
                  <a:srgbClr val="0A000A"/>
                </a:solidFill>
                <a:latin typeface="Arial"/>
                <a:cs typeface="Arial"/>
              </a:rPr>
              <a:t>e</a:t>
            </a:r>
            <a:r>
              <a:rPr sz="600" spc="-75" dirty="0">
                <a:solidFill>
                  <a:srgbClr val="0A000A"/>
                </a:solidFill>
                <a:latin typeface="Arial"/>
                <a:cs typeface="Arial"/>
              </a:rPr>
              <a:t> </a:t>
            </a:r>
            <a:r>
              <a:rPr sz="600" dirty="0">
                <a:solidFill>
                  <a:srgbClr val="0A000A"/>
                </a:solidFill>
                <a:latin typeface="Arial"/>
                <a:cs typeface="Arial"/>
              </a:rPr>
              <a:t>r</a:t>
            </a:r>
            <a:r>
              <a:rPr sz="600" spc="-5" dirty="0">
                <a:solidFill>
                  <a:srgbClr val="0A000A"/>
                </a:solidFill>
                <a:latin typeface="Arial"/>
                <a:cs typeface="Arial"/>
              </a:rPr>
              <a:t> </a:t>
            </a:r>
            <a:r>
              <a:rPr sz="600" spc="50" dirty="0">
                <a:solidFill>
                  <a:srgbClr val="0A000A"/>
                </a:solidFill>
                <a:latin typeface="Arial"/>
                <a:cs typeface="Arial"/>
              </a:rPr>
              <a:t>(P</a:t>
            </a:r>
            <a:r>
              <a:rPr sz="600" spc="-80" dirty="0">
                <a:solidFill>
                  <a:srgbClr val="0A000A"/>
                </a:solidFill>
                <a:latin typeface="Arial"/>
                <a:cs typeface="Arial"/>
              </a:rPr>
              <a:t> </a:t>
            </a:r>
            <a:r>
              <a:rPr sz="600" dirty="0">
                <a:solidFill>
                  <a:srgbClr val="0A000A"/>
                </a:solidFill>
                <a:latin typeface="Arial"/>
                <a:cs typeface="Arial"/>
              </a:rPr>
              <a:t>,</a:t>
            </a:r>
            <a:r>
              <a:rPr sz="600" spc="310" dirty="0">
                <a:solidFill>
                  <a:srgbClr val="0A000A"/>
                </a:solidFill>
                <a:latin typeface="Arial"/>
                <a:cs typeface="Arial"/>
              </a:rPr>
              <a:t> </a:t>
            </a:r>
            <a:r>
              <a:rPr sz="600" spc="55" dirty="0">
                <a:solidFill>
                  <a:srgbClr val="0A000A"/>
                </a:solidFill>
                <a:latin typeface="Arial"/>
                <a:cs typeface="Arial"/>
              </a:rPr>
              <a:t>V)</a:t>
            </a:r>
            <a:r>
              <a:rPr sz="600" spc="220" dirty="0">
                <a:solidFill>
                  <a:srgbClr val="0A000A"/>
                </a:solidFill>
                <a:latin typeface="Arial"/>
                <a:cs typeface="Arial"/>
              </a:rPr>
              <a:t>  </a:t>
            </a:r>
            <a:r>
              <a:rPr sz="600" spc="65" dirty="0">
                <a:solidFill>
                  <a:srgbClr val="0A000A"/>
                </a:solidFill>
                <a:latin typeface="Arial"/>
                <a:cs typeface="Arial"/>
              </a:rPr>
              <a:t>=</a:t>
            </a:r>
            <a:r>
              <a:rPr sz="600" i="1" spc="65" dirty="0">
                <a:solidFill>
                  <a:srgbClr val="0A000A"/>
                </a:solidFill>
                <a:latin typeface="Verdana"/>
                <a:cs typeface="Verdana"/>
              </a:rPr>
              <a:t>&gt;</a:t>
            </a:r>
            <a:r>
              <a:rPr sz="600" spc="65" dirty="0">
                <a:solidFill>
                  <a:srgbClr val="0A000A"/>
                </a:solidFill>
                <a:latin typeface="Arial"/>
                <a:cs typeface="Arial"/>
              </a:rPr>
              <a:t>c</a:t>
            </a:r>
            <a:r>
              <a:rPr sz="600" spc="-45" dirty="0">
                <a:solidFill>
                  <a:srgbClr val="0A000A"/>
                </a:solidFill>
                <a:latin typeface="Arial"/>
                <a:cs typeface="Arial"/>
              </a:rPr>
              <a:t> </a:t>
            </a:r>
            <a:r>
              <a:rPr sz="600" spc="-40" dirty="0">
                <a:solidFill>
                  <a:srgbClr val="0A000A"/>
                </a:solidFill>
                <a:latin typeface="Arial"/>
                <a:cs typeface="Arial"/>
              </a:rPr>
              <a:t>a</a:t>
            </a:r>
            <a:r>
              <a:rPr sz="600" spc="-50" dirty="0">
                <a:solidFill>
                  <a:srgbClr val="0A000A"/>
                </a:solidFill>
                <a:latin typeface="Arial"/>
                <a:cs typeface="Arial"/>
              </a:rPr>
              <a:t> </a:t>
            </a:r>
            <a:r>
              <a:rPr sz="600" dirty="0">
                <a:solidFill>
                  <a:srgbClr val="0A000A"/>
                </a:solidFill>
                <a:latin typeface="Arial"/>
                <a:cs typeface="Arial"/>
              </a:rPr>
              <a:t>r</a:t>
            </a:r>
            <a:r>
              <a:rPr sz="600" spc="-50" dirty="0">
                <a:solidFill>
                  <a:srgbClr val="0A000A"/>
                </a:solidFill>
                <a:latin typeface="Arial"/>
                <a:cs typeface="Arial"/>
              </a:rPr>
              <a:t> </a:t>
            </a:r>
            <a:r>
              <a:rPr sz="600" spc="-60" dirty="0">
                <a:solidFill>
                  <a:srgbClr val="0A000A"/>
                </a:solidFill>
                <a:latin typeface="Arial"/>
                <a:cs typeface="Arial"/>
              </a:rPr>
              <a:t>e</a:t>
            </a:r>
            <a:r>
              <a:rPr sz="600" spc="-50" dirty="0">
                <a:solidFill>
                  <a:srgbClr val="0A000A"/>
                </a:solidFill>
                <a:latin typeface="Arial"/>
                <a:cs typeface="Arial"/>
              </a:rPr>
              <a:t> </a:t>
            </a:r>
            <a:r>
              <a:rPr sz="600" dirty="0">
                <a:solidFill>
                  <a:srgbClr val="0A000A"/>
                </a:solidFill>
                <a:latin typeface="Arial"/>
                <a:cs typeface="Arial"/>
              </a:rPr>
              <a:t>f</a:t>
            </a:r>
            <a:r>
              <a:rPr sz="600" spc="-50" dirty="0">
                <a:solidFill>
                  <a:srgbClr val="0A000A"/>
                </a:solidFill>
                <a:latin typeface="Arial"/>
                <a:cs typeface="Arial"/>
              </a:rPr>
              <a:t> </a:t>
            </a:r>
            <a:r>
              <a:rPr sz="600" spc="-10" dirty="0">
                <a:solidFill>
                  <a:srgbClr val="0A000A"/>
                </a:solidFill>
                <a:latin typeface="Arial"/>
                <a:cs typeface="Arial"/>
              </a:rPr>
              <a:t>u</a:t>
            </a:r>
            <a:r>
              <a:rPr sz="600" spc="-50" dirty="0">
                <a:solidFill>
                  <a:srgbClr val="0A000A"/>
                </a:solidFill>
                <a:latin typeface="Arial"/>
                <a:cs typeface="Arial"/>
              </a:rPr>
              <a:t> </a:t>
            </a:r>
            <a:r>
              <a:rPr sz="600" dirty="0">
                <a:solidFill>
                  <a:srgbClr val="0A000A"/>
                </a:solidFill>
                <a:latin typeface="Arial"/>
                <a:cs typeface="Arial"/>
              </a:rPr>
              <a:t>l</a:t>
            </a:r>
            <a:r>
              <a:rPr sz="600" spc="20" dirty="0">
                <a:solidFill>
                  <a:srgbClr val="0A000A"/>
                </a:solidFill>
                <a:latin typeface="Arial"/>
                <a:cs typeface="Arial"/>
              </a:rPr>
              <a:t> </a:t>
            </a:r>
            <a:r>
              <a:rPr sz="600" spc="50" dirty="0">
                <a:solidFill>
                  <a:srgbClr val="0A000A"/>
                </a:solidFill>
                <a:latin typeface="Arial"/>
                <a:cs typeface="Arial"/>
              </a:rPr>
              <a:t>(P</a:t>
            </a:r>
            <a:r>
              <a:rPr sz="600" spc="-65" dirty="0">
                <a:solidFill>
                  <a:srgbClr val="0A000A"/>
                </a:solidFill>
                <a:latin typeface="Arial"/>
                <a:cs typeface="Arial"/>
              </a:rPr>
              <a:t> </a:t>
            </a:r>
            <a:r>
              <a:rPr sz="600" dirty="0">
                <a:solidFill>
                  <a:srgbClr val="0A000A"/>
                </a:solidFill>
                <a:latin typeface="Arial"/>
                <a:cs typeface="Arial"/>
              </a:rPr>
              <a:t>)</a:t>
            </a:r>
            <a:r>
              <a:rPr sz="600" spc="-50" dirty="0">
                <a:solidFill>
                  <a:srgbClr val="0A000A"/>
                </a:solidFill>
                <a:latin typeface="Arial"/>
                <a:cs typeface="Arial"/>
              </a:rPr>
              <a:t> </a:t>
            </a:r>
            <a:r>
              <a:rPr sz="600" spc="-60" dirty="0">
                <a:solidFill>
                  <a:srgbClr val="0A000A"/>
                </a:solidFill>
                <a:latin typeface="Arial"/>
                <a:cs typeface="Arial"/>
              </a:rPr>
              <a:t>.</a:t>
            </a:r>
            <a:r>
              <a:rPr sz="600" spc="500" dirty="0">
                <a:solidFill>
                  <a:srgbClr val="0A000A"/>
                </a:solidFill>
                <a:latin typeface="Arial"/>
                <a:cs typeface="Arial"/>
              </a:rPr>
              <a:t> </a:t>
            </a:r>
            <a:r>
              <a:rPr sz="600" dirty="0">
                <a:solidFill>
                  <a:srgbClr val="0A000A"/>
                </a:solidFill>
                <a:latin typeface="Arial"/>
                <a:cs typeface="Arial"/>
              </a:rPr>
              <a:t>r</a:t>
            </a:r>
            <a:r>
              <a:rPr sz="600" spc="-95" dirty="0">
                <a:solidFill>
                  <a:srgbClr val="0A000A"/>
                </a:solidFill>
                <a:latin typeface="Arial"/>
                <a:cs typeface="Arial"/>
              </a:rPr>
              <a:t> </a:t>
            </a:r>
            <a:r>
              <a:rPr sz="600" dirty="0">
                <a:solidFill>
                  <a:srgbClr val="0A000A"/>
                </a:solidFill>
                <a:latin typeface="Arial"/>
                <a:cs typeface="Arial"/>
              </a:rPr>
              <a:t>13</a:t>
            </a:r>
            <a:r>
              <a:rPr sz="600" spc="415" dirty="0">
                <a:solidFill>
                  <a:srgbClr val="0A000A"/>
                </a:solidFill>
                <a:latin typeface="Arial"/>
                <a:cs typeface="Arial"/>
              </a:rPr>
              <a:t> </a:t>
            </a:r>
            <a:r>
              <a:rPr sz="600" dirty="0">
                <a:solidFill>
                  <a:srgbClr val="0A000A"/>
                </a:solidFill>
                <a:latin typeface="Arial"/>
                <a:cs typeface="Arial"/>
              </a:rPr>
              <a:t>:</a:t>
            </a:r>
            <a:r>
              <a:rPr sz="600" spc="440" dirty="0">
                <a:solidFill>
                  <a:srgbClr val="0A000A"/>
                </a:solidFill>
                <a:latin typeface="Arial"/>
                <a:cs typeface="Arial"/>
              </a:rPr>
              <a:t> </a:t>
            </a:r>
            <a:r>
              <a:rPr sz="600" dirty="0">
                <a:solidFill>
                  <a:srgbClr val="0A000A"/>
                </a:solidFill>
                <a:latin typeface="Arial"/>
                <a:cs typeface="Arial"/>
              </a:rPr>
              <a:t>w</a:t>
            </a:r>
            <a:r>
              <a:rPr sz="600" spc="-70" dirty="0">
                <a:solidFill>
                  <a:srgbClr val="0A000A"/>
                </a:solidFill>
                <a:latin typeface="Arial"/>
                <a:cs typeface="Arial"/>
              </a:rPr>
              <a:t> </a:t>
            </a:r>
            <a:r>
              <a:rPr sz="600" dirty="0">
                <a:solidFill>
                  <a:srgbClr val="0A000A"/>
                </a:solidFill>
                <a:latin typeface="Arial"/>
                <a:cs typeface="Arial"/>
              </a:rPr>
              <a:t>i</a:t>
            </a:r>
            <a:r>
              <a:rPr sz="600" spc="-70" dirty="0">
                <a:solidFill>
                  <a:srgbClr val="0A000A"/>
                </a:solidFill>
                <a:latin typeface="Arial"/>
                <a:cs typeface="Arial"/>
              </a:rPr>
              <a:t> </a:t>
            </a:r>
            <a:r>
              <a:rPr sz="600" spc="60" dirty="0">
                <a:solidFill>
                  <a:srgbClr val="0A000A"/>
                </a:solidFill>
                <a:latin typeface="Arial"/>
                <a:cs typeface="Arial"/>
              </a:rPr>
              <a:t>t</a:t>
            </a:r>
            <a:r>
              <a:rPr sz="600" spc="-70" dirty="0">
                <a:solidFill>
                  <a:srgbClr val="0A000A"/>
                </a:solidFill>
                <a:latin typeface="Arial"/>
                <a:cs typeface="Arial"/>
              </a:rPr>
              <a:t> </a:t>
            </a:r>
            <a:r>
              <a:rPr sz="600" spc="-10" dirty="0">
                <a:solidFill>
                  <a:srgbClr val="0A000A"/>
                </a:solidFill>
                <a:latin typeface="Arial"/>
                <a:cs typeface="Arial"/>
              </a:rPr>
              <a:t>n</a:t>
            </a:r>
            <a:r>
              <a:rPr sz="600" spc="-70" dirty="0">
                <a:solidFill>
                  <a:srgbClr val="0A000A"/>
                </a:solidFill>
                <a:latin typeface="Arial"/>
                <a:cs typeface="Arial"/>
              </a:rPr>
              <a:t> </a:t>
            </a:r>
            <a:r>
              <a:rPr sz="600" spc="-60" dirty="0">
                <a:solidFill>
                  <a:srgbClr val="0A000A"/>
                </a:solidFill>
                <a:latin typeface="Arial"/>
                <a:cs typeface="Arial"/>
              </a:rPr>
              <a:t>e</a:t>
            </a:r>
            <a:r>
              <a:rPr sz="600" spc="-70" dirty="0">
                <a:solidFill>
                  <a:srgbClr val="0A000A"/>
                </a:solidFill>
                <a:latin typeface="Arial"/>
                <a:cs typeface="Arial"/>
              </a:rPr>
              <a:t> </a:t>
            </a:r>
            <a:r>
              <a:rPr sz="600" spc="-65" dirty="0">
                <a:solidFill>
                  <a:srgbClr val="0A000A"/>
                </a:solidFill>
                <a:latin typeface="Arial"/>
                <a:cs typeface="Arial"/>
              </a:rPr>
              <a:t>s</a:t>
            </a:r>
            <a:r>
              <a:rPr sz="600" spc="-70" dirty="0">
                <a:solidFill>
                  <a:srgbClr val="0A000A"/>
                </a:solidFill>
                <a:latin typeface="Arial"/>
                <a:cs typeface="Arial"/>
              </a:rPr>
              <a:t> </a:t>
            </a:r>
            <a:r>
              <a:rPr sz="600" spc="-60" dirty="0">
                <a:solidFill>
                  <a:srgbClr val="0A000A"/>
                </a:solidFill>
                <a:latin typeface="Arial"/>
                <a:cs typeface="Arial"/>
              </a:rPr>
              <a:t>s</a:t>
            </a:r>
            <a:r>
              <a:rPr sz="600" dirty="0">
                <a:solidFill>
                  <a:srgbClr val="0A000A"/>
                </a:solidFill>
                <a:latin typeface="Arial"/>
                <a:cs typeface="Arial"/>
              </a:rPr>
              <a:t> </a:t>
            </a:r>
            <a:r>
              <a:rPr sz="600" spc="70" dirty="0">
                <a:solidFill>
                  <a:srgbClr val="0A000A"/>
                </a:solidFill>
                <a:latin typeface="Arial"/>
                <a:cs typeface="Arial"/>
              </a:rPr>
              <a:t>(X)</a:t>
            </a:r>
            <a:r>
              <a:rPr sz="600" spc="10" dirty="0">
                <a:solidFill>
                  <a:srgbClr val="0A000A"/>
                </a:solidFill>
                <a:latin typeface="Arial"/>
                <a:cs typeface="Arial"/>
              </a:rPr>
              <a:t> </a:t>
            </a:r>
            <a:r>
              <a:rPr sz="600" dirty="0">
                <a:solidFill>
                  <a:srgbClr val="0A000A"/>
                </a:solidFill>
                <a:latin typeface="Arial"/>
                <a:cs typeface="Arial"/>
              </a:rPr>
              <a:t>,</a:t>
            </a:r>
            <a:r>
              <a:rPr sz="600" spc="409" dirty="0">
                <a:solidFill>
                  <a:srgbClr val="0A000A"/>
                </a:solidFill>
                <a:latin typeface="Arial"/>
                <a:cs typeface="Arial"/>
              </a:rPr>
              <a:t> </a:t>
            </a:r>
            <a:r>
              <a:rPr sz="600" spc="-25" dirty="0">
                <a:solidFill>
                  <a:srgbClr val="0A000A"/>
                </a:solidFill>
                <a:latin typeface="Arial"/>
                <a:cs typeface="Arial"/>
              </a:rPr>
              <a:t>c</a:t>
            </a:r>
            <a:r>
              <a:rPr sz="600" spc="-80" dirty="0">
                <a:solidFill>
                  <a:srgbClr val="0A000A"/>
                </a:solidFill>
                <a:latin typeface="Arial"/>
                <a:cs typeface="Arial"/>
              </a:rPr>
              <a:t> </a:t>
            </a:r>
            <a:r>
              <a:rPr sz="600" dirty="0">
                <a:solidFill>
                  <a:srgbClr val="0A000A"/>
                </a:solidFill>
                <a:latin typeface="Arial"/>
                <a:cs typeface="Arial"/>
              </a:rPr>
              <a:t>l</a:t>
            </a:r>
            <a:r>
              <a:rPr sz="600" spc="-80" dirty="0">
                <a:solidFill>
                  <a:srgbClr val="0A000A"/>
                </a:solidFill>
                <a:latin typeface="Arial"/>
                <a:cs typeface="Arial"/>
              </a:rPr>
              <a:t> </a:t>
            </a:r>
            <a:r>
              <a:rPr sz="600" spc="-40" dirty="0">
                <a:solidFill>
                  <a:srgbClr val="0A000A"/>
                </a:solidFill>
                <a:latin typeface="Arial"/>
                <a:cs typeface="Arial"/>
              </a:rPr>
              <a:t>a</a:t>
            </a:r>
            <a:r>
              <a:rPr sz="600" spc="-85" dirty="0">
                <a:solidFill>
                  <a:srgbClr val="0A000A"/>
                </a:solidFill>
                <a:latin typeface="Arial"/>
                <a:cs typeface="Arial"/>
              </a:rPr>
              <a:t> </a:t>
            </a:r>
            <a:r>
              <a:rPr sz="600" dirty="0">
                <a:solidFill>
                  <a:srgbClr val="0A000A"/>
                </a:solidFill>
                <a:latin typeface="Arial"/>
                <a:cs typeface="Arial"/>
              </a:rPr>
              <a:t>i</a:t>
            </a:r>
            <a:r>
              <a:rPr sz="600" spc="-80" dirty="0">
                <a:solidFill>
                  <a:srgbClr val="0A000A"/>
                </a:solidFill>
                <a:latin typeface="Arial"/>
                <a:cs typeface="Arial"/>
              </a:rPr>
              <a:t> </a:t>
            </a:r>
            <a:r>
              <a:rPr sz="600" dirty="0">
                <a:solidFill>
                  <a:srgbClr val="0A000A"/>
                </a:solidFill>
                <a:latin typeface="Arial"/>
                <a:cs typeface="Arial"/>
              </a:rPr>
              <a:t>m</a:t>
            </a:r>
            <a:r>
              <a:rPr sz="600" spc="-5" dirty="0">
                <a:solidFill>
                  <a:srgbClr val="0A000A"/>
                </a:solidFill>
                <a:latin typeface="Arial"/>
                <a:cs typeface="Arial"/>
              </a:rPr>
              <a:t> </a:t>
            </a:r>
            <a:r>
              <a:rPr sz="600" spc="60" dirty="0">
                <a:solidFill>
                  <a:srgbClr val="0A000A"/>
                </a:solidFill>
                <a:latin typeface="Arial"/>
                <a:cs typeface="Arial"/>
              </a:rPr>
              <a:t>(X,</a:t>
            </a:r>
            <a:r>
              <a:rPr sz="600" spc="425" dirty="0">
                <a:solidFill>
                  <a:srgbClr val="0A000A"/>
                </a:solidFill>
                <a:latin typeface="Arial"/>
                <a:cs typeface="Arial"/>
              </a:rPr>
              <a:t> </a:t>
            </a:r>
            <a:r>
              <a:rPr sz="600" dirty="0">
                <a:solidFill>
                  <a:srgbClr val="0A000A"/>
                </a:solidFill>
                <a:latin typeface="Arial"/>
                <a:cs typeface="Arial"/>
              </a:rPr>
              <a:t>l</a:t>
            </a:r>
            <a:r>
              <a:rPr sz="600" spc="-80" dirty="0">
                <a:solidFill>
                  <a:srgbClr val="0A000A"/>
                </a:solidFill>
                <a:latin typeface="Arial"/>
                <a:cs typeface="Arial"/>
              </a:rPr>
              <a:t> </a:t>
            </a:r>
            <a:r>
              <a:rPr sz="600" spc="-25" dirty="0">
                <a:solidFill>
                  <a:srgbClr val="0A000A"/>
                </a:solidFill>
                <a:latin typeface="Arial"/>
                <a:cs typeface="Arial"/>
              </a:rPr>
              <a:t>o</a:t>
            </a:r>
            <a:r>
              <a:rPr sz="600" spc="-80" dirty="0">
                <a:solidFill>
                  <a:srgbClr val="0A000A"/>
                </a:solidFill>
                <a:latin typeface="Arial"/>
                <a:cs typeface="Arial"/>
              </a:rPr>
              <a:t> </a:t>
            </a:r>
            <a:r>
              <a:rPr sz="600" dirty="0">
                <a:solidFill>
                  <a:srgbClr val="0A000A"/>
                </a:solidFill>
                <a:latin typeface="Arial"/>
                <a:cs typeface="Arial"/>
              </a:rPr>
              <a:t>w</a:t>
            </a:r>
            <a:r>
              <a:rPr sz="600" spc="250" dirty="0">
                <a:solidFill>
                  <a:srgbClr val="0A000A"/>
                </a:solidFill>
                <a:latin typeface="Arial"/>
                <a:cs typeface="Arial"/>
              </a:rPr>
              <a:t> </a:t>
            </a:r>
            <a:r>
              <a:rPr sz="600" spc="-65" dirty="0">
                <a:solidFill>
                  <a:srgbClr val="0A000A"/>
                </a:solidFill>
                <a:latin typeface="Arial"/>
                <a:cs typeface="Arial"/>
              </a:rPr>
              <a:t>s</a:t>
            </a:r>
            <a:r>
              <a:rPr sz="600" spc="-85" dirty="0">
                <a:solidFill>
                  <a:srgbClr val="0A000A"/>
                </a:solidFill>
                <a:latin typeface="Arial"/>
                <a:cs typeface="Arial"/>
              </a:rPr>
              <a:t> </a:t>
            </a:r>
            <a:r>
              <a:rPr sz="600" spc="-10" dirty="0">
                <a:solidFill>
                  <a:srgbClr val="0A000A"/>
                </a:solidFill>
                <a:latin typeface="Arial"/>
                <a:cs typeface="Arial"/>
              </a:rPr>
              <a:t>p</a:t>
            </a:r>
            <a:r>
              <a:rPr sz="600" spc="-80" dirty="0">
                <a:solidFill>
                  <a:srgbClr val="0A000A"/>
                </a:solidFill>
                <a:latin typeface="Arial"/>
                <a:cs typeface="Arial"/>
              </a:rPr>
              <a:t> </a:t>
            </a:r>
            <a:r>
              <a:rPr sz="600" spc="-60" dirty="0">
                <a:solidFill>
                  <a:srgbClr val="0A000A"/>
                </a:solidFill>
                <a:latin typeface="Arial"/>
                <a:cs typeface="Arial"/>
              </a:rPr>
              <a:t>e</a:t>
            </a:r>
            <a:r>
              <a:rPr sz="600" spc="-80" dirty="0">
                <a:solidFill>
                  <a:srgbClr val="0A000A"/>
                </a:solidFill>
                <a:latin typeface="Arial"/>
                <a:cs typeface="Arial"/>
              </a:rPr>
              <a:t> </a:t>
            </a:r>
            <a:r>
              <a:rPr sz="600" spc="-60" dirty="0">
                <a:solidFill>
                  <a:srgbClr val="0A000A"/>
                </a:solidFill>
                <a:latin typeface="Arial"/>
                <a:cs typeface="Arial"/>
              </a:rPr>
              <a:t>e</a:t>
            </a:r>
            <a:r>
              <a:rPr sz="600" spc="-80" dirty="0">
                <a:solidFill>
                  <a:srgbClr val="0A000A"/>
                </a:solidFill>
                <a:latin typeface="Arial"/>
                <a:cs typeface="Arial"/>
              </a:rPr>
              <a:t> </a:t>
            </a:r>
            <a:r>
              <a:rPr sz="600" dirty="0">
                <a:solidFill>
                  <a:srgbClr val="0A000A"/>
                </a:solidFill>
                <a:latin typeface="Arial"/>
                <a:cs typeface="Arial"/>
              </a:rPr>
              <a:t>d</a:t>
            </a:r>
            <a:r>
              <a:rPr sz="600" spc="-10" dirty="0">
                <a:solidFill>
                  <a:srgbClr val="0A000A"/>
                </a:solidFill>
                <a:latin typeface="Arial"/>
                <a:cs typeface="Arial"/>
              </a:rPr>
              <a:t> </a:t>
            </a:r>
            <a:r>
              <a:rPr sz="600" spc="70" dirty="0">
                <a:solidFill>
                  <a:srgbClr val="0A000A"/>
                </a:solidFill>
                <a:latin typeface="Arial"/>
                <a:cs typeface="Arial"/>
              </a:rPr>
              <a:t>(V)</a:t>
            </a:r>
            <a:r>
              <a:rPr sz="600" spc="-75" dirty="0">
                <a:solidFill>
                  <a:srgbClr val="0A000A"/>
                </a:solidFill>
                <a:latin typeface="Arial"/>
                <a:cs typeface="Arial"/>
              </a:rPr>
              <a:t> </a:t>
            </a:r>
            <a:r>
              <a:rPr sz="600" dirty="0">
                <a:solidFill>
                  <a:srgbClr val="0A000A"/>
                </a:solidFill>
                <a:latin typeface="Arial"/>
                <a:cs typeface="Arial"/>
              </a:rPr>
              <a:t>)</a:t>
            </a:r>
            <a:r>
              <a:rPr sz="600" spc="240" dirty="0">
                <a:solidFill>
                  <a:srgbClr val="0A000A"/>
                </a:solidFill>
                <a:latin typeface="Arial"/>
                <a:cs typeface="Arial"/>
              </a:rPr>
              <a:t> </a:t>
            </a:r>
            <a:r>
              <a:rPr sz="600" spc="114" dirty="0">
                <a:solidFill>
                  <a:srgbClr val="0A000A"/>
                </a:solidFill>
                <a:latin typeface="Arial"/>
                <a:cs typeface="Arial"/>
              </a:rPr>
              <a:t>=</a:t>
            </a:r>
            <a:r>
              <a:rPr sz="600" i="1" spc="114" dirty="0">
                <a:solidFill>
                  <a:srgbClr val="0A000A"/>
                </a:solidFill>
                <a:latin typeface="Verdana"/>
                <a:cs typeface="Verdana"/>
              </a:rPr>
              <a:t>&gt;</a:t>
            </a:r>
            <a:r>
              <a:rPr sz="600" spc="114" dirty="0">
                <a:solidFill>
                  <a:srgbClr val="0A000A"/>
                </a:solidFill>
                <a:latin typeface="Calibri"/>
                <a:cs typeface="Calibri"/>
              </a:rPr>
              <a:t>−</a:t>
            </a:r>
            <a:r>
              <a:rPr sz="600" spc="114" dirty="0">
                <a:solidFill>
                  <a:srgbClr val="0A000A"/>
                </a:solidFill>
                <a:latin typeface="Arial"/>
                <a:cs typeface="Arial"/>
              </a:rPr>
              <a:t>h</a:t>
            </a:r>
            <a:r>
              <a:rPr sz="600" spc="-75" dirty="0">
                <a:solidFill>
                  <a:srgbClr val="0A000A"/>
                </a:solidFill>
                <a:latin typeface="Arial"/>
                <a:cs typeface="Arial"/>
              </a:rPr>
              <a:t> </a:t>
            </a:r>
            <a:r>
              <a:rPr sz="600" dirty="0">
                <a:solidFill>
                  <a:srgbClr val="0A000A"/>
                </a:solidFill>
                <a:latin typeface="Arial"/>
                <a:cs typeface="Arial"/>
              </a:rPr>
              <a:t>i</a:t>
            </a:r>
            <a:r>
              <a:rPr sz="600" spc="-75" dirty="0">
                <a:solidFill>
                  <a:srgbClr val="0A000A"/>
                </a:solidFill>
                <a:latin typeface="Arial"/>
                <a:cs typeface="Arial"/>
              </a:rPr>
              <a:t> </a:t>
            </a:r>
            <a:r>
              <a:rPr sz="600" spc="-25" dirty="0">
                <a:solidFill>
                  <a:srgbClr val="0A000A"/>
                </a:solidFill>
                <a:latin typeface="Arial"/>
                <a:cs typeface="Arial"/>
              </a:rPr>
              <a:t>g</a:t>
            </a:r>
            <a:r>
              <a:rPr sz="600" spc="-75" dirty="0">
                <a:solidFill>
                  <a:srgbClr val="0A000A"/>
                </a:solidFill>
                <a:latin typeface="Arial"/>
                <a:cs typeface="Arial"/>
              </a:rPr>
              <a:t> </a:t>
            </a:r>
            <a:r>
              <a:rPr sz="600" dirty="0">
                <a:solidFill>
                  <a:srgbClr val="0A000A"/>
                </a:solidFill>
                <a:latin typeface="Arial"/>
                <a:cs typeface="Arial"/>
              </a:rPr>
              <a:t>h</a:t>
            </a:r>
            <a:r>
              <a:rPr sz="600" spc="340" dirty="0">
                <a:solidFill>
                  <a:srgbClr val="0A000A"/>
                </a:solidFill>
                <a:latin typeface="Arial"/>
                <a:cs typeface="Arial"/>
              </a:rPr>
              <a:t> </a:t>
            </a:r>
            <a:r>
              <a:rPr sz="600" spc="-65" dirty="0">
                <a:solidFill>
                  <a:srgbClr val="0A000A"/>
                </a:solidFill>
                <a:latin typeface="Arial"/>
                <a:cs typeface="Arial"/>
              </a:rPr>
              <a:t>s</a:t>
            </a:r>
            <a:r>
              <a:rPr sz="600" spc="-75" dirty="0">
                <a:solidFill>
                  <a:srgbClr val="0A000A"/>
                </a:solidFill>
                <a:latin typeface="Arial"/>
                <a:cs typeface="Arial"/>
              </a:rPr>
              <a:t> </a:t>
            </a:r>
            <a:r>
              <a:rPr sz="600" spc="-10" dirty="0">
                <a:solidFill>
                  <a:srgbClr val="0A000A"/>
                </a:solidFill>
                <a:latin typeface="Arial"/>
                <a:cs typeface="Arial"/>
              </a:rPr>
              <a:t>p</a:t>
            </a:r>
            <a:r>
              <a:rPr sz="600" spc="-75" dirty="0">
                <a:solidFill>
                  <a:srgbClr val="0A000A"/>
                </a:solidFill>
                <a:latin typeface="Arial"/>
                <a:cs typeface="Arial"/>
              </a:rPr>
              <a:t> </a:t>
            </a:r>
            <a:r>
              <a:rPr sz="600" spc="-60" dirty="0">
                <a:solidFill>
                  <a:srgbClr val="0A000A"/>
                </a:solidFill>
                <a:latin typeface="Arial"/>
                <a:cs typeface="Arial"/>
              </a:rPr>
              <a:t>e</a:t>
            </a:r>
            <a:r>
              <a:rPr sz="600" spc="-75" dirty="0">
                <a:solidFill>
                  <a:srgbClr val="0A000A"/>
                </a:solidFill>
                <a:latin typeface="Arial"/>
                <a:cs typeface="Arial"/>
              </a:rPr>
              <a:t> </a:t>
            </a:r>
            <a:r>
              <a:rPr sz="600" spc="-60" dirty="0">
                <a:solidFill>
                  <a:srgbClr val="0A000A"/>
                </a:solidFill>
                <a:latin typeface="Arial"/>
                <a:cs typeface="Arial"/>
              </a:rPr>
              <a:t>e</a:t>
            </a:r>
            <a:r>
              <a:rPr sz="600" spc="-75" dirty="0">
                <a:solidFill>
                  <a:srgbClr val="0A000A"/>
                </a:solidFill>
                <a:latin typeface="Arial"/>
                <a:cs typeface="Arial"/>
              </a:rPr>
              <a:t> </a:t>
            </a:r>
            <a:r>
              <a:rPr sz="600" dirty="0">
                <a:solidFill>
                  <a:srgbClr val="0A000A"/>
                </a:solidFill>
                <a:latin typeface="Arial"/>
                <a:cs typeface="Arial"/>
              </a:rPr>
              <a:t>d </a:t>
            </a:r>
            <a:r>
              <a:rPr sz="600" spc="55" dirty="0">
                <a:solidFill>
                  <a:srgbClr val="0A000A"/>
                </a:solidFill>
                <a:latin typeface="Arial"/>
                <a:cs typeface="Arial"/>
              </a:rPr>
              <a:t>(V</a:t>
            </a:r>
            <a:r>
              <a:rPr sz="600" spc="-70" dirty="0">
                <a:solidFill>
                  <a:srgbClr val="0A000A"/>
                </a:solidFill>
                <a:latin typeface="Arial"/>
                <a:cs typeface="Arial"/>
              </a:rPr>
              <a:t> </a:t>
            </a:r>
            <a:r>
              <a:rPr sz="600" dirty="0">
                <a:solidFill>
                  <a:srgbClr val="0A000A"/>
                </a:solidFill>
                <a:latin typeface="Arial"/>
                <a:cs typeface="Arial"/>
              </a:rPr>
              <a:t>)</a:t>
            </a:r>
            <a:r>
              <a:rPr sz="600" spc="-50" dirty="0">
                <a:solidFill>
                  <a:srgbClr val="0A000A"/>
                </a:solidFill>
                <a:latin typeface="Arial"/>
                <a:cs typeface="Arial"/>
              </a:rPr>
              <a:t> .</a:t>
            </a:r>
            <a:endParaRPr sz="600">
              <a:latin typeface="Arial"/>
              <a:cs typeface="Arial"/>
            </a:endParaRPr>
          </a:p>
          <a:p>
            <a:pPr marL="17145">
              <a:lnSpc>
                <a:spcPts val="675"/>
              </a:lnSpc>
            </a:pPr>
            <a:r>
              <a:rPr sz="600" dirty="0">
                <a:solidFill>
                  <a:srgbClr val="0A000A"/>
                </a:solidFill>
                <a:latin typeface="Arial"/>
                <a:cs typeface="Arial"/>
              </a:rPr>
              <a:t>r</a:t>
            </a:r>
            <a:r>
              <a:rPr sz="600" spc="-95" dirty="0">
                <a:solidFill>
                  <a:srgbClr val="0A000A"/>
                </a:solidFill>
                <a:latin typeface="Arial"/>
                <a:cs typeface="Arial"/>
              </a:rPr>
              <a:t> </a:t>
            </a:r>
            <a:r>
              <a:rPr sz="600" dirty="0">
                <a:solidFill>
                  <a:srgbClr val="0A000A"/>
                </a:solidFill>
                <a:latin typeface="Arial"/>
                <a:cs typeface="Arial"/>
              </a:rPr>
              <a:t>14</a:t>
            </a:r>
            <a:r>
              <a:rPr sz="600" spc="415" dirty="0">
                <a:solidFill>
                  <a:srgbClr val="0A000A"/>
                </a:solidFill>
                <a:latin typeface="Arial"/>
                <a:cs typeface="Arial"/>
              </a:rPr>
              <a:t> </a:t>
            </a:r>
            <a:r>
              <a:rPr sz="600" dirty="0">
                <a:solidFill>
                  <a:srgbClr val="0A000A"/>
                </a:solidFill>
                <a:latin typeface="Arial"/>
                <a:cs typeface="Arial"/>
              </a:rPr>
              <a:t>:</a:t>
            </a:r>
            <a:r>
              <a:rPr sz="600" spc="434" dirty="0">
                <a:solidFill>
                  <a:srgbClr val="0A000A"/>
                </a:solidFill>
                <a:latin typeface="Arial"/>
                <a:cs typeface="Arial"/>
              </a:rPr>
              <a:t> </a:t>
            </a:r>
            <a:r>
              <a:rPr sz="600" dirty="0">
                <a:solidFill>
                  <a:srgbClr val="0A000A"/>
                </a:solidFill>
                <a:latin typeface="Arial"/>
                <a:cs typeface="Arial"/>
              </a:rPr>
              <a:t>w</a:t>
            </a:r>
            <a:r>
              <a:rPr sz="600" spc="-70" dirty="0">
                <a:solidFill>
                  <a:srgbClr val="0A000A"/>
                </a:solidFill>
                <a:latin typeface="Arial"/>
                <a:cs typeface="Arial"/>
              </a:rPr>
              <a:t> </a:t>
            </a:r>
            <a:r>
              <a:rPr sz="600" dirty="0">
                <a:solidFill>
                  <a:srgbClr val="0A000A"/>
                </a:solidFill>
                <a:latin typeface="Arial"/>
                <a:cs typeface="Arial"/>
              </a:rPr>
              <a:t>i</a:t>
            </a:r>
            <a:r>
              <a:rPr sz="600" spc="-70" dirty="0">
                <a:solidFill>
                  <a:srgbClr val="0A000A"/>
                </a:solidFill>
                <a:latin typeface="Arial"/>
                <a:cs typeface="Arial"/>
              </a:rPr>
              <a:t> </a:t>
            </a:r>
            <a:r>
              <a:rPr sz="600" spc="60" dirty="0">
                <a:solidFill>
                  <a:srgbClr val="0A000A"/>
                </a:solidFill>
                <a:latin typeface="Arial"/>
                <a:cs typeface="Arial"/>
              </a:rPr>
              <a:t>t</a:t>
            </a:r>
            <a:r>
              <a:rPr sz="600" spc="-70" dirty="0">
                <a:solidFill>
                  <a:srgbClr val="0A000A"/>
                </a:solidFill>
                <a:latin typeface="Arial"/>
                <a:cs typeface="Arial"/>
              </a:rPr>
              <a:t> </a:t>
            </a:r>
            <a:r>
              <a:rPr sz="600" spc="-10" dirty="0">
                <a:solidFill>
                  <a:srgbClr val="0A000A"/>
                </a:solidFill>
                <a:latin typeface="Arial"/>
                <a:cs typeface="Arial"/>
              </a:rPr>
              <a:t>n</a:t>
            </a:r>
            <a:r>
              <a:rPr sz="600" spc="-70" dirty="0">
                <a:solidFill>
                  <a:srgbClr val="0A000A"/>
                </a:solidFill>
                <a:latin typeface="Arial"/>
                <a:cs typeface="Arial"/>
              </a:rPr>
              <a:t> </a:t>
            </a:r>
            <a:r>
              <a:rPr sz="600" spc="-60" dirty="0">
                <a:solidFill>
                  <a:srgbClr val="0A000A"/>
                </a:solidFill>
                <a:latin typeface="Arial"/>
                <a:cs typeface="Arial"/>
              </a:rPr>
              <a:t>e</a:t>
            </a:r>
            <a:r>
              <a:rPr sz="600" spc="-70" dirty="0">
                <a:solidFill>
                  <a:srgbClr val="0A000A"/>
                </a:solidFill>
                <a:latin typeface="Arial"/>
                <a:cs typeface="Arial"/>
              </a:rPr>
              <a:t> </a:t>
            </a:r>
            <a:r>
              <a:rPr sz="600" spc="-65" dirty="0">
                <a:solidFill>
                  <a:srgbClr val="0A000A"/>
                </a:solidFill>
                <a:latin typeface="Arial"/>
                <a:cs typeface="Arial"/>
              </a:rPr>
              <a:t>s</a:t>
            </a:r>
            <a:r>
              <a:rPr sz="600" spc="-70" dirty="0">
                <a:solidFill>
                  <a:srgbClr val="0A000A"/>
                </a:solidFill>
                <a:latin typeface="Arial"/>
                <a:cs typeface="Arial"/>
              </a:rPr>
              <a:t> </a:t>
            </a:r>
            <a:r>
              <a:rPr sz="600" spc="-60" dirty="0">
                <a:solidFill>
                  <a:srgbClr val="0A000A"/>
                </a:solidFill>
                <a:latin typeface="Arial"/>
                <a:cs typeface="Arial"/>
              </a:rPr>
              <a:t>s</a:t>
            </a:r>
            <a:r>
              <a:rPr sz="600" dirty="0">
                <a:solidFill>
                  <a:srgbClr val="0A000A"/>
                </a:solidFill>
                <a:latin typeface="Arial"/>
                <a:cs typeface="Arial"/>
              </a:rPr>
              <a:t> </a:t>
            </a:r>
            <a:r>
              <a:rPr sz="600" spc="70" dirty="0">
                <a:solidFill>
                  <a:srgbClr val="0A000A"/>
                </a:solidFill>
                <a:latin typeface="Arial"/>
                <a:cs typeface="Arial"/>
              </a:rPr>
              <a:t>(X)</a:t>
            </a:r>
            <a:r>
              <a:rPr sz="600" spc="10" dirty="0">
                <a:solidFill>
                  <a:srgbClr val="0A000A"/>
                </a:solidFill>
                <a:latin typeface="Arial"/>
                <a:cs typeface="Arial"/>
              </a:rPr>
              <a:t> </a:t>
            </a:r>
            <a:r>
              <a:rPr sz="600" dirty="0">
                <a:solidFill>
                  <a:srgbClr val="0A000A"/>
                </a:solidFill>
                <a:latin typeface="Arial"/>
                <a:cs typeface="Arial"/>
              </a:rPr>
              <a:t>,</a:t>
            </a:r>
            <a:r>
              <a:rPr sz="600" spc="409" dirty="0">
                <a:solidFill>
                  <a:srgbClr val="0A000A"/>
                </a:solidFill>
                <a:latin typeface="Arial"/>
                <a:cs typeface="Arial"/>
              </a:rPr>
              <a:t> </a:t>
            </a:r>
            <a:r>
              <a:rPr sz="600" spc="-25" dirty="0">
                <a:solidFill>
                  <a:srgbClr val="0A000A"/>
                </a:solidFill>
                <a:latin typeface="Arial"/>
                <a:cs typeface="Arial"/>
              </a:rPr>
              <a:t>c</a:t>
            </a:r>
            <a:r>
              <a:rPr sz="600" spc="-85" dirty="0">
                <a:solidFill>
                  <a:srgbClr val="0A000A"/>
                </a:solidFill>
                <a:latin typeface="Arial"/>
                <a:cs typeface="Arial"/>
              </a:rPr>
              <a:t> </a:t>
            </a:r>
            <a:r>
              <a:rPr sz="600" dirty="0">
                <a:solidFill>
                  <a:srgbClr val="0A000A"/>
                </a:solidFill>
                <a:latin typeface="Arial"/>
                <a:cs typeface="Arial"/>
              </a:rPr>
              <a:t>l</a:t>
            </a:r>
            <a:r>
              <a:rPr sz="600" spc="-80" dirty="0">
                <a:solidFill>
                  <a:srgbClr val="0A000A"/>
                </a:solidFill>
                <a:latin typeface="Arial"/>
                <a:cs typeface="Arial"/>
              </a:rPr>
              <a:t> </a:t>
            </a:r>
            <a:r>
              <a:rPr sz="600" spc="-40" dirty="0">
                <a:solidFill>
                  <a:srgbClr val="0A000A"/>
                </a:solidFill>
                <a:latin typeface="Arial"/>
                <a:cs typeface="Arial"/>
              </a:rPr>
              <a:t>a</a:t>
            </a:r>
            <a:r>
              <a:rPr sz="600" spc="-80" dirty="0">
                <a:solidFill>
                  <a:srgbClr val="0A000A"/>
                </a:solidFill>
                <a:latin typeface="Arial"/>
                <a:cs typeface="Arial"/>
              </a:rPr>
              <a:t> </a:t>
            </a:r>
            <a:r>
              <a:rPr sz="600" dirty="0">
                <a:solidFill>
                  <a:srgbClr val="0A000A"/>
                </a:solidFill>
                <a:latin typeface="Arial"/>
                <a:cs typeface="Arial"/>
              </a:rPr>
              <a:t>i</a:t>
            </a:r>
            <a:r>
              <a:rPr sz="600" spc="-80" dirty="0">
                <a:solidFill>
                  <a:srgbClr val="0A000A"/>
                </a:solidFill>
                <a:latin typeface="Arial"/>
                <a:cs typeface="Arial"/>
              </a:rPr>
              <a:t> </a:t>
            </a:r>
            <a:r>
              <a:rPr sz="600" dirty="0">
                <a:solidFill>
                  <a:srgbClr val="0A000A"/>
                </a:solidFill>
                <a:latin typeface="Arial"/>
                <a:cs typeface="Arial"/>
              </a:rPr>
              <a:t>m</a:t>
            </a:r>
            <a:r>
              <a:rPr sz="600" spc="-5" dirty="0">
                <a:solidFill>
                  <a:srgbClr val="0A000A"/>
                </a:solidFill>
                <a:latin typeface="Arial"/>
                <a:cs typeface="Arial"/>
              </a:rPr>
              <a:t> </a:t>
            </a:r>
            <a:r>
              <a:rPr sz="600" spc="60" dirty="0">
                <a:solidFill>
                  <a:srgbClr val="0A000A"/>
                </a:solidFill>
                <a:latin typeface="Arial"/>
                <a:cs typeface="Arial"/>
              </a:rPr>
              <a:t>(X,</a:t>
            </a:r>
            <a:r>
              <a:rPr sz="600" spc="430" dirty="0">
                <a:solidFill>
                  <a:srgbClr val="0A000A"/>
                </a:solidFill>
                <a:latin typeface="Arial"/>
                <a:cs typeface="Arial"/>
              </a:rPr>
              <a:t> </a:t>
            </a:r>
            <a:r>
              <a:rPr sz="600" spc="-10" dirty="0">
                <a:solidFill>
                  <a:srgbClr val="0A000A"/>
                </a:solidFill>
                <a:latin typeface="Arial"/>
                <a:cs typeface="Arial"/>
              </a:rPr>
              <a:t>h</a:t>
            </a:r>
            <a:r>
              <a:rPr sz="600" spc="-75" dirty="0">
                <a:solidFill>
                  <a:srgbClr val="0A000A"/>
                </a:solidFill>
                <a:latin typeface="Arial"/>
                <a:cs typeface="Arial"/>
              </a:rPr>
              <a:t> </a:t>
            </a:r>
            <a:r>
              <a:rPr sz="600" dirty="0">
                <a:solidFill>
                  <a:srgbClr val="0A000A"/>
                </a:solidFill>
                <a:latin typeface="Arial"/>
                <a:cs typeface="Arial"/>
              </a:rPr>
              <a:t>i</a:t>
            </a:r>
            <a:r>
              <a:rPr sz="600" spc="-75" dirty="0">
                <a:solidFill>
                  <a:srgbClr val="0A000A"/>
                </a:solidFill>
                <a:latin typeface="Arial"/>
                <a:cs typeface="Arial"/>
              </a:rPr>
              <a:t> </a:t>
            </a:r>
            <a:r>
              <a:rPr sz="600" spc="-25" dirty="0">
                <a:solidFill>
                  <a:srgbClr val="0A000A"/>
                </a:solidFill>
                <a:latin typeface="Arial"/>
                <a:cs typeface="Arial"/>
              </a:rPr>
              <a:t>g</a:t>
            </a:r>
            <a:r>
              <a:rPr sz="600" spc="-75" dirty="0">
                <a:solidFill>
                  <a:srgbClr val="0A000A"/>
                </a:solidFill>
                <a:latin typeface="Arial"/>
                <a:cs typeface="Arial"/>
              </a:rPr>
              <a:t> </a:t>
            </a:r>
            <a:r>
              <a:rPr sz="600" dirty="0">
                <a:solidFill>
                  <a:srgbClr val="0A000A"/>
                </a:solidFill>
                <a:latin typeface="Arial"/>
                <a:cs typeface="Arial"/>
              </a:rPr>
              <a:t>h</a:t>
            </a:r>
            <a:r>
              <a:rPr sz="600" spc="260" dirty="0">
                <a:solidFill>
                  <a:srgbClr val="0A000A"/>
                </a:solidFill>
                <a:latin typeface="Arial"/>
                <a:cs typeface="Arial"/>
              </a:rPr>
              <a:t> </a:t>
            </a:r>
            <a:r>
              <a:rPr sz="600" spc="-65" dirty="0">
                <a:solidFill>
                  <a:srgbClr val="0A000A"/>
                </a:solidFill>
                <a:latin typeface="Arial"/>
                <a:cs typeface="Arial"/>
              </a:rPr>
              <a:t>s</a:t>
            </a:r>
            <a:r>
              <a:rPr sz="600" spc="-75" dirty="0">
                <a:solidFill>
                  <a:srgbClr val="0A000A"/>
                </a:solidFill>
                <a:latin typeface="Arial"/>
                <a:cs typeface="Arial"/>
              </a:rPr>
              <a:t> </a:t>
            </a:r>
            <a:r>
              <a:rPr sz="600" spc="-10" dirty="0">
                <a:solidFill>
                  <a:srgbClr val="0A000A"/>
                </a:solidFill>
                <a:latin typeface="Arial"/>
                <a:cs typeface="Arial"/>
              </a:rPr>
              <a:t>p</a:t>
            </a:r>
            <a:r>
              <a:rPr sz="600" spc="-75" dirty="0">
                <a:solidFill>
                  <a:srgbClr val="0A000A"/>
                </a:solidFill>
                <a:latin typeface="Arial"/>
                <a:cs typeface="Arial"/>
              </a:rPr>
              <a:t> </a:t>
            </a:r>
            <a:r>
              <a:rPr sz="600" spc="-60" dirty="0">
                <a:solidFill>
                  <a:srgbClr val="0A000A"/>
                </a:solidFill>
                <a:latin typeface="Arial"/>
                <a:cs typeface="Arial"/>
              </a:rPr>
              <a:t>e</a:t>
            </a:r>
            <a:r>
              <a:rPr sz="600" spc="-75" dirty="0">
                <a:solidFill>
                  <a:srgbClr val="0A000A"/>
                </a:solidFill>
                <a:latin typeface="Arial"/>
                <a:cs typeface="Arial"/>
              </a:rPr>
              <a:t> </a:t>
            </a:r>
            <a:r>
              <a:rPr sz="600" spc="-60" dirty="0">
                <a:solidFill>
                  <a:srgbClr val="0A000A"/>
                </a:solidFill>
                <a:latin typeface="Arial"/>
                <a:cs typeface="Arial"/>
              </a:rPr>
              <a:t>e</a:t>
            </a:r>
            <a:r>
              <a:rPr sz="600" spc="-75" dirty="0">
                <a:solidFill>
                  <a:srgbClr val="0A000A"/>
                </a:solidFill>
                <a:latin typeface="Arial"/>
                <a:cs typeface="Arial"/>
              </a:rPr>
              <a:t> </a:t>
            </a:r>
            <a:r>
              <a:rPr sz="600" dirty="0">
                <a:solidFill>
                  <a:srgbClr val="0A000A"/>
                </a:solidFill>
                <a:latin typeface="Arial"/>
                <a:cs typeface="Arial"/>
              </a:rPr>
              <a:t>d</a:t>
            </a:r>
            <a:r>
              <a:rPr sz="600" spc="-5" dirty="0">
                <a:solidFill>
                  <a:srgbClr val="0A000A"/>
                </a:solidFill>
                <a:latin typeface="Arial"/>
                <a:cs typeface="Arial"/>
              </a:rPr>
              <a:t> </a:t>
            </a:r>
            <a:r>
              <a:rPr sz="600" spc="70" dirty="0">
                <a:solidFill>
                  <a:srgbClr val="0A000A"/>
                </a:solidFill>
                <a:latin typeface="Arial"/>
                <a:cs typeface="Arial"/>
              </a:rPr>
              <a:t>(V)</a:t>
            </a:r>
            <a:r>
              <a:rPr sz="600" spc="-75" dirty="0">
                <a:solidFill>
                  <a:srgbClr val="0A000A"/>
                </a:solidFill>
                <a:latin typeface="Arial"/>
                <a:cs typeface="Arial"/>
              </a:rPr>
              <a:t> </a:t>
            </a:r>
            <a:r>
              <a:rPr sz="600" dirty="0">
                <a:solidFill>
                  <a:srgbClr val="0A000A"/>
                </a:solidFill>
                <a:latin typeface="Arial"/>
                <a:cs typeface="Arial"/>
              </a:rPr>
              <a:t>)</a:t>
            </a:r>
            <a:r>
              <a:rPr sz="600" spc="240" dirty="0">
                <a:solidFill>
                  <a:srgbClr val="0A000A"/>
                </a:solidFill>
                <a:latin typeface="Arial"/>
                <a:cs typeface="Arial"/>
              </a:rPr>
              <a:t> </a:t>
            </a:r>
            <a:r>
              <a:rPr sz="600" spc="70" dirty="0">
                <a:solidFill>
                  <a:srgbClr val="0A000A"/>
                </a:solidFill>
                <a:latin typeface="Arial"/>
                <a:cs typeface="Arial"/>
              </a:rPr>
              <a:t>=</a:t>
            </a:r>
            <a:r>
              <a:rPr sz="600" i="1" spc="70" dirty="0">
                <a:solidFill>
                  <a:srgbClr val="0A000A"/>
                </a:solidFill>
                <a:latin typeface="Verdana"/>
                <a:cs typeface="Verdana"/>
              </a:rPr>
              <a:t>&gt;</a:t>
            </a:r>
            <a:r>
              <a:rPr sz="600" spc="70" dirty="0">
                <a:solidFill>
                  <a:srgbClr val="0A000A"/>
                </a:solidFill>
                <a:latin typeface="Arial"/>
                <a:cs typeface="Arial"/>
              </a:rPr>
              <a:t>h</a:t>
            </a:r>
            <a:r>
              <a:rPr sz="600" spc="-75" dirty="0">
                <a:solidFill>
                  <a:srgbClr val="0A000A"/>
                </a:solidFill>
                <a:latin typeface="Arial"/>
                <a:cs typeface="Arial"/>
              </a:rPr>
              <a:t> </a:t>
            </a:r>
            <a:r>
              <a:rPr sz="600" dirty="0">
                <a:solidFill>
                  <a:srgbClr val="0A000A"/>
                </a:solidFill>
                <a:latin typeface="Arial"/>
                <a:cs typeface="Arial"/>
              </a:rPr>
              <a:t>i</a:t>
            </a:r>
            <a:r>
              <a:rPr sz="600" spc="-75" dirty="0">
                <a:solidFill>
                  <a:srgbClr val="0A000A"/>
                </a:solidFill>
                <a:latin typeface="Arial"/>
                <a:cs typeface="Arial"/>
              </a:rPr>
              <a:t> </a:t>
            </a:r>
            <a:r>
              <a:rPr sz="600" spc="-25" dirty="0">
                <a:solidFill>
                  <a:srgbClr val="0A000A"/>
                </a:solidFill>
                <a:latin typeface="Arial"/>
                <a:cs typeface="Arial"/>
              </a:rPr>
              <a:t>g</a:t>
            </a:r>
            <a:r>
              <a:rPr sz="600" spc="-75" dirty="0">
                <a:solidFill>
                  <a:srgbClr val="0A000A"/>
                </a:solidFill>
                <a:latin typeface="Arial"/>
                <a:cs typeface="Arial"/>
              </a:rPr>
              <a:t> </a:t>
            </a:r>
            <a:r>
              <a:rPr sz="600" dirty="0">
                <a:solidFill>
                  <a:srgbClr val="0A000A"/>
                </a:solidFill>
                <a:latin typeface="Arial"/>
                <a:cs typeface="Arial"/>
              </a:rPr>
              <a:t>h</a:t>
            </a:r>
            <a:r>
              <a:rPr sz="600" spc="175" dirty="0">
                <a:solidFill>
                  <a:srgbClr val="0A000A"/>
                </a:solidFill>
                <a:latin typeface="Arial"/>
                <a:cs typeface="Arial"/>
              </a:rPr>
              <a:t>  </a:t>
            </a:r>
            <a:r>
              <a:rPr sz="600" spc="-65" dirty="0">
                <a:solidFill>
                  <a:srgbClr val="0A000A"/>
                </a:solidFill>
                <a:latin typeface="Arial"/>
                <a:cs typeface="Arial"/>
              </a:rPr>
              <a:t>s</a:t>
            </a:r>
            <a:r>
              <a:rPr sz="600" spc="-75" dirty="0">
                <a:solidFill>
                  <a:srgbClr val="0A000A"/>
                </a:solidFill>
                <a:latin typeface="Arial"/>
                <a:cs typeface="Arial"/>
              </a:rPr>
              <a:t> </a:t>
            </a:r>
            <a:r>
              <a:rPr sz="600" spc="-10" dirty="0">
                <a:solidFill>
                  <a:srgbClr val="0A000A"/>
                </a:solidFill>
                <a:latin typeface="Arial"/>
                <a:cs typeface="Arial"/>
              </a:rPr>
              <a:t>p</a:t>
            </a:r>
            <a:r>
              <a:rPr sz="600" spc="-75" dirty="0">
                <a:solidFill>
                  <a:srgbClr val="0A000A"/>
                </a:solidFill>
                <a:latin typeface="Arial"/>
                <a:cs typeface="Arial"/>
              </a:rPr>
              <a:t> </a:t>
            </a:r>
            <a:r>
              <a:rPr sz="600" spc="-60" dirty="0">
                <a:solidFill>
                  <a:srgbClr val="0A000A"/>
                </a:solidFill>
                <a:latin typeface="Arial"/>
                <a:cs typeface="Arial"/>
              </a:rPr>
              <a:t>e</a:t>
            </a:r>
            <a:r>
              <a:rPr sz="600" spc="-75" dirty="0">
                <a:solidFill>
                  <a:srgbClr val="0A000A"/>
                </a:solidFill>
                <a:latin typeface="Arial"/>
                <a:cs typeface="Arial"/>
              </a:rPr>
              <a:t> </a:t>
            </a:r>
            <a:r>
              <a:rPr sz="600" spc="-60" dirty="0">
                <a:solidFill>
                  <a:srgbClr val="0A000A"/>
                </a:solidFill>
                <a:latin typeface="Arial"/>
                <a:cs typeface="Arial"/>
              </a:rPr>
              <a:t>e</a:t>
            </a:r>
            <a:r>
              <a:rPr sz="600" spc="-80" dirty="0">
                <a:solidFill>
                  <a:srgbClr val="0A000A"/>
                </a:solidFill>
                <a:latin typeface="Arial"/>
                <a:cs typeface="Arial"/>
              </a:rPr>
              <a:t> </a:t>
            </a:r>
            <a:r>
              <a:rPr sz="600" dirty="0">
                <a:solidFill>
                  <a:srgbClr val="0A000A"/>
                </a:solidFill>
                <a:latin typeface="Arial"/>
                <a:cs typeface="Arial"/>
              </a:rPr>
              <a:t>d </a:t>
            </a:r>
            <a:r>
              <a:rPr sz="600" spc="55" dirty="0">
                <a:solidFill>
                  <a:srgbClr val="0A000A"/>
                </a:solidFill>
                <a:latin typeface="Arial"/>
                <a:cs typeface="Arial"/>
              </a:rPr>
              <a:t>(V</a:t>
            </a:r>
            <a:r>
              <a:rPr sz="600" spc="-70" dirty="0">
                <a:solidFill>
                  <a:srgbClr val="0A000A"/>
                </a:solidFill>
                <a:latin typeface="Arial"/>
                <a:cs typeface="Arial"/>
              </a:rPr>
              <a:t> </a:t>
            </a:r>
            <a:r>
              <a:rPr sz="600" dirty="0">
                <a:solidFill>
                  <a:srgbClr val="0A000A"/>
                </a:solidFill>
                <a:latin typeface="Arial"/>
                <a:cs typeface="Arial"/>
              </a:rPr>
              <a:t>)</a:t>
            </a:r>
            <a:r>
              <a:rPr sz="600" spc="-50" dirty="0">
                <a:solidFill>
                  <a:srgbClr val="0A000A"/>
                </a:solidFill>
                <a:latin typeface="Arial"/>
                <a:cs typeface="Arial"/>
              </a:rPr>
              <a:t> .</a:t>
            </a:r>
            <a:endParaRPr sz="600">
              <a:latin typeface="Arial"/>
              <a:cs typeface="Arial"/>
            </a:endParaRPr>
          </a:p>
          <a:p>
            <a:pPr>
              <a:lnSpc>
                <a:spcPct val="100000"/>
              </a:lnSpc>
              <a:spcBef>
                <a:spcPts val="40"/>
              </a:spcBef>
            </a:pPr>
            <a:endParaRPr sz="550">
              <a:latin typeface="Arial"/>
              <a:cs typeface="Arial"/>
            </a:endParaRPr>
          </a:p>
          <a:p>
            <a:pPr marL="12700">
              <a:lnSpc>
                <a:spcPct val="100000"/>
              </a:lnSpc>
            </a:pPr>
            <a:r>
              <a:rPr sz="600" dirty="0">
                <a:solidFill>
                  <a:srgbClr val="0A000A"/>
                </a:solidFill>
                <a:latin typeface="Arial"/>
                <a:cs typeface="Arial"/>
              </a:rPr>
              <a:t>bp</a:t>
            </a:r>
            <a:r>
              <a:rPr sz="600" spc="-50" dirty="0">
                <a:solidFill>
                  <a:srgbClr val="0A000A"/>
                </a:solidFill>
                <a:latin typeface="Arial"/>
                <a:cs typeface="Arial"/>
              </a:rPr>
              <a:t> </a:t>
            </a:r>
            <a:r>
              <a:rPr sz="600" dirty="0">
                <a:solidFill>
                  <a:srgbClr val="0A000A"/>
                </a:solidFill>
                <a:latin typeface="Arial"/>
                <a:cs typeface="Arial"/>
              </a:rPr>
              <a:t>(</a:t>
            </a:r>
            <a:r>
              <a:rPr sz="600" spc="40" dirty="0">
                <a:solidFill>
                  <a:srgbClr val="0A000A"/>
                </a:solidFill>
                <a:latin typeface="Arial"/>
                <a:cs typeface="Arial"/>
              </a:rPr>
              <a:t> </a:t>
            </a:r>
            <a:r>
              <a:rPr sz="600" spc="-25" dirty="0">
                <a:solidFill>
                  <a:srgbClr val="0A000A"/>
                </a:solidFill>
                <a:latin typeface="Arial"/>
                <a:cs typeface="Arial"/>
              </a:rPr>
              <a:t>c</a:t>
            </a:r>
            <a:r>
              <a:rPr sz="600" spc="-35" dirty="0">
                <a:solidFill>
                  <a:srgbClr val="0A000A"/>
                </a:solidFill>
                <a:latin typeface="Arial"/>
                <a:cs typeface="Arial"/>
              </a:rPr>
              <a:t> </a:t>
            </a:r>
            <a:r>
              <a:rPr sz="600" spc="-40" dirty="0">
                <a:solidFill>
                  <a:srgbClr val="0A000A"/>
                </a:solidFill>
                <a:latin typeface="Arial"/>
                <a:cs typeface="Arial"/>
              </a:rPr>
              <a:t>a</a:t>
            </a:r>
            <a:r>
              <a:rPr sz="600" spc="-35" dirty="0">
                <a:solidFill>
                  <a:srgbClr val="0A000A"/>
                </a:solidFill>
                <a:latin typeface="Arial"/>
                <a:cs typeface="Arial"/>
              </a:rPr>
              <a:t> </a:t>
            </a:r>
            <a:r>
              <a:rPr sz="600" dirty="0">
                <a:solidFill>
                  <a:srgbClr val="0A000A"/>
                </a:solidFill>
                <a:latin typeface="Arial"/>
                <a:cs typeface="Arial"/>
              </a:rPr>
              <a:t>r</a:t>
            </a:r>
            <a:r>
              <a:rPr sz="600" spc="-35" dirty="0">
                <a:solidFill>
                  <a:srgbClr val="0A000A"/>
                </a:solidFill>
                <a:latin typeface="Arial"/>
                <a:cs typeface="Arial"/>
              </a:rPr>
              <a:t> </a:t>
            </a:r>
            <a:r>
              <a:rPr sz="600" spc="-60" dirty="0">
                <a:solidFill>
                  <a:srgbClr val="0A000A"/>
                </a:solidFill>
                <a:latin typeface="Arial"/>
                <a:cs typeface="Arial"/>
              </a:rPr>
              <a:t>e</a:t>
            </a:r>
            <a:r>
              <a:rPr sz="600" spc="-40" dirty="0">
                <a:solidFill>
                  <a:srgbClr val="0A000A"/>
                </a:solidFill>
                <a:latin typeface="Arial"/>
                <a:cs typeface="Arial"/>
              </a:rPr>
              <a:t> </a:t>
            </a:r>
            <a:r>
              <a:rPr sz="600" dirty="0">
                <a:solidFill>
                  <a:srgbClr val="0A000A"/>
                </a:solidFill>
                <a:latin typeface="Arial"/>
                <a:cs typeface="Arial"/>
              </a:rPr>
              <a:t>f</a:t>
            </a:r>
            <a:r>
              <a:rPr sz="600" spc="-35" dirty="0">
                <a:solidFill>
                  <a:srgbClr val="0A000A"/>
                </a:solidFill>
                <a:latin typeface="Arial"/>
                <a:cs typeface="Arial"/>
              </a:rPr>
              <a:t> </a:t>
            </a:r>
            <a:r>
              <a:rPr sz="600" spc="-10" dirty="0">
                <a:solidFill>
                  <a:srgbClr val="0A000A"/>
                </a:solidFill>
                <a:latin typeface="Arial"/>
                <a:cs typeface="Arial"/>
              </a:rPr>
              <a:t>u</a:t>
            </a:r>
            <a:r>
              <a:rPr sz="600" spc="-35" dirty="0">
                <a:solidFill>
                  <a:srgbClr val="0A000A"/>
                </a:solidFill>
                <a:latin typeface="Arial"/>
                <a:cs typeface="Arial"/>
              </a:rPr>
              <a:t> </a:t>
            </a:r>
            <a:r>
              <a:rPr sz="600" dirty="0">
                <a:solidFill>
                  <a:srgbClr val="0A000A"/>
                </a:solidFill>
                <a:latin typeface="Arial"/>
                <a:cs typeface="Arial"/>
              </a:rPr>
              <a:t>l</a:t>
            </a:r>
            <a:r>
              <a:rPr sz="600" spc="40" dirty="0">
                <a:solidFill>
                  <a:srgbClr val="0A000A"/>
                </a:solidFill>
                <a:latin typeface="Arial"/>
                <a:cs typeface="Arial"/>
              </a:rPr>
              <a:t> </a:t>
            </a:r>
            <a:r>
              <a:rPr sz="600" spc="50" dirty="0">
                <a:solidFill>
                  <a:srgbClr val="0A000A"/>
                </a:solidFill>
                <a:latin typeface="Arial"/>
                <a:cs typeface="Arial"/>
              </a:rPr>
              <a:t>(P</a:t>
            </a:r>
            <a:r>
              <a:rPr sz="600" spc="-45" dirty="0">
                <a:solidFill>
                  <a:srgbClr val="0A000A"/>
                </a:solidFill>
                <a:latin typeface="Arial"/>
                <a:cs typeface="Arial"/>
              </a:rPr>
              <a:t> </a:t>
            </a:r>
            <a:r>
              <a:rPr sz="600" dirty="0">
                <a:solidFill>
                  <a:srgbClr val="0A000A"/>
                </a:solidFill>
                <a:latin typeface="Arial"/>
                <a:cs typeface="Arial"/>
              </a:rPr>
              <a:t>)</a:t>
            </a:r>
            <a:r>
              <a:rPr sz="600" spc="-30" dirty="0">
                <a:solidFill>
                  <a:srgbClr val="0A000A"/>
                </a:solidFill>
                <a:latin typeface="Arial"/>
                <a:cs typeface="Arial"/>
              </a:rPr>
              <a:t> </a:t>
            </a:r>
            <a:r>
              <a:rPr sz="600" dirty="0">
                <a:solidFill>
                  <a:srgbClr val="0A000A"/>
                </a:solidFill>
                <a:latin typeface="Arial"/>
                <a:cs typeface="Arial"/>
              </a:rPr>
              <a:t>)</a:t>
            </a:r>
            <a:r>
              <a:rPr sz="600" spc="-30" dirty="0">
                <a:solidFill>
                  <a:srgbClr val="0A000A"/>
                </a:solidFill>
                <a:latin typeface="Arial"/>
                <a:cs typeface="Arial"/>
              </a:rPr>
              <a:t> </a:t>
            </a:r>
            <a:r>
              <a:rPr sz="600" spc="-50" dirty="0">
                <a:solidFill>
                  <a:srgbClr val="0A000A"/>
                </a:solidFill>
                <a:latin typeface="Arial"/>
                <a:cs typeface="Arial"/>
              </a:rPr>
              <a:t>.</a:t>
            </a:r>
            <a:endParaRPr sz="600">
              <a:latin typeface="Arial"/>
              <a:cs typeface="Arial"/>
            </a:endParaRPr>
          </a:p>
          <a:p>
            <a:pPr>
              <a:lnSpc>
                <a:spcPct val="100000"/>
              </a:lnSpc>
              <a:spcBef>
                <a:spcPts val="25"/>
              </a:spcBef>
            </a:pPr>
            <a:endParaRPr sz="600">
              <a:latin typeface="Arial"/>
              <a:cs typeface="Arial"/>
            </a:endParaRPr>
          </a:p>
          <a:p>
            <a:pPr marL="17780" marR="1902460" indent="635" algn="just">
              <a:lnSpc>
                <a:spcPts val="700"/>
              </a:lnSpc>
            </a:pPr>
            <a:r>
              <a:rPr sz="600" spc="25" dirty="0">
                <a:solidFill>
                  <a:srgbClr val="0A000A"/>
                </a:solidFill>
                <a:latin typeface="Arial"/>
                <a:cs typeface="Arial"/>
              </a:rPr>
              <a:t>f</a:t>
            </a:r>
            <a:r>
              <a:rPr sz="600" spc="-85" dirty="0">
                <a:solidFill>
                  <a:srgbClr val="0A000A"/>
                </a:solidFill>
                <a:latin typeface="Arial"/>
                <a:cs typeface="Arial"/>
              </a:rPr>
              <a:t> </a:t>
            </a:r>
            <a:r>
              <a:rPr sz="600" spc="-20" dirty="0">
                <a:solidFill>
                  <a:srgbClr val="0A000A"/>
                </a:solidFill>
                <a:latin typeface="Arial"/>
                <a:cs typeface="Arial"/>
              </a:rPr>
              <a:t>9</a:t>
            </a:r>
            <a:r>
              <a:rPr sz="600" spc="265" dirty="0">
                <a:solidFill>
                  <a:srgbClr val="0A000A"/>
                </a:solidFill>
                <a:latin typeface="Arial"/>
                <a:cs typeface="Arial"/>
              </a:rPr>
              <a:t> </a:t>
            </a:r>
            <a:r>
              <a:rPr sz="600" spc="80" dirty="0">
                <a:solidFill>
                  <a:srgbClr val="0A000A"/>
                </a:solidFill>
                <a:latin typeface="Arial"/>
                <a:cs typeface="Arial"/>
              </a:rPr>
              <a:t>:</a:t>
            </a:r>
            <a:r>
              <a:rPr sz="600" spc="80" dirty="0">
                <a:solidFill>
                  <a:srgbClr val="0A000A"/>
                </a:solidFill>
                <a:latin typeface="Calibri"/>
                <a:cs typeface="Calibri"/>
              </a:rPr>
              <a:t>−</a:t>
            </a:r>
            <a:r>
              <a:rPr sz="600" i="1" spc="80" dirty="0">
                <a:solidFill>
                  <a:srgbClr val="0A000A"/>
                </a:solidFill>
                <a:latin typeface="Verdana"/>
                <a:cs typeface="Verdana"/>
              </a:rPr>
              <a:t>&gt;</a:t>
            </a:r>
            <a:r>
              <a:rPr sz="600" spc="80" dirty="0">
                <a:solidFill>
                  <a:srgbClr val="0A000A"/>
                </a:solidFill>
                <a:latin typeface="Arial"/>
                <a:cs typeface="Arial"/>
              </a:rPr>
              <a:t>u</a:t>
            </a:r>
            <a:r>
              <a:rPr sz="600" spc="-80" dirty="0">
                <a:solidFill>
                  <a:srgbClr val="0A000A"/>
                </a:solidFill>
                <a:latin typeface="Arial"/>
                <a:cs typeface="Arial"/>
              </a:rPr>
              <a:t> </a:t>
            </a:r>
            <a:r>
              <a:rPr sz="600" spc="-60" dirty="0">
                <a:solidFill>
                  <a:srgbClr val="0A000A"/>
                </a:solidFill>
                <a:latin typeface="Arial"/>
                <a:cs typeface="Arial"/>
              </a:rPr>
              <a:t>s</a:t>
            </a:r>
            <a:r>
              <a:rPr sz="600" spc="-80" dirty="0">
                <a:solidFill>
                  <a:srgbClr val="0A000A"/>
                </a:solidFill>
                <a:latin typeface="Arial"/>
                <a:cs typeface="Arial"/>
              </a:rPr>
              <a:t> </a:t>
            </a:r>
            <a:r>
              <a:rPr sz="600" spc="-55" dirty="0">
                <a:solidFill>
                  <a:srgbClr val="0A000A"/>
                </a:solidFill>
                <a:latin typeface="Arial"/>
                <a:cs typeface="Arial"/>
              </a:rPr>
              <a:t>e</a:t>
            </a:r>
            <a:r>
              <a:rPr sz="600" spc="-80" dirty="0">
                <a:solidFill>
                  <a:srgbClr val="0A000A"/>
                </a:solidFill>
                <a:latin typeface="Arial"/>
                <a:cs typeface="Arial"/>
              </a:rPr>
              <a:t> </a:t>
            </a:r>
            <a:r>
              <a:rPr sz="600" spc="15" dirty="0">
                <a:solidFill>
                  <a:srgbClr val="0A000A"/>
                </a:solidFill>
                <a:latin typeface="Arial"/>
                <a:cs typeface="Arial"/>
              </a:rPr>
              <a:t>r</a:t>
            </a:r>
            <a:r>
              <a:rPr sz="600" spc="-10" dirty="0">
                <a:solidFill>
                  <a:srgbClr val="0A000A"/>
                </a:solidFill>
                <a:latin typeface="Arial"/>
                <a:cs typeface="Arial"/>
              </a:rPr>
              <a:t> </a:t>
            </a:r>
            <a:r>
              <a:rPr sz="600" spc="45" dirty="0">
                <a:solidFill>
                  <a:srgbClr val="0A000A"/>
                </a:solidFill>
                <a:latin typeface="Arial"/>
                <a:cs typeface="Arial"/>
              </a:rPr>
              <a:t>(</a:t>
            </a:r>
            <a:r>
              <a:rPr sz="600" spc="-35" dirty="0">
                <a:solidFill>
                  <a:srgbClr val="0A000A"/>
                </a:solidFill>
                <a:latin typeface="Arial"/>
                <a:cs typeface="Arial"/>
              </a:rPr>
              <a:t> </a:t>
            </a:r>
            <a:r>
              <a:rPr sz="600" spc="45" dirty="0">
                <a:solidFill>
                  <a:srgbClr val="0A000A"/>
                </a:solidFill>
                <a:latin typeface="Arial"/>
                <a:cs typeface="Arial"/>
              </a:rPr>
              <a:t>pino</a:t>
            </a:r>
            <a:r>
              <a:rPr sz="600" spc="65" dirty="0">
                <a:solidFill>
                  <a:srgbClr val="0A000A"/>
                </a:solidFill>
                <a:latin typeface="Arial"/>
                <a:cs typeface="Arial"/>
              </a:rPr>
              <a:t> </a:t>
            </a:r>
            <a:r>
              <a:rPr sz="600" spc="5" dirty="0">
                <a:solidFill>
                  <a:srgbClr val="0A000A"/>
                </a:solidFill>
                <a:latin typeface="Arial"/>
                <a:cs typeface="Arial"/>
              </a:rPr>
              <a:t>,</a:t>
            </a:r>
            <a:r>
              <a:rPr sz="600" spc="415" dirty="0">
                <a:solidFill>
                  <a:srgbClr val="0A000A"/>
                </a:solidFill>
                <a:latin typeface="Arial"/>
                <a:cs typeface="Arial"/>
              </a:rPr>
              <a:t> </a:t>
            </a:r>
            <a:r>
              <a:rPr sz="600" spc="-10" dirty="0">
                <a:solidFill>
                  <a:srgbClr val="0A000A"/>
                </a:solidFill>
                <a:latin typeface="Arial"/>
                <a:cs typeface="Arial"/>
              </a:rPr>
              <a:t>p</a:t>
            </a:r>
            <a:r>
              <a:rPr sz="600" spc="-65" dirty="0">
                <a:solidFill>
                  <a:srgbClr val="0A000A"/>
                </a:solidFill>
                <a:latin typeface="Arial"/>
                <a:cs typeface="Arial"/>
              </a:rPr>
              <a:t> </a:t>
            </a:r>
            <a:r>
              <a:rPr sz="600" spc="-55" dirty="0">
                <a:solidFill>
                  <a:srgbClr val="0A000A"/>
                </a:solidFill>
                <a:latin typeface="Arial"/>
                <a:cs typeface="Arial"/>
              </a:rPr>
              <a:t>e</a:t>
            </a:r>
            <a:r>
              <a:rPr sz="600" spc="-70" dirty="0">
                <a:solidFill>
                  <a:srgbClr val="0A000A"/>
                </a:solidFill>
                <a:latin typeface="Arial"/>
                <a:cs typeface="Arial"/>
              </a:rPr>
              <a:t> </a:t>
            </a:r>
            <a:r>
              <a:rPr sz="600" spc="-10" dirty="0">
                <a:solidFill>
                  <a:srgbClr val="0A000A"/>
                </a:solidFill>
                <a:latin typeface="Arial"/>
                <a:cs typeface="Arial"/>
              </a:rPr>
              <a:t>d</a:t>
            </a:r>
            <a:r>
              <a:rPr sz="600" spc="-70" dirty="0">
                <a:solidFill>
                  <a:srgbClr val="0A000A"/>
                </a:solidFill>
                <a:latin typeface="Arial"/>
                <a:cs typeface="Arial"/>
              </a:rPr>
              <a:t> </a:t>
            </a:r>
            <a:r>
              <a:rPr sz="600" spc="-55" dirty="0">
                <a:solidFill>
                  <a:srgbClr val="0A000A"/>
                </a:solidFill>
                <a:latin typeface="Arial"/>
                <a:cs typeface="Arial"/>
              </a:rPr>
              <a:t>e</a:t>
            </a:r>
            <a:r>
              <a:rPr sz="600" spc="-70" dirty="0">
                <a:solidFill>
                  <a:srgbClr val="0A000A"/>
                </a:solidFill>
                <a:latin typeface="Arial"/>
                <a:cs typeface="Arial"/>
              </a:rPr>
              <a:t> </a:t>
            </a:r>
            <a:r>
              <a:rPr sz="600" spc="-60" dirty="0">
                <a:solidFill>
                  <a:srgbClr val="0A000A"/>
                </a:solidFill>
                <a:latin typeface="Arial"/>
                <a:cs typeface="Arial"/>
              </a:rPr>
              <a:t>s</a:t>
            </a:r>
            <a:r>
              <a:rPr sz="600" spc="-70" dirty="0">
                <a:solidFill>
                  <a:srgbClr val="0A000A"/>
                </a:solidFill>
                <a:latin typeface="Arial"/>
                <a:cs typeface="Arial"/>
              </a:rPr>
              <a:t> </a:t>
            </a:r>
            <a:r>
              <a:rPr sz="600" spc="60" dirty="0">
                <a:solidFill>
                  <a:srgbClr val="0A000A"/>
                </a:solidFill>
                <a:latin typeface="Arial"/>
                <a:cs typeface="Arial"/>
              </a:rPr>
              <a:t>t</a:t>
            </a:r>
            <a:r>
              <a:rPr sz="600" spc="-65" dirty="0">
                <a:solidFill>
                  <a:srgbClr val="0A000A"/>
                </a:solidFill>
                <a:latin typeface="Arial"/>
                <a:cs typeface="Arial"/>
              </a:rPr>
              <a:t> </a:t>
            </a:r>
            <a:r>
              <a:rPr sz="600" spc="15" dirty="0">
                <a:solidFill>
                  <a:srgbClr val="0A000A"/>
                </a:solidFill>
                <a:latin typeface="Arial"/>
                <a:cs typeface="Arial"/>
              </a:rPr>
              <a:t>r</a:t>
            </a:r>
            <a:r>
              <a:rPr sz="600" spc="-70" dirty="0">
                <a:solidFill>
                  <a:srgbClr val="0A000A"/>
                </a:solidFill>
                <a:latin typeface="Arial"/>
                <a:cs typeface="Arial"/>
              </a:rPr>
              <a:t> </a:t>
            </a:r>
            <a:r>
              <a:rPr sz="600" spc="15" dirty="0">
                <a:solidFill>
                  <a:srgbClr val="0A000A"/>
                </a:solidFill>
                <a:latin typeface="Arial"/>
                <a:cs typeface="Arial"/>
              </a:rPr>
              <a:t>i</a:t>
            </a:r>
            <a:r>
              <a:rPr sz="600" spc="-70" dirty="0">
                <a:solidFill>
                  <a:srgbClr val="0A000A"/>
                </a:solidFill>
                <a:latin typeface="Arial"/>
                <a:cs typeface="Arial"/>
              </a:rPr>
              <a:t> </a:t>
            </a:r>
            <a:r>
              <a:rPr sz="600" spc="-30" dirty="0">
                <a:solidFill>
                  <a:srgbClr val="0A000A"/>
                </a:solidFill>
                <a:latin typeface="Arial"/>
                <a:cs typeface="Arial"/>
              </a:rPr>
              <a:t>a</a:t>
            </a:r>
            <a:r>
              <a:rPr sz="600" spc="-70" dirty="0">
                <a:solidFill>
                  <a:srgbClr val="0A000A"/>
                </a:solidFill>
                <a:latin typeface="Arial"/>
                <a:cs typeface="Arial"/>
              </a:rPr>
              <a:t> </a:t>
            </a:r>
            <a:r>
              <a:rPr sz="600" spc="-10" dirty="0">
                <a:solidFill>
                  <a:srgbClr val="0A000A"/>
                </a:solidFill>
                <a:latin typeface="Arial"/>
                <a:cs typeface="Arial"/>
              </a:rPr>
              <a:t>n</a:t>
            </a:r>
            <a:r>
              <a:rPr sz="600" spc="45" dirty="0">
                <a:solidFill>
                  <a:srgbClr val="0A000A"/>
                </a:solidFill>
                <a:latin typeface="Arial"/>
                <a:cs typeface="Arial"/>
              </a:rPr>
              <a:t> )</a:t>
            </a:r>
            <a:r>
              <a:rPr sz="600" spc="-55" dirty="0">
                <a:solidFill>
                  <a:srgbClr val="0A000A"/>
                </a:solidFill>
                <a:latin typeface="Arial"/>
                <a:cs typeface="Arial"/>
              </a:rPr>
              <a:t> </a:t>
            </a:r>
            <a:r>
              <a:rPr sz="600" spc="5" dirty="0">
                <a:solidFill>
                  <a:srgbClr val="0A000A"/>
                </a:solidFill>
                <a:latin typeface="Arial"/>
                <a:cs typeface="Arial"/>
              </a:rPr>
              <a:t>. </a:t>
            </a:r>
            <a:r>
              <a:rPr sz="600" spc="25" dirty="0">
                <a:solidFill>
                  <a:srgbClr val="0A000A"/>
                </a:solidFill>
                <a:latin typeface="Arial"/>
                <a:cs typeface="Arial"/>
              </a:rPr>
              <a:t>f</a:t>
            </a:r>
            <a:r>
              <a:rPr sz="600" spc="-90" dirty="0">
                <a:solidFill>
                  <a:srgbClr val="0A000A"/>
                </a:solidFill>
                <a:latin typeface="Arial"/>
                <a:cs typeface="Arial"/>
              </a:rPr>
              <a:t> </a:t>
            </a:r>
            <a:r>
              <a:rPr sz="600" spc="-20" dirty="0">
                <a:solidFill>
                  <a:srgbClr val="0A000A"/>
                </a:solidFill>
                <a:latin typeface="Arial"/>
                <a:cs typeface="Arial"/>
              </a:rPr>
              <a:t>1</a:t>
            </a:r>
            <a:r>
              <a:rPr sz="600" spc="-90" dirty="0">
                <a:solidFill>
                  <a:srgbClr val="0A000A"/>
                </a:solidFill>
                <a:latin typeface="Arial"/>
                <a:cs typeface="Arial"/>
              </a:rPr>
              <a:t> </a:t>
            </a:r>
            <a:r>
              <a:rPr sz="600" spc="-20" dirty="0">
                <a:solidFill>
                  <a:srgbClr val="0A000A"/>
                </a:solidFill>
                <a:latin typeface="Arial"/>
                <a:cs typeface="Arial"/>
              </a:rPr>
              <a:t>0</a:t>
            </a:r>
            <a:r>
              <a:rPr sz="600" spc="260" dirty="0">
                <a:solidFill>
                  <a:srgbClr val="0A000A"/>
                </a:solidFill>
                <a:latin typeface="Arial"/>
                <a:cs typeface="Arial"/>
              </a:rPr>
              <a:t> </a:t>
            </a:r>
            <a:r>
              <a:rPr sz="600" spc="80" dirty="0">
                <a:solidFill>
                  <a:srgbClr val="0A000A"/>
                </a:solidFill>
                <a:latin typeface="Arial"/>
                <a:cs typeface="Arial"/>
              </a:rPr>
              <a:t>:</a:t>
            </a:r>
            <a:r>
              <a:rPr sz="600" spc="80" dirty="0">
                <a:solidFill>
                  <a:srgbClr val="0A000A"/>
                </a:solidFill>
                <a:latin typeface="Calibri"/>
                <a:cs typeface="Calibri"/>
              </a:rPr>
              <a:t>−</a:t>
            </a:r>
            <a:r>
              <a:rPr sz="600" i="1" spc="80" dirty="0">
                <a:solidFill>
                  <a:srgbClr val="0A000A"/>
                </a:solidFill>
                <a:latin typeface="Verdana"/>
                <a:cs typeface="Verdana"/>
              </a:rPr>
              <a:t>&gt;</a:t>
            </a:r>
            <a:r>
              <a:rPr sz="600" spc="80" dirty="0">
                <a:solidFill>
                  <a:srgbClr val="0A000A"/>
                </a:solidFill>
                <a:latin typeface="Arial"/>
                <a:cs typeface="Arial"/>
              </a:rPr>
              <a:t>u</a:t>
            </a:r>
            <a:r>
              <a:rPr sz="600" spc="-80" dirty="0">
                <a:solidFill>
                  <a:srgbClr val="0A000A"/>
                </a:solidFill>
                <a:latin typeface="Arial"/>
                <a:cs typeface="Arial"/>
              </a:rPr>
              <a:t> </a:t>
            </a:r>
            <a:r>
              <a:rPr sz="600" spc="-60" dirty="0">
                <a:solidFill>
                  <a:srgbClr val="0A000A"/>
                </a:solidFill>
                <a:latin typeface="Arial"/>
                <a:cs typeface="Arial"/>
              </a:rPr>
              <a:t>s</a:t>
            </a:r>
            <a:r>
              <a:rPr sz="600" spc="-80" dirty="0">
                <a:solidFill>
                  <a:srgbClr val="0A000A"/>
                </a:solidFill>
                <a:latin typeface="Arial"/>
                <a:cs typeface="Arial"/>
              </a:rPr>
              <a:t> </a:t>
            </a:r>
            <a:r>
              <a:rPr sz="600" spc="-55" dirty="0">
                <a:solidFill>
                  <a:srgbClr val="0A000A"/>
                </a:solidFill>
                <a:latin typeface="Arial"/>
                <a:cs typeface="Arial"/>
              </a:rPr>
              <a:t>e</a:t>
            </a:r>
            <a:r>
              <a:rPr sz="600" spc="-80" dirty="0">
                <a:solidFill>
                  <a:srgbClr val="0A000A"/>
                </a:solidFill>
                <a:latin typeface="Arial"/>
                <a:cs typeface="Arial"/>
              </a:rPr>
              <a:t> </a:t>
            </a:r>
            <a:r>
              <a:rPr sz="600" spc="15" dirty="0">
                <a:solidFill>
                  <a:srgbClr val="0A000A"/>
                </a:solidFill>
                <a:latin typeface="Arial"/>
                <a:cs typeface="Arial"/>
              </a:rPr>
              <a:t>r</a:t>
            </a:r>
            <a:r>
              <a:rPr sz="600" spc="-10" dirty="0">
                <a:solidFill>
                  <a:srgbClr val="0A000A"/>
                </a:solidFill>
                <a:latin typeface="Arial"/>
                <a:cs typeface="Arial"/>
              </a:rPr>
              <a:t> </a:t>
            </a:r>
            <a:r>
              <a:rPr sz="600" spc="45" dirty="0">
                <a:solidFill>
                  <a:srgbClr val="0A000A"/>
                </a:solidFill>
                <a:latin typeface="Arial"/>
                <a:cs typeface="Arial"/>
              </a:rPr>
              <a:t>(</a:t>
            </a:r>
            <a:r>
              <a:rPr sz="600" spc="10" dirty="0">
                <a:solidFill>
                  <a:srgbClr val="0A000A"/>
                </a:solidFill>
                <a:latin typeface="Arial"/>
                <a:cs typeface="Arial"/>
              </a:rPr>
              <a:t> </a:t>
            </a:r>
            <a:r>
              <a:rPr sz="600" spc="15" dirty="0">
                <a:solidFill>
                  <a:srgbClr val="0A000A"/>
                </a:solidFill>
                <a:latin typeface="Arial"/>
                <a:cs typeface="Arial"/>
              </a:rPr>
              <a:t>l</a:t>
            </a:r>
            <a:r>
              <a:rPr sz="600" spc="-55" dirty="0">
                <a:solidFill>
                  <a:srgbClr val="0A000A"/>
                </a:solidFill>
                <a:latin typeface="Arial"/>
                <a:cs typeface="Arial"/>
              </a:rPr>
              <a:t> </a:t>
            </a:r>
            <a:r>
              <a:rPr sz="600" spc="15" dirty="0">
                <a:solidFill>
                  <a:srgbClr val="0A000A"/>
                </a:solidFill>
                <a:latin typeface="Arial"/>
                <a:cs typeface="Arial"/>
              </a:rPr>
              <a:t>i</a:t>
            </a:r>
            <a:r>
              <a:rPr sz="600" spc="-55" dirty="0">
                <a:solidFill>
                  <a:srgbClr val="0A000A"/>
                </a:solidFill>
                <a:latin typeface="Arial"/>
                <a:cs typeface="Arial"/>
              </a:rPr>
              <a:t> </a:t>
            </a:r>
            <a:r>
              <a:rPr sz="600" spc="-60" dirty="0">
                <a:solidFill>
                  <a:srgbClr val="0A000A"/>
                </a:solidFill>
                <a:latin typeface="Arial"/>
                <a:cs typeface="Arial"/>
              </a:rPr>
              <a:t>s</a:t>
            </a:r>
            <a:r>
              <a:rPr sz="600" spc="-55" dirty="0">
                <a:solidFill>
                  <a:srgbClr val="0A000A"/>
                </a:solidFill>
                <a:latin typeface="Arial"/>
                <a:cs typeface="Arial"/>
              </a:rPr>
              <a:t> </a:t>
            </a:r>
            <a:r>
              <a:rPr sz="600" spc="-30" dirty="0">
                <a:solidFill>
                  <a:srgbClr val="0A000A"/>
                </a:solidFill>
                <a:latin typeface="Arial"/>
                <a:cs typeface="Arial"/>
              </a:rPr>
              <a:t>a</a:t>
            </a:r>
            <a:r>
              <a:rPr sz="600" spc="155" dirty="0">
                <a:solidFill>
                  <a:srgbClr val="0A000A"/>
                </a:solidFill>
                <a:latin typeface="Arial"/>
                <a:cs typeface="Arial"/>
              </a:rPr>
              <a:t> </a:t>
            </a:r>
            <a:r>
              <a:rPr sz="600" spc="5" dirty="0">
                <a:solidFill>
                  <a:srgbClr val="0A000A"/>
                </a:solidFill>
                <a:latin typeface="Arial"/>
                <a:cs typeface="Arial"/>
              </a:rPr>
              <a:t>,</a:t>
            </a:r>
            <a:r>
              <a:rPr sz="600" spc="375" dirty="0">
                <a:solidFill>
                  <a:srgbClr val="0A000A"/>
                </a:solidFill>
                <a:latin typeface="Arial"/>
                <a:cs typeface="Arial"/>
              </a:rPr>
              <a:t> </a:t>
            </a:r>
            <a:r>
              <a:rPr sz="600" spc="35" dirty="0">
                <a:solidFill>
                  <a:srgbClr val="0A000A"/>
                </a:solidFill>
                <a:latin typeface="Arial"/>
                <a:cs typeface="Arial"/>
              </a:rPr>
              <a:t>ambulance</a:t>
            </a:r>
            <a:r>
              <a:rPr sz="600" spc="5" dirty="0">
                <a:solidFill>
                  <a:srgbClr val="0A000A"/>
                </a:solidFill>
                <a:latin typeface="Arial"/>
                <a:cs typeface="Arial"/>
              </a:rPr>
              <a:t> </a:t>
            </a:r>
            <a:r>
              <a:rPr sz="600" spc="45" dirty="0">
                <a:solidFill>
                  <a:srgbClr val="0A000A"/>
                </a:solidFill>
                <a:latin typeface="Arial"/>
                <a:cs typeface="Arial"/>
              </a:rPr>
              <a:t>)</a:t>
            </a:r>
            <a:r>
              <a:rPr sz="600" spc="-55" dirty="0">
                <a:solidFill>
                  <a:srgbClr val="0A000A"/>
                </a:solidFill>
                <a:latin typeface="Arial"/>
                <a:cs typeface="Arial"/>
              </a:rPr>
              <a:t> </a:t>
            </a:r>
            <a:r>
              <a:rPr sz="600" spc="5" dirty="0">
                <a:solidFill>
                  <a:srgbClr val="0A000A"/>
                </a:solidFill>
                <a:latin typeface="Arial"/>
                <a:cs typeface="Arial"/>
              </a:rPr>
              <a:t>. </a:t>
            </a:r>
            <a:r>
              <a:rPr sz="600" spc="25" dirty="0">
                <a:solidFill>
                  <a:srgbClr val="0A000A"/>
                </a:solidFill>
                <a:latin typeface="Arial"/>
                <a:cs typeface="Arial"/>
              </a:rPr>
              <a:t>f</a:t>
            </a:r>
            <a:r>
              <a:rPr sz="600" spc="-90" dirty="0">
                <a:solidFill>
                  <a:srgbClr val="0A000A"/>
                </a:solidFill>
                <a:latin typeface="Arial"/>
                <a:cs typeface="Arial"/>
              </a:rPr>
              <a:t> </a:t>
            </a:r>
            <a:r>
              <a:rPr sz="600" spc="-20" dirty="0">
                <a:solidFill>
                  <a:srgbClr val="0A000A"/>
                </a:solidFill>
                <a:latin typeface="Arial"/>
                <a:cs typeface="Arial"/>
              </a:rPr>
              <a:t>1</a:t>
            </a:r>
            <a:r>
              <a:rPr sz="600" spc="-90" dirty="0">
                <a:solidFill>
                  <a:srgbClr val="0A000A"/>
                </a:solidFill>
                <a:latin typeface="Arial"/>
                <a:cs typeface="Arial"/>
              </a:rPr>
              <a:t> </a:t>
            </a:r>
            <a:r>
              <a:rPr sz="600" spc="-20" dirty="0">
                <a:solidFill>
                  <a:srgbClr val="0A000A"/>
                </a:solidFill>
                <a:latin typeface="Arial"/>
                <a:cs typeface="Arial"/>
              </a:rPr>
              <a:t>1</a:t>
            </a:r>
            <a:r>
              <a:rPr sz="600" spc="260" dirty="0">
                <a:solidFill>
                  <a:srgbClr val="0A000A"/>
                </a:solidFill>
                <a:latin typeface="Arial"/>
                <a:cs typeface="Arial"/>
              </a:rPr>
              <a:t> </a:t>
            </a:r>
            <a:r>
              <a:rPr sz="600" spc="105" dirty="0">
                <a:solidFill>
                  <a:srgbClr val="0A000A"/>
                </a:solidFill>
                <a:latin typeface="Arial"/>
                <a:cs typeface="Arial"/>
              </a:rPr>
              <a:t>:</a:t>
            </a:r>
            <a:r>
              <a:rPr sz="600" spc="105" dirty="0">
                <a:solidFill>
                  <a:srgbClr val="0A000A"/>
                </a:solidFill>
                <a:latin typeface="Calibri"/>
                <a:cs typeface="Calibri"/>
              </a:rPr>
              <a:t>−</a:t>
            </a:r>
            <a:r>
              <a:rPr sz="600" i="1" spc="105" dirty="0">
                <a:solidFill>
                  <a:srgbClr val="0A000A"/>
                </a:solidFill>
                <a:latin typeface="Verdana"/>
                <a:cs typeface="Verdana"/>
              </a:rPr>
              <a:t>&gt;</a:t>
            </a:r>
            <a:r>
              <a:rPr sz="600" spc="105" dirty="0">
                <a:solidFill>
                  <a:srgbClr val="0A000A"/>
                </a:solidFill>
                <a:latin typeface="Calibri"/>
                <a:cs typeface="Calibri"/>
              </a:rPr>
              <a:t>−</a:t>
            </a:r>
            <a:r>
              <a:rPr sz="600" spc="105" dirty="0">
                <a:solidFill>
                  <a:srgbClr val="0A000A"/>
                </a:solidFill>
                <a:latin typeface="Arial"/>
                <a:cs typeface="Arial"/>
              </a:rPr>
              <a:t>s</a:t>
            </a:r>
            <a:r>
              <a:rPr sz="600" spc="-90" dirty="0">
                <a:solidFill>
                  <a:srgbClr val="0A000A"/>
                </a:solidFill>
                <a:latin typeface="Arial"/>
                <a:cs typeface="Arial"/>
              </a:rPr>
              <a:t> </a:t>
            </a:r>
            <a:r>
              <a:rPr sz="600" spc="60" dirty="0">
                <a:solidFill>
                  <a:srgbClr val="0A000A"/>
                </a:solidFill>
                <a:latin typeface="Arial"/>
                <a:cs typeface="Arial"/>
              </a:rPr>
              <a:t>to</a:t>
            </a:r>
            <a:r>
              <a:rPr sz="600" spc="-90" dirty="0">
                <a:solidFill>
                  <a:srgbClr val="0A000A"/>
                </a:solidFill>
                <a:latin typeface="Arial"/>
                <a:cs typeface="Arial"/>
              </a:rPr>
              <a:t> </a:t>
            </a:r>
            <a:r>
              <a:rPr sz="600" spc="-10" dirty="0">
                <a:solidFill>
                  <a:srgbClr val="0A000A"/>
                </a:solidFill>
                <a:latin typeface="Arial"/>
                <a:cs typeface="Arial"/>
              </a:rPr>
              <a:t>p</a:t>
            </a:r>
            <a:r>
              <a:rPr sz="600" spc="-20" dirty="0">
                <a:solidFill>
                  <a:srgbClr val="0A000A"/>
                </a:solidFill>
                <a:latin typeface="Arial"/>
                <a:cs typeface="Arial"/>
              </a:rPr>
              <a:t> </a:t>
            </a:r>
            <a:r>
              <a:rPr sz="600" spc="45" dirty="0">
                <a:solidFill>
                  <a:srgbClr val="0A000A"/>
                </a:solidFill>
                <a:latin typeface="Arial"/>
                <a:cs typeface="Arial"/>
              </a:rPr>
              <a:t>(</a:t>
            </a:r>
            <a:r>
              <a:rPr sz="600" spc="-40" dirty="0">
                <a:solidFill>
                  <a:srgbClr val="0A000A"/>
                </a:solidFill>
                <a:latin typeface="Arial"/>
                <a:cs typeface="Arial"/>
              </a:rPr>
              <a:t> </a:t>
            </a:r>
            <a:r>
              <a:rPr sz="600" spc="35" dirty="0">
                <a:solidFill>
                  <a:srgbClr val="0A000A"/>
                </a:solidFill>
                <a:latin typeface="Arial"/>
                <a:cs typeface="Arial"/>
              </a:rPr>
              <a:t>ambulance</a:t>
            </a:r>
            <a:r>
              <a:rPr sz="600" spc="5" dirty="0">
                <a:solidFill>
                  <a:srgbClr val="0A000A"/>
                </a:solidFill>
                <a:latin typeface="Arial"/>
                <a:cs typeface="Arial"/>
              </a:rPr>
              <a:t> </a:t>
            </a:r>
            <a:r>
              <a:rPr sz="600" spc="45" dirty="0">
                <a:solidFill>
                  <a:srgbClr val="0A000A"/>
                </a:solidFill>
                <a:latin typeface="Arial"/>
                <a:cs typeface="Arial"/>
              </a:rPr>
              <a:t>)</a:t>
            </a:r>
            <a:r>
              <a:rPr sz="600" spc="-55" dirty="0">
                <a:solidFill>
                  <a:srgbClr val="0A000A"/>
                </a:solidFill>
                <a:latin typeface="Arial"/>
                <a:cs typeface="Arial"/>
              </a:rPr>
              <a:t> </a:t>
            </a:r>
            <a:r>
              <a:rPr sz="600" spc="5" dirty="0">
                <a:solidFill>
                  <a:srgbClr val="0A000A"/>
                </a:solidFill>
                <a:latin typeface="Arial"/>
                <a:cs typeface="Arial"/>
              </a:rPr>
              <a:t>.</a:t>
            </a:r>
            <a:endParaRPr sz="600">
              <a:latin typeface="Arial"/>
              <a:cs typeface="Arial"/>
            </a:endParaRPr>
          </a:p>
          <a:p>
            <a:pPr marL="17780" algn="just">
              <a:lnSpc>
                <a:spcPts val="660"/>
              </a:lnSpc>
            </a:pPr>
            <a:r>
              <a:rPr sz="600" dirty="0">
                <a:solidFill>
                  <a:srgbClr val="0A000A"/>
                </a:solidFill>
                <a:latin typeface="Arial"/>
                <a:cs typeface="Arial"/>
              </a:rPr>
              <a:t>f</a:t>
            </a:r>
            <a:r>
              <a:rPr sz="600" spc="-85" dirty="0">
                <a:solidFill>
                  <a:srgbClr val="0A000A"/>
                </a:solidFill>
                <a:latin typeface="Arial"/>
                <a:cs typeface="Arial"/>
              </a:rPr>
              <a:t> </a:t>
            </a:r>
            <a:r>
              <a:rPr sz="600" spc="-25" dirty="0">
                <a:solidFill>
                  <a:srgbClr val="0A000A"/>
                </a:solidFill>
                <a:latin typeface="Arial"/>
                <a:cs typeface="Arial"/>
              </a:rPr>
              <a:t>1</a:t>
            </a:r>
            <a:r>
              <a:rPr sz="600" spc="-80" dirty="0">
                <a:solidFill>
                  <a:srgbClr val="0A000A"/>
                </a:solidFill>
                <a:latin typeface="Arial"/>
                <a:cs typeface="Arial"/>
              </a:rPr>
              <a:t> </a:t>
            </a:r>
            <a:r>
              <a:rPr sz="600" dirty="0">
                <a:solidFill>
                  <a:srgbClr val="0A000A"/>
                </a:solidFill>
                <a:latin typeface="Arial"/>
                <a:cs typeface="Arial"/>
              </a:rPr>
              <a:t>2</a:t>
            </a:r>
            <a:r>
              <a:rPr sz="600" spc="300" dirty="0">
                <a:solidFill>
                  <a:srgbClr val="0A000A"/>
                </a:solidFill>
                <a:latin typeface="Arial"/>
                <a:cs typeface="Arial"/>
              </a:rPr>
              <a:t> </a:t>
            </a:r>
            <a:r>
              <a:rPr sz="600" spc="95" dirty="0">
                <a:solidFill>
                  <a:srgbClr val="0A000A"/>
                </a:solidFill>
                <a:latin typeface="Arial"/>
                <a:cs typeface="Arial"/>
              </a:rPr>
              <a:t>:</a:t>
            </a:r>
            <a:r>
              <a:rPr sz="600" spc="95" dirty="0">
                <a:solidFill>
                  <a:srgbClr val="0A000A"/>
                </a:solidFill>
                <a:latin typeface="Calibri"/>
                <a:cs typeface="Calibri"/>
              </a:rPr>
              <a:t>−</a:t>
            </a:r>
            <a:r>
              <a:rPr sz="600" i="1" spc="95" dirty="0">
                <a:solidFill>
                  <a:srgbClr val="0A000A"/>
                </a:solidFill>
                <a:latin typeface="Verdana"/>
                <a:cs typeface="Verdana"/>
              </a:rPr>
              <a:t>&gt;</a:t>
            </a:r>
            <a:r>
              <a:rPr sz="600" spc="95" dirty="0">
                <a:solidFill>
                  <a:srgbClr val="0A000A"/>
                </a:solidFill>
                <a:latin typeface="Calibri"/>
                <a:cs typeface="Calibri"/>
              </a:rPr>
              <a:t>−</a:t>
            </a:r>
            <a:r>
              <a:rPr sz="600" spc="95" dirty="0">
                <a:solidFill>
                  <a:srgbClr val="0A000A"/>
                </a:solidFill>
                <a:latin typeface="Arial"/>
                <a:cs typeface="Arial"/>
              </a:rPr>
              <a:t>s</a:t>
            </a:r>
            <a:r>
              <a:rPr sz="600" spc="-80" dirty="0">
                <a:solidFill>
                  <a:srgbClr val="0A000A"/>
                </a:solidFill>
                <a:latin typeface="Arial"/>
                <a:cs typeface="Arial"/>
              </a:rPr>
              <a:t> </a:t>
            </a:r>
            <a:r>
              <a:rPr sz="600" spc="60" dirty="0">
                <a:solidFill>
                  <a:srgbClr val="0A000A"/>
                </a:solidFill>
                <a:latin typeface="Arial"/>
                <a:cs typeface="Arial"/>
              </a:rPr>
              <a:t>to</a:t>
            </a:r>
            <a:r>
              <a:rPr sz="600" spc="-85" dirty="0">
                <a:solidFill>
                  <a:srgbClr val="0A000A"/>
                </a:solidFill>
                <a:latin typeface="Arial"/>
                <a:cs typeface="Arial"/>
              </a:rPr>
              <a:t> </a:t>
            </a:r>
            <a:r>
              <a:rPr sz="600" dirty="0">
                <a:solidFill>
                  <a:srgbClr val="0A000A"/>
                </a:solidFill>
                <a:latin typeface="Arial"/>
                <a:cs typeface="Arial"/>
              </a:rPr>
              <a:t>p</a:t>
            </a:r>
            <a:r>
              <a:rPr sz="600" spc="-5" dirty="0">
                <a:solidFill>
                  <a:srgbClr val="0A000A"/>
                </a:solidFill>
                <a:latin typeface="Arial"/>
                <a:cs typeface="Arial"/>
              </a:rPr>
              <a:t> </a:t>
            </a:r>
            <a:r>
              <a:rPr sz="600" dirty="0">
                <a:solidFill>
                  <a:srgbClr val="0A000A"/>
                </a:solidFill>
                <a:latin typeface="Arial"/>
                <a:cs typeface="Arial"/>
              </a:rPr>
              <a:t>(</a:t>
            </a:r>
            <a:r>
              <a:rPr sz="600" spc="15" dirty="0">
                <a:solidFill>
                  <a:srgbClr val="0A000A"/>
                </a:solidFill>
                <a:latin typeface="Arial"/>
                <a:cs typeface="Arial"/>
              </a:rPr>
              <a:t> </a:t>
            </a:r>
            <a:r>
              <a:rPr sz="600" spc="-10" dirty="0">
                <a:solidFill>
                  <a:srgbClr val="0A000A"/>
                </a:solidFill>
                <a:latin typeface="Arial"/>
                <a:cs typeface="Arial"/>
              </a:rPr>
              <a:t>p</a:t>
            </a:r>
            <a:r>
              <a:rPr sz="600" spc="-55" dirty="0">
                <a:solidFill>
                  <a:srgbClr val="0A000A"/>
                </a:solidFill>
                <a:latin typeface="Arial"/>
                <a:cs typeface="Arial"/>
              </a:rPr>
              <a:t> </a:t>
            </a:r>
            <a:r>
              <a:rPr sz="600" spc="-60" dirty="0">
                <a:solidFill>
                  <a:srgbClr val="0A000A"/>
                </a:solidFill>
                <a:latin typeface="Arial"/>
                <a:cs typeface="Arial"/>
              </a:rPr>
              <a:t>e </a:t>
            </a:r>
            <a:r>
              <a:rPr sz="600" spc="-10" dirty="0">
                <a:solidFill>
                  <a:srgbClr val="0A000A"/>
                </a:solidFill>
                <a:latin typeface="Arial"/>
                <a:cs typeface="Arial"/>
              </a:rPr>
              <a:t>d</a:t>
            </a:r>
            <a:r>
              <a:rPr sz="600" spc="-55" dirty="0">
                <a:solidFill>
                  <a:srgbClr val="0A000A"/>
                </a:solidFill>
                <a:latin typeface="Arial"/>
                <a:cs typeface="Arial"/>
              </a:rPr>
              <a:t> </a:t>
            </a:r>
            <a:r>
              <a:rPr sz="600" spc="-60" dirty="0">
                <a:solidFill>
                  <a:srgbClr val="0A000A"/>
                </a:solidFill>
                <a:latin typeface="Arial"/>
                <a:cs typeface="Arial"/>
              </a:rPr>
              <a:t>e </a:t>
            </a:r>
            <a:r>
              <a:rPr sz="600" spc="-65" dirty="0">
                <a:solidFill>
                  <a:srgbClr val="0A000A"/>
                </a:solidFill>
                <a:latin typeface="Arial"/>
                <a:cs typeface="Arial"/>
              </a:rPr>
              <a:t>s</a:t>
            </a:r>
            <a:r>
              <a:rPr sz="600" spc="-60" dirty="0">
                <a:solidFill>
                  <a:srgbClr val="0A000A"/>
                </a:solidFill>
                <a:latin typeface="Arial"/>
                <a:cs typeface="Arial"/>
              </a:rPr>
              <a:t> </a:t>
            </a:r>
            <a:r>
              <a:rPr sz="600" spc="60" dirty="0">
                <a:solidFill>
                  <a:srgbClr val="0A000A"/>
                </a:solidFill>
                <a:latin typeface="Arial"/>
                <a:cs typeface="Arial"/>
              </a:rPr>
              <a:t>t</a:t>
            </a:r>
            <a:r>
              <a:rPr sz="600" spc="-55" dirty="0">
                <a:solidFill>
                  <a:srgbClr val="0A000A"/>
                </a:solidFill>
                <a:latin typeface="Arial"/>
                <a:cs typeface="Arial"/>
              </a:rPr>
              <a:t> </a:t>
            </a:r>
            <a:r>
              <a:rPr sz="600" dirty="0">
                <a:solidFill>
                  <a:srgbClr val="0A000A"/>
                </a:solidFill>
                <a:latin typeface="Arial"/>
                <a:cs typeface="Arial"/>
              </a:rPr>
              <a:t>r</a:t>
            </a:r>
            <a:r>
              <a:rPr sz="600" spc="-55" dirty="0">
                <a:solidFill>
                  <a:srgbClr val="0A000A"/>
                </a:solidFill>
                <a:latin typeface="Arial"/>
                <a:cs typeface="Arial"/>
              </a:rPr>
              <a:t> </a:t>
            </a:r>
            <a:r>
              <a:rPr sz="600" dirty="0">
                <a:solidFill>
                  <a:srgbClr val="0A000A"/>
                </a:solidFill>
                <a:latin typeface="Arial"/>
                <a:cs typeface="Arial"/>
              </a:rPr>
              <a:t>i</a:t>
            </a:r>
            <a:r>
              <a:rPr sz="600" spc="-60" dirty="0">
                <a:solidFill>
                  <a:srgbClr val="0A000A"/>
                </a:solidFill>
                <a:latin typeface="Arial"/>
                <a:cs typeface="Arial"/>
              </a:rPr>
              <a:t> </a:t>
            </a:r>
            <a:r>
              <a:rPr sz="600" spc="-40" dirty="0">
                <a:solidFill>
                  <a:srgbClr val="0A000A"/>
                </a:solidFill>
                <a:latin typeface="Arial"/>
                <a:cs typeface="Arial"/>
              </a:rPr>
              <a:t>a</a:t>
            </a:r>
            <a:r>
              <a:rPr sz="600" spc="-55" dirty="0">
                <a:solidFill>
                  <a:srgbClr val="0A000A"/>
                </a:solidFill>
                <a:latin typeface="Arial"/>
                <a:cs typeface="Arial"/>
              </a:rPr>
              <a:t> </a:t>
            </a:r>
            <a:r>
              <a:rPr sz="600" dirty="0">
                <a:solidFill>
                  <a:srgbClr val="0A000A"/>
                </a:solidFill>
                <a:latin typeface="Arial"/>
                <a:cs typeface="Arial"/>
              </a:rPr>
              <a:t>n</a:t>
            </a:r>
            <a:r>
              <a:rPr sz="600" spc="65" dirty="0">
                <a:solidFill>
                  <a:srgbClr val="0A000A"/>
                </a:solidFill>
                <a:latin typeface="Arial"/>
                <a:cs typeface="Arial"/>
              </a:rPr>
              <a:t> </a:t>
            </a:r>
            <a:r>
              <a:rPr sz="600" dirty="0">
                <a:solidFill>
                  <a:srgbClr val="0A000A"/>
                </a:solidFill>
                <a:latin typeface="Arial"/>
                <a:cs typeface="Arial"/>
              </a:rPr>
              <a:t>)</a:t>
            </a:r>
            <a:r>
              <a:rPr sz="600" spc="-45" dirty="0">
                <a:solidFill>
                  <a:srgbClr val="0A000A"/>
                </a:solidFill>
                <a:latin typeface="Arial"/>
                <a:cs typeface="Arial"/>
              </a:rPr>
              <a:t> </a:t>
            </a:r>
            <a:r>
              <a:rPr sz="600" spc="-50" dirty="0">
                <a:solidFill>
                  <a:srgbClr val="0A000A"/>
                </a:solidFill>
                <a:latin typeface="Arial"/>
                <a:cs typeface="Arial"/>
              </a:rPr>
              <a:t>.</a:t>
            </a:r>
            <a:endParaRPr sz="600">
              <a:latin typeface="Arial"/>
              <a:cs typeface="Arial"/>
            </a:endParaRPr>
          </a:p>
          <a:p>
            <a:pPr marL="17780" marR="2091055" algn="just">
              <a:lnSpc>
                <a:spcPts val="700"/>
              </a:lnSpc>
              <a:spcBef>
                <a:spcPts val="30"/>
              </a:spcBef>
            </a:pPr>
            <a:r>
              <a:rPr sz="600" spc="25" dirty="0">
                <a:solidFill>
                  <a:srgbClr val="0A000A"/>
                </a:solidFill>
                <a:latin typeface="Arial"/>
                <a:cs typeface="Arial"/>
              </a:rPr>
              <a:t>f</a:t>
            </a:r>
            <a:r>
              <a:rPr sz="600" spc="-90" dirty="0">
                <a:solidFill>
                  <a:srgbClr val="0A000A"/>
                </a:solidFill>
                <a:latin typeface="Arial"/>
                <a:cs typeface="Arial"/>
              </a:rPr>
              <a:t> </a:t>
            </a:r>
            <a:r>
              <a:rPr sz="600" spc="-20" dirty="0">
                <a:solidFill>
                  <a:srgbClr val="0A000A"/>
                </a:solidFill>
                <a:latin typeface="Arial"/>
                <a:cs typeface="Arial"/>
              </a:rPr>
              <a:t>1</a:t>
            </a:r>
            <a:r>
              <a:rPr sz="600" spc="-90" dirty="0">
                <a:solidFill>
                  <a:srgbClr val="0A000A"/>
                </a:solidFill>
                <a:latin typeface="Arial"/>
                <a:cs typeface="Arial"/>
              </a:rPr>
              <a:t> </a:t>
            </a:r>
            <a:r>
              <a:rPr sz="600" spc="-20" dirty="0">
                <a:solidFill>
                  <a:srgbClr val="0A000A"/>
                </a:solidFill>
                <a:latin typeface="Arial"/>
                <a:cs typeface="Arial"/>
              </a:rPr>
              <a:t>3</a:t>
            </a:r>
            <a:r>
              <a:rPr sz="600" spc="260" dirty="0">
                <a:solidFill>
                  <a:srgbClr val="0A000A"/>
                </a:solidFill>
                <a:latin typeface="Arial"/>
                <a:cs typeface="Arial"/>
              </a:rPr>
              <a:t> </a:t>
            </a:r>
            <a:r>
              <a:rPr sz="600" spc="55" dirty="0">
                <a:solidFill>
                  <a:srgbClr val="0A000A"/>
                </a:solidFill>
                <a:latin typeface="Arial"/>
                <a:cs typeface="Arial"/>
              </a:rPr>
              <a:t>:</a:t>
            </a:r>
            <a:r>
              <a:rPr sz="600" spc="55" dirty="0">
                <a:solidFill>
                  <a:srgbClr val="0A000A"/>
                </a:solidFill>
                <a:latin typeface="Calibri"/>
                <a:cs typeface="Calibri"/>
              </a:rPr>
              <a:t>−</a:t>
            </a:r>
            <a:r>
              <a:rPr sz="600" i="1" spc="55" dirty="0">
                <a:solidFill>
                  <a:srgbClr val="0A000A"/>
                </a:solidFill>
                <a:latin typeface="Verdana"/>
                <a:cs typeface="Verdana"/>
              </a:rPr>
              <a:t>&gt;</a:t>
            </a:r>
            <a:r>
              <a:rPr sz="600" spc="55" dirty="0">
                <a:solidFill>
                  <a:srgbClr val="0A000A"/>
                </a:solidFill>
                <a:latin typeface="Arial"/>
                <a:cs typeface="Arial"/>
              </a:rPr>
              <a:t>harms</a:t>
            </a:r>
            <a:r>
              <a:rPr sz="600" spc="-50" dirty="0">
                <a:solidFill>
                  <a:srgbClr val="0A000A"/>
                </a:solidFill>
                <a:latin typeface="Arial"/>
                <a:cs typeface="Arial"/>
              </a:rPr>
              <a:t> </a:t>
            </a:r>
            <a:r>
              <a:rPr sz="600" spc="45" dirty="0">
                <a:solidFill>
                  <a:srgbClr val="0A000A"/>
                </a:solidFill>
                <a:latin typeface="Arial"/>
                <a:cs typeface="Arial"/>
              </a:rPr>
              <a:t>(</a:t>
            </a:r>
            <a:r>
              <a:rPr sz="600" spc="10" dirty="0">
                <a:solidFill>
                  <a:srgbClr val="0A000A"/>
                </a:solidFill>
                <a:latin typeface="Arial"/>
                <a:cs typeface="Arial"/>
              </a:rPr>
              <a:t> </a:t>
            </a:r>
            <a:r>
              <a:rPr sz="600" spc="15" dirty="0">
                <a:solidFill>
                  <a:srgbClr val="0A000A"/>
                </a:solidFill>
                <a:latin typeface="Arial"/>
                <a:cs typeface="Arial"/>
              </a:rPr>
              <a:t>l</a:t>
            </a:r>
            <a:r>
              <a:rPr sz="600" spc="-55" dirty="0">
                <a:solidFill>
                  <a:srgbClr val="0A000A"/>
                </a:solidFill>
                <a:latin typeface="Arial"/>
                <a:cs typeface="Arial"/>
              </a:rPr>
              <a:t> </a:t>
            </a:r>
            <a:r>
              <a:rPr sz="600" spc="15" dirty="0">
                <a:solidFill>
                  <a:srgbClr val="0A000A"/>
                </a:solidFill>
                <a:latin typeface="Arial"/>
                <a:cs typeface="Arial"/>
              </a:rPr>
              <a:t>i</a:t>
            </a:r>
            <a:r>
              <a:rPr sz="600" spc="-55" dirty="0">
                <a:solidFill>
                  <a:srgbClr val="0A000A"/>
                </a:solidFill>
                <a:latin typeface="Arial"/>
                <a:cs typeface="Arial"/>
              </a:rPr>
              <a:t> </a:t>
            </a:r>
            <a:r>
              <a:rPr sz="600" spc="-60" dirty="0">
                <a:solidFill>
                  <a:srgbClr val="0A000A"/>
                </a:solidFill>
                <a:latin typeface="Arial"/>
                <a:cs typeface="Arial"/>
              </a:rPr>
              <a:t>s</a:t>
            </a:r>
            <a:r>
              <a:rPr sz="600" spc="-55" dirty="0">
                <a:solidFill>
                  <a:srgbClr val="0A000A"/>
                </a:solidFill>
                <a:latin typeface="Arial"/>
                <a:cs typeface="Arial"/>
              </a:rPr>
              <a:t> </a:t>
            </a:r>
            <a:r>
              <a:rPr sz="600" spc="-30" dirty="0">
                <a:solidFill>
                  <a:srgbClr val="0A000A"/>
                </a:solidFill>
                <a:latin typeface="Arial"/>
                <a:cs typeface="Arial"/>
              </a:rPr>
              <a:t>a</a:t>
            </a:r>
            <a:r>
              <a:rPr sz="600" spc="155" dirty="0">
                <a:solidFill>
                  <a:srgbClr val="0A000A"/>
                </a:solidFill>
                <a:latin typeface="Arial"/>
                <a:cs typeface="Arial"/>
              </a:rPr>
              <a:t> </a:t>
            </a:r>
            <a:r>
              <a:rPr sz="600" spc="5" dirty="0">
                <a:solidFill>
                  <a:srgbClr val="0A000A"/>
                </a:solidFill>
                <a:latin typeface="Arial"/>
                <a:cs typeface="Arial"/>
              </a:rPr>
              <a:t>,</a:t>
            </a:r>
            <a:r>
              <a:rPr sz="600" spc="390" dirty="0">
                <a:solidFill>
                  <a:srgbClr val="0A000A"/>
                </a:solidFill>
                <a:latin typeface="Arial"/>
                <a:cs typeface="Arial"/>
              </a:rPr>
              <a:t> </a:t>
            </a:r>
            <a:r>
              <a:rPr sz="600" spc="-10" dirty="0">
                <a:solidFill>
                  <a:srgbClr val="0A000A"/>
                </a:solidFill>
                <a:latin typeface="Arial"/>
                <a:cs typeface="Arial"/>
              </a:rPr>
              <a:t>p</a:t>
            </a:r>
            <a:r>
              <a:rPr sz="600" spc="-90" dirty="0">
                <a:solidFill>
                  <a:srgbClr val="0A000A"/>
                </a:solidFill>
                <a:latin typeface="Arial"/>
                <a:cs typeface="Arial"/>
              </a:rPr>
              <a:t> </a:t>
            </a:r>
            <a:r>
              <a:rPr sz="600" spc="45" dirty="0">
                <a:solidFill>
                  <a:srgbClr val="0A000A"/>
                </a:solidFill>
                <a:latin typeface="Arial"/>
                <a:cs typeface="Arial"/>
              </a:rPr>
              <a:t>in</a:t>
            </a:r>
            <a:r>
              <a:rPr sz="600" spc="-90" dirty="0">
                <a:solidFill>
                  <a:srgbClr val="0A000A"/>
                </a:solidFill>
                <a:latin typeface="Arial"/>
                <a:cs typeface="Arial"/>
              </a:rPr>
              <a:t> </a:t>
            </a:r>
            <a:r>
              <a:rPr sz="600" spc="-20" dirty="0">
                <a:solidFill>
                  <a:srgbClr val="0A000A"/>
                </a:solidFill>
                <a:latin typeface="Arial"/>
                <a:cs typeface="Arial"/>
              </a:rPr>
              <a:t>o</a:t>
            </a:r>
            <a:r>
              <a:rPr sz="600" spc="25" dirty="0">
                <a:solidFill>
                  <a:srgbClr val="0A000A"/>
                </a:solidFill>
                <a:latin typeface="Arial"/>
                <a:cs typeface="Arial"/>
              </a:rPr>
              <a:t> </a:t>
            </a:r>
            <a:r>
              <a:rPr sz="600" spc="45" dirty="0">
                <a:solidFill>
                  <a:srgbClr val="0A000A"/>
                </a:solidFill>
                <a:latin typeface="Arial"/>
                <a:cs typeface="Arial"/>
              </a:rPr>
              <a:t>)</a:t>
            </a:r>
            <a:r>
              <a:rPr sz="600" spc="-55" dirty="0">
                <a:solidFill>
                  <a:srgbClr val="0A000A"/>
                </a:solidFill>
                <a:latin typeface="Arial"/>
                <a:cs typeface="Arial"/>
              </a:rPr>
              <a:t> </a:t>
            </a:r>
            <a:r>
              <a:rPr sz="600" spc="5" dirty="0">
                <a:solidFill>
                  <a:srgbClr val="0A000A"/>
                </a:solidFill>
                <a:latin typeface="Arial"/>
                <a:cs typeface="Arial"/>
              </a:rPr>
              <a:t>. </a:t>
            </a:r>
            <a:r>
              <a:rPr sz="600" spc="25" dirty="0">
                <a:solidFill>
                  <a:srgbClr val="0A000A"/>
                </a:solidFill>
                <a:latin typeface="Arial"/>
                <a:cs typeface="Arial"/>
              </a:rPr>
              <a:t>f</a:t>
            </a:r>
            <a:r>
              <a:rPr sz="600" spc="-90" dirty="0">
                <a:solidFill>
                  <a:srgbClr val="0A000A"/>
                </a:solidFill>
                <a:latin typeface="Arial"/>
                <a:cs typeface="Arial"/>
              </a:rPr>
              <a:t> </a:t>
            </a:r>
            <a:r>
              <a:rPr sz="600" spc="-20" dirty="0">
                <a:solidFill>
                  <a:srgbClr val="0A000A"/>
                </a:solidFill>
                <a:latin typeface="Arial"/>
                <a:cs typeface="Arial"/>
              </a:rPr>
              <a:t>1</a:t>
            </a:r>
            <a:r>
              <a:rPr sz="600" spc="-90" dirty="0">
                <a:solidFill>
                  <a:srgbClr val="0A000A"/>
                </a:solidFill>
                <a:latin typeface="Arial"/>
                <a:cs typeface="Arial"/>
              </a:rPr>
              <a:t> </a:t>
            </a:r>
            <a:r>
              <a:rPr sz="600" spc="-20" dirty="0">
                <a:solidFill>
                  <a:srgbClr val="0A000A"/>
                </a:solidFill>
                <a:latin typeface="Arial"/>
                <a:cs typeface="Arial"/>
              </a:rPr>
              <a:t>4</a:t>
            </a:r>
            <a:r>
              <a:rPr sz="600" spc="260" dirty="0">
                <a:solidFill>
                  <a:srgbClr val="0A000A"/>
                </a:solidFill>
                <a:latin typeface="Arial"/>
                <a:cs typeface="Arial"/>
              </a:rPr>
              <a:t> </a:t>
            </a:r>
            <a:r>
              <a:rPr sz="600" spc="80" dirty="0">
                <a:solidFill>
                  <a:srgbClr val="0A000A"/>
                </a:solidFill>
                <a:latin typeface="Arial"/>
                <a:cs typeface="Arial"/>
              </a:rPr>
              <a:t>:</a:t>
            </a:r>
            <a:r>
              <a:rPr sz="600" spc="80" dirty="0">
                <a:solidFill>
                  <a:srgbClr val="0A000A"/>
                </a:solidFill>
                <a:latin typeface="Calibri"/>
                <a:cs typeface="Calibri"/>
              </a:rPr>
              <a:t>−</a:t>
            </a:r>
            <a:r>
              <a:rPr sz="600" i="1" spc="80" dirty="0">
                <a:solidFill>
                  <a:srgbClr val="0A000A"/>
                </a:solidFill>
                <a:latin typeface="Verdana"/>
                <a:cs typeface="Verdana"/>
              </a:rPr>
              <a:t>&gt;</a:t>
            </a:r>
            <a:r>
              <a:rPr sz="600" spc="80" dirty="0">
                <a:solidFill>
                  <a:srgbClr val="0A000A"/>
                </a:solidFill>
                <a:latin typeface="Arial"/>
                <a:cs typeface="Arial"/>
              </a:rPr>
              <a:t>w</a:t>
            </a:r>
            <a:r>
              <a:rPr sz="600" spc="-75" dirty="0">
                <a:solidFill>
                  <a:srgbClr val="0A000A"/>
                </a:solidFill>
                <a:latin typeface="Arial"/>
                <a:cs typeface="Arial"/>
              </a:rPr>
              <a:t> </a:t>
            </a:r>
            <a:r>
              <a:rPr sz="600" spc="15" dirty="0">
                <a:solidFill>
                  <a:srgbClr val="0A000A"/>
                </a:solidFill>
                <a:latin typeface="Arial"/>
                <a:cs typeface="Arial"/>
              </a:rPr>
              <a:t>i</a:t>
            </a:r>
            <a:r>
              <a:rPr sz="600" spc="-75" dirty="0">
                <a:solidFill>
                  <a:srgbClr val="0A000A"/>
                </a:solidFill>
                <a:latin typeface="Arial"/>
                <a:cs typeface="Arial"/>
              </a:rPr>
              <a:t> </a:t>
            </a:r>
            <a:r>
              <a:rPr sz="600" spc="60" dirty="0">
                <a:solidFill>
                  <a:srgbClr val="0A000A"/>
                </a:solidFill>
                <a:latin typeface="Arial"/>
                <a:cs typeface="Arial"/>
              </a:rPr>
              <a:t>t</a:t>
            </a:r>
            <a:r>
              <a:rPr sz="600" spc="-75" dirty="0">
                <a:solidFill>
                  <a:srgbClr val="0A000A"/>
                </a:solidFill>
                <a:latin typeface="Arial"/>
                <a:cs typeface="Arial"/>
              </a:rPr>
              <a:t> </a:t>
            </a:r>
            <a:r>
              <a:rPr sz="600" spc="-10" dirty="0">
                <a:solidFill>
                  <a:srgbClr val="0A000A"/>
                </a:solidFill>
                <a:latin typeface="Arial"/>
                <a:cs typeface="Arial"/>
              </a:rPr>
              <a:t>n</a:t>
            </a:r>
            <a:r>
              <a:rPr sz="600" spc="-75" dirty="0">
                <a:solidFill>
                  <a:srgbClr val="0A000A"/>
                </a:solidFill>
                <a:latin typeface="Arial"/>
                <a:cs typeface="Arial"/>
              </a:rPr>
              <a:t> </a:t>
            </a:r>
            <a:r>
              <a:rPr sz="600" spc="-55" dirty="0">
                <a:solidFill>
                  <a:srgbClr val="0A000A"/>
                </a:solidFill>
                <a:latin typeface="Arial"/>
                <a:cs typeface="Arial"/>
              </a:rPr>
              <a:t>e</a:t>
            </a:r>
            <a:r>
              <a:rPr sz="600" spc="-75" dirty="0">
                <a:solidFill>
                  <a:srgbClr val="0A000A"/>
                </a:solidFill>
                <a:latin typeface="Arial"/>
                <a:cs typeface="Arial"/>
              </a:rPr>
              <a:t> </a:t>
            </a:r>
            <a:r>
              <a:rPr sz="600" spc="-60" dirty="0">
                <a:solidFill>
                  <a:srgbClr val="0A000A"/>
                </a:solidFill>
                <a:latin typeface="Arial"/>
                <a:cs typeface="Arial"/>
              </a:rPr>
              <a:t>s</a:t>
            </a:r>
            <a:r>
              <a:rPr sz="600" spc="-75" dirty="0">
                <a:solidFill>
                  <a:srgbClr val="0A000A"/>
                </a:solidFill>
                <a:latin typeface="Arial"/>
                <a:cs typeface="Arial"/>
              </a:rPr>
              <a:t> </a:t>
            </a:r>
            <a:r>
              <a:rPr sz="600" spc="-60" dirty="0">
                <a:solidFill>
                  <a:srgbClr val="0A000A"/>
                </a:solidFill>
                <a:latin typeface="Arial"/>
                <a:cs typeface="Arial"/>
              </a:rPr>
              <a:t>s</a:t>
            </a:r>
            <a:r>
              <a:rPr sz="600" spc="-10" dirty="0">
                <a:solidFill>
                  <a:srgbClr val="0A000A"/>
                </a:solidFill>
                <a:latin typeface="Arial"/>
                <a:cs typeface="Arial"/>
              </a:rPr>
              <a:t> </a:t>
            </a:r>
            <a:r>
              <a:rPr sz="600" spc="45" dirty="0">
                <a:solidFill>
                  <a:srgbClr val="0A000A"/>
                </a:solidFill>
                <a:latin typeface="Arial"/>
                <a:cs typeface="Arial"/>
              </a:rPr>
              <a:t>(</a:t>
            </a:r>
            <a:r>
              <a:rPr sz="600" spc="10" dirty="0">
                <a:solidFill>
                  <a:srgbClr val="0A000A"/>
                </a:solidFill>
                <a:latin typeface="Arial"/>
                <a:cs typeface="Arial"/>
              </a:rPr>
              <a:t> </a:t>
            </a:r>
            <a:r>
              <a:rPr sz="600" spc="-20" dirty="0">
                <a:solidFill>
                  <a:srgbClr val="0A000A"/>
                </a:solidFill>
                <a:latin typeface="Arial"/>
                <a:cs typeface="Arial"/>
              </a:rPr>
              <a:t>c</a:t>
            </a:r>
            <a:r>
              <a:rPr sz="600" spc="-55" dirty="0">
                <a:solidFill>
                  <a:srgbClr val="0A000A"/>
                </a:solidFill>
                <a:latin typeface="Arial"/>
                <a:cs typeface="Arial"/>
              </a:rPr>
              <a:t> </a:t>
            </a:r>
            <a:r>
              <a:rPr sz="600" spc="-10" dirty="0">
                <a:solidFill>
                  <a:srgbClr val="0A000A"/>
                </a:solidFill>
                <a:latin typeface="Arial"/>
                <a:cs typeface="Arial"/>
              </a:rPr>
              <a:t>h</a:t>
            </a:r>
            <a:r>
              <a:rPr sz="600" spc="-55" dirty="0">
                <a:solidFill>
                  <a:srgbClr val="0A000A"/>
                </a:solidFill>
                <a:latin typeface="Arial"/>
                <a:cs typeface="Arial"/>
              </a:rPr>
              <a:t> </a:t>
            </a:r>
            <a:r>
              <a:rPr sz="600" spc="15" dirty="0">
                <a:solidFill>
                  <a:srgbClr val="0A000A"/>
                </a:solidFill>
                <a:latin typeface="Arial"/>
                <a:cs typeface="Arial"/>
              </a:rPr>
              <a:t>r</a:t>
            </a:r>
            <a:r>
              <a:rPr sz="600" spc="-55" dirty="0">
                <a:solidFill>
                  <a:srgbClr val="0A000A"/>
                </a:solidFill>
                <a:latin typeface="Arial"/>
                <a:cs typeface="Arial"/>
              </a:rPr>
              <a:t> </a:t>
            </a:r>
            <a:r>
              <a:rPr sz="600" spc="15" dirty="0">
                <a:solidFill>
                  <a:srgbClr val="0A000A"/>
                </a:solidFill>
                <a:latin typeface="Arial"/>
                <a:cs typeface="Arial"/>
              </a:rPr>
              <a:t>i</a:t>
            </a:r>
            <a:r>
              <a:rPr sz="600" spc="-55" dirty="0">
                <a:solidFill>
                  <a:srgbClr val="0A000A"/>
                </a:solidFill>
                <a:latin typeface="Arial"/>
                <a:cs typeface="Arial"/>
              </a:rPr>
              <a:t> </a:t>
            </a:r>
            <a:r>
              <a:rPr sz="600" spc="-60" dirty="0">
                <a:solidFill>
                  <a:srgbClr val="0A000A"/>
                </a:solidFill>
                <a:latin typeface="Arial"/>
                <a:cs typeface="Arial"/>
              </a:rPr>
              <a:t>s</a:t>
            </a:r>
            <a:r>
              <a:rPr sz="600" spc="60" dirty="0">
                <a:solidFill>
                  <a:srgbClr val="0A000A"/>
                </a:solidFill>
                <a:latin typeface="Arial"/>
                <a:cs typeface="Arial"/>
              </a:rPr>
              <a:t> </a:t>
            </a:r>
            <a:r>
              <a:rPr sz="600" spc="45" dirty="0">
                <a:solidFill>
                  <a:srgbClr val="0A000A"/>
                </a:solidFill>
                <a:latin typeface="Arial"/>
                <a:cs typeface="Arial"/>
              </a:rPr>
              <a:t>)</a:t>
            </a:r>
            <a:r>
              <a:rPr sz="600" spc="-55" dirty="0">
                <a:solidFill>
                  <a:srgbClr val="0A000A"/>
                </a:solidFill>
                <a:latin typeface="Arial"/>
                <a:cs typeface="Arial"/>
              </a:rPr>
              <a:t> </a:t>
            </a:r>
            <a:r>
              <a:rPr sz="600" spc="5" dirty="0">
                <a:solidFill>
                  <a:srgbClr val="0A000A"/>
                </a:solidFill>
                <a:latin typeface="Arial"/>
                <a:cs typeface="Arial"/>
              </a:rPr>
              <a:t>.</a:t>
            </a:r>
            <a:endParaRPr sz="600">
              <a:latin typeface="Arial"/>
              <a:cs typeface="Arial"/>
            </a:endParaRPr>
          </a:p>
          <a:p>
            <a:pPr marL="17780" algn="just">
              <a:lnSpc>
                <a:spcPts val="665"/>
              </a:lnSpc>
            </a:pPr>
            <a:r>
              <a:rPr sz="600" dirty="0">
                <a:solidFill>
                  <a:srgbClr val="0A000A"/>
                </a:solidFill>
                <a:latin typeface="Arial"/>
                <a:cs typeface="Arial"/>
              </a:rPr>
              <a:t>f</a:t>
            </a:r>
            <a:r>
              <a:rPr sz="600" spc="-80" dirty="0">
                <a:solidFill>
                  <a:srgbClr val="0A000A"/>
                </a:solidFill>
                <a:latin typeface="Arial"/>
                <a:cs typeface="Arial"/>
              </a:rPr>
              <a:t> </a:t>
            </a:r>
            <a:r>
              <a:rPr sz="600" spc="-25" dirty="0">
                <a:solidFill>
                  <a:srgbClr val="0A000A"/>
                </a:solidFill>
                <a:latin typeface="Arial"/>
                <a:cs typeface="Arial"/>
              </a:rPr>
              <a:t>1</a:t>
            </a:r>
            <a:r>
              <a:rPr sz="600" spc="-80" dirty="0">
                <a:solidFill>
                  <a:srgbClr val="0A000A"/>
                </a:solidFill>
                <a:latin typeface="Arial"/>
                <a:cs typeface="Arial"/>
              </a:rPr>
              <a:t> </a:t>
            </a:r>
            <a:r>
              <a:rPr sz="600" dirty="0">
                <a:solidFill>
                  <a:srgbClr val="0A000A"/>
                </a:solidFill>
                <a:latin typeface="Arial"/>
                <a:cs typeface="Arial"/>
              </a:rPr>
              <a:t>5</a:t>
            </a:r>
            <a:r>
              <a:rPr sz="600" spc="315" dirty="0">
                <a:solidFill>
                  <a:srgbClr val="0A000A"/>
                </a:solidFill>
                <a:latin typeface="Arial"/>
                <a:cs typeface="Arial"/>
              </a:rPr>
              <a:t> </a:t>
            </a:r>
            <a:r>
              <a:rPr sz="600" spc="80" dirty="0">
                <a:solidFill>
                  <a:srgbClr val="0A000A"/>
                </a:solidFill>
                <a:latin typeface="Arial"/>
                <a:cs typeface="Arial"/>
              </a:rPr>
              <a:t>:</a:t>
            </a:r>
            <a:r>
              <a:rPr sz="600" spc="80" dirty="0">
                <a:solidFill>
                  <a:srgbClr val="0A000A"/>
                </a:solidFill>
                <a:latin typeface="Calibri"/>
                <a:cs typeface="Calibri"/>
              </a:rPr>
              <a:t>−</a:t>
            </a:r>
            <a:r>
              <a:rPr sz="600" i="1" spc="80" dirty="0">
                <a:solidFill>
                  <a:srgbClr val="0A000A"/>
                </a:solidFill>
                <a:latin typeface="Verdana"/>
                <a:cs typeface="Verdana"/>
              </a:rPr>
              <a:t>&gt;</a:t>
            </a:r>
            <a:r>
              <a:rPr sz="600" spc="80" dirty="0">
                <a:solidFill>
                  <a:srgbClr val="0A000A"/>
                </a:solidFill>
                <a:latin typeface="Arial"/>
                <a:cs typeface="Arial"/>
              </a:rPr>
              <a:t>w</a:t>
            </a:r>
            <a:r>
              <a:rPr sz="600" spc="-60" dirty="0">
                <a:solidFill>
                  <a:srgbClr val="0A000A"/>
                </a:solidFill>
                <a:latin typeface="Arial"/>
                <a:cs typeface="Arial"/>
              </a:rPr>
              <a:t> </a:t>
            </a:r>
            <a:r>
              <a:rPr sz="600" dirty="0">
                <a:solidFill>
                  <a:srgbClr val="0A000A"/>
                </a:solidFill>
                <a:latin typeface="Arial"/>
                <a:cs typeface="Arial"/>
              </a:rPr>
              <a:t>i</a:t>
            </a:r>
            <a:r>
              <a:rPr sz="600" spc="-65" dirty="0">
                <a:solidFill>
                  <a:srgbClr val="0A000A"/>
                </a:solidFill>
                <a:latin typeface="Arial"/>
                <a:cs typeface="Arial"/>
              </a:rPr>
              <a:t> </a:t>
            </a:r>
            <a:r>
              <a:rPr sz="600" spc="60" dirty="0">
                <a:solidFill>
                  <a:srgbClr val="0A000A"/>
                </a:solidFill>
                <a:latin typeface="Arial"/>
                <a:cs typeface="Arial"/>
              </a:rPr>
              <a:t>t</a:t>
            </a:r>
            <a:r>
              <a:rPr sz="600" spc="-60" dirty="0">
                <a:solidFill>
                  <a:srgbClr val="0A000A"/>
                </a:solidFill>
                <a:latin typeface="Arial"/>
                <a:cs typeface="Arial"/>
              </a:rPr>
              <a:t> </a:t>
            </a:r>
            <a:r>
              <a:rPr sz="600" spc="-10" dirty="0">
                <a:solidFill>
                  <a:srgbClr val="0A000A"/>
                </a:solidFill>
                <a:latin typeface="Arial"/>
                <a:cs typeface="Arial"/>
              </a:rPr>
              <a:t>n</a:t>
            </a:r>
            <a:r>
              <a:rPr sz="600" spc="-65" dirty="0">
                <a:solidFill>
                  <a:srgbClr val="0A000A"/>
                </a:solidFill>
                <a:latin typeface="Arial"/>
                <a:cs typeface="Arial"/>
              </a:rPr>
              <a:t> </a:t>
            </a:r>
            <a:r>
              <a:rPr sz="600" spc="-60" dirty="0">
                <a:solidFill>
                  <a:srgbClr val="0A000A"/>
                </a:solidFill>
                <a:latin typeface="Arial"/>
                <a:cs typeface="Arial"/>
              </a:rPr>
              <a:t>e </a:t>
            </a:r>
            <a:r>
              <a:rPr sz="600" spc="-65" dirty="0">
                <a:solidFill>
                  <a:srgbClr val="0A000A"/>
                </a:solidFill>
                <a:latin typeface="Arial"/>
                <a:cs typeface="Arial"/>
              </a:rPr>
              <a:t>s </a:t>
            </a:r>
            <a:r>
              <a:rPr sz="600" spc="-60" dirty="0">
                <a:solidFill>
                  <a:srgbClr val="0A000A"/>
                </a:solidFill>
                <a:latin typeface="Arial"/>
                <a:cs typeface="Arial"/>
              </a:rPr>
              <a:t>s</a:t>
            </a:r>
            <a:r>
              <a:rPr sz="600" spc="15" dirty="0">
                <a:solidFill>
                  <a:srgbClr val="0A000A"/>
                </a:solidFill>
                <a:latin typeface="Arial"/>
                <a:cs typeface="Arial"/>
              </a:rPr>
              <a:t> </a:t>
            </a:r>
            <a:r>
              <a:rPr sz="600" dirty="0">
                <a:solidFill>
                  <a:srgbClr val="0A000A"/>
                </a:solidFill>
                <a:latin typeface="Arial"/>
                <a:cs typeface="Arial"/>
              </a:rPr>
              <a:t>(</a:t>
            </a:r>
            <a:r>
              <a:rPr sz="600" spc="-5" dirty="0">
                <a:solidFill>
                  <a:srgbClr val="0A000A"/>
                </a:solidFill>
                <a:latin typeface="Arial"/>
                <a:cs typeface="Arial"/>
              </a:rPr>
              <a:t> </a:t>
            </a:r>
            <a:r>
              <a:rPr sz="600" dirty="0">
                <a:solidFill>
                  <a:srgbClr val="0A000A"/>
                </a:solidFill>
                <a:latin typeface="Arial"/>
                <a:cs typeface="Arial"/>
              </a:rPr>
              <a:t>jo</a:t>
            </a:r>
            <a:r>
              <a:rPr sz="600" spc="-80" dirty="0">
                <a:solidFill>
                  <a:srgbClr val="0A000A"/>
                </a:solidFill>
                <a:latin typeface="Arial"/>
                <a:cs typeface="Arial"/>
              </a:rPr>
              <a:t> </a:t>
            </a:r>
            <a:r>
              <a:rPr sz="600" spc="-10" dirty="0">
                <a:solidFill>
                  <a:srgbClr val="0A000A"/>
                </a:solidFill>
                <a:latin typeface="Arial"/>
                <a:cs typeface="Arial"/>
              </a:rPr>
              <a:t>h</a:t>
            </a:r>
            <a:r>
              <a:rPr sz="600" spc="-85" dirty="0">
                <a:solidFill>
                  <a:srgbClr val="0A000A"/>
                </a:solidFill>
                <a:latin typeface="Arial"/>
                <a:cs typeface="Arial"/>
              </a:rPr>
              <a:t> </a:t>
            </a:r>
            <a:r>
              <a:rPr sz="600" dirty="0">
                <a:solidFill>
                  <a:srgbClr val="0A000A"/>
                </a:solidFill>
                <a:latin typeface="Arial"/>
                <a:cs typeface="Arial"/>
              </a:rPr>
              <a:t>n</a:t>
            </a:r>
            <a:r>
              <a:rPr sz="600" spc="45" dirty="0">
                <a:solidFill>
                  <a:srgbClr val="0A000A"/>
                </a:solidFill>
                <a:latin typeface="Arial"/>
                <a:cs typeface="Arial"/>
              </a:rPr>
              <a:t> </a:t>
            </a:r>
            <a:r>
              <a:rPr sz="600" dirty="0">
                <a:solidFill>
                  <a:srgbClr val="0A000A"/>
                </a:solidFill>
                <a:latin typeface="Arial"/>
                <a:cs typeface="Arial"/>
              </a:rPr>
              <a:t>)</a:t>
            </a:r>
            <a:r>
              <a:rPr sz="600" spc="-40" dirty="0">
                <a:solidFill>
                  <a:srgbClr val="0A000A"/>
                </a:solidFill>
                <a:latin typeface="Arial"/>
                <a:cs typeface="Arial"/>
              </a:rPr>
              <a:t> </a:t>
            </a:r>
            <a:r>
              <a:rPr sz="600" spc="-50" dirty="0">
                <a:solidFill>
                  <a:srgbClr val="0A000A"/>
                </a:solidFill>
                <a:latin typeface="Arial"/>
                <a:cs typeface="Arial"/>
              </a:rPr>
              <a:t>.</a:t>
            </a:r>
            <a:endParaRPr sz="600">
              <a:latin typeface="Arial"/>
              <a:cs typeface="Arial"/>
            </a:endParaRPr>
          </a:p>
          <a:p>
            <a:pPr marL="17780" marR="1229995">
              <a:lnSpc>
                <a:spcPts val="700"/>
              </a:lnSpc>
              <a:spcBef>
                <a:spcPts val="30"/>
              </a:spcBef>
            </a:pPr>
            <a:r>
              <a:rPr sz="600" dirty="0">
                <a:solidFill>
                  <a:srgbClr val="0A000A"/>
                </a:solidFill>
                <a:latin typeface="Arial"/>
                <a:cs typeface="Arial"/>
              </a:rPr>
              <a:t>f</a:t>
            </a:r>
            <a:r>
              <a:rPr sz="600" spc="-80" dirty="0">
                <a:solidFill>
                  <a:srgbClr val="0A000A"/>
                </a:solidFill>
                <a:latin typeface="Arial"/>
                <a:cs typeface="Arial"/>
              </a:rPr>
              <a:t> </a:t>
            </a:r>
            <a:r>
              <a:rPr sz="600" spc="-25" dirty="0">
                <a:solidFill>
                  <a:srgbClr val="0A000A"/>
                </a:solidFill>
                <a:latin typeface="Arial"/>
                <a:cs typeface="Arial"/>
              </a:rPr>
              <a:t>1</a:t>
            </a:r>
            <a:r>
              <a:rPr sz="600" spc="-75" dirty="0">
                <a:solidFill>
                  <a:srgbClr val="0A000A"/>
                </a:solidFill>
                <a:latin typeface="Arial"/>
                <a:cs typeface="Arial"/>
              </a:rPr>
              <a:t> </a:t>
            </a:r>
            <a:r>
              <a:rPr sz="600" dirty="0">
                <a:solidFill>
                  <a:srgbClr val="0A000A"/>
                </a:solidFill>
                <a:latin typeface="Arial"/>
                <a:cs typeface="Arial"/>
              </a:rPr>
              <a:t>6</a:t>
            </a:r>
            <a:r>
              <a:rPr sz="600" spc="345" dirty="0">
                <a:solidFill>
                  <a:srgbClr val="0A000A"/>
                </a:solidFill>
                <a:latin typeface="Arial"/>
                <a:cs typeface="Arial"/>
              </a:rPr>
              <a:t> </a:t>
            </a:r>
            <a:r>
              <a:rPr sz="600" dirty="0">
                <a:solidFill>
                  <a:srgbClr val="0A000A"/>
                </a:solidFill>
                <a:latin typeface="Arial"/>
                <a:cs typeface="Arial"/>
              </a:rPr>
              <a:t>:=</a:t>
            </a:r>
            <a:r>
              <a:rPr sz="600" i="1" dirty="0">
                <a:solidFill>
                  <a:srgbClr val="0A000A"/>
                </a:solidFill>
                <a:latin typeface="Verdana"/>
                <a:cs typeface="Verdana"/>
              </a:rPr>
              <a:t>&gt;</a:t>
            </a:r>
            <a:r>
              <a:rPr sz="600" dirty="0">
                <a:solidFill>
                  <a:srgbClr val="0A000A"/>
                </a:solidFill>
                <a:latin typeface="Arial"/>
                <a:cs typeface="Arial"/>
              </a:rPr>
              <a:t>c</a:t>
            </a:r>
            <a:r>
              <a:rPr sz="600" spc="-70" dirty="0">
                <a:solidFill>
                  <a:srgbClr val="0A000A"/>
                </a:solidFill>
                <a:latin typeface="Arial"/>
                <a:cs typeface="Arial"/>
              </a:rPr>
              <a:t> </a:t>
            </a:r>
            <a:r>
              <a:rPr sz="600" dirty="0">
                <a:solidFill>
                  <a:srgbClr val="0A000A"/>
                </a:solidFill>
                <a:latin typeface="Arial"/>
                <a:cs typeface="Arial"/>
              </a:rPr>
              <a:t>l</a:t>
            </a:r>
            <a:r>
              <a:rPr sz="600" spc="-70" dirty="0">
                <a:solidFill>
                  <a:srgbClr val="0A000A"/>
                </a:solidFill>
                <a:latin typeface="Arial"/>
                <a:cs typeface="Arial"/>
              </a:rPr>
              <a:t> </a:t>
            </a:r>
            <a:r>
              <a:rPr sz="600" spc="-40" dirty="0">
                <a:solidFill>
                  <a:srgbClr val="0A000A"/>
                </a:solidFill>
                <a:latin typeface="Arial"/>
                <a:cs typeface="Arial"/>
              </a:rPr>
              <a:t>a</a:t>
            </a:r>
            <a:r>
              <a:rPr sz="600" spc="-70" dirty="0">
                <a:solidFill>
                  <a:srgbClr val="0A000A"/>
                </a:solidFill>
                <a:latin typeface="Arial"/>
                <a:cs typeface="Arial"/>
              </a:rPr>
              <a:t> </a:t>
            </a:r>
            <a:r>
              <a:rPr sz="600" dirty="0">
                <a:solidFill>
                  <a:srgbClr val="0A000A"/>
                </a:solidFill>
                <a:latin typeface="Arial"/>
                <a:cs typeface="Arial"/>
              </a:rPr>
              <a:t>i</a:t>
            </a:r>
            <a:r>
              <a:rPr sz="600" spc="-70" dirty="0">
                <a:solidFill>
                  <a:srgbClr val="0A000A"/>
                </a:solidFill>
                <a:latin typeface="Arial"/>
                <a:cs typeface="Arial"/>
              </a:rPr>
              <a:t> </a:t>
            </a:r>
            <a:r>
              <a:rPr sz="600" dirty="0">
                <a:solidFill>
                  <a:srgbClr val="0A000A"/>
                </a:solidFill>
                <a:latin typeface="Arial"/>
                <a:cs typeface="Arial"/>
              </a:rPr>
              <a:t>m</a:t>
            </a:r>
            <a:r>
              <a:rPr sz="600" spc="15" dirty="0">
                <a:solidFill>
                  <a:srgbClr val="0A000A"/>
                </a:solidFill>
                <a:latin typeface="Arial"/>
                <a:cs typeface="Arial"/>
              </a:rPr>
              <a:t> </a:t>
            </a:r>
            <a:r>
              <a:rPr sz="600" dirty="0">
                <a:solidFill>
                  <a:srgbClr val="0A000A"/>
                </a:solidFill>
                <a:latin typeface="Arial"/>
                <a:cs typeface="Arial"/>
              </a:rPr>
              <a:t>(</a:t>
            </a:r>
            <a:r>
              <a:rPr sz="600" spc="25" dirty="0">
                <a:solidFill>
                  <a:srgbClr val="0A000A"/>
                </a:solidFill>
                <a:latin typeface="Arial"/>
                <a:cs typeface="Arial"/>
              </a:rPr>
              <a:t> </a:t>
            </a:r>
            <a:r>
              <a:rPr sz="600" spc="-25" dirty="0">
                <a:solidFill>
                  <a:srgbClr val="0A000A"/>
                </a:solidFill>
                <a:latin typeface="Arial"/>
                <a:cs typeface="Arial"/>
              </a:rPr>
              <a:t>c</a:t>
            </a:r>
            <a:r>
              <a:rPr sz="600" spc="-55" dirty="0">
                <a:solidFill>
                  <a:srgbClr val="0A000A"/>
                </a:solidFill>
                <a:latin typeface="Arial"/>
                <a:cs typeface="Arial"/>
              </a:rPr>
              <a:t> </a:t>
            </a:r>
            <a:r>
              <a:rPr sz="600" spc="-10" dirty="0">
                <a:solidFill>
                  <a:srgbClr val="0A000A"/>
                </a:solidFill>
                <a:latin typeface="Arial"/>
                <a:cs typeface="Arial"/>
              </a:rPr>
              <a:t>h</a:t>
            </a:r>
            <a:r>
              <a:rPr sz="600" spc="-50" dirty="0">
                <a:solidFill>
                  <a:srgbClr val="0A000A"/>
                </a:solidFill>
                <a:latin typeface="Arial"/>
                <a:cs typeface="Arial"/>
              </a:rPr>
              <a:t> </a:t>
            </a:r>
            <a:r>
              <a:rPr sz="600" dirty="0">
                <a:solidFill>
                  <a:srgbClr val="0A000A"/>
                </a:solidFill>
                <a:latin typeface="Arial"/>
                <a:cs typeface="Arial"/>
              </a:rPr>
              <a:t>r</a:t>
            </a:r>
            <a:r>
              <a:rPr sz="600" spc="-50" dirty="0">
                <a:solidFill>
                  <a:srgbClr val="0A000A"/>
                </a:solidFill>
                <a:latin typeface="Arial"/>
                <a:cs typeface="Arial"/>
              </a:rPr>
              <a:t> </a:t>
            </a:r>
            <a:r>
              <a:rPr sz="600" dirty="0">
                <a:solidFill>
                  <a:srgbClr val="0A000A"/>
                </a:solidFill>
                <a:latin typeface="Arial"/>
                <a:cs typeface="Arial"/>
              </a:rPr>
              <a:t>i</a:t>
            </a:r>
            <a:r>
              <a:rPr sz="600" spc="-55" dirty="0">
                <a:solidFill>
                  <a:srgbClr val="0A000A"/>
                </a:solidFill>
                <a:latin typeface="Arial"/>
                <a:cs typeface="Arial"/>
              </a:rPr>
              <a:t> </a:t>
            </a:r>
            <a:r>
              <a:rPr sz="600" dirty="0">
                <a:solidFill>
                  <a:srgbClr val="0A000A"/>
                </a:solidFill>
                <a:latin typeface="Arial"/>
                <a:cs typeface="Arial"/>
              </a:rPr>
              <a:t>s</a:t>
            </a:r>
            <a:r>
              <a:rPr sz="600" spc="180" dirty="0">
                <a:solidFill>
                  <a:srgbClr val="0A000A"/>
                </a:solidFill>
                <a:latin typeface="Arial"/>
                <a:cs typeface="Arial"/>
              </a:rPr>
              <a:t> </a:t>
            </a:r>
            <a:r>
              <a:rPr sz="600" dirty="0">
                <a:solidFill>
                  <a:srgbClr val="0A000A"/>
                </a:solidFill>
                <a:latin typeface="Arial"/>
                <a:cs typeface="Arial"/>
              </a:rPr>
              <a:t>,</a:t>
            </a:r>
            <a:r>
              <a:rPr sz="600" spc="165" dirty="0">
                <a:solidFill>
                  <a:srgbClr val="0A000A"/>
                </a:solidFill>
                <a:latin typeface="Arial"/>
                <a:cs typeface="Arial"/>
              </a:rPr>
              <a:t>  </a:t>
            </a:r>
            <a:r>
              <a:rPr sz="600" dirty="0">
                <a:solidFill>
                  <a:srgbClr val="0A000A"/>
                </a:solidFill>
                <a:latin typeface="Arial"/>
                <a:cs typeface="Arial"/>
              </a:rPr>
              <a:t>l</a:t>
            </a:r>
            <a:r>
              <a:rPr sz="600" spc="-70" dirty="0">
                <a:solidFill>
                  <a:srgbClr val="0A000A"/>
                </a:solidFill>
                <a:latin typeface="Arial"/>
                <a:cs typeface="Arial"/>
              </a:rPr>
              <a:t> </a:t>
            </a:r>
            <a:r>
              <a:rPr sz="600" spc="-25" dirty="0">
                <a:solidFill>
                  <a:srgbClr val="0A000A"/>
                </a:solidFill>
                <a:latin typeface="Arial"/>
                <a:cs typeface="Arial"/>
              </a:rPr>
              <a:t>o</a:t>
            </a:r>
            <a:r>
              <a:rPr sz="600" spc="-70" dirty="0">
                <a:solidFill>
                  <a:srgbClr val="0A000A"/>
                </a:solidFill>
                <a:latin typeface="Arial"/>
                <a:cs typeface="Arial"/>
              </a:rPr>
              <a:t> </a:t>
            </a:r>
            <a:r>
              <a:rPr sz="600" dirty="0">
                <a:solidFill>
                  <a:srgbClr val="0A000A"/>
                </a:solidFill>
                <a:latin typeface="Arial"/>
                <a:cs typeface="Arial"/>
              </a:rPr>
              <a:t>w</a:t>
            </a:r>
            <a:r>
              <a:rPr sz="600" spc="305" dirty="0">
                <a:solidFill>
                  <a:srgbClr val="0A000A"/>
                </a:solidFill>
                <a:latin typeface="Arial"/>
                <a:cs typeface="Arial"/>
              </a:rPr>
              <a:t>  </a:t>
            </a:r>
            <a:r>
              <a:rPr sz="600" spc="-65" dirty="0">
                <a:solidFill>
                  <a:srgbClr val="0A000A"/>
                </a:solidFill>
                <a:latin typeface="Arial"/>
                <a:cs typeface="Arial"/>
              </a:rPr>
              <a:t>s </a:t>
            </a:r>
            <a:r>
              <a:rPr sz="600" spc="-10" dirty="0">
                <a:solidFill>
                  <a:srgbClr val="0A000A"/>
                </a:solidFill>
                <a:latin typeface="Arial"/>
                <a:cs typeface="Arial"/>
              </a:rPr>
              <a:t>p</a:t>
            </a:r>
            <a:r>
              <a:rPr sz="600" spc="-70" dirty="0">
                <a:solidFill>
                  <a:srgbClr val="0A000A"/>
                </a:solidFill>
                <a:latin typeface="Arial"/>
                <a:cs typeface="Arial"/>
              </a:rPr>
              <a:t> </a:t>
            </a:r>
            <a:r>
              <a:rPr sz="600" spc="-60" dirty="0">
                <a:solidFill>
                  <a:srgbClr val="0A000A"/>
                </a:solidFill>
                <a:latin typeface="Arial"/>
                <a:cs typeface="Arial"/>
              </a:rPr>
              <a:t>e</a:t>
            </a:r>
            <a:r>
              <a:rPr sz="600" spc="-70" dirty="0">
                <a:solidFill>
                  <a:srgbClr val="0A000A"/>
                </a:solidFill>
                <a:latin typeface="Arial"/>
                <a:cs typeface="Arial"/>
              </a:rPr>
              <a:t> </a:t>
            </a:r>
            <a:r>
              <a:rPr sz="600" spc="-60" dirty="0">
                <a:solidFill>
                  <a:srgbClr val="0A000A"/>
                </a:solidFill>
                <a:latin typeface="Arial"/>
                <a:cs typeface="Arial"/>
              </a:rPr>
              <a:t>e</a:t>
            </a:r>
            <a:r>
              <a:rPr sz="600" spc="-70" dirty="0">
                <a:solidFill>
                  <a:srgbClr val="0A000A"/>
                </a:solidFill>
                <a:latin typeface="Arial"/>
                <a:cs typeface="Arial"/>
              </a:rPr>
              <a:t> </a:t>
            </a:r>
            <a:r>
              <a:rPr sz="600" dirty="0">
                <a:solidFill>
                  <a:srgbClr val="0A000A"/>
                </a:solidFill>
                <a:latin typeface="Arial"/>
                <a:cs typeface="Arial"/>
              </a:rPr>
              <a:t>d</a:t>
            </a:r>
            <a:r>
              <a:rPr sz="600" spc="5" dirty="0">
                <a:solidFill>
                  <a:srgbClr val="0A000A"/>
                </a:solidFill>
                <a:latin typeface="Arial"/>
                <a:cs typeface="Arial"/>
              </a:rPr>
              <a:t> </a:t>
            </a:r>
            <a:r>
              <a:rPr sz="600" dirty="0">
                <a:solidFill>
                  <a:srgbClr val="0A000A"/>
                </a:solidFill>
                <a:latin typeface="Arial"/>
                <a:cs typeface="Arial"/>
              </a:rPr>
              <a:t>(</a:t>
            </a:r>
            <a:r>
              <a:rPr sz="600" spc="-15" dirty="0">
                <a:solidFill>
                  <a:srgbClr val="0A000A"/>
                </a:solidFill>
                <a:latin typeface="Arial"/>
                <a:cs typeface="Arial"/>
              </a:rPr>
              <a:t> </a:t>
            </a:r>
            <a:r>
              <a:rPr sz="600" dirty="0">
                <a:solidFill>
                  <a:srgbClr val="0A000A"/>
                </a:solidFill>
                <a:latin typeface="Arial"/>
                <a:cs typeface="Arial"/>
              </a:rPr>
              <a:t>ambulance</a:t>
            </a:r>
            <a:r>
              <a:rPr sz="600" spc="40" dirty="0">
                <a:solidFill>
                  <a:srgbClr val="0A000A"/>
                </a:solidFill>
                <a:latin typeface="Arial"/>
                <a:cs typeface="Arial"/>
              </a:rPr>
              <a:t> </a:t>
            </a:r>
            <a:r>
              <a:rPr sz="600" dirty="0">
                <a:solidFill>
                  <a:srgbClr val="0A000A"/>
                </a:solidFill>
                <a:latin typeface="Arial"/>
                <a:cs typeface="Arial"/>
              </a:rPr>
              <a:t>)</a:t>
            </a:r>
            <a:r>
              <a:rPr sz="600" spc="-25" dirty="0">
                <a:solidFill>
                  <a:srgbClr val="0A000A"/>
                </a:solidFill>
                <a:latin typeface="Arial"/>
                <a:cs typeface="Arial"/>
              </a:rPr>
              <a:t> </a:t>
            </a:r>
            <a:r>
              <a:rPr sz="600" dirty="0">
                <a:solidFill>
                  <a:srgbClr val="0A000A"/>
                </a:solidFill>
                <a:latin typeface="Arial"/>
                <a:cs typeface="Arial"/>
              </a:rPr>
              <a:t>)</a:t>
            </a:r>
            <a:r>
              <a:rPr sz="600" spc="-30" dirty="0">
                <a:solidFill>
                  <a:srgbClr val="0A000A"/>
                </a:solidFill>
                <a:latin typeface="Arial"/>
                <a:cs typeface="Arial"/>
              </a:rPr>
              <a:t> </a:t>
            </a:r>
            <a:r>
              <a:rPr sz="600" spc="-50" dirty="0">
                <a:solidFill>
                  <a:srgbClr val="0A000A"/>
                </a:solidFill>
                <a:latin typeface="Arial"/>
                <a:cs typeface="Arial"/>
              </a:rPr>
              <a:t>.</a:t>
            </a:r>
            <a:r>
              <a:rPr sz="600" spc="500" dirty="0">
                <a:solidFill>
                  <a:srgbClr val="0A000A"/>
                </a:solidFill>
                <a:latin typeface="Arial"/>
                <a:cs typeface="Arial"/>
              </a:rPr>
              <a:t> </a:t>
            </a:r>
            <a:r>
              <a:rPr sz="600" dirty="0">
                <a:solidFill>
                  <a:srgbClr val="0A000A"/>
                </a:solidFill>
                <a:latin typeface="Arial"/>
                <a:cs typeface="Arial"/>
              </a:rPr>
              <a:t>f</a:t>
            </a:r>
            <a:r>
              <a:rPr sz="600" spc="-75" dirty="0">
                <a:solidFill>
                  <a:srgbClr val="0A000A"/>
                </a:solidFill>
                <a:latin typeface="Arial"/>
                <a:cs typeface="Arial"/>
              </a:rPr>
              <a:t> </a:t>
            </a:r>
            <a:r>
              <a:rPr sz="600" spc="-25" dirty="0">
                <a:solidFill>
                  <a:srgbClr val="0A000A"/>
                </a:solidFill>
                <a:latin typeface="Arial"/>
                <a:cs typeface="Arial"/>
              </a:rPr>
              <a:t>1</a:t>
            </a:r>
            <a:r>
              <a:rPr sz="600" spc="-70" dirty="0">
                <a:solidFill>
                  <a:srgbClr val="0A000A"/>
                </a:solidFill>
                <a:latin typeface="Arial"/>
                <a:cs typeface="Arial"/>
              </a:rPr>
              <a:t> </a:t>
            </a:r>
            <a:r>
              <a:rPr sz="600" dirty="0">
                <a:solidFill>
                  <a:srgbClr val="0A000A"/>
                </a:solidFill>
                <a:latin typeface="Arial"/>
                <a:cs typeface="Arial"/>
              </a:rPr>
              <a:t>7</a:t>
            </a:r>
            <a:r>
              <a:rPr sz="600" spc="375" dirty="0">
                <a:solidFill>
                  <a:srgbClr val="0A000A"/>
                </a:solidFill>
                <a:latin typeface="Arial"/>
                <a:cs typeface="Arial"/>
              </a:rPr>
              <a:t> </a:t>
            </a:r>
            <a:r>
              <a:rPr sz="600" dirty="0">
                <a:solidFill>
                  <a:srgbClr val="0A000A"/>
                </a:solidFill>
                <a:latin typeface="Arial"/>
                <a:cs typeface="Arial"/>
              </a:rPr>
              <a:t>:=</a:t>
            </a:r>
            <a:r>
              <a:rPr sz="600" i="1" dirty="0">
                <a:solidFill>
                  <a:srgbClr val="0A000A"/>
                </a:solidFill>
                <a:latin typeface="Verdana"/>
                <a:cs typeface="Verdana"/>
              </a:rPr>
              <a:t>&gt;</a:t>
            </a:r>
            <a:r>
              <a:rPr sz="600" dirty="0">
                <a:solidFill>
                  <a:srgbClr val="0A000A"/>
                </a:solidFill>
                <a:latin typeface="Arial"/>
                <a:cs typeface="Arial"/>
              </a:rPr>
              <a:t>c</a:t>
            </a:r>
            <a:r>
              <a:rPr sz="600" spc="-65" dirty="0">
                <a:solidFill>
                  <a:srgbClr val="0A000A"/>
                </a:solidFill>
                <a:latin typeface="Arial"/>
                <a:cs typeface="Arial"/>
              </a:rPr>
              <a:t> </a:t>
            </a:r>
            <a:r>
              <a:rPr sz="600" dirty="0">
                <a:solidFill>
                  <a:srgbClr val="0A000A"/>
                </a:solidFill>
                <a:latin typeface="Arial"/>
                <a:cs typeface="Arial"/>
              </a:rPr>
              <a:t>l</a:t>
            </a:r>
            <a:r>
              <a:rPr sz="600" spc="-65" dirty="0">
                <a:solidFill>
                  <a:srgbClr val="0A000A"/>
                </a:solidFill>
                <a:latin typeface="Arial"/>
                <a:cs typeface="Arial"/>
              </a:rPr>
              <a:t> </a:t>
            </a:r>
            <a:r>
              <a:rPr sz="600" spc="-40" dirty="0">
                <a:solidFill>
                  <a:srgbClr val="0A000A"/>
                </a:solidFill>
                <a:latin typeface="Arial"/>
                <a:cs typeface="Arial"/>
              </a:rPr>
              <a:t>a</a:t>
            </a:r>
            <a:r>
              <a:rPr sz="600" spc="-65" dirty="0">
                <a:solidFill>
                  <a:srgbClr val="0A000A"/>
                </a:solidFill>
                <a:latin typeface="Arial"/>
                <a:cs typeface="Arial"/>
              </a:rPr>
              <a:t> </a:t>
            </a:r>
            <a:r>
              <a:rPr sz="600" dirty="0">
                <a:solidFill>
                  <a:srgbClr val="0A000A"/>
                </a:solidFill>
                <a:latin typeface="Arial"/>
                <a:cs typeface="Arial"/>
              </a:rPr>
              <a:t>i</a:t>
            </a:r>
            <a:r>
              <a:rPr sz="600" spc="-65" dirty="0">
                <a:solidFill>
                  <a:srgbClr val="0A000A"/>
                </a:solidFill>
                <a:latin typeface="Arial"/>
                <a:cs typeface="Arial"/>
              </a:rPr>
              <a:t> </a:t>
            </a:r>
            <a:r>
              <a:rPr sz="600" dirty="0">
                <a:solidFill>
                  <a:srgbClr val="0A000A"/>
                </a:solidFill>
                <a:latin typeface="Arial"/>
                <a:cs typeface="Arial"/>
              </a:rPr>
              <a:t>m</a:t>
            </a:r>
            <a:r>
              <a:rPr sz="600" spc="20" dirty="0">
                <a:solidFill>
                  <a:srgbClr val="0A000A"/>
                </a:solidFill>
                <a:latin typeface="Arial"/>
                <a:cs typeface="Arial"/>
              </a:rPr>
              <a:t> </a:t>
            </a:r>
            <a:r>
              <a:rPr sz="600" dirty="0">
                <a:solidFill>
                  <a:srgbClr val="0A000A"/>
                </a:solidFill>
                <a:latin typeface="Arial"/>
                <a:cs typeface="Arial"/>
              </a:rPr>
              <a:t>(</a:t>
            </a:r>
            <a:r>
              <a:rPr sz="600" spc="-10" dirty="0">
                <a:solidFill>
                  <a:srgbClr val="0A000A"/>
                </a:solidFill>
                <a:latin typeface="Arial"/>
                <a:cs typeface="Arial"/>
              </a:rPr>
              <a:t> </a:t>
            </a:r>
            <a:r>
              <a:rPr sz="600" dirty="0">
                <a:solidFill>
                  <a:srgbClr val="0A000A"/>
                </a:solidFill>
                <a:latin typeface="Arial"/>
                <a:cs typeface="Arial"/>
              </a:rPr>
              <a:t>john</a:t>
            </a:r>
            <a:r>
              <a:rPr sz="600" spc="120" dirty="0">
                <a:solidFill>
                  <a:srgbClr val="0A000A"/>
                </a:solidFill>
                <a:latin typeface="Arial"/>
                <a:cs typeface="Arial"/>
              </a:rPr>
              <a:t> </a:t>
            </a:r>
            <a:r>
              <a:rPr sz="600" dirty="0">
                <a:solidFill>
                  <a:srgbClr val="0A000A"/>
                </a:solidFill>
                <a:latin typeface="Arial"/>
                <a:cs typeface="Arial"/>
              </a:rPr>
              <a:t>,</a:t>
            </a:r>
            <a:r>
              <a:rPr sz="600" spc="185" dirty="0">
                <a:solidFill>
                  <a:srgbClr val="0A000A"/>
                </a:solidFill>
                <a:latin typeface="Arial"/>
                <a:cs typeface="Arial"/>
              </a:rPr>
              <a:t>  </a:t>
            </a:r>
            <a:r>
              <a:rPr sz="600" spc="-10" dirty="0">
                <a:solidFill>
                  <a:srgbClr val="0A000A"/>
                </a:solidFill>
                <a:latin typeface="Arial"/>
                <a:cs typeface="Arial"/>
              </a:rPr>
              <a:t>h</a:t>
            </a:r>
            <a:r>
              <a:rPr sz="600" spc="-55" dirty="0">
                <a:solidFill>
                  <a:srgbClr val="0A000A"/>
                </a:solidFill>
                <a:latin typeface="Arial"/>
                <a:cs typeface="Arial"/>
              </a:rPr>
              <a:t> </a:t>
            </a:r>
            <a:r>
              <a:rPr sz="600" dirty="0">
                <a:solidFill>
                  <a:srgbClr val="0A000A"/>
                </a:solidFill>
                <a:latin typeface="Arial"/>
                <a:cs typeface="Arial"/>
              </a:rPr>
              <a:t>i</a:t>
            </a:r>
            <a:r>
              <a:rPr sz="600" spc="-60" dirty="0">
                <a:solidFill>
                  <a:srgbClr val="0A000A"/>
                </a:solidFill>
                <a:latin typeface="Arial"/>
                <a:cs typeface="Arial"/>
              </a:rPr>
              <a:t> </a:t>
            </a:r>
            <a:r>
              <a:rPr sz="600" spc="-25" dirty="0">
                <a:solidFill>
                  <a:srgbClr val="0A000A"/>
                </a:solidFill>
                <a:latin typeface="Arial"/>
                <a:cs typeface="Arial"/>
              </a:rPr>
              <a:t>g</a:t>
            </a:r>
            <a:r>
              <a:rPr sz="600" spc="-60" dirty="0">
                <a:solidFill>
                  <a:srgbClr val="0A000A"/>
                </a:solidFill>
                <a:latin typeface="Arial"/>
                <a:cs typeface="Arial"/>
              </a:rPr>
              <a:t> </a:t>
            </a:r>
            <a:r>
              <a:rPr sz="600" dirty="0">
                <a:solidFill>
                  <a:srgbClr val="0A000A"/>
                </a:solidFill>
                <a:latin typeface="Arial"/>
                <a:cs typeface="Arial"/>
              </a:rPr>
              <a:t>h</a:t>
            </a:r>
            <a:r>
              <a:rPr sz="600" spc="340" dirty="0">
                <a:solidFill>
                  <a:srgbClr val="0A000A"/>
                </a:solidFill>
                <a:latin typeface="Arial"/>
                <a:cs typeface="Arial"/>
              </a:rPr>
              <a:t>  </a:t>
            </a:r>
            <a:r>
              <a:rPr sz="600" spc="-65" dirty="0">
                <a:solidFill>
                  <a:srgbClr val="0A000A"/>
                </a:solidFill>
                <a:latin typeface="Arial"/>
                <a:cs typeface="Arial"/>
              </a:rPr>
              <a:t>s</a:t>
            </a:r>
            <a:r>
              <a:rPr sz="600" spc="-55" dirty="0">
                <a:solidFill>
                  <a:srgbClr val="0A000A"/>
                </a:solidFill>
                <a:latin typeface="Arial"/>
                <a:cs typeface="Arial"/>
              </a:rPr>
              <a:t> </a:t>
            </a:r>
            <a:r>
              <a:rPr sz="600" spc="-10" dirty="0">
                <a:solidFill>
                  <a:srgbClr val="0A000A"/>
                </a:solidFill>
                <a:latin typeface="Arial"/>
                <a:cs typeface="Arial"/>
              </a:rPr>
              <a:t>p</a:t>
            </a:r>
            <a:r>
              <a:rPr sz="600" spc="-60" dirty="0">
                <a:solidFill>
                  <a:srgbClr val="0A000A"/>
                </a:solidFill>
                <a:latin typeface="Arial"/>
                <a:cs typeface="Arial"/>
              </a:rPr>
              <a:t> e e </a:t>
            </a:r>
            <a:r>
              <a:rPr sz="600" dirty="0">
                <a:solidFill>
                  <a:srgbClr val="0A000A"/>
                </a:solidFill>
                <a:latin typeface="Arial"/>
                <a:cs typeface="Arial"/>
              </a:rPr>
              <a:t>d</a:t>
            </a:r>
            <a:r>
              <a:rPr sz="600" spc="30" dirty="0">
                <a:solidFill>
                  <a:srgbClr val="0A000A"/>
                </a:solidFill>
                <a:latin typeface="Arial"/>
                <a:cs typeface="Arial"/>
              </a:rPr>
              <a:t> </a:t>
            </a:r>
            <a:r>
              <a:rPr sz="600" dirty="0">
                <a:solidFill>
                  <a:srgbClr val="0A000A"/>
                </a:solidFill>
                <a:latin typeface="Arial"/>
                <a:cs typeface="Arial"/>
              </a:rPr>
              <a:t>(</a:t>
            </a:r>
            <a:r>
              <a:rPr sz="600" spc="-10" dirty="0">
                <a:solidFill>
                  <a:srgbClr val="0A000A"/>
                </a:solidFill>
                <a:latin typeface="Arial"/>
                <a:cs typeface="Arial"/>
              </a:rPr>
              <a:t> </a:t>
            </a:r>
            <a:r>
              <a:rPr sz="600" dirty="0">
                <a:solidFill>
                  <a:srgbClr val="0A000A"/>
                </a:solidFill>
                <a:latin typeface="Arial"/>
                <a:cs typeface="Arial"/>
              </a:rPr>
              <a:t>ambulance</a:t>
            </a:r>
            <a:r>
              <a:rPr sz="600" spc="55" dirty="0">
                <a:solidFill>
                  <a:srgbClr val="0A000A"/>
                </a:solidFill>
                <a:latin typeface="Arial"/>
                <a:cs typeface="Arial"/>
              </a:rPr>
              <a:t> </a:t>
            </a:r>
            <a:r>
              <a:rPr sz="600" dirty="0">
                <a:solidFill>
                  <a:srgbClr val="0A000A"/>
                </a:solidFill>
                <a:latin typeface="Arial"/>
                <a:cs typeface="Arial"/>
              </a:rPr>
              <a:t>)</a:t>
            </a:r>
            <a:r>
              <a:rPr sz="600" spc="-20" dirty="0">
                <a:solidFill>
                  <a:srgbClr val="0A000A"/>
                </a:solidFill>
                <a:latin typeface="Arial"/>
                <a:cs typeface="Arial"/>
              </a:rPr>
              <a:t> </a:t>
            </a:r>
            <a:r>
              <a:rPr sz="600" dirty="0">
                <a:solidFill>
                  <a:srgbClr val="0A000A"/>
                </a:solidFill>
                <a:latin typeface="Arial"/>
                <a:cs typeface="Arial"/>
              </a:rPr>
              <a:t>)</a:t>
            </a:r>
            <a:r>
              <a:rPr sz="600" spc="-20" dirty="0">
                <a:solidFill>
                  <a:srgbClr val="0A000A"/>
                </a:solidFill>
                <a:latin typeface="Arial"/>
                <a:cs typeface="Arial"/>
              </a:rPr>
              <a:t> </a:t>
            </a:r>
            <a:r>
              <a:rPr sz="600" spc="-50" dirty="0">
                <a:solidFill>
                  <a:srgbClr val="0A000A"/>
                </a:solidFill>
                <a:latin typeface="Arial"/>
                <a:cs typeface="Arial"/>
              </a:rPr>
              <a:t>.</a:t>
            </a:r>
            <a:endParaRPr sz="600">
              <a:latin typeface="Arial"/>
              <a:cs typeface="Arial"/>
            </a:endParaRPr>
          </a:p>
        </p:txBody>
      </p:sp>
      <p:grpSp>
        <p:nvGrpSpPr>
          <p:cNvPr id="19" name="object 19"/>
          <p:cNvGrpSpPr/>
          <p:nvPr/>
        </p:nvGrpSpPr>
        <p:grpSpPr>
          <a:xfrm>
            <a:off x="0" y="3346348"/>
            <a:ext cx="4597400" cy="109855"/>
            <a:chOff x="0" y="3346348"/>
            <a:chExt cx="4597400" cy="109855"/>
          </a:xfrm>
        </p:grpSpPr>
        <p:sp>
          <p:nvSpPr>
            <p:cNvPr id="20" name="object 20"/>
            <p:cNvSpPr/>
            <p:nvPr/>
          </p:nvSpPr>
          <p:spPr>
            <a:xfrm>
              <a:off x="0" y="3346348"/>
              <a:ext cx="1536065" cy="109855"/>
            </a:xfrm>
            <a:custGeom>
              <a:avLst/>
              <a:gdLst/>
              <a:ahLst/>
              <a:cxnLst/>
              <a:rect l="l" t="t" r="r" b="b"/>
              <a:pathLst>
                <a:path w="1536065" h="109854">
                  <a:moveTo>
                    <a:pt x="1535950" y="109639"/>
                  </a:moveTo>
                  <a:lnTo>
                    <a:pt x="0" y="109639"/>
                  </a:lnTo>
                  <a:lnTo>
                    <a:pt x="0" y="0"/>
                  </a:lnTo>
                  <a:lnTo>
                    <a:pt x="1535950" y="0"/>
                  </a:lnTo>
                  <a:lnTo>
                    <a:pt x="1535950" y="109639"/>
                  </a:lnTo>
                  <a:close/>
                </a:path>
              </a:pathLst>
            </a:custGeom>
            <a:solidFill>
              <a:srgbClr val="510051"/>
            </a:solidFill>
          </p:spPr>
          <p:txBody>
            <a:bodyPr wrap="square" lIns="0" tIns="0" rIns="0" bIns="0" rtlCol="0"/>
            <a:lstStyle/>
            <a:p>
              <a:endParaRPr/>
            </a:p>
          </p:txBody>
        </p:sp>
        <p:sp>
          <p:nvSpPr>
            <p:cNvPr id="21" name="object 21"/>
            <p:cNvSpPr/>
            <p:nvPr/>
          </p:nvSpPr>
          <p:spPr>
            <a:xfrm>
              <a:off x="1535950" y="3346348"/>
              <a:ext cx="1536065" cy="109855"/>
            </a:xfrm>
            <a:custGeom>
              <a:avLst/>
              <a:gdLst/>
              <a:ahLst/>
              <a:cxnLst/>
              <a:rect l="l" t="t" r="r" b="b"/>
              <a:pathLst>
                <a:path w="1536064" h="109854">
                  <a:moveTo>
                    <a:pt x="1536001" y="109639"/>
                  </a:moveTo>
                  <a:lnTo>
                    <a:pt x="0" y="109639"/>
                  </a:lnTo>
                  <a:lnTo>
                    <a:pt x="0" y="0"/>
                  </a:lnTo>
                  <a:lnTo>
                    <a:pt x="1536001" y="0"/>
                  </a:lnTo>
                  <a:lnTo>
                    <a:pt x="1536001" y="109639"/>
                  </a:lnTo>
                  <a:close/>
                </a:path>
              </a:pathLst>
            </a:custGeom>
            <a:solidFill>
              <a:srgbClr val="EBEBEB"/>
            </a:solidFill>
          </p:spPr>
          <p:txBody>
            <a:bodyPr wrap="square" lIns="0" tIns="0" rIns="0" bIns="0" rtlCol="0"/>
            <a:lstStyle/>
            <a:p>
              <a:endParaRPr/>
            </a:p>
          </p:txBody>
        </p:sp>
        <p:sp>
          <p:nvSpPr>
            <p:cNvPr id="22" name="object 22"/>
            <p:cNvSpPr/>
            <p:nvPr/>
          </p:nvSpPr>
          <p:spPr>
            <a:xfrm>
              <a:off x="3071964" y="3346348"/>
              <a:ext cx="1525905" cy="108585"/>
            </a:xfrm>
            <a:custGeom>
              <a:avLst/>
              <a:gdLst/>
              <a:ahLst/>
              <a:cxnLst/>
              <a:rect l="l" t="t" r="r" b="b"/>
              <a:pathLst>
                <a:path w="1525904" h="108585">
                  <a:moveTo>
                    <a:pt x="0" y="0"/>
                  </a:moveTo>
                  <a:lnTo>
                    <a:pt x="1525435" y="0"/>
                  </a:lnTo>
                  <a:lnTo>
                    <a:pt x="1525435" y="108051"/>
                  </a:lnTo>
                  <a:lnTo>
                    <a:pt x="0" y="108051"/>
                  </a:lnTo>
                  <a:lnTo>
                    <a:pt x="0" y="0"/>
                  </a:lnTo>
                  <a:close/>
                </a:path>
              </a:pathLst>
            </a:custGeom>
            <a:solidFill>
              <a:srgbClr val="D8D8D8"/>
            </a:solidFill>
          </p:spPr>
          <p:txBody>
            <a:bodyPr wrap="square" lIns="0" tIns="0" rIns="0" bIns="0" rtlCol="0"/>
            <a:lstStyle/>
            <a:p>
              <a:endParaRPr/>
            </a:p>
          </p:txBody>
        </p:sp>
      </p:grpSp>
      <p:sp>
        <p:nvSpPr>
          <p:cNvPr id="23" name="object 23"/>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dirty="0"/>
              <a:t>Calegari</a:t>
            </a:r>
            <a:r>
              <a:rPr spc="170" dirty="0"/>
              <a:t> </a:t>
            </a:r>
            <a:r>
              <a:rPr spc="-20" dirty="0"/>
              <a:t>(Universit`a</a:t>
            </a:r>
            <a:r>
              <a:rPr spc="5" dirty="0"/>
              <a:t> </a:t>
            </a:r>
            <a:r>
              <a:rPr spc="-10" dirty="0"/>
              <a:t>Bologna)</a:t>
            </a:r>
          </a:p>
        </p:txBody>
      </p:sp>
      <p:sp>
        <p:nvSpPr>
          <p:cNvPr id="24" name="object 24"/>
          <p:cNvSpPr txBox="1"/>
          <p:nvPr/>
        </p:nvSpPr>
        <p:spPr>
          <a:xfrm>
            <a:off x="2053069" y="3351784"/>
            <a:ext cx="502284" cy="102235"/>
          </a:xfrm>
          <a:prstGeom prst="rect">
            <a:avLst/>
          </a:prstGeom>
        </p:spPr>
        <p:txBody>
          <a:bodyPr vert="horz" wrap="square" lIns="0" tIns="0" rIns="0" bIns="0" rtlCol="0">
            <a:spAutoFit/>
          </a:bodyPr>
          <a:lstStyle/>
          <a:p>
            <a:pPr marL="12700">
              <a:lnSpc>
                <a:spcPts val="675"/>
              </a:lnSpc>
            </a:pPr>
            <a:r>
              <a:rPr sz="600" dirty="0">
                <a:solidFill>
                  <a:srgbClr val="470047"/>
                </a:solidFill>
                <a:latin typeface="Arial"/>
                <a:cs typeface="Arial"/>
              </a:rPr>
              <a:t>Ethics and</a:t>
            </a:r>
            <a:r>
              <a:rPr sz="600" spc="5" dirty="0">
                <a:solidFill>
                  <a:srgbClr val="470047"/>
                </a:solidFill>
                <a:latin typeface="Arial"/>
                <a:cs typeface="Arial"/>
              </a:rPr>
              <a:t> </a:t>
            </a:r>
            <a:r>
              <a:rPr sz="600" spc="-25" dirty="0">
                <a:solidFill>
                  <a:srgbClr val="470047"/>
                </a:solidFill>
                <a:latin typeface="Arial"/>
                <a:cs typeface="Arial"/>
              </a:rPr>
              <a:t>LP</a:t>
            </a:r>
            <a:endParaRPr sz="600">
              <a:latin typeface="Arial"/>
              <a:cs typeface="Arial"/>
            </a:endParaRPr>
          </a:p>
        </p:txBody>
      </p:sp>
      <p:sp>
        <p:nvSpPr>
          <p:cNvPr id="25" name="object 25"/>
          <p:cNvSpPr txBox="1">
            <a:spLocks noGrp="1"/>
          </p:cNvSpPr>
          <p:nvPr>
            <p:ph type="ftr" sz="quarter" idx="5"/>
          </p:nvPr>
        </p:nvSpPr>
        <p:spPr>
          <a:prstGeom prst="rect">
            <a:avLst/>
          </a:prstGeom>
        </p:spPr>
        <p:txBody>
          <a:bodyPr vert="horz" wrap="square" lIns="0" tIns="0" rIns="0" bIns="0" rtlCol="0">
            <a:spAutoFit/>
          </a:bodyPr>
          <a:lstStyle/>
          <a:p>
            <a:pPr marL="12700">
              <a:lnSpc>
                <a:spcPts val="675"/>
              </a:lnSpc>
            </a:pPr>
            <a:r>
              <a:rPr dirty="0"/>
              <a:t>A.Y.</a:t>
            </a:r>
            <a:r>
              <a:rPr spc="100" dirty="0"/>
              <a:t> </a:t>
            </a:r>
            <a:r>
              <a:rPr spc="-10" dirty="0"/>
              <a:t>2020/2021</a:t>
            </a:r>
          </a:p>
        </p:txBody>
      </p:sp>
      <p:sp>
        <p:nvSpPr>
          <p:cNvPr id="26" name="object 26"/>
          <p:cNvSpPr txBox="1">
            <a:spLocks noGrp="1"/>
          </p:cNvSpPr>
          <p:nvPr>
            <p:ph type="sldNum" sz="quarter" idx="7"/>
          </p:nvPr>
        </p:nvSpPr>
        <p:spPr>
          <a:prstGeom prst="rect">
            <a:avLst/>
          </a:prstGeom>
        </p:spPr>
        <p:txBody>
          <a:bodyPr vert="horz" wrap="square" lIns="0" tIns="0" rIns="0" bIns="0" rtlCol="0">
            <a:spAutoFit/>
          </a:bodyPr>
          <a:lstStyle/>
          <a:p>
            <a:pPr marL="38100">
              <a:lnSpc>
                <a:spcPts val="675"/>
              </a:lnSpc>
            </a:pPr>
            <a:fld id="{81D60167-4931-47E6-BA6A-407CBD079E47}" type="slidenum">
              <a:rPr spc="-25" dirty="0"/>
              <a:t>51</a:t>
            </a:fld>
            <a:r>
              <a:rPr spc="-60" dirty="0"/>
              <a:t> </a:t>
            </a:r>
            <a:r>
              <a:rPr spc="150" dirty="0"/>
              <a:t>/</a:t>
            </a:r>
            <a:r>
              <a:rPr spc="-55" dirty="0"/>
              <a:t> </a:t>
            </a:r>
            <a:r>
              <a:rPr spc="-25" dirty="0"/>
              <a:t>69</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04008" y="0"/>
            <a:ext cx="2293620" cy="140335"/>
          </a:xfrm>
          <a:custGeom>
            <a:avLst/>
            <a:gdLst/>
            <a:ahLst/>
            <a:cxnLst/>
            <a:rect l="l" t="t" r="r" b="b"/>
            <a:pathLst>
              <a:path w="2293620" h="140335">
                <a:moveTo>
                  <a:pt x="2293391" y="139992"/>
                </a:moveTo>
                <a:lnTo>
                  <a:pt x="0" y="139992"/>
                </a:lnTo>
                <a:lnTo>
                  <a:pt x="0" y="0"/>
                </a:lnTo>
                <a:lnTo>
                  <a:pt x="2293391" y="0"/>
                </a:lnTo>
                <a:lnTo>
                  <a:pt x="2293391" y="139992"/>
                </a:lnTo>
                <a:close/>
              </a:path>
            </a:pathLst>
          </a:custGeom>
          <a:solidFill>
            <a:srgbClr val="D8D8D8"/>
          </a:solidFill>
        </p:spPr>
        <p:txBody>
          <a:bodyPr wrap="square" lIns="0" tIns="0" rIns="0" bIns="0" rtlCol="0"/>
          <a:lstStyle/>
          <a:p>
            <a:endParaRPr/>
          </a:p>
        </p:txBody>
      </p:sp>
      <p:sp>
        <p:nvSpPr>
          <p:cNvPr id="3" name="object 3"/>
          <p:cNvSpPr txBox="1"/>
          <p:nvPr/>
        </p:nvSpPr>
        <p:spPr>
          <a:xfrm>
            <a:off x="1346885" y="792"/>
            <a:ext cx="2548255" cy="116839"/>
          </a:xfrm>
          <a:prstGeom prst="rect">
            <a:avLst/>
          </a:prstGeom>
        </p:spPr>
        <p:txBody>
          <a:bodyPr vert="horz" wrap="square" lIns="0" tIns="12065" rIns="0" bIns="0" rtlCol="0">
            <a:spAutoFit/>
          </a:bodyPr>
          <a:lstStyle/>
          <a:p>
            <a:pPr marL="12700">
              <a:lnSpc>
                <a:spcPct val="100000"/>
              </a:lnSpc>
              <a:spcBef>
                <a:spcPts val="95"/>
              </a:spcBef>
              <a:tabLst>
                <a:tab pos="1024255" algn="l"/>
              </a:tabLst>
            </a:pPr>
            <a:r>
              <a:rPr sz="600" dirty="0">
                <a:solidFill>
                  <a:srgbClr val="F2F2F2"/>
                </a:solidFill>
                <a:latin typeface="Arial"/>
                <a:cs typeface="Arial"/>
              </a:rPr>
              <a:t>An</a:t>
            </a:r>
            <a:r>
              <a:rPr sz="600" spc="50" dirty="0">
                <a:solidFill>
                  <a:srgbClr val="F2F2F2"/>
                </a:solidFill>
                <a:latin typeface="Arial"/>
                <a:cs typeface="Arial"/>
              </a:rPr>
              <a:t> </a:t>
            </a:r>
            <a:r>
              <a:rPr sz="600" dirty="0">
                <a:solidFill>
                  <a:srgbClr val="F2F2F2"/>
                </a:solidFill>
                <a:latin typeface="Arial"/>
                <a:cs typeface="Arial"/>
              </a:rPr>
              <a:t>LP</a:t>
            </a:r>
            <a:r>
              <a:rPr sz="600" spc="50" dirty="0">
                <a:solidFill>
                  <a:srgbClr val="F2F2F2"/>
                </a:solidFill>
                <a:latin typeface="Arial"/>
                <a:cs typeface="Arial"/>
              </a:rPr>
              <a:t> </a:t>
            </a:r>
            <a:r>
              <a:rPr sz="600" spc="-10" dirty="0">
                <a:solidFill>
                  <a:srgbClr val="F2F2F2"/>
                </a:solidFill>
                <a:latin typeface="Arial"/>
                <a:cs typeface="Arial"/>
              </a:rPr>
              <a:t>approach</a:t>
            </a:r>
            <a:r>
              <a:rPr sz="600" spc="50" dirty="0">
                <a:solidFill>
                  <a:srgbClr val="F2F2F2"/>
                </a:solidFill>
                <a:latin typeface="Arial"/>
                <a:cs typeface="Arial"/>
              </a:rPr>
              <a:t> </a:t>
            </a:r>
            <a:r>
              <a:rPr sz="600" dirty="0">
                <a:solidFill>
                  <a:srgbClr val="F2F2F2"/>
                </a:solidFill>
                <a:latin typeface="Arial"/>
                <a:cs typeface="Arial"/>
              </a:rPr>
              <a:t>to</a:t>
            </a:r>
            <a:r>
              <a:rPr sz="600" spc="50" dirty="0">
                <a:solidFill>
                  <a:srgbClr val="F2F2F2"/>
                </a:solidFill>
                <a:latin typeface="Arial"/>
                <a:cs typeface="Arial"/>
              </a:rPr>
              <a:t> </a:t>
            </a:r>
            <a:r>
              <a:rPr sz="600" spc="-10" dirty="0">
                <a:solidFill>
                  <a:srgbClr val="F2F2F2"/>
                </a:solidFill>
                <a:latin typeface="Arial"/>
                <a:cs typeface="Arial"/>
              </a:rPr>
              <a:t>Ethics</a:t>
            </a:r>
            <a:r>
              <a:rPr sz="600" dirty="0">
                <a:solidFill>
                  <a:srgbClr val="F2F2F2"/>
                </a:solidFill>
                <a:latin typeface="Arial"/>
                <a:cs typeface="Arial"/>
              </a:rPr>
              <a:t>	</a:t>
            </a:r>
            <a:r>
              <a:rPr sz="600" spc="-20" dirty="0">
                <a:solidFill>
                  <a:srgbClr val="3D003D"/>
                </a:solidFill>
                <a:latin typeface="Arial"/>
                <a:cs typeface="Arial"/>
              </a:rPr>
              <a:t>Representing</a:t>
            </a:r>
            <a:r>
              <a:rPr sz="600" spc="60" dirty="0">
                <a:solidFill>
                  <a:srgbClr val="3D003D"/>
                </a:solidFill>
                <a:latin typeface="Arial"/>
                <a:cs typeface="Arial"/>
              </a:rPr>
              <a:t> </a:t>
            </a:r>
            <a:r>
              <a:rPr sz="600" dirty="0">
                <a:solidFill>
                  <a:srgbClr val="3D003D"/>
                </a:solidFill>
                <a:latin typeface="Arial"/>
                <a:cs typeface="Arial"/>
              </a:rPr>
              <a:t>Morality</a:t>
            </a:r>
            <a:r>
              <a:rPr sz="600" spc="65" dirty="0">
                <a:solidFill>
                  <a:srgbClr val="3D003D"/>
                </a:solidFill>
                <a:latin typeface="Arial"/>
                <a:cs typeface="Arial"/>
              </a:rPr>
              <a:t> </a:t>
            </a:r>
            <a:r>
              <a:rPr sz="600" dirty="0">
                <a:solidFill>
                  <a:srgbClr val="3D003D"/>
                </a:solidFill>
                <a:latin typeface="Arial"/>
                <a:cs typeface="Arial"/>
              </a:rPr>
              <a:t>in</a:t>
            </a:r>
            <a:r>
              <a:rPr sz="600" spc="60" dirty="0">
                <a:solidFill>
                  <a:srgbClr val="3D003D"/>
                </a:solidFill>
                <a:latin typeface="Arial"/>
                <a:cs typeface="Arial"/>
              </a:rPr>
              <a:t> </a:t>
            </a:r>
            <a:r>
              <a:rPr sz="600" dirty="0">
                <a:solidFill>
                  <a:srgbClr val="3D003D"/>
                </a:solidFill>
                <a:latin typeface="Arial"/>
                <a:cs typeface="Arial"/>
              </a:rPr>
              <a:t>Logic</a:t>
            </a:r>
            <a:r>
              <a:rPr sz="600" spc="65" dirty="0">
                <a:solidFill>
                  <a:srgbClr val="3D003D"/>
                </a:solidFill>
                <a:latin typeface="Arial"/>
                <a:cs typeface="Arial"/>
              </a:rPr>
              <a:t> </a:t>
            </a:r>
            <a:r>
              <a:rPr sz="600" spc="-10" dirty="0">
                <a:solidFill>
                  <a:srgbClr val="3D003D"/>
                </a:solidFill>
                <a:latin typeface="Arial"/>
                <a:cs typeface="Arial"/>
              </a:rPr>
              <a:t>Programming</a:t>
            </a:r>
            <a:endParaRPr sz="600">
              <a:latin typeface="Arial"/>
              <a:cs typeface="Arial"/>
            </a:endParaRPr>
          </a:p>
        </p:txBody>
      </p:sp>
      <p:sp>
        <p:nvSpPr>
          <p:cNvPr id="4" name="object 4"/>
          <p:cNvSpPr/>
          <p:nvPr/>
        </p:nvSpPr>
        <p:spPr>
          <a:xfrm>
            <a:off x="0" y="139992"/>
            <a:ext cx="4597400" cy="350520"/>
          </a:xfrm>
          <a:custGeom>
            <a:avLst/>
            <a:gdLst/>
            <a:ahLst/>
            <a:cxnLst/>
            <a:rect l="l" t="t" r="r" b="b"/>
            <a:pathLst>
              <a:path w="4597400" h="350520">
                <a:moveTo>
                  <a:pt x="0" y="0"/>
                </a:moveTo>
                <a:lnTo>
                  <a:pt x="4597400" y="0"/>
                </a:lnTo>
                <a:lnTo>
                  <a:pt x="4597400" y="350138"/>
                </a:lnTo>
                <a:lnTo>
                  <a:pt x="0" y="350138"/>
                </a:lnTo>
                <a:lnTo>
                  <a:pt x="0" y="0"/>
                </a:lnTo>
                <a:close/>
              </a:path>
            </a:pathLst>
          </a:custGeom>
          <a:solidFill>
            <a:srgbClr val="F2F2F2"/>
          </a:solidFill>
        </p:spPr>
        <p:txBody>
          <a:bodyPr wrap="square" lIns="0" tIns="0" rIns="0" bIns="0" rtlCol="0"/>
          <a:lstStyle/>
          <a:p>
            <a:endParaRPr/>
          </a:p>
        </p:txBody>
      </p:sp>
      <p:sp>
        <p:nvSpPr>
          <p:cNvPr id="5" name="object 5"/>
          <p:cNvSpPr txBox="1">
            <a:spLocks noGrp="1"/>
          </p:cNvSpPr>
          <p:nvPr>
            <p:ph type="title"/>
          </p:nvPr>
        </p:nvSpPr>
        <p:spPr>
          <a:xfrm>
            <a:off x="95300" y="199895"/>
            <a:ext cx="4235450" cy="232756"/>
          </a:xfrm>
          <a:prstGeom prst="rect">
            <a:avLst/>
          </a:prstGeom>
        </p:spPr>
        <p:txBody>
          <a:bodyPr vert="horz" wrap="square" lIns="0" tIns="17145" rIns="0" bIns="0" rtlCol="0">
            <a:spAutoFit/>
          </a:bodyPr>
          <a:lstStyle/>
          <a:p>
            <a:pPr marL="12700">
              <a:lnSpc>
                <a:spcPct val="100000"/>
              </a:lnSpc>
              <a:spcBef>
                <a:spcPts val="135"/>
              </a:spcBef>
            </a:pPr>
            <a:r>
              <a:rPr lang="el-GR" spc="-40" dirty="0"/>
              <a:t>Αυτόνομα αυτοκίνητα: Παράδειγμα </a:t>
            </a:r>
            <a:r>
              <a:rPr spc="-25" dirty="0"/>
              <a:t>VI</a:t>
            </a:r>
          </a:p>
        </p:txBody>
      </p:sp>
      <p:sp>
        <p:nvSpPr>
          <p:cNvPr id="6" name="object 6"/>
          <p:cNvSpPr txBox="1"/>
          <p:nvPr/>
        </p:nvSpPr>
        <p:spPr>
          <a:xfrm>
            <a:off x="93030" y="512873"/>
            <a:ext cx="4237720" cy="2615331"/>
          </a:xfrm>
          <a:prstGeom prst="rect">
            <a:avLst/>
          </a:prstGeom>
        </p:spPr>
        <p:txBody>
          <a:bodyPr vert="horz" wrap="square" lIns="0" tIns="10160" rIns="0" bIns="0" rtlCol="0">
            <a:spAutoFit/>
          </a:bodyPr>
          <a:lstStyle/>
          <a:p>
            <a:pPr marL="184150" marR="212090" indent="-171450" algn="just">
              <a:lnSpc>
                <a:spcPct val="101499"/>
              </a:lnSpc>
              <a:spcBef>
                <a:spcPts val="80"/>
              </a:spcBef>
              <a:buFont typeface="Arial" panose="020B0604020202020204" pitchFamily="34" charset="0"/>
              <a:buChar char="•"/>
            </a:pPr>
            <a:r>
              <a:rPr lang="el-GR" sz="800" spc="-10" dirty="0">
                <a:solidFill>
                  <a:srgbClr val="0A000A"/>
                </a:solidFill>
                <a:latin typeface="Tahoma"/>
                <a:cs typeface="Tahoma"/>
              </a:rPr>
              <a:t>Οι κανόνες r6 και r7 προσδιορίζουν τις έννοιες της επιτρεπόμενης και της απαγορευμένης διέλευσης: εάν ένας οδικός χρήστης πρέπει να σταματήσει αλλά δεν σταματά, πρέπει να θεωρηθεί υπεύθυνος για την πρόκληση ατυχημάτων και σχετικών ζημιών</a:t>
            </a:r>
            <a:r>
              <a:rPr sz="800" spc="-10" dirty="0">
                <a:solidFill>
                  <a:srgbClr val="0A000A"/>
                </a:solidFill>
                <a:latin typeface="Tahoma"/>
                <a:cs typeface="Tahoma"/>
              </a:rPr>
              <a:t>.</a:t>
            </a:r>
            <a:endParaRPr sz="800" dirty="0">
              <a:latin typeface="Tahoma"/>
              <a:cs typeface="Tahoma"/>
            </a:endParaRPr>
          </a:p>
          <a:p>
            <a:pPr marL="184150" marR="159385" indent="-171450" algn="just">
              <a:lnSpc>
                <a:spcPct val="101499"/>
              </a:lnSpc>
              <a:spcBef>
                <a:spcPts val="400"/>
              </a:spcBef>
              <a:buFont typeface="Arial" panose="020B0604020202020204" pitchFamily="34" charset="0"/>
              <a:buChar char="•"/>
            </a:pPr>
            <a:r>
              <a:rPr lang="el-GR" sz="800" spc="-10" dirty="0">
                <a:solidFill>
                  <a:srgbClr val="0A000A"/>
                </a:solidFill>
                <a:latin typeface="Tahoma"/>
                <a:cs typeface="Tahoma"/>
              </a:rPr>
              <a:t>Οι κανόνες r8 και r9 κωδικοποιούν την έννοια της ευθύνης σε ένα ατύχημα, η οποία περιορίζεται στην προσοχή των εμπλεκόμενων οδικών χρηστών.</a:t>
            </a:r>
            <a:endParaRPr sz="800" dirty="0">
              <a:latin typeface="Tahoma"/>
              <a:cs typeface="Tahoma"/>
            </a:endParaRPr>
          </a:p>
          <a:p>
            <a:pPr marL="184150" indent="-171450" algn="just">
              <a:lnSpc>
                <a:spcPct val="100000"/>
              </a:lnSpc>
              <a:spcBef>
                <a:spcPts val="415"/>
              </a:spcBef>
              <a:buFont typeface="Arial" panose="020B0604020202020204" pitchFamily="34" charset="0"/>
              <a:buChar char="•"/>
            </a:pPr>
            <a:r>
              <a:rPr lang="el-GR" sz="800" spc="-10" dirty="0">
                <a:solidFill>
                  <a:srgbClr val="0A000A"/>
                </a:solidFill>
                <a:latin typeface="Tahoma"/>
                <a:cs typeface="Tahoma"/>
              </a:rPr>
              <a:t>Οι κανόνες r10, r11 και r12 προσδιορίζουν την προσοχή ενός υποκειμένου. Κατά συνέπεια, ένας οδικός χρήστης μπορεί να θεωρηθεί προσεκτικός εάν η διέλευση επιτρεπόταν και η ταχύτητά του δεν ήταν υψηλή. Διαφορετικά, πρέπει να θεωρηθεί απρόσεκτος.</a:t>
            </a:r>
            <a:endParaRPr sz="800" dirty="0">
              <a:latin typeface="Tahoma"/>
              <a:cs typeface="Tahoma"/>
            </a:endParaRPr>
          </a:p>
          <a:p>
            <a:pPr marL="184150" marR="174625" indent="-171450" algn="just">
              <a:lnSpc>
                <a:spcPct val="101499"/>
              </a:lnSpc>
              <a:spcBef>
                <a:spcPts val="400"/>
              </a:spcBef>
              <a:buFont typeface="Arial" panose="020B0604020202020204" pitchFamily="34" charset="0"/>
              <a:buChar char="•"/>
            </a:pPr>
            <a:r>
              <a:rPr lang="el-GR" sz="800" spc="-10" dirty="0">
                <a:solidFill>
                  <a:srgbClr val="0A000A"/>
                </a:solidFill>
                <a:latin typeface="Tahoma"/>
                <a:cs typeface="Tahoma"/>
              </a:rPr>
              <a:t>Οι κανόνες r13 και r14 αναφέρουν την ταχύτητα ενός οδικού χρήστη με βάση τις καταθέσεις τυχόν μαρτύρων</a:t>
            </a:r>
            <a:r>
              <a:rPr sz="800" spc="-10" dirty="0">
                <a:solidFill>
                  <a:srgbClr val="0A000A"/>
                </a:solidFill>
                <a:latin typeface="Tahoma"/>
                <a:cs typeface="Tahoma"/>
              </a:rPr>
              <a:t>.</a:t>
            </a:r>
            <a:endParaRPr sz="800" dirty="0">
              <a:latin typeface="Tahoma"/>
              <a:cs typeface="Tahoma"/>
            </a:endParaRPr>
          </a:p>
          <a:p>
            <a:pPr marL="184150" marR="110489" indent="-171450" algn="just">
              <a:lnSpc>
                <a:spcPct val="101499"/>
              </a:lnSpc>
              <a:spcBef>
                <a:spcPts val="405"/>
              </a:spcBef>
              <a:buFont typeface="Arial" panose="020B0604020202020204" pitchFamily="34" charset="0"/>
              <a:buChar char="•"/>
            </a:pPr>
            <a:r>
              <a:rPr sz="800" dirty="0">
                <a:solidFill>
                  <a:srgbClr val="0A000A"/>
                </a:solidFill>
                <a:latin typeface="Cambria"/>
                <a:cs typeface="Cambria"/>
              </a:rPr>
              <a:t>bp(careful(X))</a:t>
            </a:r>
            <a:r>
              <a:rPr lang="el-GR" sz="800" dirty="0">
                <a:solidFill>
                  <a:srgbClr val="0A000A"/>
                </a:solidFill>
                <a:latin typeface="Cambria"/>
                <a:cs typeface="Cambria"/>
              </a:rPr>
              <a:t> </a:t>
            </a:r>
            <a:r>
              <a:rPr lang="el-GR" sz="800" dirty="0">
                <a:solidFill>
                  <a:srgbClr val="0A000A"/>
                </a:solidFill>
                <a:latin typeface="Tahoma"/>
                <a:cs typeface="Tahoma"/>
              </a:rPr>
              <a:t>κατανέμει το βάρος της πειθούς σχετικά με την προφύλαξη κάθε μέρους, δηλαδή απαιτείται από τα μέρη να παρέχουν αποδείξεις για αυτό. Εάν δεν καταφέρουν να ανταποκριθούν στο βάρος αυτό, τα επιχειρήματα περί προσοχής απορρίπτονται</a:t>
            </a:r>
            <a:r>
              <a:rPr sz="800" spc="-10" dirty="0">
                <a:solidFill>
                  <a:srgbClr val="0A000A"/>
                </a:solidFill>
                <a:latin typeface="Tahoma"/>
                <a:cs typeface="Tahoma"/>
              </a:rPr>
              <a:t>.</a:t>
            </a:r>
            <a:endParaRPr sz="800" dirty="0">
              <a:latin typeface="Tahoma"/>
              <a:cs typeface="Tahoma"/>
            </a:endParaRPr>
          </a:p>
          <a:p>
            <a:pPr marL="184150" marR="154940" indent="-171450" algn="just">
              <a:lnSpc>
                <a:spcPct val="101499"/>
              </a:lnSpc>
              <a:spcBef>
                <a:spcPts val="400"/>
              </a:spcBef>
              <a:buFont typeface="Arial" panose="020B0604020202020204" pitchFamily="34" charset="0"/>
              <a:buChar char="•"/>
            </a:pPr>
            <a:r>
              <a:rPr lang="el-GR" sz="800" dirty="0">
                <a:solidFill>
                  <a:srgbClr val="0A000A"/>
                </a:solidFill>
                <a:latin typeface="Tahoma"/>
                <a:cs typeface="Tahoma"/>
              </a:rPr>
              <a:t>Οι κανόνες από f9 έως f17 περιέχουν τη γνώση: τόσο ο </a:t>
            </a:r>
            <a:r>
              <a:rPr lang="el-GR" sz="800" dirty="0" err="1">
                <a:solidFill>
                  <a:srgbClr val="0A000A"/>
                </a:solidFill>
                <a:latin typeface="Tahoma"/>
                <a:cs typeface="Tahoma"/>
              </a:rPr>
              <a:t>Pino</a:t>
            </a:r>
            <a:r>
              <a:rPr lang="el-GR" sz="800" dirty="0">
                <a:solidFill>
                  <a:srgbClr val="0A000A"/>
                </a:solidFill>
                <a:latin typeface="Tahoma"/>
                <a:cs typeface="Tahoma"/>
              </a:rPr>
              <a:t> όσο και η </a:t>
            </a:r>
            <a:r>
              <a:rPr lang="el-GR" sz="800" dirty="0" err="1">
                <a:solidFill>
                  <a:srgbClr val="0A000A"/>
                </a:solidFill>
                <a:latin typeface="Tahoma"/>
                <a:cs typeface="Tahoma"/>
              </a:rPr>
              <a:t>Lisa</a:t>
            </a:r>
            <a:r>
              <a:rPr lang="el-GR" sz="800" dirty="0">
                <a:solidFill>
                  <a:srgbClr val="0A000A"/>
                </a:solidFill>
                <a:latin typeface="Tahoma"/>
                <a:cs typeface="Tahoma"/>
              </a:rPr>
              <a:t> δεν σταμάτησαν στη διασταύρωση και έτσι η </a:t>
            </a:r>
            <a:r>
              <a:rPr lang="el-GR" sz="800" dirty="0" err="1">
                <a:solidFill>
                  <a:srgbClr val="0A000A"/>
                </a:solidFill>
                <a:latin typeface="Tahoma"/>
                <a:cs typeface="Tahoma"/>
              </a:rPr>
              <a:t>Lisa</a:t>
            </a:r>
            <a:r>
              <a:rPr lang="el-GR" sz="800" dirty="0">
                <a:solidFill>
                  <a:srgbClr val="0A000A"/>
                </a:solidFill>
                <a:latin typeface="Tahoma"/>
                <a:cs typeface="Tahoma"/>
              </a:rPr>
              <a:t> έβλαψε τον </a:t>
            </a:r>
            <a:r>
              <a:rPr lang="el-GR" sz="800" dirty="0" err="1">
                <a:solidFill>
                  <a:srgbClr val="0A000A"/>
                </a:solidFill>
                <a:latin typeface="Tahoma"/>
                <a:cs typeface="Tahoma"/>
              </a:rPr>
              <a:t>Pino</a:t>
            </a:r>
            <a:r>
              <a:rPr lang="el-GR" sz="800" dirty="0">
                <a:solidFill>
                  <a:srgbClr val="0A000A"/>
                </a:solidFill>
                <a:latin typeface="Tahoma"/>
                <a:cs typeface="Tahoma"/>
              </a:rPr>
              <a:t>. Υπάρχουν δύο μάρτυρες, ο </a:t>
            </a:r>
            <a:r>
              <a:rPr lang="el-GR" sz="800" dirty="0" err="1">
                <a:solidFill>
                  <a:srgbClr val="0A000A"/>
                </a:solidFill>
                <a:latin typeface="Tahoma"/>
                <a:cs typeface="Tahoma"/>
              </a:rPr>
              <a:t>John</a:t>
            </a:r>
            <a:r>
              <a:rPr lang="el-GR" sz="800" dirty="0">
                <a:solidFill>
                  <a:srgbClr val="0A000A"/>
                </a:solidFill>
                <a:latin typeface="Tahoma"/>
                <a:cs typeface="Tahoma"/>
              </a:rPr>
              <a:t> και ο </a:t>
            </a:r>
            <a:r>
              <a:rPr lang="el-GR" sz="800" dirty="0" err="1">
                <a:solidFill>
                  <a:srgbClr val="0A000A"/>
                </a:solidFill>
                <a:latin typeface="Tahoma"/>
                <a:cs typeface="Tahoma"/>
              </a:rPr>
              <a:t>Chris</a:t>
            </a:r>
            <a:r>
              <a:rPr lang="el-GR" sz="800" dirty="0">
                <a:solidFill>
                  <a:srgbClr val="0A000A"/>
                </a:solidFill>
                <a:latin typeface="Tahoma"/>
                <a:cs typeface="Tahoma"/>
              </a:rPr>
              <a:t>, ο πρώτος ισχυρίζεται ότι το ασθενοφόρο που οδηγούσε η </a:t>
            </a:r>
            <a:r>
              <a:rPr lang="el-GR" sz="800" dirty="0" err="1">
                <a:solidFill>
                  <a:srgbClr val="0A000A"/>
                </a:solidFill>
                <a:latin typeface="Tahoma"/>
                <a:cs typeface="Tahoma"/>
              </a:rPr>
              <a:t>Lisa</a:t>
            </a:r>
            <a:r>
              <a:rPr lang="el-GR" sz="800" dirty="0">
                <a:solidFill>
                  <a:srgbClr val="0A000A"/>
                </a:solidFill>
                <a:latin typeface="Tahoma"/>
                <a:cs typeface="Tahoma"/>
              </a:rPr>
              <a:t> διατηρούσε την κατάλληλη ταχύτητα και ο άλλος ότι προχωρούσε με μεγάλη ταχύτητα</a:t>
            </a:r>
            <a:endParaRPr sz="800" dirty="0">
              <a:latin typeface="Tahoma"/>
              <a:cs typeface="Tahoma"/>
            </a:endParaRPr>
          </a:p>
        </p:txBody>
      </p:sp>
      <p:grpSp>
        <p:nvGrpSpPr>
          <p:cNvPr id="13" name="object 13"/>
          <p:cNvGrpSpPr/>
          <p:nvPr/>
        </p:nvGrpSpPr>
        <p:grpSpPr>
          <a:xfrm>
            <a:off x="0" y="3346348"/>
            <a:ext cx="4597400" cy="109855"/>
            <a:chOff x="0" y="3346348"/>
            <a:chExt cx="4597400" cy="109855"/>
          </a:xfrm>
        </p:grpSpPr>
        <p:sp>
          <p:nvSpPr>
            <p:cNvPr id="14" name="object 14"/>
            <p:cNvSpPr/>
            <p:nvPr/>
          </p:nvSpPr>
          <p:spPr>
            <a:xfrm>
              <a:off x="0" y="3346348"/>
              <a:ext cx="1536065" cy="109855"/>
            </a:xfrm>
            <a:custGeom>
              <a:avLst/>
              <a:gdLst/>
              <a:ahLst/>
              <a:cxnLst/>
              <a:rect l="l" t="t" r="r" b="b"/>
              <a:pathLst>
                <a:path w="1536065" h="109854">
                  <a:moveTo>
                    <a:pt x="1535950" y="109639"/>
                  </a:moveTo>
                  <a:lnTo>
                    <a:pt x="0" y="109639"/>
                  </a:lnTo>
                  <a:lnTo>
                    <a:pt x="0" y="0"/>
                  </a:lnTo>
                  <a:lnTo>
                    <a:pt x="1535950" y="0"/>
                  </a:lnTo>
                  <a:lnTo>
                    <a:pt x="1535950" y="109639"/>
                  </a:lnTo>
                  <a:close/>
                </a:path>
              </a:pathLst>
            </a:custGeom>
            <a:solidFill>
              <a:srgbClr val="510051"/>
            </a:solidFill>
          </p:spPr>
          <p:txBody>
            <a:bodyPr wrap="square" lIns="0" tIns="0" rIns="0" bIns="0" rtlCol="0"/>
            <a:lstStyle/>
            <a:p>
              <a:endParaRPr/>
            </a:p>
          </p:txBody>
        </p:sp>
        <p:sp>
          <p:nvSpPr>
            <p:cNvPr id="15" name="object 15"/>
            <p:cNvSpPr/>
            <p:nvPr/>
          </p:nvSpPr>
          <p:spPr>
            <a:xfrm>
              <a:off x="1535950" y="3346348"/>
              <a:ext cx="1536065" cy="109855"/>
            </a:xfrm>
            <a:custGeom>
              <a:avLst/>
              <a:gdLst/>
              <a:ahLst/>
              <a:cxnLst/>
              <a:rect l="l" t="t" r="r" b="b"/>
              <a:pathLst>
                <a:path w="1536064" h="109854">
                  <a:moveTo>
                    <a:pt x="1536001" y="109639"/>
                  </a:moveTo>
                  <a:lnTo>
                    <a:pt x="0" y="109639"/>
                  </a:lnTo>
                  <a:lnTo>
                    <a:pt x="0" y="0"/>
                  </a:lnTo>
                  <a:lnTo>
                    <a:pt x="1536001" y="0"/>
                  </a:lnTo>
                  <a:lnTo>
                    <a:pt x="1536001" y="109639"/>
                  </a:lnTo>
                  <a:close/>
                </a:path>
              </a:pathLst>
            </a:custGeom>
            <a:solidFill>
              <a:srgbClr val="EBEBEB"/>
            </a:solidFill>
          </p:spPr>
          <p:txBody>
            <a:bodyPr wrap="square" lIns="0" tIns="0" rIns="0" bIns="0" rtlCol="0"/>
            <a:lstStyle/>
            <a:p>
              <a:endParaRPr/>
            </a:p>
          </p:txBody>
        </p:sp>
        <p:sp>
          <p:nvSpPr>
            <p:cNvPr id="16" name="object 16"/>
            <p:cNvSpPr/>
            <p:nvPr/>
          </p:nvSpPr>
          <p:spPr>
            <a:xfrm>
              <a:off x="3071964" y="3346348"/>
              <a:ext cx="1525905" cy="108585"/>
            </a:xfrm>
            <a:custGeom>
              <a:avLst/>
              <a:gdLst/>
              <a:ahLst/>
              <a:cxnLst/>
              <a:rect l="l" t="t" r="r" b="b"/>
              <a:pathLst>
                <a:path w="1525904" h="108585">
                  <a:moveTo>
                    <a:pt x="0" y="0"/>
                  </a:moveTo>
                  <a:lnTo>
                    <a:pt x="1525435" y="0"/>
                  </a:lnTo>
                  <a:lnTo>
                    <a:pt x="1525435" y="108051"/>
                  </a:lnTo>
                  <a:lnTo>
                    <a:pt x="0" y="108051"/>
                  </a:lnTo>
                  <a:lnTo>
                    <a:pt x="0" y="0"/>
                  </a:lnTo>
                  <a:close/>
                </a:path>
              </a:pathLst>
            </a:custGeom>
            <a:solidFill>
              <a:srgbClr val="D8D8D8"/>
            </a:solidFill>
          </p:spPr>
          <p:txBody>
            <a:bodyPr wrap="square" lIns="0" tIns="0" rIns="0" bIns="0" rtlCol="0"/>
            <a:lstStyle/>
            <a:p>
              <a:endParaRPr/>
            </a:p>
          </p:txBody>
        </p:sp>
      </p:grpSp>
      <p:sp>
        <p:nvSpPr>
          <p:cNvPr id="17" name="object 17"/>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dirty="0"/>
              <a:t>Calegari</a:t>
            </a:r>
            <a:r>
              <a:rPr spc="170" dirty="0"/>
              <a:t> </a:t>
            </a:r>
            <a:r>
              <a:rPr spc="-20" dirty="0"/>
              <a:t>(Universit`a</a:t>
            </a:r>
            <a:r>
              <a:rPr spc="5" dirty="0"/>
              <a:t> </a:t>
            </a:r>
            <a:r>
              <a:rPr spc="-10" dirty="0"/>
              <a:t>Bologna)</a:t>
            </a:r>
          </a:p>
        </p:txBody>
      </p:sp>
      <p:sp>
        <p:nvSpPr>
          <p:cNvPr id="18" name="object 18"/>
          <p:cNvSpPr txBox="1"/>
          <p:nvPr/>
        </p:nvSpPr>
        <p:spPr>
          <a:xfrm>
            <a:off x="2053069" y="3351784"/>
            <a:ext cx="502284" cy="102235"/>
          </a:xfrm>
          <a:prstGeom prst="rect">
            <a:avLst/>
          </a:prstGeom>
        </p:spPr>
        <p:txBody>
          <a:bodyPr vert="horz" wrap="square" lIns="0" tIns="0" rIns="0" bIns="0" rtlCol="0">
            <a:spAutoFit/>
          </a:bodyPr>
          <a:lstStyle/>
          <a:p>
            <a:pPr marL="12700">
              <a:lnSpc>
                <a:spcPts val="675"/>
              </a:lnSpc>
            </a:pPr>
            <a:r>
              <a:rPr sz="600" dirty="0">
                <a:solidFill>
                  <a:srgbClr val="470047"/>
                </a:solidFill>
                <a:latin typeface="Arial"/>
                <a:cs typeface="Arial"/>
              </a:rPr>
              <a:t>Ethics and</a:t>
            </a:r>
            <a:r>
              <a:rPr sz="600" spc="5" dirty="0">
                <a:solidFill>
                  <a:srgbClr val="470047"/>
                </a:solidFill>
                <a:latin typeface="Arial"/>
                <a:cs typeface="Arial"/>
              </a:rPr>
              <a:t> </a:t>
            </a:r>
            <a:r>
              <a:rPr sz="600" spc="-25" dirty="0">
                <a:solidFill>
                  <a:srgbClr val="470047"/>
                </a:solidFill>
                <a:latin typeface="Arial"/>
                <a:cs typeface="Arial"/>
              </a:rPr>
              <a:t>LP</a:t>
            </a:r>
            <a:endParaRPr sz="600">
              <a:latin typeface="Arial"/>
              <a:cs typeface="Arial"/>
            </a:endParaRPr>
          </a:p>
        </p:txBody>
      </p:sp>
      <p:sp>
        <p:nvSpPr>
          <p:cNvPr id="19" name="object 19"/>
          <p:cNvSpPr txBox="1">
            <a:spLocks noGrp="1"/>
          </p:cNvSpPr>
          <p:nvPr>
            <p:ph type="ftr" sz="quarter" idx="5"/>
          </p:nvPr>
        </p:nvSpPr>
        <p:spPr>
          <a:prstGeom prst="rect">
            <a:avLst/>
          </a:prstGeom>
        </p:spPr>
        <p:txBody>
          <a:bodyPr vert="horz" wrap="square" lIns="0" tIns="0" rIns="0" bIns="0" rtlCol="0">
            <a:spAutoFit/>
          </a:bodyPr>
          <a:lstStyle/>
          <a:p>
            <a:pPr marL="12700">
              <a:lnSpc>
                <a:spcPts val="675"/>
              </a:lnSpc>
            </a:pPr>
            <a:r>
              <a:rPr dirty="0"/>
              <a:t>A.Y.</a:t>
            </a:r>
            <a:r>
              <a:rPr spc="100" dirty="0"/>
              <a:t> </a:t>
            </a:r>
            <a:r>
              <a:rPr spc="-10" dirty="0"/>
              <a:t>2020/2021</a:t>
            </a:r>
          </a:p>
        </p:txBody>
      </p:sp>
      <p:sp>
        <p:nvSpPr>
          <p:cNvPr id="20" name="object 20"/>
          <p:cNvSpPr txBox="1">
            <a:spLocks noGrp="1"/>
          </p:cNvSpPr>
          <p:nvPr>
            <p:ph type="sldNum" sz="quarter" idx="7"/>
          </p:nvPr>
        </p:nvSpPr>
        <p:spPr>
          <a:prstGeom prst="rect">
            <a:avLst/>
          </a:prstGeom>
        </p:spPr>
        <p:txBody>
          <a:bodyPr vert="horz" wrap="square" lIns="0" tIns="0" rIns="0" bIns="0" rtlCol="0">
            <a:spAutoFit/>
          </a:bodyPr>
          <a:lstStyle/>
          <a:p>
            <a:pPr marL="38100">
              <a:lnSpc>
                <a:spcPts val="675"/>
              </a:lnSpc>
            </a:pPr>
            <a:fld id="{81D60167-4931-47E6-BA6A-407CBD079E47}" type="slidenum">
              <a:rPr spc="-25" dirty="0"/>
              <a:t>52</a:t>
            </a:fld>
            <a:r>
              <a:rPr spc="-60" dirty="0"/>
              <a:t> </a:t>
            </a:r>
            <a:r>
              <a:rPr spc="150" dirty="0"/>
              <a:t>/</a:t>
            </a:r>
            <a:r>
              <a:rPr spc="-55" dirty="0"/>
              <a:t> </a:t>
            </a:r>
            <a:r>
              <a:rPr spc="-25" dirty="0"/>
              <a:t>69</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04008" y="0"/>
            <a:ext cx="2293620" cy="140335"/>
          </a:xfrm>
          <a:custGeom>
            <a:avLst/>
            <a:gdLst/>
            <a:ahLst/>
            <a:cxnLst/>
            <a:rect l="l" t="t" r="r" b="b"/>
            <a:pathLst>
              <a:path w="2293620" h="140335">
                <a:moveTo>
                  <a:pt x="2293391" y="139992"/>
                </a:moveTo>
                <a:lnTo>
                  <a:pt x="0" y="139992"/>
                </a:lnTo>
                <a:lnTo>
                  <a:pt x="0" y="0"/>
                </a:lnTo>
                <a:lnTo>
                  <a:pt x="2293391" y="0"/>
                </a:lnTo>
                <a:lnTo>
                  <a:pt x="2293391" y="139992"/>
                </a:lnTo>
                <a:close/>
              </a:path>
            </a:pathLst>
          </a:custGeom>
          <a:solidFill>
            <a:srgbClr val="D8D8D8"/>
          </a:solidFill>
        </p:spPr>
        <p:txBody>
          <a:bodyPr wrap="square" lIns="0" tIns="0" rIns="0" bIns="0" rtlCol="0"/>
          <a:lstStyle/>
          <a:p>
            <a:endParaRPr/>
          </a:p>
        </p:txBody>
      </p:sp>
      <p:sp>
        <p:nvSpPr>
          <p:cNvPr id="3" name="object 3"/>
          <p:cNvSpPr txBox="1"/>
          <p:nvPr/>
        </p:nvSpPr>
        <p:spPr>
          <a:xfrm>
            <a:off x="1346885" y="792"/>
            <a:ext cx="2548255" cy="116839"/>
          </a:xfrm>
          <a:prstGeom prst="rect">
            <a:avLst/>
          </a:prstGeom>
        </p:spPr>
        <p:txBody>
          <a:bodyPr vert="horz" wrap="square" lIns="0" tIns="12065" rIns="0" bIns="0" rtlCol="0">
            <a:spAutoFit/>
          </a:bodyPr>
          <a:lstStyle/>
          <a:p>
            <a:pPr marL="12700">
              <a:lnSpc>
                <a:spcPct val="100000"/>
              </a:lnSpc>
              <a:spcBef>
                <a:spcPts val="95"/>
              </a:spcBef>
              <a:tabLst>
                <a:tab pos="1024255" algn="l"/>
              </a:tabLst>
            </a:pPr>
            <a:r>
              <a:rPr sz="600" dirty="0">
                <a:solidFill>
                  <a:srgbClr val="F2F2F2"/>
                </a:solidFill>
                <a:latin typeface="Arial"/>
                <a:cs typeface="Arial"/>
              </a:rPr>
              <a:t>An</a:t>
            </a:r>
            <a:r>
              <a:rPr sz="600" spc="50" dirty="0">
                <a:solidFill>
                  <a:srgbClr val="F2F2F2"/>
                </a:solidFill>
                <a:latin typeface="Arial"/>
                <a:cs typeface="Arial"/>
              </a:rPr>
              <a:t> </a:t>
            </a:r>
            <a:r>
              <a:rPr sz="600" dirty="0">
                <a:solidFill>
                  <a:srgbClr val="F2F2F2"/>
                </a:solidFill>
                <a:latin typeface="Arial"/>
                <a:cs typeface="Arial"/>
              </a:rPr>
              <a:t>LP</a:t>
            </a:r>
            <a:r>
              <a:rPr sz="600" spc="50" dirty="0">
                <a:solidFill>
                  <a:srgbClr val="F2F2F2"/>
                </a:solidFill>
                <a:latin typeface="Arial"/>
                <a:cs typeface="Arial"/>
              </a:rPr>
              <a:t> </a:t>
            </a:r>
            <a:r>
              <a:rPr sz="600" spc="-10" dirty="0">
                <a:solidFill>
                  <a:srgbClr val="F2F2F2"/>
                </a:solidFill>
                <a:latin typeface="Arial"/>
                <a:cs typeface="Arial"/>
              </a:rPr>
              <a:t>approach</a:t>
            </a:r>
            <a:r>
              <a:rPr sz="600" spc="50" dirty="0">
                <a:solidFill>
                  <a:srgbClr val="F2F2F2"/>
                </a:solidFill>
                <a:latin typeface="Arial"/>
                <a:cs typeface="Arial"/>
              </a:rPr>
              <a:t> </a:t>
            </a:r>
            <a:r>
              <a:rPr sz="600" dirty="0">
                <a:solidFill>
                  <a:srgbClr val="F2F2F2"/>
                </a:solidFill>
                <a:latin typeface="Arial"/>
                <a:cs typeface="Arial"/>
              </a:rPr>
              <a:t>to</a:t>
            </a:r>
            <a:r>
              <a:rPr sz="600" spc="50" dirty="0">
                <a:solidFill>
                  <a:srgbClr val="F2F2F2"/>
                </a:solidFill>
                <a:latin typeface="Arial"/>
                <a:cs typeface="Arial"/>
              </a:rPr>
              <a:t> </a:t>
            </a:r>
            <a:r>
              <a:rPr sz="600" spc="-10" dirty="0">
                <a:solidFill>
                  <a:srgbClr val="F2F2F2"/>
                </a:solidFill>
                <a:latin typeface="Arial"/>
                <a:cs typeface="Arial"/>
              </a:rPr>
              <a:t>Ethics</a:t>
            </a:r>
            <a:r>
              <a:rPr sz="600" dirty="0">
                <a:solidFill>
                  <a:srgbClr val="F2F2F2"/>
                </a:solidFill>
                <a:latin typeface="Arial"/>
                <a:cs typeface="Arial"/>
              </a:rPr>
              <a:t>	</a:t>
            </a:r>
            <a:r>
              <a:rPr sz="600" spc="-20" dirty="0">
                <a:solidFill>
                  <a:srgbClr val="3D003D"/>
                </a:solidFill>
                <a:latin typeface="Arial"/>
                <a:cs typeface="Arial"/>
              </a:rPr>
              <a:t>Representing</a:t>
            </a:r>
            <a:r>
              <a:rPr sz="600" spc="60" dirty="0">
                <a:solidFill>
                  <a:srgbClr val="3D003D"/>
                </a:solidFill>
                <a:latin typeface="Arial"/>
                <a:cs typeface="Arial"/>
              </a:rPr>
              <a:t> </a:t>
            </a:r>
            <a:r>
              <a:rPr sz="600" dirty="0">
                <a:solidFill>
                  <a:srgbClr val="3D003D"/>
                </a:solidFill>
                <a:latin typeface="Arial"/>
                <a:cs typeface="Arial"/>
              </a:rPr>
              <a:t>Morality</a:t>
            </a:r>
            <a:r>
              <a:rPr sz="600" spc="65" dirty="0">
                <a:solidFill>
                  <a:srgbClr val="3D003D"/>
                </a:solidFill>
                <a:latin typeface="Arial"/>
                <a:cs typeface="Arial"/>
              </a:rPr>
              <a:t> </a:t>
            </a:r>
            <a:r>
              <a:rPr sz="600" dirty="0">
                <a:solidFill>
                  <a:srgbClr val="3D003D"/>
                </a:solidFill>
                <a:latin typeface="Arial"/>
                <a:cs typeface="Arial"/>
              </a:rPr>
              <a:t>in</a:t>
            </a:r>
            <a:r>
              <a:rPr sz="600" spc="60" dirty="0">
                <a:solidFill>
                  <a:srgbClr val="3D003D"/>
                </a:solidFill>
                <a:latin typeface="Arial"/>
                <a:cs typeface="Arial"/>
              </a:rPr>
              <a:t> </a:t>
            </a:r>
            <a:r>
              <a:rPr sz="600" dirty="0">
                <a:solidFill>
                  <a:srgbClr val="3D003D"/>
                </a:solidFill>
                <a:latin typeface="Arial"/>
                <a:cs typeface="Arial"/>
              </a:rPr>
              <a:t>Logic</a:t>
            </a:r>
            <a:r>
              <a:rPr sz="600" spc="65" dirty="0">
                <a:solidFill>
                  <a:srgbClr val="3D003D"/>
                </a:solidFill>
                <a:latin typeface="Arial"/>
                <a:cs typeface="Arial"/>
              </a:rPr>
              <a:t> </a:t>
            </a:r>
            <a:r>
              <a:rPr sz="600" spc="-10" dirty="0">
                <a:solidFill>
                  <a:srgbClr val="3D003D"/>
                </a:solidFill>
                <a:latin typeface="Arial"/>
                <a:cs typeface="Arial"/>
              </a:rPr>
              <a:t>Programming</a:t>
            </a:r>
            <a:endParaRPr sz="600">
              <a:latin typeface="Arial"/>
              <a:cs typeface="Arial"/>
            </a:endParaRPr>
          </a:p>
        </p:txBody>
      </p:sp>
      <p:sp>
        <p:nvSpPr>
          <p:cNvPr id="4" name="object 4"/>
          <p:cNvSpPr/>
          <p:nvPr/>
        </p:nvSpPr>
        <p:spPr>
          <a:xfrm>
            <a:off x="0" y="139992"/>
            <a:ext cx="4597400" cy="350520"/>
          </a:xfrm>
          <a:custGeom>
            <a:avLst/>
            <a:gdLst/>
            <a:ahLst/>
            <a:cxnLst/>
            <a:rect l="l" t="t" r="r" b="b"/>
            <a:pathLst>
              <a:path w="4597400" h="350520">
                <a:moveTo>
                  <a:pt x="0" y="0"/>
                </a:moveTo>
                <a:lnTo>
                  <a:pt x="4597400" y="0"/>
                </a:lnTo>
                <a:lnTo>
                  <a:pt x="4597400" y="350138"/>
                </a:lnTo>
                <a:lnTo>
                  <a:pt x="0" y="350138"/>
                </a:lnTo>
                <a:lnTo>
                  <a:pt x="0" y="0"/>
                </a:lnTo>
                <a:close/>
              </a:path>
            </a:pathLst>
          </a:custGeom>
          <a:solidFill>
            <a:srgbClr val="F2F2F2"/>
          </a:solidFill>
        </p:spPr>
        <p:txBody>
          <a:bodyPr wrap="square" lIns="0" tIns="0" rIns="0" bIns="0" rtlCol="0"/>
          <a:lstStyle/>
          <a:p>
            <a:endParaRPr/>
          </a:p>
        </p:txBody>
      </p:sp>
      <p:sp>
        <p:nvSpPr>
          <p:cNvPr id="5" name="object 5"/>
          <p:cNvSpPr txBox="1">
            <a:spLocks noGrp="1"/>
          </p:cNvSpPr>
          <p:nvPr>
            <p:ph type="title"/>
          </p:nvPr>
        </p:nvSpPr>
        <p:spPr>
          <a:xfrm>
            <a:off x="95300" y="199895"/>
            <a:ext cx="4235450" cy="232756"/>
          </a:xfrm>
          <a:prstGeom prst="rect">
            <a:avLst/>
          </a:prstGeom>
        </p:spPr>
        <p:txBody>
          <a:bodyPr vert="horz" wrap="square" lIns="0" tIns="17145" rIns="0" bIns="0" rtlCol="0">
            <a:spAutoFit/>
          </a:bodyPr>
          <a:lstStyle/>
          <a:p>
            <a:pPr marL="12700">
              <a:lnSpc>
                <a:spcPct val="100000"/>
              </a:lnSpc>
              <a:spcBef>
                <a:spcPts val="135"/>
              </a:spcBef>
            </a:pPr>
            <a:r>
              <a:rPr lang="el-GR" spc="-40" dirty="0"/>
              <a:t>Αυτόνομα αυτοκίνητα: Παράδειγμα</a:t>
            </a:r>
            <a:r>
              <a:rPr lang="en-US" spc="-40" dirty="0"/>
              <a:t> </a:t>
            </a:r>
            <a:r>
              <a:rPr spc="-25" dirty="0"/>
              <a:t>VII</a:t>
            </a:r>
          </a:p>
        </p:txBody>
      </p:sp>
      <p:sp>
        <p:nvSpPr>
          <p:cNvPr id="6" name="object 6"/>
          <p:cNvSpPr txBox="1"/>
          <p:nvPr/>
        </p:nvSpPr>
        <p:spPr>
          <a:xfrm>
            <a:off x="125844" y="1306278"/>
            <a:ext cx="4267200" cy="1155381"/>
          </a:xfrm>
          <a:prstGeom prst="rect">
            <a:avLst/>
          </a:prstGeom>
        </p:spPr>
        <p:txBody>
          <a:bodyPr vert="horz" wrap="square" lIns="0" tIns="10160" rIns="0" bIns="0" rtlCol="0">
            <a:spAutoFit/>
          </a:bodyPr>
          <a:lstStyle/>
          <a:p>
            <a:pPr marL="12700" marR="5080">
              <a:lnSpc>
                <a:spcPct val="101499"/>
              </a:lnSpc>
              <a:spcBef>
                <a:spcPts val="80"/>
              </a:spcBef>
            </a:pPr>
            <a:r>
              <a:rPr lang="el-GR" sz="900" spc="-20" dirty="0">
                <a:solidFill>
                  <a:srgbClr val="0A000A"/>
                </a:solidFill>
                <a:latin typeface="Tahoma"/>
                <a:cs typeface="Tahoma"/>
              </a:rPr>
              <a:t>Στην προκειμένη περίπτωση, πράγματι, πρέπει να εξετασθεί μια σημασιολογία που σχετίζεται με τη βαρύτητα της πειθούς</a:t>
            </a:r>
            <a:r>
              <a:rPr lang="en-US" sz="900" spc="-20" dirty="0">
                <a:solidFill>
                  <a:srgbClr val="0A000A"/>
                </a:solidFill>
                <a:latin typeface="Tahoma"/>
                <a:cs typeface="Tahoma"/>
              </a:rPr>
              <a:t> </a:t>
            </a:r>
            <a:r>
              <a:rPr lang="el-GR" sz="900" spc="-20" dirty="0">
                <a:solidFill>
                  <a:srgbClr val="0A000A"/>
                </a:solidFill>
                <a:latin typeface="Tahoma"/>
                <a:cs typeface="Tahoma"/>
              </a:rPr>
              <a:t>→</a:t>
            </a:r>
            <a:r>
              <a:rPr lang="en-US" sz="900" spc="-20" dirty="0">
                <a:solidFill>
                  <a:srgbClr val="0A000A"/>
                </a:solidFill>
                <a:latin typeface="Tahoma"/>
                <a:cs typeface="Tahoma"/>
              </a:rPr>
              <a:t> </a:t>
            </a:r>
            <a:r>
              <a:rPr lang="el-GR" sz="900" spc="-20" dirty="0">
                <a:solidFill>
                  <a:srgbClr val="0A000A"/>
                </a:solidFill>
                <a:latin typeface="Tahoma"/>
                <a:cs typeface="Tahoma"/>
              </a:rPr>
              <a:t>συμπεράσματα για την ευθύνη του οδηγού ασθενοφόρου στην περίπτωση αυτή</a:t>
            </a:r>
            <a:endParaRPr sz="900" dirty="0">
              <a:latin typeface="Tahoma"/>
              <a:cs typeface="Tahoma"/>
            </a:endParaRPr>
          </a:p>
          <a:p>
            <a:pPr>
              <a:lnSpc>
                <a:spcPct val="100000"/>
              </a:lnSpc>
              <a:spcBef>
                <a:spcPts val="25"/>
              </a:spcBef>
            </a:pPr>
            <a:endParaRPr sz="1150" dirty="0">
              <a:latin typeface="Tahoma"/>
              <a:cs typeface="Tahoma"/>
            </a:endParaRPr>
          </a:p>
          <a:p>
            <a:pPr marL="12700" marR="88265" algn="just">
              <a:lnSpc>
                <a:spcPct val="101499"/>
              </a:lnSpc>
              <a:spcBef>
                <a:spcPts val="5"/>
              </a:spcBef>
            </a:pPr>
            <a:r>
              <a:rPr lang="el-GR" sz="900" dirty="0">
                <a:solidFill>
                  <a:srgbClr val="0A000A"/>
                </a:solidFill>
                <a:latin typeface="Tahoma"/>
                <a:cs typeface="Tahoma"/>
              </a:rPr>
              <a:t>Η αβεβαιότητα σχετικά με την συγκέντρωση της Λίζα θεωρείται ως αποτυχία να ανταποκριθεί στο βάρος της πειθούς σχετικά με τον ισχυρισμό. Κατά συνέπεια, το επιχείρημα που υποστηρίζει τον ισχυρισμό αυτό απορρίπτεται, αφήνοντας χώρο για το αποδεκτό των ισχυρισμών συναίνεσης.</a:t>
            </a:r>
            <a:endParaRPr sz="900" dirty="0">
              <a:latin typeface="Tahoma"/>
              <a:cs typeface="Tahoma"/>
            </a:endParaRPr>
          </a:p>
        </p:txBody>
      </p:sp>
      <p:grpSp>
        <p:nvGrpSpPr>
          <p:cNvPr id="7" name="object 7"/>
          <p:cNvGrpSpPr/>
          <p:nvPr/>
        </p:nvGrpSpPr>
        <p:grpSpPr>
          <a:xfrm>
            <a:off x="0" y="3346348"/>
            <a:ext cx="4597400" cy="109855"/>
            <a:chOff x="0" y="3346348"/>
            <a:chExt cx="4597400" cy="109855"/>
          </a:xfrm>
        </p:grpSpPr>
        <p:sp>
          <p:nvSpPr>
            <p:cNvPr id="8" name="object 8"/>
            <p:cNvSpPr/>
            <p:nvPr/>
          </p:nvSpPr>
          <p:spPr>
            <a:xfrm>
              <a:off x="0" y="3346348"/>
              <a:ext cx="1536065" cy="109855"/>
            </a:xfrm>
            <a:custGeom>
              <a:avLst/>
              <a:gdLst/>
              <a:ahLst/>
              <a:cxnLst/>
              <a:rect l="l" t="t" r="r" b="b"/>
              <a:pathLst>
                <a:path w="1536065" h="109854">
                  <a:moveTo>
                    <a:pt x="1535950" y="109639"/>
                  </a:moveTo>
                  <a:lnTo>
                    <a:pt x="0" y="109639"/>
                  </a:lnTo>
                  <a:lnTo>
                    <a:pt x="0" y="0"/>
                  </a:lnTo>
                  <a:lnTo>
                    <a:pt x="1535950" y="0"/>
                  </a:lnTo>
                  <a:lnTo>
                    <a:pt x="1535950" y="109639"/>
                  </a:lnTo>
                  <a:close/>
                </a:path>
              </a:pathLst>
            </a:custGeom>
            <a:solidFill>
              <a:srgbClr val="510051"/>
            </a:solidFill>
          </p:spPr>
          <p:txBody>
            <a:bodyPr wrap="square" lIns="0" tIns="0" rIns="0" bIns="0" rtlCol="0"/>
            <a:lstStyle/>
            <a:p>
              <a:endParaRPr/>
            </a:p>
          </p:txBody>
        </p:sp>
        <p:sp>
          <p:nvSpPr>
            <p:cNvPr id="9" name="object 9"/>
            <p:cNvSpPr/>
            <p:nvPr/>
          </p:nvSpPr>
          <p:spPr>
            <a:xfrm>
              <a:off x="1535950" y="3346348"/>
              <a:ext cx="1536065" cy="109855"/>
            </a:xfrm>
            <a:custGeom>
              <a:avLst/>
              <a:gdLst/>
              <a:ahLst/>
              <a:cxnLst/>
              <a:rect l="l" t="t" r="r" b="b"/>
              <a:pathLst>
                <a:path w="1536064" h="109854">
                  <a:moveTo>
                    <a:pt x="1536001" y="109639"/>
                  </a:moveTo>
                  <a:lnTo>
                    <a:pt x="0" y="109639"/>
                  </a:lnTo>
                  <a:lnTo>
                    <a:pt x="0" y="0"/>
                  </a:lnTo>
                  <a:lnTo>
                    <a:pt x="1536001" y="0"/>
                  </a:lnTo>
                  <a:lnTo>
                    <a:pt x="1536001" y="109639"/>
                  </a:lnTo>
                  <a:close/>
                </a:path>
              </a:pathLst>
            </a:custGeom>
            <a:solidFill>
              <a:srgbClr val="EBEBEB"/>
            </a:solidFill>
          </p:spPr>
          <p:txBody>
            <a:bodyPr wrap="square" lIns="0" tIns="0" rIns="0" bIns="0" rtlCol="0"/>
            <a:lstStyle/>
            <a:p>
              <a:endParaRPr/>
            </a:p>
          </p:txBody>
        </p:sp>
        <p:sp>
          <p:nvSpPr>
            <p:cNvPr id="10" name="object 10"/>
            <p:cNvSpPr/>
            <p:nvPr/>
          </p:nvSpPr>
          <p:spPr>
            <a:xfrm>
              <a:off x="3071964" y="3346348"/>
              <a:ext cx="1525905" cy="108585"/>
            </a:xfrm>
            <a:custGeom>
              <a:avLst/>
              <a:gdLst/>
              <a:ahLst/>
              <a:cxnLst/>
              <a:rect l="l" t="t" r="r" b="b"/>
              <a:pathLst>
                <a:path w="1525904" h="108585">
                  <a:moveTo>
                    <a:pt x="0" y="0"/>
                  </a:moveTo>
                  <a:lnTo>
                    <a:pt x="1525435" y="0"/>
                  </a:lnTo>
                  <a:lnTo>
                    <a:pt x="1525435" y="108051"/>
                  </a:lnTo>
                  <a:lnTo>
                    <a:pt x="0" y="108051"/>
                  </a:lnTo>
                  <a:lnTo>
                    <a:pt x="0" y="0"/>
                  </a:lnTo>
                  <a:close/>
                </a:path>
              </a:pathLst>
            </a:custGeom>
            <a:solidFill>
              <a:srgbClr val="D8D8D8"/>
            </a:solidFill>
          </p:spPr>
          <p:txBody>
            <a:bodyPr wrap="square" lIns="0" tIns="0" rIns="0" bIns="0" rtlCol="0"/>
            <a:lstStyle/>
            <a:p>
              <a:endParaRPr/>
            </a:p>
          </p:txBody>
        </p:sp>
      </p:grpSp>
      <p:sp>
        <p:nvSpPr>
          <p:cNvPr id="11" name="object 11"/>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dirty="0"/>
              <a:t>Calegari</a:t>
            </a:r>
            <a:r>
              <a:rPr spc="170" dirty="0"/>
              <a:t> </a:t>
            </a:r>
            <a:r>
              <a:rPr spc="-20" dirty="0"/>
              <a:t>(Universit`a</a:t>
            </a:r>
            <a:r>
              <a:rPr spc="5" dirty="0"/>
              <a:t> </a:t>
            </a:r>
            <a:r>
              <a:rPr spc="-10" dirty="0"/>
              <a:t>Bologna)</a:t>
            </a:r>
          </a:p>
        </p:txBody>
      </p:sp>
      <p:sp>
        <p:nvSpPr>
          <p:cNvPr id="12" name="object 12"/>
          <p:cNvSpPr txBox="1"/>
          <p:nvPr/>
        </p:nvSpPr>
        <p:spPr>
          <a:xfrm>
            <a:off x="2053069" y="3351784"/>
            <a:ext cx="502284" cy="102235"/>
          </a:xfrm>
          <a:prstGeom prst="rect">
            <a:avLst/>
          </a:prstGeom>
        </p:spPr>
        <p:txBody>
          <a:bodyPr vert="horz" wrap="square" lIns="0" tIns="0" rIns="0" bIns="0" rtlCol="0">
            <a:spAutoFit/>
          </a:bodyPr>
          <a:lstStyle/>
          <a:p>
            <a:pPr marL="12700">
              <a:lnSpc>
                <a:spcPts val="675"/>
              </a:lnSpc>
            </a:pPr>
            <a:r>
              <a:rPr sz="600" dirty="0">
                <a:solidFill>
                  <a:srgbClr val="470047"/>
                </a:solidFill>
                <a:latin typeface="Arial"/>
                <a:cs typeface="Arial"/>
              </a:rPr>
              <a:t>Ethics and</a:t>
            </a:r>
            <a:r>
              <a:rPr sz="600" spc="5" dirty="0">
                <a:solidFill>
                  <a:srgbClr val="470047"/>
                </a:solidFill>
                <a:latin typeface="Arial"/>
                <a:cs typeface="Arial"/>
              </a:rPr>
              <a:t> </a:t>
            </a:r>
            <a:r>
              <a:rPr sz="600" spc="-25" dirty="0">
                <a:solidFill>
                  <a:srgbClr val="470047"/>
                </a:solidFill>
                <a:latin typeface="Arial"/>
                <a:cs typeface="Arial"/>
              </a:rPr>
              <a:t>LP</a:t>
            </a:r>
            <a:endParaRPr sz="600">
              <a:latin typeface="Arial"/>
              <a:cs typeface="Arial"/>
            </a:endParaRPr>
          </a:p>
        </p:txBody>
      </p:sp>
      <p:sp>
        <p:nvSpPr>
          <p:cNvPr id="13" name="object 13"/>
          <p:cNvSpPr txBox="1">
            <a:spLocks noGrp="1"/>
          </p:cNvSpPr>
          <p:nvPr>
            <p:ph type="ftr" sz="quarter" idx="5"/>
          </p:nvPr>
        </p:nvSpPr>
        <p:spPr>
          <a:prstGeom prst="rect">
            <a:avLst/>
          </a:prstGeom>
        </p:spPr>
        <p:txBody>
          <a:bodyPr vert="horz" wrap="square" lIns="0" tIns="0" rIns="0" bIns="0" rtlCol="0">
            <a:spAutoFit/>
          </a:bodyPr>
          <a:lstStyle/>
          <a:p>
            <a:pPr marL="12700">
              <a:lnSpc>
                <a:spcPts val="675"/>
              </a:lnSpc>
            </a:pPr>
            <a:r>
              <a:rPr dirty="0"/>
              <a:t>A.Y.</a:t>
            </a:r>
            <a:r>
              <a:rPr spc="100" dirty="0"/>
              <a:t> </a:t>
            </a:r>
            <a:r>
              <a:rPr spc="-10" dirty="0"/>
              <a:t>2020/2021</a:t>
            </a: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38100">
              <a:lnSpc>
                <a:spcPts val="675"/>
              </a:lnSpc>
            </a:pPr>
            <a:fld id="{81D60167-4931-47E6-BA6A-407CBD079E47}" type="slidenum">
              <a:rPr spc="-25" dirty="0"/>
              <a:t>53</a:t>
            </a:fld>
            <a:r>
              <a:rPr spc="-60" dirty="0"/>
              <a:t> </a:t>
            </a:r>
            <a:r>
              <a:rPr spc="150" dirty="0"/>
              <a:t>/</a:t>
            </a:r>
            <a:r>
              <a:rPr spc="-55" dirty="0"/>
              <a:t> </a:t>
            </a:r>
            <a:r>
              <a:rPr spc="-25" dirty="0"/>
              <a:t>69</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04008" y="0"/>
            <a:ext cx="2293620" cy="140335"/>
          </a:xfrm>
          <a:custGeom>
            <a:avLst/>
            <a:gdLst/>
            <a:ahLst/>
            <a:cxnLst/>
            <a:rect l="l" t="t" r="r" b="b"/>
            <a:pathLst>
              <a:path w="2293620" h="140335">
                <a:moveTo>
                  <a:pt x="2293391" y="139992"/>
                </a:moveTo>
                <a:lnTo>
                  <a:pt x="0" y="139992"/>
                </a:lnTo>
                <a:lnTo>
                  <a:pt x="0" y="0"/>
                </a:lnTo>
                <a:lnTo>
                  <a:pt x="2293391" y="0"/>
                </a:lnTo>
                <a:lnTo>
                  <a:pt x="2293391" y="139992"/>
                </a:lnTo>
                <a:close/>
              </a:path>
            </a:pathLst>
          </a:custGeom>
          <a:solidFill>
            <a:srgbClr val="D8D8D8"/>
          </a:solidFill>
        </p:spPr>
        <p:txBody>
          <a:bodyPr wrap="square" lIns="0" tIns="0" rIns="0" bIns="0" rtlCol="0"/>
          <a:lstStyle/>
          <a:p>
            <a:endParaRPr/>
          </a:p>
        </p:txBody>
      </p:sp>
      <p:sp>
        <p:nvSpPr>
          <p:cNvPr id="3" name="object 3"/>
          <p:cNvSpPr txBox="1"/>
          <p:nvPr/>
        </p:nvSpPr>
        <p:spPr>
          <a:xfrm>
            <a:off x="1346885" y="792"/>
            <a:ext cx="2548255" cy="116839"/>
          </a:xfrm>
          <a:prstGeom prst="rect">
            <a:avLst/>
          </a:prstGeom>
        </p:spPr>
        <p:txBody>
          <a:bodyPr vert="horz" wrap="square" lIns="0" tIns="12065" rIns="0" bIns="0" rtlCol="0">
            <a:spAutoFit/>
          </a:bodyPr>
          <a:lstStyle/>
          <a:p>
            <a:pPr marL="12700">
              <a:lnSpc>
                <a:spcPct val="100000"/>
              </a:lnSpc>
              <a:spcBef>
                <a:spcPts val="95"/>
              </a:spcBef>
              <a:tabLst>
                <a:tab pos="1024255" algn="l"/>
              </a:tabLst>
            </a:pPr>
            <a:r>
              <a:rPr sz="600" dirty="0">
                <a:solidFill>
                  <a:srgbClr val="F2F2F2"/>
                </a:solidFill>
                <a:latin typeface="Arial"/>
                <a:cs typeface="Arial"/>
              </a:rPr>
              <a:t>An</a:t>
            </a:r>
            <a:r>
              <a:rPr sz="600" spc="50" dirty="0">
                <a:solidFill>
                  <a:srgbClr val="F2F2F2"/>
                </a:solidFill>
                <a:latin typeface="Arial"/>
                <a:cs typeface="Arial"/>
              </a:rPr>
              <a:t> </a:t>
            </a:r>
            <a:r>
              <a:rPr sz="600" dirty="0">
                <a:solidFill>
                  <a:srgbClr val="F2F2F2"/>
                </a:solidFill>
                <a:latin typeface="Arial"/>
                <a:cs typeface="Arial"/>
              </a:rPr>
              <a:t>LP</a:t>
            </a:r>
            <a:r>
              <a:rPr sz="600" spc="50" dirty="0">
                <a:solidFill>
                  <a:srgbClr val="F2F2F2"/>
                </a:solidFill>
                <a:latin typeface="Arial"/>
                <a:cs typeface="Arial"/>
              </a:rPr>
              <a:t> </a:t>
            </a:r>
            <a:r>
              <a:rPr sz="600" spc="-10" dirty="0">
                <a:solidFill>
                  <a:srgbClr val="F2F2F2"/>
                </a:solidFill>
                <a:latin typeface="Arial"/>
                <a:cs typeface="Arial"/>
              </a:rPr>
              <a:t>approach</a:t>
            </a:r>
            <a:r>
              <a:rPr sz="600" spc="50" dirty="0">
                <a:solidFill>
                  <a:srgbClr val="F2F2F2"/>
                </a:solidFill>
                <a:latin typeface="Arial"/>
                <a:cs typeface="Arial"/>
              </a:rPr>
              <a:t> </a:t>
            </a:r>
            <a:r>
              <a:rPr sz="600" dirty="0">
                <a:solidFill>
                  <a:srgbClr val="F2F2F2"/>
                </a:solidFill>
                <a:latin typeface="Arial"/>
                <a:cs typeface="Arial"/>
              </a:rPr>
              <a:t>to</a:t>
            </a:r>
            <a:r>
              <a:rPr sz="600" spc="50" dirty="0">
                <a:solidFill>
                  <a:srgbClr val="F2F2F2"/>
                </a:solidFill>
                <a:latin typeface="Arial"/>
                <a:cs typeface="Arial"/>
              </a:rPr>
              <a:t> </a:t>
            </a:r>
            <a:r>
              <a:rPr sz="600" spc="-10" dirty="0">
                <a:solidFill>
                  <a:srgbClr val="F2F2F2"/>
                </a:solidFill>
                <a:latin typeface="Arial"/>
                <a:cs typeface="Arial"/>
              </a:rPr>
              <a:t>Ethics</a:t>
            </a:r>
            <a:r>
              <a:rPr sz="600" dirty="0">
                <a:solidFill>
                  <a:srgbClr val="F2F2F2"/>
                </a:solidFill>
                <a:latin typeface="Arial"/>
                <a:cs typeface="Arial"/>
              </a:rPr>
              <a:t>	</a:t>
            </a:r>
            <a:r>
              <a:rPr sz="600" spc="-20" dirty="0">
                <a:solidFill>
                  <a:srgbClr val="3D003D"/>
                </a:solidFill>
                <a:latin typeface="Arial"/>
                <a:cs typeface="Arial"/>
              </a:rPr>
              <a:t>Representing</a:t>
            </a:r>
            <a:r>
              <a:rPr sz="600" spc="60" dirty="0">
                <a:solidFill>
                  <a:srgbClr val="3D003D"/>
                </a:solidFill>
                <a:latin typeface="Arial"/>
                <a:cs typeface="Arial"/>
              </a:rPr>
              <a:t> </a:t>
            </a:r>
            <a:r>
              <a:rPr sz="600" dirty="0">
                <a:solidFill>
                  <a:srgbClr val="3D003D"/>
                </a:solidFill>
                <a:latin typeface="Arial"/>
                <a:cs typeface="Arial"/>
              </a:rPr>
              <a:t>Morality</a:t>
            </a:r>
            <a:r>
              <a:rPr sz="600" spc="65" dirty="0">
                <a:solidFill>
                  <a:srgbClr val="3D003D"/>
                </a:solidFill>
                <a:latin typeface="Arial"/>
                <a:cs typeface="Arial"/>
              </a:rPr>
              <a:t> </a:t>
            </a:r>
            <a:r>
              <a:rPr sz="600" dirty="0">
                <a:solidFill>
                  <a:srgbClr val="3D003D"/>
                </a:solidFill>
                <a:latin typeface="Arial"/>
                <a:cs typeface="Arial"/>
              </a:rPr>
              <a:t>in</a:t>
            </a:r>
            <a:r>
              <a:rPr sz="600" spc="60" dirty="0">
                <a:solidFill>
                  <a:srgbClr val="3D003D"/>
                </a:solidFill>
                <a:latin typeface="Arial"/>
                <a:cs typeface="Arial"/>
              </a:rPr>
              <a:t> </a:t>
            </a:r>
            <a:r>
              <a:rPr sz="600" dirty="0">
                <a:solidFill>
                  <a:srgbClr val="3D003D"/>
                </a:solidFill>
                <a:latin typeface="Arial"/>
                <a:cs typeface="Arial"/>
              </a:rPr>
              <a:t>Logic</a:t>
            </a:r>
            <a:r>
              <a:rPr sz="600" spc="65" dirty="0">
                <a:solidFill>
                  <a:srgbClr val="3D003D"/>
                </a:solidFill>
                <a:latin typeface="Arial"/>
                <a:cs typeface="Arial"/>
              </a:rPr>
              <a:t> </a:t>
            </a:r>
            <a:r>
              <a:rPr sz="600" spc="-10" dirty="0">
                <a:solidFill>
                  <a:srgbClr val="3D003D"/>
                </a:solidFill>
                <a:latin typeface="Arial"/>
                <a:cs typeface="Arial"/>
              </a:rPr>
              <a:t>Programming</a:t>
            </a:r>
            <a:endParaRPr sz="600">
              <a:latin typeface="Arial"/>
              <a:cs typeface="Arial"/>
            </a:endParaRPr>
          </a:p>
        </p:txBody>
      </p:sp>
      <p:sp>
        <p:nvSpPr>
          <p:cNvPr id="4" name="object 4"/>
          <p:cNvSpPr/>
          <p:nvPr/>
        </p:nvSpPr>
        <p:spPr>
          <a:xfrm>
            <a:off x="0" y="139992"/>
            <a:ext cx="4597400" cy="350520"/>
          </a:xfrm>
          <a:custGeom>
            <a:avLst/>
            <a:gdLst/>
            <a:ahLst/>
            <a:cxnLst/>
            <a:rect l="l" t="t" r="r" b="b"/>
            <a:pathLst>
              <a:path w="4597400" h="350520">
                <a:moveTo>
                  <a:pt x="0" y="0"/>
                </a:moveTo>
                <a:lnTo>
                  <a:pt x="4597400" y="0"/>
                </a:lnTo>
                <a:lnTo>
                  <a:pt x="4597400" y="350138"/>
                </a:lnTo>
                <a:lnTo>
                  <a:pt x="0" y="350138"/>
                </a:lnTo>
                <a:lnTo>
                  <a:pt x="0" y="0"/>
                </a:lnTo>
                <a:close/>
              </a:path>
            </a:pathLst>
          </a:custGeom>
          <a:solidFill>
            <a:srgbClr val="F2F2F2"/>
          </a:solidFill>
        </p:spPr>
        <p:txBody>
          <a:bodyPr wrap="square" lIns="0" tIns="0" rIns="0" bIns="0" rtlCol="0"/>
          <a:lstStyle/>
          <a:p>
            <a:endParaRPr/>
          </a:p>
        </p:txBody>
      </p:sp>
      <p:sp>
        <p:nvSpPr>
          <p:cNvPr id="5" name="object 5"/>
          <p:cNvSpPr txBox="1">
            <a:spLocks noGrp="1"/>
          </p:cNvSpPr>
          <p:nvPr>
            <p:ph type="title"/>
          </p:nvPr>
        </p:nvSpPr>
        <p:spPr>
          <a:xfrm>
            <a:off x="95300" y="199895"/>
            <a:ext cx="3473476" cy="232756"/>
          </a:xfrm>
          <a:prstGeom prst="rect">
            <a:avLst/>
          </a:prstGeom>
        </p:spPr>
        <p:txBody>
          <a:bodyPr vert="horz" wrap="square" lIns="0" tIns="17145" rIns="0" bIns="0" rtlCol="0">
            <a:spAutoFit/>
          </a:bodyPr>
          <a:lstStyle/>
          <a:p>
            <a:pPr marL="12700">
              <a:lnSpc>
                <a:spcPct val="100000"/>
              </a:lnSpc>
              <a:spcBef>
                <a:spcPts val="135"/>
              </a:spcBef>
            </a:pPr>
            <a:r>
              <a:rPr lang="el-GR" spc="-40" dirty="0"/>
              <a:t>Αυτόνομα αυτοκίνητα: Παράδειγμα </a:t>
            </a:r>
            <a:r>
              <a:rPr spc="-30" dirty="0"/>
              <a:t>VIII</a:t>
            </a:r>
          </a:p>
        </p:txBody>
      </p:sp>
      <p:sp>
        <p:nvSpPr>
          <p:cNvPr id="6" name="object 6"/>
          <p:cNvSpPr txBox="1"/>
          <p:nvPr/>
        </p:nvSpPr>
        <p:spPr>
          <a:xfrm>
            <a:off x="402932" y="988461"/>
            <a:ext cx="3802379" cy="1960280"/>
          </a:xfrm>
          <a:prstGeom prst="rect">
            <a:avLst/>
          </a:prstGeom>
        </p:spPr>
        <p:txBody>
          <a:bodyPr vert="horz" wrap="square" lIns="0" tIns="10160" rIns="0" bIns="0" rtlCol="0">
            <a:spAutoFit/>
          </a:bodyPr>
          <a:lstStyle/>
          <a:p>
            <a:pPr marL="12700" marR="5080" algn="just">
              <a:lnSpc>
                <a:spcPct val="101499"/>
              </a:lnSpc>
              <a:spcBef>
                <a:spcPts val="80"/>
              </a:spcBef>
            </a:pPr>
            <a:r>
              <a:rPr lang="el-GR" sz="900" dirty="0"/>
              <a:t>Ας συνεχίσουμε με το παράδειγμα στο οποίο η </a:t>
            </a:r>
            <a:r>
              <a:rPr lang="el-GR" sz="900" dirty="0" err="1"/>
              <a:t>Lisa</a:t>
            </a:r>
            <a:r>
              <a:rPr lang="el-GR" sz="900" dirty="0"/>
              <a:t>, η οδηγός του ασθενοφόρου, και ο </a:t>
            </a:r>
            <a:r>
              <a:rPr lang="el-GR" sz="900" dirty="0" err="1"/>
              <a:t>Pino</a:t>
            </a:r>
            <a:r>
              <a:rPr lang="el-GR" sz="900" dirty="0"/>
              <a:t>, ένας πεζός, θεωρήθηκαν και οι δύο υπεύθυνοι για το ατύχημα με βάση τις διαθέσιμες πληροφορίες. Η Λίζα δηλώνει τώρα ότι προσπάθησε να σταματήσει το ασθενοφόρο, αλλά το φρένο δεν λειτούργησε. Το ασθενοφόρο αποστέλλεται τότε σε μηχανικό, ο οποίος δηλώνει ότι, αν και το ασθενοφόρο είναι καινούργιο, υπάρχει πρόβλημα με το σύστημα φρένων. Σε μια τέτοια περίπτωση, ο κατασκευαστής καλείται να αποδείξει ότι το ασθενοφόρο δεν ήταν ελαττωματικό όταν παραδόθηκε, δηλαδή το βάρος της απόδειξης για την επάρκεια του οχήματος βαραίνει τον κατασκευαστή.</a:t>
            </a:r>
            <a:br>
              <a:rPr lang="el-GR" sz="900" dirty="0"/>
            </a:br>
            <a:r>
              <a:rPr lang="el-GR" sz="900" dirty="0"/>
              <a:t>Σε αυτό το στάδιο, η διαπίστωση ελαττώματος στο ασθενοφόρο θα οδηγούσε στην απόρριψη της ευθύνης της </a:t>
            </a:r>
            <a:r>
              <a:rPr lang="el-GR" sz="900" dirty="0" err="1"/>
              <a:t>Lisa</a:t>
            </a:r>
            <a:r>
              <a:rPr lang="el-GR" sz="900" dirty="0"/>
              <a:t>. Επιπλέον, εάν ο κατασκευαστής δεν ανταποκριθεί στο καθήκον του, θα είχε μερίδιο ευθύνης για το ατύχημα.</a:t>
            </a:r>
            <a:endParaRPr sz="900" dirty="0">
              <a:latin typeface="Arial"/>
              <a:cs typeface="Arial"/>
            </a:endParaRPr>
          </a:p>
        </p:txBody>
      </p:sp>
      <p:grpSp>
        <p:nvGrpSpPr>
          <p:cNvPr id="7" name="object 7"/>
          <p:cNvGrpSpPr/>
          <p:nvPr/>
        </p:nvGrpSpPr>
        <p:grpSpPr>
          <a:xfrm>
            <a:off x="0" y="3346348"/>
            <a:ext cx="4597400" cy="109855"/>
            <a:chOff x="0" y="3346348"/>
            <a:chExt cx="4597400" cy="109855"/>
          </a:xfrm>
        </p:grpSpPr>
        <p:sp>
          <p:nvSpPr>
            <p:cNvPr id="8" name="object 8"/>
            <p:cNvSpPr/>
            <p:nvPr/>
          </p:nvSpPr>
          <p:spPr>
            <a:xfrm>
              <a:off x="0" y="3346348"/>
              <a:ext cx="1536065" cy="109855"/>
            </a:xfrm>
            <a:custGeom>
              <a:avLst/>
              <a:gdLst/>
              <a:ahLst/>
              <a:cxnLst/>
              <a:rect l="l" t="t" r="r" b="b"/>
              <a:pathLst>
                <a:path w="1536065" h="109854">
                  <a:moveTo>
                    <a:pt x="1535950" y="109639"/>
                  </a:moveTo>
                  <a:lnTo>
                    <a:pt x="0" y="109639"/>
                  </a:lnTo>
                  <a:lnTo>
                    <a:pt x="0" y="0"/>
                  </a:lnTo>
                  <a:lnTo>
                    <a:pt x="1535950" y="0"/>
                  </a:lnTo>
                  <a:lnTo>
                    <a:pt x="1535950" y="109639"/>
                  </a:lnTo>
                  <a:close/>
                </a:path>
              </a:pathLst>
            </a:custGeom>
            <a:solidFill>
              <a:srgbClr val="510051"/>
            </a:solidFill>
          </p:spPr>
          <p:txBody>
            <a:bodyPr wrap="square" lIns="0" tIns="0" rIns="0" bIns="0" rtlCol="0"/>
            <a:lstStyle/>
            <a:p>
              <a:endParaRPr/>
            </a:p>
          </p:txBody>
        </p:sp>
        <p:sp>
          <p:nvSpPr>
            <p:cNvPr id="9" name="object 9"/>
            <p:cNvSpPr/>
            <p:nvPr/>
          </p:nvSpPr>
          <p:spPr>
            <a:xfrm>
              <a:off x="1535950" y="3346348"/>
              <a:ext cx="1536065" cy="109855"/>
            </a:xfrm>
            <a:custGeom>
              <a:avLst/>
              <a:gdLst/>
              <a:ahLst/>
              <a:cxnLst/>
              <a:rect l="l" t="t" r="r" b="b"/>
              <a:pathLst>
                <a:path w="1536064" h="109854">
                  <a:moveTo>
                    <a:pt x="1536001" y="109639"/>
                  </a:moveTo>
                  <a:lnTo>
                    <a:pt x="0" y="109639"/>
                  </a:lnTo>
                  <a:lnTo>
                    <a:pt x="0" y="0"/>
                  </a:lnTo>
                  <a:lnTo>
                    <a:pt x="1536001" y="0"/>
                  </a:lnTo>
                  <a:lnTo>
                    <a:pt x="1536001" y="109639"/>
                  </a:lnTo>
                  <a:close/>
                </a:path>
              </a:pathLst>
            </a:custGeom>
            <a:solidFill>
              <a:srgbClr val="EBEBEB"/>
            </a:solidFill>
          </p:spPr>
          <p:txBody>
            <a:bodyPr wrap="square" lIns="0" tIns="0" rIns="0" bIns="0" rtlCol="0"/>
            <a:lstStyle/>
            <a:p>
              <a:endParaRPr/>
            </a:p>
          </p:txBody>
        </p:sp>
        <p:sp>
          <p:nvSpPr>
            <p:cNvPr id="10" name="object 10"/>
            <p:cNvSpPr/>
            <p:nvPr/>
          </p:nvSpPr>
          <p:spPr>
            <a:xfrm>
              <a:off x="3071964" y="3346348"/>
              <a:ext cx="1525905" cy="108585"/>
            </a:xfrm>
            <a:custGeom>
              <a:avLst/>
              <a:gdLst/>
              <a:ahLst/>
              <a:cxnLst/>
              <a:rect l="l" t="t" r="r" b="b"/>
              <a:pathLst>
                <a:path w="1525904" h="108585">
                  <a:moveTo>
                    <a:pt x="0" y="0"/>
                  </a:moveTo>
                  <a:lnTo>
                    <a:pt x="1525435" y="0"/>
                  </a:lnTo>
                  <a:lnTo>
                    <a:pt x="1525435" y="108051"/>
                  </a:lnTo>
                  <a:lnTo>
                    <a:pt x="0" y="108051"/>
                  </a:lnTo>
                  <a:lnTo>
                    <a:pt x="0" y="0"/>
                  </a:lnTo>
                  <a:close/>
                </a:path>
              </a:pathLst>
            </a:custGeom>
            <a:solidFill>
              <a:srgbClr val="D8D8D8"/>
            </a:solidFill>
          </p:spPr>
          <p:txBody>
            <a:bodyPr wrap="square" lIns="0" tIns="0" rIns="0" bIns="0" rtlCol="0"/>
            <a:lstStyle/>
            <a:p>
              <a:endParaRPr/>
            </a:p>
          </p:txBody>
        </p:sp>
      </p:grpSp>
      <p:sp>
        <p:nvSpPr>
          <p:cNvPr id="11" name="object 11"/>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dirty="0"/>
              <a:t>Calegari</a:t>
            </a:r>
            <a:r>
              <a:rPr spc="170" dirty="0"/>
              <a:t> </a:t>
            </a:r>
            <a:r>
              <a:rPr spc="-20" dirty="0"/>
              <a:t>(Universit`a</a:t>
            </a:r>
            <a:r>
              <a:rPr spc="5" dirty="0"/>
              <a:t> </a:t>
            </a:r>
            <a:r>
              <a:rPr spc="-10" dirty="0"/>
              <a:t>Bologna)</a:t>
            </a:r>
          </a:p>
        </p:txBody>
      </p:sp>
      <p:sp>
        <p:nvSpPr>
          <p:cNvPr id="12" name="object 12"/>
          <p:cNvSpPr txBox="1"/>
          <p:nvPr/>
        </p:nvSpPr>
        <p:spPr>
          <a:xfrm>
            <a:off x="2053069" y="3351784"/>
            <a:ext cx="502284" cy="102235"/>
          </a:xfrm>
          <a:prstGeom prst="rect">
            <a:avLst/>
          </a:prstGeom>
        </p:spPr>
        <p:txBody>
          <a:bodyPr vert="horz" wrap="square" lIns="0" tIns="0" rIns="0" bIns="0" rtlCol="0">
            <a:spAutoFit/>
          </a:bodyPr>
          <a:lstStyle/>
          <a:p>
            <a:pPr marL="12700">
              <a:lnSpc>
                <a:spcPts val="675"/>
              </a:lnSpc>
            </a:pPr>
            <a:r>
              <a:rPr sz="600" dirty="0">
                <a:solidFill>
                  <a:srgbClr val="470047"/>
                </a:solidFill>
                <a:latin typeface="Arial"/>
                <a:cs typeface="Arial"/>
              </a:rPr>
              <a:t>Ethics and</a:t>
            </a:r>
            <a:r>
              <a:rPr sz="600" spc="5" dirty="0">
                <a:solidFill>
                  <a:srgbClr val="470047"/>
                </a:solidFill>
                <a:latin typeface="Arial"/>
                <a:cs typeface="Arial"/>
              </a:rPr>
              <a:t> </a:t>
            </a:r>
            <a:r>
              <a:rPr sz="600" spc="-25" dirty="0">
                <a:solidFill>
                  <a:srgbClr val="470047"/>
                </a:solidFill>
                <a:latin typeface="Arial"/>
                <a:cs typeface="Arial"/>
              </a:rPr>
              <a:t>LP</a:t>
            </a:r>
            <a:endParaRPr sz="600">
              <a:latin typeface="Arial"/>
              <a:cs typeface="Arial"/>
            </a:endParaRPr>
          </a:p>
        </p:txBody>
      </p:sp>
      <p:sp>
        <p:nvSpPr>
          <p:cNvPr id="13" name="object 13"/>
          <p:cNvSpPr txBox="1">
            <a:spLocks noGrp="1"/>
          </p:cNvSpPr>
          <p:nvPr>
            <p:ph type="ftr" sz="quarter" idx="5"/>
          </p:nvPr>
        </p:nvSpPr>
        <p:spPr>
          <a:prstGeom prst="rect">
            <a:avLst/>
          </a:prstGeom>
        </p:spPr>
        <p:txBody>
          <a:bodyPr vert="horz" wrap="square" lIns="0" tIns="0" rIns="0" bIns="0" rtlCol="0">
            <a:spAutoFit/>
          </a:bodyPr>
          <a:lstStyle/>
          <a:p>
            <a:pPr marL="12700">
              <a:lnSpc>
                <a:spcPts val="675"/>
              </a:lnSpc>
            </a:pPr>
            <a:r>
              <a:rPr dirty="0"/>
              <a:t>A.Y.</a:t>
            </a:r>
            <a:r>
              <a:rPr spc="100" dirty="0"/>
              <a:t> </a:t>
            </a:r>
            <a:r>
              <a:rPr spc="-10" dirty="0"/>
              <a:t>2020/2021</a:t>
            </a: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38100">
              <a:lnSpc>
                <a:spcPts val="675"/>
              </a:lnSpc>
            </a:pPr>
            <a:fld id="{81D60167-4931-47E6-BA6A-407CBD079E47}" type="slidenum">
              <a:rPr spc="-25" dirty="0"/>
              <a:t>54</a:t>
            </a:fld>
            <a:r>
              <a:rPr spc="-60" dirty="0"/>
              <a:t> </a:t>
            </a:r>
            <a:r>
              <a:rPr spc="150" dirty="0"/>
              <a:t>/</a:t>
            </a:r>
            <a:r>
              <a:rPr spc="-55" dirty="0"/>
              <a:t> </a:t>
            </a:r>
            <a:r>
              <a:rPr spc="-25" dirty="0"/>
              <a:t>69</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04008" y="0"/>
            <a:ext cx="2293620" cy="140335"/>
          </a:xfrm>
          <a:custGeom>
            <a:avLst/>
            <a:gdLst/>
            <a:ahLst/>
            <a:cxnLst/>
            <a:rect l="l" t="t" r="r" b="b"/>
            <a:pathLst>
              <a:path w="2293620" h="140335">
                <a:moveTo>
                  <a:pt x="2293391" y="139992"/>
                </a:moveTo>
                <a:lnTo>
                  <a:pt x="0" y="139992"/>
                </a:lnTo>
                <a:lnTo>
                  <a:pt x="0" y="0"/>
                </a:lnTo>
                <a:lnTo>
                  <a:pt x="2293391" y="0"/>
                </a:lnTo>
                <a:lnTo>
                  <a:pt x="2293391" y="139992"/>
                </a:lnTo>
                <a:close/>
              </a:path>
            </a:pathLst>
          </a:custGeom>
          <a:solidFill>
            <a:srgbClr val="D8D8D8"/>
          </a:solidFill>
        </p:spPr>
        <p:txBody>
          <a:bodyPr wrap="square" lIns="0" tIns="0" rIns="0" bIns="0" rtlCol="0"/>
          <a:lstStyle/>
          <a:p>
            <a:endParaRPr/>
          </a:p>
        </p:txBody>
      </p:sp>
      <p:sp>
        <p:nvSpPr>
          <p:cNvPr id="3" name="object 3"/>
          <p:cNvSpPr txBox="1"/>
          <p:nvPr/>
        </p:nvSpPr>
        <p:spPr>
          <a:xfrm>
            <a:off x="1346885" y="792"/>
            <a:ext cx="2548255" cy="116839"/>
          </a:xfrm>
          <a:prstGeom prst="rect">
            <a:avLst/>
          </a:prstGeom>
        </p:spPr>
        <p:txBody>
          <a:bodyPr vert="horz" wrap="square" lIns="0" tIns="12065" rIns="0" bIns="0" rtlCol="0">
            <a:spAutoFit/>
          </a:bodyPr>
          <a:lstStyle/>
          <a:p>
            <a:pPr marL="12700">
              <a:lnSpc>
                <a:spcPct val="100000"/>
              </a:lnSpc>
              <a:spcBef>
                <a:spcPts val="95"/>
              </a:spcBef>
              <a:tabLst>
                <a:tab pos="1024255" algn="l"/>
              </a:tabLst>
            </a:pPr>
            <a:r>
              <a:rPr sz="600" dirty="0">
                <a:solidFill>
                  <a:srgbClr val="F2F2F2"/>
                </a:solidFill>
                <a:latin typeface="Arial"/>
                <a:cs typeface="Arial"/>
              </a:rPr>
              <a:t>An</a:t>
            </a:r>
            <a:r>
              <a:rPr sz="600" spc="50" dirty="0">
                <a:solidFill>
                  <a:srgbClr val="F2F2F2"/>
                </a:solidFill>
                <a:latin typeface="Arial"/>
                <a:cs typeface="Arial"/>
              </a:rPr>
              <a:t> </a:t>
            </a:r>
            <a:r>
              <a:rPr sz="600" dirty="0">
                <a:solidFill>
                  <a:srgbClr val="F2F2F2"/>
                </a:solidFill>
                <a:latin typeface="Arial"/>
                <a:cs typeface="Arial"/>
              </a:rPr>
              <a:t>LP</a:t>
            </a:r>
            <a:r>
              <a:rPr sz="600" spc="50" dirty="0">
                <a:solidFill>
                  <a:srgbClr val="F2F2F2"/>
                </a:solidFill>
                <a:latin typeface="Arial"/>
                <a:cs typeface="Arial"/>
              </a:rPr>
              <a:t> </a:t>
            </a:r>
            <a:r>
              <a:rPr sz="600" spc="-10" dirty="0">
                <a:solidFill>
                  <a:srgbClr val="F2F2F2"/>
                </a:solidFill>
                <a:latin typeface="Arial"/>
                <a:cs typeface="Arial"/>
              </a:rPr>
              <a:t>approach</a:t>
            </a:r>
            <a:r>
              <a:rPr sz="600" spc="50" dirty="0">
                <a:solidFill>
                  <a:srgbClr val="F2F2F2"/>
                </a:solidFill>
                <a:latin typeface="Arial"/>
                <a:cs typeface="Arial"/>
              </a:rPr>
              <a:t> </a:t>
            </a:r>
            <a:r>
              <a:rPr sz="600" dirty="0">
                <a:solidFill>
                  <a:srgbClr val="F2F2F2"/>
                </a:solidFill>
                <a:latin typeface="Arial"/>
                <a:cs typeface="Arial"/>
              </a:rPr>
              <a:t>to</a:t>
            </a:r>
            <a:r>
              <a:rPr sz="600" spc="50" dirty="0">
                <a:solidFill>
                  <a:srgbClr val="F2F2F2"/>
                </a:solidFill>
                <a:latin typeface="Arial"/>
                <a:cs typeface="Arial"/>
              </a:rPr>
              <a:t> </a:t>
            </a:r>
            <a:r>
              <a:rPr sz="600" spc="-10" dirty="0">
                <a:solidFill>
                  <a:srgbClr val="F2F2F2"/>
                </a:solidFill>
                <a:latin typeface="Arial"/>
                <a:cs typeface="Arial"/>
              </a:rPr>
              <a:t>Ethics</a:t>
            </a:r>
            <a:r>
              <a:rPr sz="600" dirty="0">
                <a:solidFill>
                  <a:srgbClr val="F2F2F2"/>
                </a:solidFill>
                <a:latin typeface="Arial"/>
                <a:cs typeface="Arial"/>
              </a:rPr>
              <a:t>	</a:t>
            </a:r>
            <a:r>
              <a:rPr sz="600" spc="-20" dirty="0">
                <a:solidFill>
                  <a:srgbClr val="3D003D"/>
                </a:solidFill>
                <a:latin typeface="Arial"/>
                <a:cs typeface="Arial"/>
              </a:rPr>
              <a:t>Representing</a:t>
            </a:r>
            <a:r>
              <a:rPr sz="600" spc="60" dirty="0">
                <a:solidFill>
                  <a:srgbClr val="3D003D"/>
                </a:solidFill>
                <a:latin typeface="Arial"/>
                <a:cs typeface="Arial"/>
              </a:rPr>
              <a:t> </a:t>
            </a:r>
            <a:r>
              <a:rPr sz="600" dirty="0">
                <a:solidFill>
                  <a:srgbClr val="3D003D"/>
                </a:solidFill>
                <a:latin typeface="Arial"/>
                <a:cs typeface="Arial"/>
              </a:rPr>
              <a:t>Morality</a:t>
            </a:r>
            <a:r>
              <a:rPr sz="600" spc="65" dirty="0">
                <a:solidFill>
                  <a:srgbClr val="3D003D"/>
                </a:solidFill>
                <a:latin typeface="Arial"/>
                <a:cs typeface="Arial"/>
              </a:rPr>
              <a:t> </a:t>
            </a:r>
            <a:r>
              <a:rPr sz="600" dirty="0">
                <a:solidFill>
                  <a:srgbClr val="3D003D"/>
                </a:solidFill>
                <a:latin typeface="Arial"/>
                <a:cs typeface="Arial"/>
              </a:rPr>
              <a:t>in</a:t>
            </a:r>
            <a:r>
              <a:rPr sz="600" spc="60" dirty="0">
                <a:solidFill>
                  <a:srgbClr val="3D003D"/>
                </a:solidFill>
                <a:latin typeface="Arial"/>
                <a:cs typeface="Arial"/>
              </a:rPr>
              <a:t> </a:t>
            </a:r>
            <a:r>
              <a:rPr sz="600" dirty="0">
                <a:solidFill>
                  <a:srgbClr val="3D003D"/>
                </a:solidFill>
                <a:latin typeface="Arial"/>
                <a:cs typeface="Arial"/>
              </a:rPr>
              <a:t>Logic</a:t>
            </a:r>
            <a:r>
              <a:rPr sz="600" spc="65" dirty="0">
                <a:solidFill>
                  <a:srgbClr val="3D003D"/>
                </a:solidFill>
                <a:latin typeface="Arial"/>
                <a:cs typeface="Arial"/>
              </a:rPr>
              <a:t> </a:t>
            </a:r>
            <a:r>
              <a:rPr sz="600" spc="-10" dirty="0">
                <a:solidFill>
                  <a:srgbClr val="3D003D"/>
                </a:solidFill>
                <a:latin typeface="Arial"/>
                <a:cs typeface="Arial"/>
              </a:rPr>
              <a:t>Programming</a:t>
            </a:r>
            <a:endParaRPr sz="600">
              <a:latin typeface="Arial"/>
              <a:cs typeface="Arial"/>
            </a:endParaRPr>
          </a:p>
        </p:txBody>
      </p:sp>
      <p:sp>
        <p:nvSpPr>
          <p:cNvPr id="4" name="object 4"/>
          <p:cNvSpPr/>
          <p:nvPr/>
        </p:nvSpPr>
        <p:spPr>
          <a:xfrm>
            <a:off x="0" y="139992"/>
            <a:ext cx="4597400" cy="350520"/>
          </a:xfrm>
          <a:custGeom>
            <a:avLst/>
            <a:gdLst/>
            <a:ahLst/>
            <a:cxnLst/>
            <a:rect l="l" t="t" r="r" b="b"/>
            <a:pathLst>
              <a:path w="4597400" h="350520">
                <a:moveTo>
                  <a:pt x="0" y="0"/>
                </a:moveTo>
                <a:lnTo>
                  <a:pt x="4597400" y="0"/>
                </a:lnTo>
                <a:lnTo>
                  <a:pt x="4597400" y="350138"/>
                </a:lnTo>
                <a:lnTo>
                  <a:pt x="0" y="350138"/>
                </a:lnTo>
                <a:lnTo>
                  <a:pt x="0" y="0"/>
                </a:lnTo>
                <a:close/>
              </a:path>
            </a:pathLst>
          </a:custGeom>
          <a:solidFill>
            <a:srgbClr val="F2F2F2"/>
          </a:solidFill>
        </p:spPr>
        <p:txBody>
          <a:bodyPr wrap="square" lIns="0" tIns="0" rIns="0" bIns="0" rtlCol="0"/>
          <a:lstStyle/>
          <a:p>
            <a:endParaRPr/>
          </a:p>
        </p:txBody>
      </p:sp>
      <p:sp>
        <p:nvSpPr>
          <p:cNvPr id="5" name="object 5"/>
          <p:cNvSpPr txBox="1">
            <a:spLocks noGrp="1"/>
          </p:cNvSpPr>
          <p:nvPr>
            <p:ph type="title"/>
          </p:nvPr>
        </p:nvSpPr>
        <p:spPr>
          <a:xfrm>
            <a:off x="95300" y="199895"/>
            <a:ext cx="4235450" cy="232756"/>
          </a:xfrm>
          <a:prstGeom prst="rect">
            <a:avLst/>
          </a:prstGeom>
        </p:spPr>
        <p:txBody>
          <a:bodyPr vert="horz" wrap="square" lIns="0" tIns="17145" rIns="0" bIns="0" rtlCol="0">
            <a:spAutoFit/>
          </a:bodyPr>
          <a:lstStyle/>
          <a:p>
            <a:pPr marL="12700">
              <a:lnSpc>
                <a:spcPct val="100000"/>
              </a:lnSpc>
              <a:spcBef>
                <a:spcPts val="135"/>
              </a:spcBef>
            </a:pPr>
            <a:r>
              <a:rPr lang="el-GR" spc="-40" dirty="0"/>
              <a:t>Αυτόνομα αυτοκίνητα: Παράδειγμα </a:t>
            </a:r>
            <a:r>
              <a:rPr spc="-25" dirty="0"/>
              <a:t>IX</a:t>
            </a:r>
          </a:p>
        </p:txBody>
      </p:sp>
      <p:sp>
        <p:nvSpPr>
          <p:cNvPr id="6" name="object 6"/>
          <p:cNvSpPr/>
          <p:nvPr/>
        </p:nvSpPr>
        <p:spPr>
          <a:xfrm>
            <a:off x="2240013" y="1176286"/>
            <a:ext cx="24765" cy="0"/>
          </a:xfrm>
          <a:custGeom>
            <a:avLst/>
            <a:gdLst/>
            <a:ahLst/>
            <a:cxnLst/>
            <a:rect l="l" t="t" r="r" b="b"/>
            <a:pathLst>
              <a:path w="24764">
                <a:moveTo>
                  <a:pt x="0" y="0"/>
                </a:moveTo>
                <a:lnTo>
                  <a:pt x="24155" y="0"/>
                </a:lnTo>
              </a:path>
            </a:pathLst>
          </a:custGeom>
          <a:ln w="5054">
            <a:solidFill>
              <a:srgbClr val="0A000A"/>
            </a:solidFill>
          </a:ln>
        </p:spPr>
        <p:txBody>
          <a:bodyPr wrap="square" lIns="0" tIns="0" rIns="0" bIns="0" rtlCol="0"/>
          <a:lstStyle/>
          <a:p>
            <a:endParaRPr/>
          </a:p>
        </p:txBody>
      </p:sp>
      <p:sp>
        <p:nvSpPr>
          <p:cNvPr id="7" name="object 7"/>
          <p:cNvSpPr/>
          <p:nvPr/>
        </p:nvSpPr>
        <p:spPr>
          <a:xfrm>
            <a:off x="672553" y="1264894"/>
            <a:ext cx="24765" cy="0"/>
          </a:xfrm>
          <a:custGeom>
            <a:avLst/>
            <a:gdLst/>
            <a:ahLst/>
            <a:cxnLst/>
            <a:rect l="l" t="t" r="r" b="b"/>
            <a:pathLst>
              <a:path w="24765">
                <a:moveTo>
                  <a:pt x="0" y="0"/>
                </a:moveTo>
                <a:lnTo>
                  <a:pt x="24155" y="0"/>
                </a:lnTo>
              </a:path>
            </a:pathLst>
          </a:custGeom>
          <a:ln w="5054">
            <a:solidFill>
              <a:srgbClr val="0A000A"/>
            </a:solidFill>
          </a:ln>
        </p:spPr>
        <p:txBody>
          <a:bodyPr wrap="square" lIns="0" tIns="0" rIns="0" bIns="0" rtlCol="0"/>
          <a:lstStyle/>
          <a:p>
            <a:endParaRPr/>
          </a:p>
        </p:txBody>
      </p:sp>
      <p:sp>
        <p:nvSpPr>
          <p:cNvPr id="8" name="object 8"/>
          <p:cNvSpPr/>
          <p:nvPr/>
        </p:nvSpPr>
        <p:spPr>
          <a:xfrm>
            <a:off x="813739" y="1264894"/>
            <a:ext cx="24765" cy="0"/>
          </a:xfrm>
          <a:custGeom>
            <a:avLst/>
            <a:gdLst/>
            <a:ahLst/>
            <a:cxnLst/>
            <a:rect l="l" t="t" r="r" b="b"/>
            <a:pathLst>
              <a:path w="24765">
                <a:moveTo>
                  <a:pt x="0" y="0"/>
                </a:moveTo>
                <a:lnTo>
                  <a:pt x="24168" y="0"/>
                </a:lnTo>
              </a:path>
            </a:pathLst>
          </a:custGeom>
          <a:ln w="5054">
            <a:solidFill>
              <a:srgbClr val="0A000A"/>
            </a:solidFill>
          </a:ln>
        </p:spPr>
        <p:txBody>
          <a:bodyPr wrap="square" lIns="0" tIns="0" rIns="0" bIns="0" rtlCol="0"/>
          <a:lstStyle/>
          <a:p>
            <a:endParaRPr/>
          </a:p>
        </p:txBody>
      </p:sp>
      <p:sp>
        <p:nvSpPr>
          <p:cNvPr id="9" name="object 9"/>
          <p:cNvSpPr/>
          <p:nvPr/>
        </p:nvSpPr>
        <p:spPr>
          <a:xfrm>
            <a:off x="1901228" y="1441996"/>
            <a:ext cx="24765" cy="0"/>
          </a:xfrm>
          <a:custGeom>
            <a:avLst/>
            <a:gdLst/>
            <a:ahLst/>
            <a:cxnLst/>
            <a:rect l="l" t="t" r="r" b="b"/>
            <a:pathLst>
              <a:path w="24764">
                <a:moveTo>
                  <a:pt x="0" y="0"/>
                </a:moveTo>
                <a:lnTo>
                  <a:pt x="24155" y="0"/>
                </a:lnTo>
              </a:path>
            </a:pathLst>
          </a:custGeom>
          <a:ln w="5054">
            <a:solidFill>
              <a:srgbClr val="0A000A"/>
            </a:solidFill>
          </a:ln>
        </p:spPr>
        <p:txBody>
          <a:bodyPr wrap="square" lIns="0" tIns="0" rIns="0" bIns="0" rtlCol="0"/>
          <a:lstStyle/>
          <a:p>
            <a:endParaRPr/>
          </a:p>
        </p:txBody>
      </p:sp>
      <p:sp>
        <p:nvSpPr>
          <p:cNvPr id="10" name="object 10"/>
          <p:cNvSpPr/>
          <p:nvPr/>
        </p:nvSpPr>
        <p:spPr>
          <a:xfrm>
            <a:off x="906360" y="1530553"/>
            <a:ext cx="24765" cy="0"/>
          </a:xfrm>
          <a:custGeom>
            <a:avLst/>
            <a:gdLst/>
            <a:ahLst/>
            <a:cxnLst/>
            <a:rect l="l" t="t" r="r" b="b"/>
            <a:pathLst>
              <a:path w="24765">
                <a:moveTo>
                  <a:pt x="0" y="0"/>
                </a:moveTo>
                <a:lnTo>
                  <a:pt x="24206" y="0"/>
                </a:lnTo>
              </a:path>
            </a:pathLst>
          </a:custGeom>
          <a:ln w="5054">
            <a:solidFill>
              <a:srgbClr val="0A000A"/>
            </a:solidFill>
          </a:ln>
        </p:spPr>
        <p:txBody>
          <a:bodyPr wrap="square" lIns="0" tIns="0" rIns="0" bIns="0" rtlCol="0"/>
          <a:lstStyle/>
          <a:p>
            <a:endParaRPr/>
          </a:p>
        </p:txBody>
      </p:sp>
      <p:sp>
        <p:nvSpPr>
          <p:cNvPr id="11" name="object 11"/>
          <p:cNvSpPr/>
          <p:nvPr/>
        </p:nvSpPr>
        <p:spPr>
          <a:xfrm>
            <a:off x="2173084" y="1530553"/>
            <a:ext cx="24765" cy="0"/>
          </a:xfrm>
          <a:custGeom>
            <a:avLst/>
            <a:gdLst/>
            <a:ahLst/>
            <a:cxnLst/>
            <a:rect l="l" t="t" r="r" b="b"/>
            <a:pathLst>
              <a:path w="24764">
                <a:moveTo>
                  <a:pt x="0" y="0"/>
                </a:moveTo>
                <a:lnTo>
                  <a:pt x="24218" y="0"/>
                </a:lnTo>
              </a:path>
            </a:pathLst>
          </a:custGeom>
          <a:ln w="5054">
            <a:solidFill>
              <a:srgbClr val="0A000A"/>
            </a:solidFill>
          </a:ln>
        </p:spPr>
        <p:txBody>
          <a:bodyPr wrap="square" lIns="0" tIns="0" rIns="0" bIns="0" rtlCol="0"/>
          <a:lstStyle/>
          <a:p>
            <a:endParaRPr/>
          </a:p>
        </p:txBody>
      </p:sp>
      <p:sp>
        <p:nvSpPr>
          <p:cNvPr id="12" name="object 12"/>
          <p:cNvSpPr/>
          <p:nvPr/>
        </p:nvSpPr>
        <p:spPr>
          <a:xfrm>
            <a:off x="3014370" y="1530553"/>
            <a:ext cx="24765" cy="0"/>
          </a:xfrm>
          <a:custGeom>
            <a:avLst/>
            <a:gdLst/>
            <a:ahLst/>
            <a:cxnLst/>
            <a:rect l="l" t="t" r="r" b="b"/>
            <a:pathLst>
              <a:path w="24764">
                <a:moveTo>
                  <a:pt x="0" y="0"/>
                </a:moveTo>
                <a:lnTo>
                  <a:pt x="24155" y="0"/>
                </a:lnTo>
              </a:path>
            </a:pathLst>
          </a:custGeom>
          <a:ln w="5054">
            <a:solidFill>
              <a:srgbClr val="0A000A"/>
            </a:solidFill>
          </a:ln>
        </p:spPr>
        <p:txBody>
          <a:bodyPr wrap="square" lIns="0" tIns="0" rIns="0" bIns="0" rtlCol="0"/>
          <a:lstStyle/>
          <a:p>
            <a:endParaRPr/>
          </a:p>
        </p:txBody>
      </p:sp>
      <p:sp>
        <p:nvSpPr>
          <p:cNvPr id="13" name="object 13"/>
          <p:cNvSpPr/>
          <p:nvPr/>
        </p:nvSpPr>
        <p:spPr>
          <a:xfrm>
            <a:off x="622007" y="1619148"/>
            <a:ext cx="24765" cy="0"/>
          </a:xfrm>
          <a:custGeom>
            <a:avLst/>
            <a:gdLst/>
            <a:ahLst/>
            <a:cxnLst/>
            <a:rect l="l" t="t" r="r" b="b"/>
            <a:pathLst>
              <a:path w="24765">
                <a:moveTo>
                  <a:pt x="0" y="0"/>
                </a:moveTo>
                <a:lnTo>
                  <a:pt x="24206" y="0"/>
                </a:lnTo>
              </a:path>
            </a:pathLst>
          </a:custGeom>
          <a:ln w="5054">
            <a:solidFill>
              <a:srgbClr val="0A000A"/>
            </a:solidFill>
          </a:ln>
        </p:spPr>
        <p:txBody>
          <a:bodyPr wrap="square" lIns="0" tIns="0" rIns="0" bIns="0" rtlCol="0"/>
          <a:lstStyle/>
          <a:p>
            <a:endParaRPr/>
          </a:p>
        </p:txBody>
      </p:sp>
      <p:sp>
        <p:nvSpPr>
          <p:cNvPr id="14" name="object 14"/>
          <p:cNvSpPr/>
          <p:nvPr/>
        </p:nvSpPr>
        <p:spPr>
          <a:xfrm>
            <a:off x="819442" y="1619148"/>
            <a:ext cx="24765" cy="0"/>
          </a:xfrm>
          <a:custGeom>
            <a:avLst/>
            <a:gdLst/>
            <a:ahLst/>
            <a:cxnLst/>
            <a:rect l="l" t="t" r="r" b="b"/>
            <a:pathLst>
              <a:path w="24765">
                <a:moveTo>
                  <a:pt x="0" y="0"/>
                </a:moveTo>
                <a:lnTo>
                  <a:pt x="24168" y="0"/>
                </a:lnTo>
              </a:path>
            </a:pathLst>
          </a:custGeom>
          <a:ln w="5054">
            <a:solidFill>
              <a:srgbClr val="0A000A"/>
            </a:solidFill>
          </a:ln>
        </p:spPr>
        <p:txBody>
          <a:bodyPr wrap="square" lIns="0" tIns="0" rIns="0" bIns="0" rtlCol="0"/>
          <a:lstStyle/>
          <a:p>
            <a:endParaRPr/>
          </a:p>
        </p:txBody>
      </p:sp>
      <p:sp>
        <p:nvSpPr>
          <p:cNvPr id="15" name="object 15"/>
          <p:cNvSpPr/>
          <p:nvPr/>
        </p:nvSpPr>
        <p:spPr>
          <a:xfrm>
            <a:off x="594474" y="1884857"/>
            <a:ext cx="24765" cy="0"/>
          </a:xfrm>
          <a:custGeom>
            <a:avLst/>
            <a:gdLst/>
            <a:ahLst/>
            <a:cxnLst/>
            <a:rect l="l" t="t" r="r" b="b"/>
            <a:pathLst>
              <a:path w="24765">
                <a:moveTo>
                  <a:pt x="0" y="0"/>
                </a:moveTo>
                <a:lnTo>
                  <a:pt x="24206" y="0"/>
                </a:lnTo>
              </a:path>
            </a:pathLst>
          </a:custGeom>
          <a:ln w="5054">
            <a:solidFill>
              <a:srgbClr val="0A000A"/>
            </a:solidFill>
          </a:ln>
        </p:spPr>
        <p:txBody>
          <a:bodyPr wrap="square" lIns="0" tIns="0" rIns="0" bIns="0" rtlCol="0"/>
          <a:lstStyle/>
          <a:p>
            <a:endParaRPr/>
          </a:p>
        </p:txBody>
      </p:sp>
      <p:sp>
        <p:nvSpPr>
          <p:cNvPr id="16" name="object 16"/>
          <p:cNvSpPr/>
          <p:nvPr/>
        </p:nvSpPr>
        <p:spPr>
          <a:xfrm>
            <a:off x="769340" y="2150567"/>
            <a:ext cx="24765" cy="0"/>
          </a:xfrm>
          <a:custGeom>
            <a:avLst/>
            <a:gdLst/>
            <a:ahLst/>
            <a:cxnLst/>
            <a:rect l="l" t="t" r="r" b="b"/>
            <a:pathLst>
              <a:path w="24765">
                <a:moveTo>
                  <a:pt x="0" y="0"/>
                </a:moveTo>
                <a:lnTo>
                  <a:pt x="24206" y="0"/>
                </a:lnTo>
              </a:path>
            </a:pathLst>
          </a:custGeom>
          <a:ln w="5054">
            <a:solidFill>
              <a:srgbClr val="0A000A"/>
            </a:solidFill>
          </a:ln>
        </p:spPr>
        <p:txBody>
          <a:bodyPr wrap="square" lIns="0" tIns="0" rIns="0" bIns="0" rtlCol="0"/>
          <a:lstStyle/>
          <a:p>
            <a:endParaRPr/>
          </a:p>
        </p:txBody>
      </p:sp>
      <p:sp>
        <p:nvSpPr>
          <p:cNvPr id="17" name="object 17"/>
          <p:cNvSpPr/>
          <p:nvPr/>
        </p:nvSpPr>
        <p:spPr>
          <a:xfrm>
            <a:off x="910526" y="2150567"/>
            <a:ext cx="24765" cy="0"/>
          </a:xfrm>
          <a:custGeom>
            <a:avLst/>
            <a:gdLst/>
            <a:ahLst/>
            <a:cxnLst/>
            <a:rect l="l" t="t" r="r" b="b"/>
            <a:pathLst>
              <a:path w="24765">
                <a:moveTo>
                  <a:pt x="0" y="0"/>
                </a:moveTo>
                <a:lnTo>
                  <a:pt x="24168" y="0"/>
                </a:lnTo>
              </a:path>
            </a:pathLst>
          </a:custGeom>
          <a:ln w="5054">
            <a:solidFill>
              <a:srgbClr val="0A000A"/>
            </a:solidFill>
          </a:ln>
        </p:spPr>
        <p:txBody>
          <a:bodyPr wrap="square" lIns="0" tIns="0" rIns="0" bIns="0" rtlCol="0"/>
          <a:lstStyle/>
          <a:p>
            <a:endParaRPr/>
          </a:p>
        </p:txBody>
      </p:sp>
      <p:sp>
        <p:nvSpPr>
          <p:cNvPr id="18" name="object 18"/>
          <p:cNvSpPr/>
          <p:nvPr/>
        </p:nvSpPr>
        <p:spPr>
          <a:xfrm>
            <a:off x="1003147" y="2504821"/>
            <a:ext cx="24765" cy="0"/>
          </a:xfrm>
          <a:custGeom>
            <a:avLst/>
            <a:gdLst/>
            <a:ahLst/>
            <a:cxnLst/>
            <a:rect l="l" t="t" r="r" b="b"/>
            <a:pathLst>
              <a:path w="24765">
                <a:moveTo>
                  <a:pt x="0" y="0"/>
                </a:moveTo>
                <a:lnTo>
                  <a:pt x="24218" y="0"/>
                </a:lnTo>
              </a:path>
            </a:pathLst>
          </a:custGeom>
          <a:ln w="5054">
            <a:solidFill>
              <a:srgbClr val="0A000A"/>
            </a:solidFill>
          </a:ln>
        </p:spPr>
        <p:txBody>
          <a:bodyPr wrap="square" lIns="0" tIns="0" rIns="0" bIns="0" rtlCol="0"/>
          <a:lstStyle/>
          <a:p>
            <a:endParaRPr/>
          </a:p>
        </p:txBody>
      </p:sp>
      <p:sp>
        <p:nvSpPr>
          <p:cNvPr id="19" name="object 19"/>
          <p:cNvSpPr/>
          <p:nvPr/>
        </p:nvSpPr>
        <p:spPr>
          <a:xfrm>
            <a:off x="1301953" y="2593378"/>
            <a:ext cx="24765" cy="0"/>
          </a:xfrm>
          <a:custGeom>
            <a:avLst/>
            <a:gdLst/>
            <a:ahLst/>
            <a:cxnLst/>
            <a:rect l="l" t="t" r="r" b="b"/>
            <a:pathLst>
              <a:path w="24765">
                <a:moveTo>
                  <a:pt x="0" y="0"/>
                </a:moveTo>
                <a:lnTo>
                  <a:pt x="24206" y="0"/>
                </a:lnTo>
              </a:path>
            </a:pathLst>
          </a:custGeom>
          <a:ln w="5054">
            <a:solidFill>
              <a:srgbClr val="0A000A"/>
            </a:solidFill>
          </a:ln>
        </p:spPr>
        <p:txBody>
          <a:bodyPr wrap="square" lIns="0" tIns="0" rIns="0" bIns="0" rtlCol="0"/>
          <a:lstStyle/>
          <a:p>
            <a:endParaRPr/>
          </a:p>
        </p:txBody>
      </p:sp>
      <p:sp>
        <p:nvSpPr>
          <p:cNvPr id="20" name="object 20"/>
          <p:cNvSpPr txBox="1"/>
          <p:nvPr/>
        </p:nvSpPr>
        <p:spPr>
          <a:xfrm>
            <a:off x="130340" y="1001641"/>
            <a:ext cx="3361690" cy="1622425"/>
          </a:xfrm>
          <a:prstGeom prst="rect">
            <a:avLst/>
          </a:prstGeom>
        </p:spPr>
        <p:txBody>
          <a:bodyPr vert="horz" wrap="square" lIns="0" tIns="12065" rIns="0" bIns="0" rtlCol="0">
            <a:spAutoFit/>
          </a:bodyPr>
          <a:lstStyle/>
          <a:p>
            <a:pPr marL="17145">
              <a:lnSpc>
                <a:spcPts val="710"/>
              </a:lnSpc>
              <a:spcBef>
                <a:spcPts val="95"/>
              </a:spcBef>
            </a:pPr>
            <a:r>
              <a:rPr sz="600" dirty="0">
                <a:solidFill>
                  <a:srgbClr val="0A000A"/>
                </a:solidFill>
                <a:latin typeface="Arial"/>
                <a:cs typeface="Arial"/>
              </a:rPr>
              <a:t>r</a:t>
            </a:r>
            <a:r>
              <a:rPr sz="600" spc="-90" dirty="0">
                <a:solidFill>
                  <a:srgbClr val="0A000A"/>
                </a:solidFill>
                <a:latin typeface="Arial"/>
                <a:cs typeface="Arial"/>
              </a:rPr>
              <a:t> </a:t>
            </a:r>
            <a:r>
              <a:rPr sz="600" dirty="0">
                <a:solidFill>
                  <a:srgbClr val="0A000A"/>
                </a:solidFill>
                <a:latin typeface="Arial"/>
                <a:cs typeface="Arial"/>
              </a:rPr>
              <a:t>15</a:t>
            </a:r>
            <a:r>
              <a:rPr sz="600" spc="445" dirty="0">
                <a:solidFill>
                  <a:srgbClr val="0A000A"/>
                </a:solidFill>
                <a:latin typeface="Arial"/>
                <a:cs typeface="Arial"/>
              </a:rPr>
              <a:t> </a:t>
            </a:r>
            <a:r>
              <a:rPr sz="600" dirty="0">
                <a:solidFill>
                  <a:srgbClr val="0A000A"/>
                </a:solidFill>
                <a:latin typeface="Arial"/>
                <a:cs typeface="Arial"/>
              </a:rPr>
              <a:t>:</a:t>
            </a:r>
            <a:r>
              <a:rPr sz="600" spc="415" dirty="0">
                <a:solidFill>
                  <a:srgbClr val="0A000A"/>
                </a:solidFill>
                <a:latin typeface="Arial"/>
                <a:cs typeface="Arial"/>
              </a:rPr>
              <a:t> </a:t>
            </a:r>
            <a:r>
              <a:rPr sz="600" dirty="0">
                <a:solidFill>
                  <a:srgbClr val="0A000A"/>
                </a:solidFill>
                <a:latin typeface="Arial"/>
                <a:cs typeface="Arial"/>
              </a:rPr>
              <a:t>harms</a:t>
            </a:r>
            <a:r>
              <a:rPr sz="600" spc="-35" dirty="0">
                <a:solidFill>
                  <a:srgbClr val="0A000A"/>
                </a:solidFill>
                <a:latin typeface="Arial"/>
                <a:cs typeface="Arial"/>
              </a:rPr>
              <a:t> </a:t>
            </a:r>
            <a:r>
              <a:rPr sz="600" dirty="0">
                <a:solidFill>
                  <a:srgbClr val="0A000A"/>
                </a:solidFill>
                <a:latin typeface="Arial"/>
                <a:cs typeface="Arial"/>
              </a:rPr>
              <a:t>(</a:t>
            </a:r>
            <a:r>
              <a:rPr sz="600" spc="-85" dirty="0">
                <a:solidFill>
                  <a:srgbClr val="0A000A"/>
                </a:solidFill>
                <a:latin typeface="Arial"/>
                <a:cs typeface="Arial"/>
              </a:rPr>
              <a:t> </a:t>
            </a:r>
            <a:r>
              <a:rPr sz="600" spc="-10" dirty="0">
                <a:solidFill>
                  <a:srgbClr val="0A000A"/>
                </a:solidFill>
                <a:latin typeface="Arial"/>
                <a:cs typeface="Arial"/>
              </a:rPr>
              <a:t>P1</a:t>
            </a:r>
            <a:r>
              <a:rPr sz="600" spc="-30" dirty="0">
                <a:solidFill>
                  <a:srgbClr val="0A000A"/>
                </a:solidFill>
                <a:latin typeface="Arial"/>
                <a:cs typeface="Arial"/>
              </a:rPr>
              <a:t> </a:t>
            </a:r>
            <a:r>
              <a:rPr sz="600" dirty="0">
                <a:solidFill>
                  <a:srgbClr val="0A000A"/>
                </a:solidFill>
                <a:latin typeface="Arial"/>
                <a:cs typeface="Arial"/>
              </a:rPr>
              <a:t>,</a:t>
            </a:r>
            <a:r>
              <a:rPr sz="600" spc="380" dirty="0">
                <a:solidFill>
                  <a:srgbClr val="0A000A"/>
                </a:solidFill>
                <a:latin typeface="Arial"/>
                <a:cs typeface="Arial"/>
              </a:rPr>
              <a:t> </a:t>
            </a:r>
            <a:r>
              <a:rPr sz="600" spc="-10" dirty="0">
                <a:solidFill>
                  <a:srgbClr val="0A000A"/>
                </a:solidFill>
                <a:latin typeface="Arial"/>
                <a:cs typeface="Arial"/>
              </a:rPr>
              <a:t>P2</a:t>
            </a:r>
            <a:r>
              <a:rPr sz="600" spc="-60" dirty="0">
                <a:solidFill>
                  <a:srgbClr val="0A000A"/>
                </a:solidFill>
                <a:latin typeface="Arial"/>
                <a:cs typeface="Arial"/>
              </a:rPr>
              <a:t> </a:t>
            </a:r>
            <a:r>
              <a:rPr sz="600" dirty="0">
                <a:solidFill>
                  <a:srgbClr val="0A000A"/>
                </a:solidFill>
                <a:latin typeface="Arial"/>
                <a:cs typeface="Arial"/>
              </a:rPr>
              <a:t>)</a:t>
            </a:r>
            <a:r>
              <a:rPr sz="600" spc="15" dirty="0">
                <a:solidFill>
                  <a:srgbClr val="0A000A"/>
                </a:solidFill>
                <a:latin typeface="Arial"/>
                <a:cs typeface="Arial"/>
              </a:rPr>
              <a:t> </a:t>
            </a:r>
            <a:r>
              <a:rPr sz="600" dirty="0">
                <a:solidFill>
                  <a:srgbClr val="0A000A"/>
                </a:solidFill>
                <a:latin typeface="Arial"/>
                <a:cs typeface="Arial"/>
              </a:rPr>
              <a:t>,</a:t>
            </a:r>
            <a:r>
              <a:rPr sz="600" spc="445" dirty="0">
                <a:solidFill>
                  <a:srgbClr val="0A000A"/>
                </a:solidFill>
                <a:latin typeface="Arial"/>
                <a:cs typeface="Arial"/>
              </a:rPr>
              <a:t> </a:t>
            </a:r>
            <a:r>
              <a:rPr sz="600" spc="-10" dirty="0">
                <a:solidFill>
                  <a:srgbClr val="0A000A"/>
                </a:solidFill>
                <a:latin typeface="Arial"/>
                <a:cs typeface="Arial"/>
              </a:rPr>
              <a:t>u</a:t>
            </a:r>
            <a:r>
              <a:rPr sz="600" spc="-70" dirty="0">
                <a:solidFill>
                  <a:srgbClr val="0A000A"/>
                </a:solidFill>
                <a:latin typeface="Arial"/>
                <a:cs typeface="Arial"/>
              </a:rPr>
              <a:t> </a:t>
            </a:r>
            <a:r>
              <a:rPr sz="600" spc="-65" dirty="0">
                <a:solidFill>
                  <a:srgbClr val="0A000A"/>
                </a:solidFill>
                <a:latin typeface="Arial"/>
                <a:cs typeface="Arial"/>
              </a:rPr>
              <a:t>s</a:t>
            </a:r>
            <a:r>
              <a:rPr sz="600" spc="-70" dirty="0">
                <a:solidFill>
                  <a:srgbClr val="0A000A"/>
                </a:solidFill>
                <a:latin typeface="Arial"/>
                <a:cs typeface="Arial"/>
              </a:rPr>
              <a:t> </a:t>
            </a:r>
            <a:r>
              <a:rPr sz="600" spc="-60" dirty="0">
                <a:solidFill>
                  <a:srgbClr val="0A000A"/>
                </a:solidFill>
                <a:latin typeface="Arial"/>
                <a:cs typeface="Arial"/>
              </a:rPr>
              <a:t>e</a:t>
            </a:r>
            <a:r>
              <a:rPr sz="600" spc="-70" dirty="0">
                <a:solidFill>
                  <a:srgbClr val="0A000A"/>
                </a:solidFill>
                <a:latin typeface="Arial"/>
                <a:cs typeface="Arial"/>
              </a:rPr>
              <a:t> </a:t>
            </a:r>
            <a:r>
              <a:rPr sz="600" dirty="0">
                <a:solidFill>
                  <a:srgbClr val="0A000A"/>
                </a:solidFill>
                <a:latin typeface="Arial"/>
                <a:cs typeface="Arial"/>
              </a:rPr>
              <a:t>r</a:t>
            </a:r>
            <a:r>
              <a:rPr sz="600" spc="5" dirty="0">
                <a:solidFill>
                  <a:srgbClr val="0A000A"/>
                </a:solidFill>
                <a:latin typeface="Arial"/>
                <a:cs typeface="Arial"/>
              </a:rPr>
              <a:t> </a:t>
            </a:r>
            <a:r>
              <a:rPr sz="600" dirty="0">
                <a:solidFill>
                  <a:srgbClr val="0A000A"/>
                </a:solidFill>
                <a:latin typeface="Arial"/>
                <a:cs typeface="Arial"/>
              </a:rPr>
              <a:t>(</a:t>
            </a:r>
            <a:r>
              <a:rPr sz="600" spc="-80" dirty="0">
                <a:solidFill>
                  <a:srgbClr val="0A000A"/>
                </a:solidFill>
                <a:latin typeface="Arial"/>
                <a:cs typeface="Arial"/>
              </a:rPr>
              <a:t> </a:t>
            </a:r>
            <a:r>
              <a:rPr sz="600" spc="-10" dirty="0">
                <a:solidFill>
                  <a:srgbClr val="0A000A"/>
                </a:solidFill>
                <a:latin typeface="Arial"/>
                <a:cs typeface="Arial"/>
              </a:rPr>
              <a:t>P1</a:t>
            </a:r>
            <a:r>
              <a:rPr sz="600" spc="-30" dirty="0">
                <a:solidFill>
                  <a:srgbClr val="0A000A"/>
                </a:solidFill>
                <a:latin typeface="Arial"/>
                <a:cs typeface="Arial"/>
              </a:rPr>
              <a:t> </a:t>
            </a:r>
            <a:r>
              <a:rPr sz="600" dirty="0">
                <a:solidFill>
                  <a:srgbClr val="0A000A"/>
                </a:solidFill>
                <a:latin typeface="Arial"/>
                <a:cs typeface="Arial"/>
              </a:rPr>
              <a:t>,</a:t>
            </a:r>
            <a:r>
              <a:rPr sz="600" spc="335" dirty="0">
                <a:solidFill>
                  <a:srgbClr val="0A000A"/>
                </a:solidFill>
                <a:latin typeface="Arial"/>
                <a:cs typeface="Arial"/>
              </a:rPr>
              <a:t> </a:t>
            </a:r>
            <a:r>
              <a:rPr sz="600" spc="60" dirty="0">
                <a:solidFill>
                  <a:srgbClr val="0A000A"/>
                </a:solidFill>
                <a:latin typeface="Arial"/>
                <a:cs typeface="Arial"/>
              </a:rPr>
              <a:t>V)</a:t>
            </a:r>
            <a:r>
              <a:rPr sz="600" spc="20" dirty="0">
                <a:solidFill>
                  <a:srgbClr val="0A000A"/>
                </a:solidFill>
                <a:latin typeface="Arial"/>
                <a:cs typeface="Arial"/>
              </a:rPr>
              <a:t> </a:t>
            </a:r>
            <a:r>
              <a:rPr sz="600" spc="80" dirty="0">
                <a:solidFill>
                  <a:srgbClr val="0A000A"/>
                </a:solidFill>
                <a:latin typeface="Arial"/>
                <a:cs typeface="Arial"/>
              </a:rPr>
              <a:t>,</a:t>
            </a:r>
            <a:r>
              <a:rPr sz="600" spc="80" dirty="0">
                <a:solidFill>
                  <a:srgbClr val="0A000A"/>
                </a:solidFill>
                <a:latin typeface="Calibri"/>
                <a:cs typeface="Calibri"/>
              </a:rPr>
              <a:t>−</a:t>
            </a:r>
            <a:r>
              <a:rPr sz="600" spc="80" dirty="0">
                <a:solidFill>
                  <a:srgbClr val="0A000A"/>
                </a:solidFill>
                <a:latin typeface="Arial"/>
                <a:cs typeface="Arial"/>
              </a:rPr>
              <a:t>w</a:t>
            </a:r>
            <a:r>
              <a:rPr sz="600" spc="-85" dirty="0">
                <a:solidFill>
                  <a:srgbClr val="0A000A"/>
                </a:solidFill>
                <a:latin typeface="Arial"/>
                <a:cs typeface="Arial"/>
              </a:rPr>
              <a:t> </a:t>
            </a:r>
            <a:r>
              <a:rPr sz="600" spc="55" dirty="0">
                <a:solidFill>
                  <a:srgbClr val="0A000A"/>
                </a:solidFill>
                <a:latin typeface="Arial"/>
                <a:cs typeface="Arial"/>
              </a:rPr>
              <a:t>orkin</a:t>
            </a:r>
            <a:r>
              <a:rPr sz="600" spc="-90" dirty="0">
                <a:solidFill>
                  <a:srgbClr val="0A000A"/>
                </a:solidFill>
                <a:latin typeface="Arial"/>
                <a:cs typeface="Arial"/>
              </a:rPr>
              <a:t> </a:t>
            </a:r>
            <a:r>
              <a:rPr sz="600" spc="-20" dirty="0">
                <a:solidFill>
                  <a:srgbClr val="0A000A"/>
                </a:solidFill>
                <a:latin typeface="Arial"/>
                <a:cs typeface="Arial"/>
              </a:rPr>
              <a:t>g</a:t>
            </a:r>
            <a:r>
              <a:rPr sz="600" spc="-15" dirty="0">
                <a:solidFill>
                  <a:srgbClr val="0A000A"/>
                </a:solidFill>
                <a:latin typeface="Arial"/>
                <a:cs typeface="Arial"/>
              </a:rPr>
              <a:t> </a:t>
            </a:r>
            <a:r>
              <a:rPr sz="600" spc="70" dirty="0">
                <a:solidFill>
                  <a:srgbClr val="0A000A"/>
                </a:solidFill>
                <a:latin typeface="Arial"/>
                <a:cs typeface="Arial"/>
              </a:rPr>
              <a:t>(V)</a:t>
            </a:r>
            <a:r>
              <a:rPr sz="600" spc="20" dirty="0">
                <a:solidFill>
                  <a:srgbClr val="0A000A"/>
                </a:solidFill>
                <a:latin typeface="Arial"/>
                <a:cs typeface="Arial"/>
              </a:rPr>
              <a:t> </a:t>
            </a:r>
            <a:r>
              <a:rPr sz="600" spc="-50" dirty="0">
                <a:solidFill>
                  <a:srgbClr val="0A000A"/>
                </a:solidFill>
                <a:latin typeface="Arial"/>
                <a:cs typeface="Arial"/>
              </a:rPr>
              <a:t>,</a:t>
            </a:r>
            <a:endParaRPr sz="600" dirty="0">
              <a:latin typeface="Arial"/>
              <a:cs typeface="Arial"/>
            </a:endParaRPr>
          </a:p>
          <a:p>
            <a:pPr marL="17145" marR="5080" indent="775335">
              <a:lnSpc>
                <a:spcPts val="700"/>
              </a:lnSpc>
              <a:spcBef>
                <a:spcPts val="30"/>
              </a:spcBef>
            </a:pPr>
            <a:r>
              <a:rPr sz="600" dirty="0">
                <a:solidFill>
                  <a:srgbClr val="0A000A"/>
                </a:solidFill>
                <a:latin typeface="Arial"/>
                <a:cs typeface="Arial"/>
              </a:rPr>
              <a:t>m</a:t>
            </a:r>
            <a:r>
              <a:rPr sz="600" spc="-85" dirty="0">
                <a:solidFill>
                  <a:srgbClr val="0A000A"/>
                </a:solidFill>
                <a:latin typeface="Arial"/>
                <a:cs typeface="Arial"/>
              </a:rPr>
              <a:t> </a:t>
            </a:r>
            <a:r>
              <a:rPr sz="600" spc="-40" dirty="0">
                <a:solidFill>
                  <a:srgbClr val="0A000A"/>
                </a:solidFill>
                <a:latin typeface="Arial"/>
                <a:cs typeface="Arial"/>
              </a:rPr>
              <a:t>a</a:t>
            </a:r>
            <a:r>
              <a:rPr sz="600" spc="-80" dirty="0">
                <a:solidFill>
                  <a:srgbClr val="0A000A"/>
                </a:solidFill>
                <a:latin typeface="Arial"/>
                <a:cs typeface="Arial"/>
              </a:rPr>
              <a:t> </a:t>
            </a:r>
            <a:r>
              <a:rPr sz="600" spc="-10" dirty="0">
                <a:solidFill>
                  <a:srgbClr val="0A000A"/>
                </a:solidFill>
                <a:latin typeface="Arial"/>
                <a:cs typeface="Arial"/>
              </a:rPr>
              <a:t>n</a:t>
            </a:r>
            <a:r>
              <a:rPr sz="600" spc="-85" dirty="0">
                <a:solidFill>
                  <a:srgbClr val="0A000A"/>
                </a:solidFill>
                <a:latin typeface="Arial"/>
                <a:cs typeface="Arial"/>
              </a:rPr>
              <a:t> </a:t>
            </a:r>
            <a:r>
              <a:rPr sz="600" spc="-10" dirty="0">
                <a:solidFill>
                  <a:srgbClr val="0A000A"/>
                </a:solidFill>
                <a:latin typeface="Arial"/>
                <a:cs typeface="Arial"/>
              </a:rPr>
              <a:t>u</a:t>
            </a:r>
            <a:r>
              <a:rPr sz="600" spc="-80" dirty="0">
                <a:solidFill>
                  <a:srgbClr val="0A000A"/>
                </a:solidFill>
                <a:latin typeface="Arial"/>
                <a:cs typeface="Arial"/>
              </a:rPr>
              <a:t> </a:t>
            </a:r>
            <a:r>
              <a:rPr sz="600" dirty="0">
                <a:solidFill>
                  <a:srgbClr val="0A000A"/>
                </a:solidFill>
                <a:latin typeface="Arial"/>
                <a:cs typeface="Arial"/>
              </a:rPr>
              <a:t>fa</a:t>
            </a:r>
            <a:r>
              <a:rPr sz="600" spc="-75" dirty="0">
                <a:solidFill>
                  <a:srgbClr val="0A000A"/>
                </a:solidFill>
                <a:latin typeface="Arial"/>
                <a:cs typeface="Arial"/>
              </a:rPr>
              <a:t> </a:t>
            </a:r>
            <a:r>
              <a:rPr sz="600" spc="-25" dirty="0">
                <a:solidFill>
                  <a:srgbClr val="0A000A"/>
                </a:solidFill>
                <a:latin typeface="Arial"/>
                <a:cs typeface="Arial"/>
              </a:rPr>
              <a:t>c</a:t>
            </a:r>
            <a:r>
              <a:rPr sz="600" spc="-85" dirty="0">
                <a:solidFill>
                  <a:srgbClr val="0A000A"/>
                </a:solidFill>
                <a:latin typeface="Arial"/>
                <a:cs typeface="Arial"/>
              </a:rPr>
              <a:t> </a:t>
            </a:r>
            <a:r>
              <a:rPr sz="600" spc="65" dirty="0">
                <a:solidFill>
                  <a:srgbClr val="0A000A"/>
                </a:solidFill>
                <a:latin typeface="Arial"/>
                <a:cs typeface="Arial"/>
              </a:rPr>
              <a:t>tu</a:t>
            </a:r>
            <a:r>
              <a:rPr sz="600" spc="-80" dirty="0">
                <a:solidFill>
                  <a:srgbClr val="0A000A"/>
                </a:solidFill>
                <a:latin typeface="Arial"/>
                <a:cs typeface="Arial"/>
              </a:rPr>
              <a:t> </a:t>
            </a:r>
            <a:r>
              <a:rPr sz="600" dirty="0">
                <a:solidFill>
                  <a:srgbClr val="0A000A"/>
                </a:solidFill>
                <a:latin typeface="Arial"/>
                <a:cs typeface="Arial"/>
              </a:rPr>
              <a:t>r</a:t>
            </a:r>
            <a:r>
              <a:rPr sz="600" spc="-75" dirty="0">
                <a:solidFill>
                  <a:srgbClr val="0A000A"/>
                </a:solidFill>
                <a:latin typeface="Arial"/>
                <a:cs typeface="Arial"/>
              </a:rPr>
              <a:t> </a:t>
            </a:r>
            <a:r>
              <a:rPr sz="600" spc="-60" dirty="0">
                <a:solidFill>
                  <a:srgbClr val="0A000A"/>
                </a:solidFill>
                <a:latin typeface="Arial"/>
                <a:cs typeface="Arial"/>
              </a:rPr>
              <a:t>e</a:t>
            </a:r>
            <a:r>
              <a:rPr sz="600" spc="-85" dirty="0">
                <a:solidFill>
                  <a:srgbClr val="0A000A"/>
                </a:solidFill>
                <a:latin typeface="Arial"/>
                <a:cs typeface="Arial"/>
              </a:rPr>
              <a:t> </a:t>
            </a:r>
            <a:r>
              <a:rPr sz="600" dirty="0">
                <a:solidFill>
                  <a:srgbClr val="0A000A"/>
                </a:solidFill>
                <a:latin typeface="Arial"/>
                <a:cs typeface="Arial"/>
              </a:rPr>
              <a:t>r (M,</a:t>
            </a:r>
            <a:r>
              <a:rPr sz="600" spc="335" dirty="0">
                <a:solidFill>
                  <a:srgbClr val="0A000A"/>
                </a:solidFill>
                <a:latin typeface="Arial"/>
                <a:cs typeface="Arial"/>
              </a:rPr>
              <a:t> </a:t>
            </a:r>
            <a:r>
              <a:rPr sz="600" spc="60" dirty="0">
                <a:solidFill>
                  <a:srgbClr val="0A000A"/>
                </a:solidFill>
                <a:latin typeface="Arial"/>
                <a:cs typeface="Arial"/>
              </a:rPr>
              <a:t>V)</a:t>
            </a:r>
            <a:r>
              <a:rPr sz="600" spc="20" dirty="0">
                <a:solidFill>
                  <a:srgbClr val="0A000A"/>
                </a:solidFill>
                <a:latin typeface="Arial"/>
                <a:cs typeface="Arial"/>
              </a:rPr>
              <a:t> </a:t>
            </a:r>
            <a:r>
              <a:rPr sz="600" spc="80" dirty="0">
                <a:solidFill>
                  <a:srgbClr val="0A000A"/>
                </a:solidFill>
                <a:latin typeface="Arial"/>
                <a:cs typeface="Arial"/>
              </a:rPr>
              <a:t>,</a:t>
            </a:r>
            <a:r>
              <a:rPr sz="600" spc="80" dirty="0">
                <a:solidFill>
                  <a:srgbClr val="0A000A"/>
                </a:solidFill>
                <a:latin typeface="Calibri"/>
                <a:cs typeface="Calibri"/>
              </a:rPr>
              <a:t>−</a:t>
            </a:r>
            <a:r>
              <a:rPr sz="600" spc="80" dirty="0">
                <a:solidFill>
                  <a:srgbClr val="0A000A"/>
                </a:solidFill>
                <a:latin typeface="Arial"/>
                <a:cs typeface="Arial"/>
              </a:rPr>
              <a:t>d</a:t>
            </a:r>
            <a:r>
              <a:rPr sz="600" spc="-45" dirty="0">
                <a:solidFill>
                  <a:srgbClr val="0A000A"/>
                </a:solidFill>
                <a:latin typeface="Arial"/>
                <a:cs typeface="Arial"/>
              </a:rPr>
              <a:t> </a:t>
            </a:r>
            <a:r>
              <a:rPr sz="600" spc="-60" dirty="0">
                <a:solidFill>
                  <a:srgbClr val="0A000A"/>
                </a:solidFill>
                <a:latin typeface="Arial"/>
                <a:cs typeface="Arial"/>
              </a:rPr>
              <a:t>e</a:t>
            </a:r>
            <a:r>
              <a:rPr sz="600" spc="-45" dirty="0">
                <a:solidFill>
                  <a:srgbClr val="0A000A"/>
                </a:solidFill>
                <a:latin typeface="Arial"/>
                <a:cs typeface="Arial"/>
              </a:rPr>
              <a:t> </a:t>
            </a:r>
            <a:r>
              <a:rPr sz="600" dirty="0">
                <a:solidFill>
                  <a:srgbClr val="0A000A"/>
                </a:solidFill>
                <a:latin typeface="Arial"/>
                <a:cs typeface="Arial"/>
              </a:rPr>
              <a:t>f</a:t>
            </a:r>
            <a:r>
              <a:rPr sz="600" spc="-40" dirty="0">
                <a:solidFill>
                  <a:srgbClr val="0A000A"/>
                </a:solidFill>
                <a:latin typeface="Arial"/>
                <a:cs typeface="Arial"/>
              </a:rPr>
              <a:t> </a:t>
            </a:r>
            <a:r>
              <a:rPr sz="600" spc="-60" dirty="0">
                <a:solidFill>
                  <a:srgbClr val="0A000A"/>
                </a:solidFill>
                <a:latin typeface="Arial"/>
                <a:cs typeface="Arial"/>
              </a:rPr>
              <a:t>e</a:t>
            </a:r>
            <a:r>
              <a:rPr sz="600" spc="-45" dirty="0">
                <a:solidFill>
                  <a:srgbClr val="0A000A"/>
                </a:solidFill>
                <a:latin typeface="Arial"/>
                <a:cs typeface="Arial"/>
              </a:rPr>
              <a:t> </a:t>
            </a:r>
            <a:r>
              <a:rPr sz="600" spc="-25" dirty="0">
                <a:solidFill>
                  <a:srgbClr val="0A000A"/>
                </a:solidFill>
                <a:latin typeface="Arial"/>
                <a:cs typeface="Arial"/>
              </a:rPr>
              <a:t>c</a:t>
            </a:r>
            <a:r>
              <a:rPr sz="600" spc="-40" dirty="0">
                <a:solidFill>
                  <a:srgbClr val="0A000A"/>
                </a:solidFill>
                <a:latin typeface="Arial"/>
                <a:cs typeface="Arial"/>
              </a:rPr>
              <a:t> </a:t>
            </a:r>
            <a:r>
              <a:rPr sz="600" spc="60" dirty="0">
                <a:solidFill>
                  <a:srgbClr val="0A000A"/>
                </a:solidFill>
                <a:latin typeface="Arial"/>
                <a:cs typeface="Arial"/>
              </a:rPr>
              <a:t>t</a:t>
            </a:r>
            <a:r>
              <a:rPr sz="600" spc="315" dirty="0">
                <a:solidFill>
                  <a:srgbClr val="0A000A"/>
                </a:solidFill>
                <a:latin typeface="Arial"/>
                <a:cs typeface="Arial"/>
              </a:rPr>
              <a:t>  </a:t>
            </a:r>
            <a:r>
              <a:rPr sz="600" dirty="0">
                <a:solidFill>
                  <a:srgbClr val="0A000A"/>
                </a:solidFill>
                <a:latin typeface="Arial"/>
                <a:cs typeface="Arial"/>
              </a:rPr>
              <a:t>f</a:t>
            </a:r>
            <a:r>
              <a:rPr sz="600" spc="-45" dirty="0">
                <a:solidFill>
                  <a:srgbClr val="0A000A"/>
                </a:solidFill>
                <a:latin typeface="Arial"/>
                <a:cs typeface="Arial"/>
              </a:rPr>
              <a:t> </a:t>
            </a:r>
            <a:r>
              <a:rPr sz="600" dirty="0">
                <a:solidFill>
                  <a:srgbClr val="0A000A"/>
                </a:solidFill>
                <a:latin typeface="Arial"/>
                <a:cs typeface="Arial"/>
              </a:rPr>
              <a:t>r</a:t>
            </a:r>
            <a:r>
              <a:rPr sz="600" spc="-40" dirty="0">
                <a:solidFill>
                  <a:srgbClr val="0A000A"/>
                </a:solidFill>
                <a:latin typeface="Arial"/>
                <a:cs typeface="Arial"/>
              </a:rPr>
              <a:t> </a:t>
            </a:r>
            <a:r>
              <a:rPr sz="600" spc="-60" dirty="0">
                <a:solidFill>
                  <a:srgbClr val="0A000A"/>
                </a:solidFill>
                <a:latin typeface="Arial"/>
                <a:cs typeface="Arial"/>
              </a:rPr>
              <a:t>e</a:t>
            </a:r>
            <a:r>
              <a:rPr sz="600" spc="-45" dirty="0">
                <a:solidFill>
                  <a:srgbClr val="0A000A"/>
                </a:solidFill>
                <a:latin typeface="Arial"/>
                <a:cs typeface="Arial"/>
              </a:rPr>
              <a:t> </a:t>
            </a:r>
            <a:r>
              <a:rPr sz="600" dirty="0">
                <a:solidFill>
                  <a:srgbClr val="0A000A"/>
                </a:solidFill>
                <a:latin typeface="Arial"/>
                <a:cs typeface="Arial"/>
              </a:rPr>
              <a:t>e</a:t>
            </a:r>
            <a:r>
              <a:rPr sz="600" spc="35" dirty="0">
                <a:solidFill>
                  <a:srgbClr val="0A000A"/>
                </a:solidFill>
                <a:latin typeface="Arial"/>
                <a:cs typeface="Arial"/>
              </a:rPr>
              <a:t> </a:t>
            </a:r>
            <a:r>
              <a:rPr sz="600" spc="65" dirty="0">
                <a:solidFill>
                  <a:srgbClr val="0A000A"/>
                </a:solidFill>
                <a:latin typeface="Arial"/>
                <a:cs typeface="Arial"/>
              </a:rPr>
              <a:t>(V)</a:t>
            </a:r>
            <a:r>
              <a:rPr sz="600" spc="240" dirty="0">
                <a:solidFill>
                  <a:srgbClr val="0A000A"/>
                </a:solidFill>
                <a:latin typeface="Arial"/>
                <a:cs typeface="Arial"/>
              </a:rPr>
              <a:t> </a:t>
            </a:r>
            <a:r>
              <a:rPr sz="600" spc="75" dirty="0">
                <a:solidFill>
                  <a:srgbClr val="0A000A"/>
                </a:solidFill>
                <a:latin typeface="Arial"/>
                <a:cs typeface="Arial"/>
              </a:rPr>
              <a:t>=</a:t>
            </a:r>
            <a:r>
              <a:rPr sz="600" i="1" spc="75" dirty="0">
                <a:solidFill>
                  <a:srgbClr val="0A000A"/>
                </a:solidFill>
                <a:latin typeface="Verdana"/>
                <a:cs typeface="Verdana"/>
              </a:rPr>
              <a:t>&gt;</a:t>
            </a:r>
            <a:r>
              <a:rPr sz="600" spc="75" dirty="0">
                <a:solidFill>
                  <a:srgbClr val="0A000A"/>
                </a:solidFill>
                <a:latin typeface="Arial"/>
                <a:cs typeface="Arial"/>
              </a:rPr>
              <a:t>r</a:t>
            </a:r>
            <a:r>
              <a:rPr sz="600" spc="-50" dirty="0">
                <a:solidFill>
                  <a:srgbClr val="0A000A"/>
                </a:solidFill>
                <a:latin typeface="Arial"/>
                <a:cs typeface="Arial"/>
              </a:rPr>
              <a:t> </a:t>
            </a:r>
            <a:r>
              <a:rPr sz="600" spc="-60" dirty="0">
                <a:solidFill>
                  <a:srgbClr val="0A000A"/>
                </a:solidFill>
                <a:latin typeface="Arial"/>
                <a:cs typeface="Arial"/>
              </a:rPr>
              <a:t>e</a:t>
            </a:r>
            <a:r>
              <a:rPr sz="600" spc="-50" dirty="0">
                <a:solidFill>
                  <a:srgbClr val="0A000A"/>
                </a:solidFill>
                <a:latin typeface="Arial"/>
                <a:cs typeface="Arial"/>
              </a:rPr>
              <a:t> </a:t>
            </a:r>
            <a:r>
              <a:rPr sz="600" spc="-65" dirty="0">
                <a:solidFill>
                  <a:srgbClr val="0A000A"/>
                </a:solidFill>
                <a:latin typeface="Arial"/>
                <a:cs typeface="Arial"/>
              </a:rPr>
              <a:t>s</a:t>
            </a:r>
            <a:r>
              <a:rPr sz="600" spc="-50" dirty="0">
                <a:solidFill>
                  <a:srgbClr val="0A000A"/>
                </a:solidFill>
                <a:latin typeface="Arial"/>
                <a:cs typeface="Arial"/>
              </a:rPr>
              <a:t> </a:t>
            </a:r>
            <a:r>
              <a:rPr sz="600" spc="-10" dirty="0">
                <a:solidFill>
                  <a:srgbClr val="0A000A"/>
                </a:solidFill>
                <a:latin typeface="Arial"/>
                <a:cs typeface="Arial"/>
              </a:rPr>
              <a:t>p</a:t>
            </a:r>
            <a:r>
              <a:rPr sz="600" spc="-45" dirty="0">
                <a:solidFill>
                  <a:srgbClr val="0A000A"/>
                </a:solidFill>
                <a:latin typeface="Arial"/>
                <a:cs typeface="Arial"/>
              </a:rPr>
              <a:t> </a:t>
            </a:r>
            <a:r>
              <a:rPr sz="600" spc="-25" dirty="0">
                <a:solidFill>
                  <a:srgbClr val="0A000A"/>
                </a:solidFill>
                <a:latin typeface="Arial"/>
                <a:cs typeface="Arial"/>
              </a:rPr>
              <a:t>o</a:t>
            </a:r>
            <a:r>
              <a:rPr sz="600" spc="-50" dirty="0">
                <a:solidFill>
                  <a:srgbClr val="0A000A"/>
                </a:solidFill>
                <a:latin typeface="Arial"/>
                <a:cs typeface="Arial"/>
              </a:rPr>
              <a:t> </a:t>
            </a:r>
            <a:r>
              <a:rPr sz="600" spc="-10" dirty="0">
                <a:solidFill>
                  <a:srgbClr val="0A000A"/>
                </a:solidFill>
                <a:latin typeface="Arial"/>
                <a:cs typeface="Arial"/>
              </a:rPr>
              <a:t>n</a:t>
            </a:r>
            <a:r>
              <a:rPr sz="600" spc="-50" dirty="0">
                <a:solidFill>
                  <a:srgbClr val="0A000A"/>
                </a:solidFill>
                <a:latin typeface="Arial"/>
                <a:cs typeface="Arial"/>
              </a:rPr>
              <a:t> </a:t>
            </a:r>
            <a:r>
              <a:rPr sz="600" spc="-65" dirty="0">
                <a:solidFill>
                  <a:srgbClr val="0A000A"/>
                </a:solidFill>
                <a:latin typeface="Arial"/>
                <a:cs typeface="Arial"/>
              </a:rPr>
              <a:t>s</a:t>
            </a:r>
            <a:r>
              <a:rPr sz="600" spc="-50" dirty="0">
                <a:solidFill>
                  <a:srgbClr val="0A000A"/>
                </a:solidFill>
                <a:latin typeface="Arial"/>
                <a:cs typeface="Arial"/>
              </a:rPr>
              <a:t> </a:t>
            </a:r>
            <a:r>
              <a:rPr sz="600" dirty="0">
                <a:solidFill>
                  <a:srgbClr val="0A000A"/>
                </a:solidFill>
                <a:latin typeface="Arial"/>
                <a:cs typeface="Arial"/>
              </a:rPr>
              <a:t>i</a:t>
            </a:r>
            <a:r>
              <a:rPr sz="600" spc="-45" dirty="0">
                <a:solidFill>
                  <a:srgbClr val="0A000A"/>
                </a:solidFill>
                <a:latin typeface="Arial"/>
                <a:cs typeface="Arial"/>
              </a:rPr>
              <a:t> </a:t>
            </a:r>
            <a:r>
              <a:rPr sz="600" spc="-10" dirty="0">
                <a:solidFill>
                  <a:srgbClr val="0A000A"/>
                </a:solidFill>
                <a:latin typeface="Arial"/>
                <a:cs typeface="Arial"/>
              </a:rPr>
              <a:t>b</a:t>
            </a:r>
            <a:r>
              <a:rPr sz="600" spc="-50" dirty="0">
                <a:solidFill>
                  <a:srgbClr val="0A000A"/>
                </a:solidFill>
                <a:latin typeface="Arial"/>
                <a:cs typeface="Arial"/>
              </a:rPr>
              <a:t> </a:t>
            </a:r>
            <a:r>
              <a:rPr sz="600" dirty="0">
                <a:solidFill>
                  <a:srgbClr val="0A000A"/>
                </a:solidFill>
                <a:latin typeface="Arial"/>
                <a:cs typeface="Arial"/>
              </a:rPr>
              <a:t>l</a:t>
            </a:r>
            <a:r>
              <a:rPr sz="600" spc="-50" dirty="0">
                <a:solidFill>
                  <a:srgbClr val="0A000A"/>
                </a:solidFill>
                <a:latin typeface="Arial"/>
                <a:cs typeface="Arial"/>
              </a:rPr>
              <a:t> </a:t>
            </a:r>
            <a:r>
              <a:rPr sz="600" spc="-60" dirty="0">
                <a:solidFill>
                  <a:srgbClr val="0A000A"/>
                </a:solidFill>
                <a:latin typeface="Arial"/>
                <a:cs typeface="Arial"/>
              </a:rPr>
              <a:t>e</a:t>
            </a:r>
            <a:r>
              <a:rPr sz="600" spc="30" dirty="0">
                <a:solidFill>
                  <a:srgbClr val="0A000A"/>
                </a:solidFill>
                <a:latin typeface="Arial"/>
                <a:cs typeface="Arial"/>
              </a:rPr>
              <a:t> </a:t>
            </a:r>
            <a:r>
              <a:rPr sz="600" dirty="0">
                <a:solidFill>
                  <a:srgbClr val="0A000A"/>
                </a:solidFill>
                <a:latin typeface="Arial"/>
                <a:cs typeface="Arial"/>
              </a:rPr>
              <a:t>(M)</a:t>
            </a:r>
            <a:r>
              <a:rPr sz="600" spc="-45" dirty="0">
                <a:solidFill>
                  <a:srgbClr val="0A000A"/>
                </a:solidFill>
                <a:latin typeface="Arial"/>
                <a:cs typeface="Arial"/>
              </a:rPr>
              <a:t> </a:t>
            </a:r>
            <a:r>
              <a:rPr sz="600" spc="-50" dirty="0">
                <a:solidFill>
                  <a:srgbClr val="0A000A"/>
                </a:solidFill>
                <a:latin typeface="Arial"/>
                <a:cs typeface="Arial"/>
              </a:rPr>
              <a:t>.</a:t>
            </a:r>
            <a:r>
              <a:rPr sz="600" spc="500" dirty="0">
                <a:solidFill>
                  <a:srgbClr val="0A000A"/>
                </a:solidFill>
                <a:latin typeface="Arial"/>
                <a:cs typeface="Arial"/>
              </a:rPr>
              <a:t> </a:t>
            </a:r>
            <a:r>
              <a:rPr sz="600" dirty="0">
                <a:solidFill>
                  <a:srgbClr val="0A000A"/>
                </a:solidFill>
                <a:latin typeface="Arial"/>
                <a:cs typeface="Arial"/>
              </a:rPr>
              <a:t>r</a:t>
            </a:r>
            <a:r>
              <a:rPr sz="600" spc="-95" dirty="0">
                <a:solidFill>
                  <a:srgbClr val="0A000A"/>
                </a:solidFill>
                <a:latin typeface="Arial"/>
                <a:cs typeface="Arial"/>
              </a:rPr>
              <a:t> </a:t>
            </a:r>
            <a:r>
              <a:rPr sz="600" dirty="0">
                <a:solidFill>
                  <a:srgbClr val="0A000A"/>
                </a:solidFill>
                <a:latin typeface="Arial"/>
                <a:cs typeface="Arial"/>
              </a:rPr>
              <a:t>16</a:t>
            </a:r>
            <a:r>
              <a:rPr sz="600" spc="420" dirty="0">
                <a:solidFill>
                  <a:srgbClr val="0A000A"/>
                </a:solidFill>
                <a:latin typeface="Arial"/>
                <a:cs typeface="Arial"/>
              </a:rPr>
              <a:t> </a:t>
            </a:r>
            <a:r>
              <a:rPr sz="600" dirty="0">
                <a:solidFill>
                  <a:srgbClr val="0A000A"/>
                </a:solidFill>
                <a:latin typeface="Arial"/>
                <a:cs typeface="Arial"/>
              </a:rPr>
              <a:t>:</a:t>
            </a:r>
            <a:r>
              <a:rPr sz="600" spc="455" dirty="0">
                <a:solidFill>
                  <a:srgbClr val="0A000A"/>
                </a:solidFill>
                <a:latin typeface="Arial"/>
                <a:cs typeface="Arial"/>
              </a:rPr>
              <a:t> </a:t>
            </a:r>
            <a:r>
              <a:rPr sz="600" spc="60" dirty="0">
                <a:solidFill>
                  <a:srgbClr val="0A000A"/>
                </a:solidFill>
                <a:latin typeface="Arial"/>
                <a:cs typeface="Arial"/>
              </a:rPr>
              <a:t>t</a:t>
            </a:r>
            <a:r>
              <a:rPr sz="600" spc="-45" dirty="0">
                <a:solidFill>
                  <a:srgbClr val="0A000A"/>
                </a:solidFill>
                <a:latin typeface="Arial"/>
                <a:cs typeface="Arial"/>
              </a:rPr>
              <a:t> </a:t>
            </a:r>
            <a:r>
              <a:rPr sz="600" dirty="0">
                <a:solidFill>
                  <a:srgbClr val="0A000A"/>
                </a:solidFill>
                <a:latin typeface="Arial"/>
                <a:cs typeface="Arial"/>
              </a:rPr>
              <a:t>r</a:t>
            </a:r>
            <a:r>
              <a:rPr sz="600" spc="-50" dirty="0">
                <a:solidFill>
                  <a:srgbClr val="0A000A"/>
                </a:solidFill>
                <a:latin typeface="Arial"/>
                <a:cs typeface="Arial"/>
              </a:rPr>
              <a:t> </a:t>
            </a:r>
            <a:r>
              <a:rPr sz="600" dirty="0">
                <a:solidFill>
                  <a:srgbClr val="0A000A"/>
                </a:solidFill>
                <a:latin typeface="Arial"/>
                <a:cs typeface="Arial"/>
              </a:rPr>
              <a:t>i</a:t>
            </a:r>
            <a:r>
              <a:rPr sz="600" spc="-50" dirty="0">
                <a:solidFill>
                  <a:srgbClr val="0A000A"/>
                </a:solidFill>
                <a:latin typeface="Arial"/>
                <a:cs typeface="Arial"/>
              </a:rPr>
              <a:t> </a:t>
            </a:r>
            <a:r>
              <a:rPr sz="600" spc="-60" dirty="0">
                <a:solidFill>
                  <a:srgbClr val="0A000A"/>
                </a:solidFill>
                <a:latin typeface="Arial"/>
                <a:cs typeface="Arial"/>
              </a:rPr>
              <a:t>e</a:t>
            </a:r>
            <a:r>
              <a:rPr sz="600" spc="-50" dirty="0">
                <a:solidFill>
                  <a:srgbClr val="0A000A"/>
                </a:solidFill>
                <a:latin typeface="Arial"/>
                <a:cs typeface="Arial"/>
              </a:rPr>
              <a:t> </a:t>
            </a:r>
            <a:r>
              <a:rPr sz="600" dirty="0">
                <a:solidFill>
                  <a:srgbClr val="0A000A"/>
                </a:solidFill>
                <a:latin typeface="Arial"/>
                <a:cs typeface="Arial"/>
              </a:rPr>
              <a:t>d</a:t>
            </a:r>
            <a:r>
              <a:rPr sz="600" spc="305" dirty="0">
                <a:solidFill>
                  <a:srgbClr val="0A000A"/>
                </a:solidFill>
                <a:latin typeface="Arial"/>
                <a:cs typeface="Arial"/>
              </a:rPr>
              <a:t> </a:t>
            </a:r>
            <a:r>
              <a:rPr sz="600" spc="60" dirty="0">
                <a:solidFill>
                  <a:srgbClr val="0A000A"/>
                </a:solidFill>
                <a:latin typeface="Arial"/>
                <a:cs typeface="Arial"/>
              </a:rPr>
              <a:t>t</a:t>
            </a:r>
            <a:r>
              <a:rPr sz="600" spc="-45" dirty="0">
                <a:solidFill>
                  <a:srgbClr val="0A000A"/>
                </a:solidFill>
                <a:latin typeface="Arial"/>
                <a:cs typeface="Arial"/>
              </a:rPr>
              <a:t> </a:t>
            </a:r>
            <a:r>
              <a:rPr sz="600" dirty="0">
                <a:solidFill>
                  <a:srgbClr val="0A000A"/>
                </a:solidFill>
                <a:latin typeface="Arial"/>
                <a:cs typeface="Arial"/>
              </a:rPr>
              <a:t>o</a:t>
            </a:r>
            <a:r>
              <a:rPr sz="600" spc="305" dirty="0">
                <a:solidFill>
                  <a:srgbClr val="0A000A"/>
                </a:solidFill>
                <a:latin typeface="Arial"/>
                <a:cs typeface="Arial"/>
              </a:rPr>
              <a:t> </a:t>
            </a:r>
            <a:r>
              <a:rPr sz="600" spc="-10" dirty="0">
                <a:solidFill>
                  <a:srgbClr val="0A000A"/>
                </a:solidFill>
                <a:latin typeface="Arial"/>
                <a:cs typeface="Arial"/>
              </a:rPr>
              <a:t>b</a:t>
            </a:r>
            <a:r>
              <a:rPr sz="600" spc="-50" dirty="0">
                <a:solidFill>
                  <a:srgbClr val="0A000A"/>
                </a:solidFill>
                <a:latin typeface="Arial"/>
                <a:cs typeface="Arial"/>
              </a:rPr>
              <a:t> </a:t>
            </a:r>
            <a:r>
              <a:rPr sz="600" dirty="0">
                <a:solidFill>
                  <a:srgbClr val="0A000A"/>
                </a:solidFill>
                <a:latin typeface="Arial"/>
                <a:cs typeface="Arial"/>
              </a:rPr>
              <a:t>r</a:t>
            </a:r>
            <a:r>
              <a:rPr sz="600" spc="-50" dirty="0">
                <a:solidFill>
                  <a:srgbClr val="0A000A"/>
                </a:solidFill>
                <a:latin typeface="Arial"/>
                <a:cs typeface="Arial"/>
              </a:rPr>
              <a:t> </a:t>
            </a:r>
            <a:r>
              <a:rPr sz="600" spc="-40" dirty="0">
                <a:solidFill>
                  <a:srgbClr val="0A000A"/>
                </a:solidFill>
                <a:latin typeface="Arial"/>
                <a:cs typeface="Arial"/>
              </a:rPr>
              <a:t>a</a:t>
            </a:r>
            <a:r>
              <a:rPr sz="600" spc="-45" dirty="0">
                <a:solidFill>
                  <a:srgbClr val="0A000A"/>
                </a:solidFill>
                <a:latin typeface="Arial"/>
                <a:cs typeface="Arial"/>
              </a:rPr>
              <a:t> </a:t>
            </a:r>
            <a:r>
              <a:rPr sz="600" dirty="0">
                <a:solidFill>
                  <a:srgbClr val="0A000A"/>
                </a:solidFill>
                <a:latin typeface="Arial"/>
                <a:cs typeface="Arial"/>
              </a:rPr>
              <a:t>k</a:t>
            </a:r>
            <a:r>
              <a:rPr sz="600" spc="-50" dirty="0">
                <a:solidFill>
                  <a:srgbClr val="0A000A"/>
                </a:solidFill>
                <a:latin typeface="Arial"/>
                <a:cs typeface="Arial"/>
              </a:rPr>
              <a:t> </a:t>
            </a:r>
            <a:r>
              <a:rPr sz="600" spc="-60" dirty="0">
                <a:solidFill>
                  <a:srgbClr val="0A000A"/>
                </a:solidFill>
                <a:latin typeface="Arial"/>
                <a:cs typeface="Arial"/>
              </a:rPr>
              <a:t>e</a:t>
            </a:r>
            <a:r>
              <a:rPr sz="600" spc="20" dirty="0">
                <a:solidFill>
                  <a:srgbClr val="0A000A"/>
                </a:solidFill>
                <a:latin typeface="Arial"/>
                <a:cs typeface="Arial"/>
              </a:rPr>
              <a:t> </a:t>
            </a:r>
            <a:r>
              <a:rPr sz="600" spc="70" dirty="0">
                <a:solidFill>
                  <a:srgbClr val="0A000A"/>
                </a:solidFill>
                <a:latin typeface="Arial"/>
                <a:cs typeface="Arial"/>
              </a:rPr>
              <a:t>(P)</a:t>
            </a:r>
            <a:r>
              <a:rPr sz="600" spc="10" dirty="0">
                <a:solidFill>
                  <a:srgbClr val="0A000A"/>
                </a:solidFill>
                <a:latin typeface="Arial"/>
                <a:cs typeface="Arial"/>
              </a:rPr>
              <a:t> </a:t>
            </a:r>
            <a:r>
              <a:rPr sz="600" dirty="0">
                <a:solidFill>
                  <a:srgbClr val="0A000A"/>
                </a:solidFill>
                <a:latin typeface="Arial"/>
                <a:cs typeface="Arial"/>
              </a:rPr>
              <a:t>,</a:t>
            </a:r>
            <a:r>
              <a:rPr sz="600" spc="415" dirty="0">
                <a:solidFill>
                  <a:srgbClr val="0A000A"/>
                </a:solidFill>
                <a:latin typeface="Arial"/>
                <a:cs typeface="Arial"/>
              </a:rPr>
              <a:t> </a:t>
            </a:r>
            <a:r>
              <a:rPr sz="600" spc="-10" dirty="0">
                <a:solidFill>
                  <a:srgbClr val="0A000A"/>
                </a:solidFill>
                <a:latin typeface="Arial"/>
                <a:cs typeface="Arial"/>
              </a:rPr>
              <a:t>u</a:t>
            </a:r>
            <a:r>
              <a:rPr sz="600" spc="-75" dirty="0">
                <a:solidFill>
                  <a:srgbClr val="0A000A"/>
                </a:solidFill>
                <a:latin typeface="Arial"/>
                <a:cs typeface="Arial"/>
              </a:rPr>
              <a:t> </a:t>
            </a:r>
            <a:r>
              <a:rPr sz="600" spc="-65" dirty="0">
                <a:solidFill>
                  <a:srgbClr val="0A000A"/>
                </a:solidFill>
                <a:latin typeface="Arial"/>
                <a:cs typeface="Arial"/>
              </a:rPr>
              <a:t>s</a:t>
            </a:r>
            <a:r>
              <a:rPr sz="600" spc="-75" dirty="0">
                <a:solidFill>
                  <a:srgbClr val="0A000A"/>
                </a:solidFill>
                <a:latin typeface="Arial"/>
                <a:cs typeface="Arial"/>
              </a:rPr>
              <a:t> </a:t>
            </a:r>
            <a:r>
              <a:rPr sz="600" spc="-60" dirty="0">
                <a:solidFill>
                  <a:srgbClr val="0A000A"/>
                </a:solidFill>
                <a:latin typeface="Arial"/>
                <a:cs typeface="Arial"/>
              </a:rPr>
              <a:t>e</a:t>
            </a:r>
            <a:r>
              <a:rPr sz="600" spc="-75" dirty="0">
                <a:solidFill>
                  <a:srgbClr val="0A000A"/>
                </a:solidFill>
                <a:latin typeface="Arial"/>
                <a:cs typeface="Arial"/>
              </a:rPr>
              <a:t> </a:t>
            </a:r>
            <a:r>
              <a:rPr sz="600" dirty="0">
                <a:solidFill>
                  <a:srgbClr val="0A000A"/>
                </a:solidFill>
                <a:latin typeface="Arial"/>
                <a:cs typeface="Arial"/>
              </a:rPr>
              <a:t>r </a:t>
            </a:r>
            <a:r>
              <a:rPr sz="600" spc="50" dirty="0">
                <a:solidFill>
                  <a:srgbClr val="0A000A"/>
                </a:solidFill>
                <a:latin typeface="Arial"/>
                <a:cs typeface="Arial"/>
              </a:rPr>
              <a:t>(P</a:t>
            </a:r>
            <a:r>
              <a:rPr sz="600" spc="-80" dirty="0">
                <a:solidFill>
                  <a:srgbClr val="0A000A"/>
                </a:solidFill>
                <a:latin typeface="Arial"/>
                <a:cs typeface="Arial"/>
              </a:rPr>
              <a:t> </a:t>
            </a:r>
            <a:r>
              <a:rPr sz="600" dirty="0">
                <a:solidFill>
                  <a:srgbClr val="0A000A"/>
                </a:solidFill>
                <a:latin typeface="Arial"/>
                <a:cs typeface="Arial"/>
              </a:rPr>
              <a:t>,</a:t>
            </a:r>
            <a:r>
              <a:rPr sz="600" spc="315" dirty="0">
                <a:solidFill>
                  <a:srgbClr val="0A000A"/>
                </a:solidFill>
                <a:latin typeface="Arial"/>
                <a:cs typeface="Arial"/>
              </a:rPr>
              <a:t> </a:t>
            </a:r>
            <a:r>
              <a:rPr sz="600" spc="60" dirty="0">
                <a:solidFill>
                  <a:srgbClr val="0A000A"/>
                </a:solidFill>
                <a:latin typeface="Arial"/>
                <a:cs typeface="Arial"/>
              </a:rPr>
              <a:t>V)</a:t>
            </a:r>
            <a:r>
              <a:rPr sz="600" spc="10" dirty="0">
                <a:solidFill>
                  <a:srgbClr val="0A000A"/>
                </a:solidFill>
                <a:latin typeface="Arial"/>
                <a:cs typeface="Arial"/>
              </a:rPr>
              <a:t> </a:t>
            </a:r>
            <a:r>
              <a:rPr sz="600" spc="80" dirty="0">
                <a:solidFill>
                  <a:srgbClr val="0A000A"/>
                </a:solidFill>
                <a:latin typeface="Arial"/>
                <a:cs typeface="Arial"/>
              </a:rPr>
              <a:t>,</a:t>
            </a:r>
            <a:r>
              <a:rPr sz="600" spc="80" dirty="0">
                <a:solidFill>
                  <a:srgbClr val="0A000A"/>
                </a:solidFill>
                <a:latin typeface="Calibri"/>
                <a:cs typeface="Calibri"/>
              </a:rPr>
              <a:t>−</a:t>
            </a:r>
            <a:r>
              <a:rPr sz="600" spc="80" dirty="0">
                <a:solidFill>
                  <a:srgbClr val="0A000A"/>
                </a:solidFill>
                <a:latin typeface="Arial"/>
                <a:cs typeface="Arial"/>
              </a:rPr>
              <a:t>w</a:t>
            </a:r>
            <a:r>
              <a:rPr sz="600" spc="-95" dirty="0">
                <a:solidFill>
                  <a:srgbClr val="0A000A"/>
                </a:solidFill>
                <a:latin typeface="Arial"/>
                <a:cs typeface="Arial"/>
              </a:rPr>
              <a:t> </a:t>
            </a:r>
            <a:r>
              <a:rPr sz="600" spc="55" dirty="0">
                <a:solidFill>
                  <a:srgbClr val="0A000A"/>
                </a:solidFill>
                <a:latin typeface="Arial"/>
                <a:cs typeface="Arial"/>
              </a:rPr>
              <a:t>orkin</a:t>
            </a:r>
            <a:r>
              <a:rPr sz="600" spc="-90" dirty="0">
                <a:solidFill>
                  <a:srgbClr val="0A000A"/>
                </a:solidFill>
                <a:latin typeface="Arial"/>
                <a:cs typeface="Arial"/>
              </a:rPr>
              <a:t> </a:t>
            </a:r>
            <a:r>
              <a:rPr sz="600" spc="-20" dirty="0">
                <a:solidFill>
                  <a:srgbClr val="0A000A"/>
                </a:solidFill>
                <a:latin typeface="Arial"/>
                <a:cs typeface="Arial"/>
              </a:rPr>
              <a:t>g </a:t>
            </a:r>
            <a:r>
              <a:rPr sz="600" spc="65" dirty="0">
                <a:solidFill>
                  <a:srgbClr val="0A000A"/>
                </a:solidFill>
                <a:latin typeface="Arial"/>
                <a:cs typeface="Arial"/>
              </a:rPr>
              <a:t>(V)</a:t>
            </a:r>
            <a:r>
              <a:rPr sz="600" spc="220" dirty="0">
                <a:solidFill>
                  <a:srgbClr val="0A000A"/>
                </a:solidFill>
                <a:latin typeface="Arial"/>
                <a:cs typeface="Arial"/>
              </a:rPr>
              <a:t> </a:t>
            </a:r>
            <a:r>
              <a:rPr sz="600" spc="65" dirty="0">
                <a:solidFill>
                  <a:srgbClr val="0A000A"/>
                </a:solidFill>
                <a:latin typeface="Arial"/>
                <a:cs typeface="Arial"/>
              </a:rPr>
              <a:t>=</a:t>
            </a:r>
            <a:r>
              <a:rPr sz="600" i="1" spc="65" dirty="0">
                <a:solidFill>
                  <a:srgbClr val="0A000A"/>
                </a:solidFill>
                <a:latin typeface="Verdana"/>
                <a:cs typeface="Verdana"/>
              </a:rPr>
              <a:t>&gt;</a:t>
            </a:r>
            <a:r>
              <a:rPr sz="600" spc="65" dirty="0">
                <a:solidFill>
                  <a:srgbClr val="0A000A"/>
                </a:solidFill>
                <a:latin typeface="Arial"/>
                <a:cs typeface="Arial"/>
              </a:rPr>
              <a:t>c</a:t>
            </a:r>
            <a:r>
              <a:rPr sz="600" spc="-50" dirty="0">
                <a:solidFill>
                  <a:srgbClr val="0A000A"/>
                </a:solidFill>
                <a:latin typeface="Arial"/>
                <a:cs typeface="Arial"/>
              </a:rPr>
              <a:t> </a:t>
            </a:r>
            <a:r>
              <a:rPr sz="600" spc="-40" dirty="0">
                <a:solidFill>
                  <a:srgbClr val="0A000A"/>
                </a:solidFill>
                <a:latin typeface="Arial"/>
                <a:cs typeface="Arial"/>
              </a:rPr>
              <a:t>a</a:t>
            </a:r>
            <a:r>
              <a:rPr sz="600" spc="-45" dirty="0">
                <a:solidFill>
                  <a:srgbClr val="0A000A"/>
                </a:solidFill>
                <a:latin typeface="Arial"/>
                <a:cs typeface="Arial"/>
              </a:rPr>
              <a:t> </a:t>
            </a:r>
            <a:r>
              <a:rPr sz="600" dirty="0">
                <a:solidFill>
                  <a:srgbClr val="0A000A"/>
                </a:solidFill>
                <a:latin typeface="Arial"/>
                <a:cs typeface="Arial"/>
              </a:rPr>
              <a:t>r</a:t>
            </a:r>
            <a:r>
              <a:rPr sz="600" spc="-50" dirty="0">
                <a:solidFill>
                  <a:srgbClr val="0A000A"/>
                </a:solidFill>
                <a:latin typeface="Arial"/>
                <a:cs typeface="Arial"/>
              </a:rPr>
              <a:t> </a:t>
            </a:r>
            <a:r>
              <a:rPr sz="600" spc="-60" dirty="0">
                <a:solidFill>
                  <a:srgbClr val="0A000A"/>
                </a:solidFill>
                <a:latin typeface="Arial"/>
                <a:cs typeface="Arial"/>
              </a:rPr>
              <a:t>e</a:t>
            </a:r>
            <a:r>
              <a:rPr sz="600" spc="-50" dirty="0">
                <a:solidFill>
                  <a:srgbClr val="0A000A"/>
                </a:solidFill>
                <a:latin typeface="Arial"/>
                <a:cs typeface="Arial"/>
              </a:rPr>
              <a:t> </a:t>
            </a:r>
            <a:r>
              <a:rPr sz="600" dirty="0">
                <a:solidFill>
                  <a:srgbClr val="0A000A"/>
                </a:solidFill>
                <a:latin typeface="Arial"/>
                <a:cs typeface="Arial"/>
              </a:rPr>
              <a:t>f</a:t>
            </a:r>
            <a:r>
              <a:rPr sz="600" spc="-50" dirty="0">
                <a:solidFill>
                  <a:srgbClr val="0A000A"/>
                </a:solidFill>
                <a:latin typeface="Arial"/>
                <a:cs typeface="Arial"/>
              </a:rPr>
              <a:t> </a:t>
            </a:r>
            <a:r>
              <a:rPr sz="600" spc="-10" dirty="0">
                <a:solidFill>
                  <a:srgbClr val="0A000A"/>
                </a:solidFill>
                <a:latin typeface="Arial"/>
                <a:cs typeface="Arial"/>
              </a:rPr>
              <a:t>u</a:t>
            </a:r>
            <a:r>
              <a:rPr sz="600" spc="-45" dirty="0">
                <a:solidFill>
                  <a:srgbClr val="0A000A"/>
                </a:solidFill>
                <a:latin typeface="Arial"/>
                <a:cs typeface="Arial"/>
              </a:rPr>
              <a:t> </a:t>
            </a:r>
            <a:r>
              <a:rPr sz="600" dirty="0">
                <a:solidFill>
                  <a:srgbClr val="0A000A"/>
                </a:solidFill>
                <a:latin typeface="Arial"/>
                <a:cs typeface="Arial"/>
              </a:rPr>
              <a:t>l</a:t>
            </a:r>
            <a:r>
              <a:rPr sz="600" spc="20" dirty="0">
                <a:solidFill>
                  <a:srgbClr val="0A000A"/>
                </a:solidFill>
                <a:latin typeface="Arial"/>
                <a:cs typeface="Arial"/>
              </a:rPr>
              <a:t> </a:t>
            </a:r>
            <a:r>
              <a:rPr sz="600" spc="50" dirty="0">
                <a:solidFill>
                  <a:srgbClr val="0A000A"/>
                </a:solidFill>
                <a:latin typeface="Arial"/>
                <a:cs typeface="Arial"/>
              </a:rPr>
              <a:t>(P</a:t>
            </a:r>
            <a:r>
              <a:rPr sz="600" spc="-65" dirty="0">
                <a:solidFill>
                  <a:srgbClr val="0A000A"/>
                </a:solidFill>
                <a:latin typeface="Arial"/>
                <a:cs typeface="Arial"/>
              </a:rPr>
              <a:t> </a:t>
            </a:r>
            <a:r>
              <a:rPr sz="600" dirty="0">
                <a:solidFill>
                  <a:srgbClr val="0A000A"/>
                </a:solidFill>
                <a:latin typeface="Arial"/>
                <a:cs typeface="Arial"/>
              </a:rPr>
              <a:t>)</a:t>
            </a:r>
            <a:r>
              <a:rPr sz="600" spc="-50" dirty="0">
                <a:solidFill>
                  <a:srgbClr val="0A000A"/>
                </a:solidFill>
                <a:latin typeface="Arial"/>
                <a:cs typeface="Arial"/>
              </a:rPr>
              <a:t> .</a:t>
            </a:r>
            <a:endParaRPr sz="600" dirty="0">
              <a:latin typeface="Arial"/>
              <a:cs typeface="Arial"/>
            </a:endParaRPr>
          </a:p>
          <a:p>
            <a:pPr marL="17145">
              <a:lnSpc>
                <a:spcPts val="665"/>
              </a:lnSpc>
            </a:pPr>
            <a:r>
              <a:rPr sz="600" dirty="0">
                <a:solidFill>
                  <a:srgbClr val="0A000A"/>
                </a:solidFill>
                <a:latin typeface="Arial"/>
                <a:cs typeface="Arial"/>
              </a:rPr>
              <a:t>r</a:t>
            </a:r>
            <a:r>
              <a:rPr sz="600" spc="-85" dirty="0">
                <a:solidFill>
                  <a:srgbClr val="0A000A"/>
                </a:solidFill>
                <a:latin typeface="Arial"/>
                <a:cs typeface="Arial"/>
              </a:rPr>
              <a:t> </a:t>
            </a:r>
            <a:r>
              <a:rPr sz="600" dirty="0">
                <a:solidFill>
                  <a:srgbClr val="0A000A"/>
                </a:solidFill>
                <a:latin typeface="Arial"/>
                <a:cs typeface="Arial"/>
              </a:rPr>
              <a:t>17</a:t>
            </a:r>
            <a:r>
              <a:rPr sz="600" spc="484" dirty="0">
                <a:solidFill>
                  <a:srgbClr val="0A000A"/>
                </a:solidFill>
                <a:latin typeface="Arial"/>
                <a:cs typeface="Arial"/>
              </a:rPr>
              <a:t> </a:t>
            </a:r>
            <a:r>
              <a:rPr sz="600" dirty="0">
                <a:solidFill>
                  <a:srgbClr val="0A000A"/>
                </a:solidFill>
                <a:latin typeface="Arial"/>
                <a:cs typeface="Arial"/>
              </a:rPr>
              <a:t>:</a:t>
            </a:r>
            <a:r>
              <a:rPr sz="600" spc="470" dirty="0">
                <a:solidFill>
                  <a:srgbClr val="0A000A"/>
                </a:solidFill>
                <a:latin typeface="Arial"/>
                <a:cs typeface="Arial"/>
              </a:rPr>
              <a:t> </a:t>
            </a:r>
            <a:r>
              <a:rPr sz="600" dirty="0">
                <a:solidFill>
                  <a:srgbClr val="0A000A"/>
                </a:solidFill>
                <a:latin typeface="Arial"/>
                <a:cs typeface="Arial"/>
              </a:rPr>
              <a:t>mechanic</a:t>
            </a:r>
            <a:r>
              <a:rPr sz="600" spc="-15" dirty="0">
                <a:solidFill>
                  <a:srgbClr val="0A000A"/>
                </a:solidFill>
                <a:latin typeface="Arial"/>
                <a:cs typeface="Arial"/>
              </a:rPr>
              <a:t> </a:t>
            </a:r>
            <a:r>
              <a:rPr sz="600" dirty="0">
                <a:solidFill>
                  <a:srgbClr val="0A000A"/>
                </a:solidFill>
                <a:latin typeface="Arial"/>
                <a:cs typeface="Arial"/>
              </a:rPr>
              <a:t>(M)</a:t>
            </a:r>
            <a:r>
              <a:rPr sz="600" spc="30" dirty="0">
                <a:solidFill>
                  <a:srgbClr val="0A000A"/>
                </a:solidFill>
                <a:latin typeface="Arial"/>
                <a:cs typeface="Arial"/>
              </a:rPr>
              <a:t> </a:t>
            </a:r>
            <a:r>
              <a:rPr sz="600" dirty="0">
                <a:solidFill>
                  <a:srgbClr val="0A000A"/>
                </a:solidFill>
                <a:latin typeface="Arial"/>
                <a:cs typeface="Arial"/>
              </a:rPr>
              <a:t>,</a:t>
            </a:r>
            <a:r>
              <a:rPr sz="600" spc="475" dirty="0">
                <a:solidFill>
                  <a:srgbClr val="0A000A"/>
                </a:solidFill>
                <a:latin typeface="Arial"/>
                <a:cs typeface="Arial"/>
              </a:rPr>
              <a:t> </a:t>
            </a:r>
            <a:r>
              <a:rPr sz="600" spc="-25" dirty="0">
                <a:solidFill>
                  <a:srgbClr val="0A000A"/>
                </a:solidFill>
                <a:latin typeface="Arial"/>
                <a:cs typeface="Arial"/>
              </a:rPr>
              <a:t>c</a:t>
            </a:r>
            <a:r>
              <a:rPr sz="600" spc="-70" dirty="0">
                <a:solidFill>
                  <a:srgbClr val="0A000A"/>
                </a:solidFill>
                <a:latin typeface="Arial"/>
                <a:cs typeface="Arial"/>
              </a:rPr>
              <a:t> </a:t>
            </a:r>
            <a:r>
              <a:rPr sz="600" dirty="0">
                <a:solidFill>
                  <a:srgbClr val="0A000A"/>
                </a:solidFill>
                <a:latin typeface="Arial"/>
                <a:cs typeface="Arial"/>
              </a:rPr>
              <a:t>l</a:t>
            </a:r>
            <a:r>
              <a:rPr sz="600" spc="-70" dirty="0">
                <a:solidFill>
                  <a:srgbClr val="0A000A"/>
                </a:solidFill>
                <a:latin typeface="Arial"/>
                <a:cs typeface="Arial"/>
              </a:rPr>
              <a:t> </a:t>
            </a:r>
            <a:r>
              <a:rPr sz="600" spc="-40" dirty="0">
                <a:solidFill>
                  <a:srgbClr val="0A000A"/>
                </a:solidFill>
                <a:latin typeface="Arial"/>
                <a:cs typeface="Arial"/>
              </a:rPr>
              <a:t>a</a:t>
            </a:r>
            <a:r>
              <a:rPr sz="600" spc="-70" dirty="0">
                <a:solidFill>
                  <a:srgbClr val="0A000A"/>
                </a:solidFill>
                <a:latin typeface="Arial"/>
                <a:cs typeface="Arial"/>
              </a:rPr>
              <a:t> </a:t>
            </a:r>
            <a:r>
              <a:rPr sz="600" dirty="0">
                <a:solidFill>
                  <a:srgbClr val="0A000A"/>
                </a:solidFill>
                <a:latin typeface="Arial"/>
                <a:cs typeface="Arial"/>
              </a:rPr>
              <a:t>i</a:t>
            </a:r>
            <a:r>
              <a:rPr sz="600" spc="-70" dirty="0">
                <a:solidFill>
                  <a:srgbClr val="0A000A"/>
                </a:solidFill>
                <a:latin typeface="Arial"/>
                <a:cs typeface="Arial"/>
              </a:rPr>
              <a:t> </a:t>
            </a:r>
            <a:r>
              <a:rPr sz="600" dirty="0">
                <a:solidFill>
                  <a:srgbClr val="0A000A"/>
                </a:solidFill>
                <a:latin typeface="Arial"/>
                <a:cs typeface="Arial"/>
              </a:rPr>
              <a:t>m</a:t>
            </a:r>
            <a:r>
              <a:rPr sz="600" spc="15" dirty="0">
                <a:solidFill>
                  <a:srgbClr val="0A000A"/>
                </a:solidFill>
                <a:latin typeface="Arial"/>
                <a:cs typeface="Arial"/>
              </a:rPr>
              <a:t> </a:t>
            </a:r>
            <a:r>
              <a:rPr sz="600" dirty="0">
                <a:solidFill>
                  <a:srgbClr val="0A000A"/>
                </a:solidFill>
                <a:latin typeface="Arial"/>
                <a:cs typeface="Arial"/>
              </a:rPr>
              <a:t>(M,</a:t>
            </a:r>
            <a:r>
              <a:rPr sz="600" spc="170" dirty="0">
                <a:solidFill>
                  <a:srgbClr val="0A000A"/>
                </a:solidFill>
                <a:latin typeface="Arial"/>
                <a:cs typeface="Arial"/>
              </a:rPr>
              <a:t>  </a:t>
            </a:r>
            <a:r>
              <a:rPr sz="600" spc="-10" dirty="0">
                <a:solidFill>
                  <a:srgbClr val="0A000A"/>
                </a:solidFill>
                <a:latin typeface="Arial"/>
                <a:cs typeface="Arial"/>
              </a:rPr>
              <a:t>d</a:t>
            </a:r>
            <a:r>
              <a:rPr sz="600" spc="-50" dirty="0">
                <a:solidFill>
                  <a:srgbClr val="0A000A"/>
                </a:solidFill>
                <a:latin typeface="Arial"/>
                <a:cs typeface="Arial"/>
              </a:rPr>
              <a:t> </a:t>
            </a:r>
            <a:r>
              <a:rPr sz="600" spc="-60" dirty="0">
                <a:solidFill>
                  <a:srgbClr val="0A000A"/>
                </a:solidFill>
                <a:latin typeface="Arial"/>
                <a:cs typeface="Arial"/>
              </a:rPr>
              <a:t>e</a:t>
            </a:r>
            <a:r>
              <a:rPr sz="600" spc="-50" dirty="0">
                <a:solidFill>
                  <a:srgbClr val="0A000A"/>
                </a:solidFill>
                <a:latin typeface="Arial"/>
                <a:cs typeface="Arial"/>
              </a:rPr>
              <a:t> </a:t>
            </a:r>
            <a:r>
              <a:rPr sz="600" dirty="0">
                <a:solidFill>
                  <a:srgbClr val="0A000A"/>
                </a:solidFill>
                <a:latin typeface="Arial"/>
                <a:cs typeface="Arial"/>
              </a:rPr>
              <a:t>f</a:t>
            </a:r>
            <a:r>
              <a:rPr sz="600" spc="-55" dirty="0">
                <a:solidFill>
                  <a:srgbClr val="0A000A"/>
                </a:solidFill>
                <a:latin typeface="Arial"/>
                <a:cs typeface="Arial"/>
              </a:rPr>
              <a:t> </a:t>
            </a:r>
            <a:r>
              <a:rPr sz="600" spc="-60" dirty="0">
                <a:solidFill>
                  <a:srgbClr val="0A000A"/>
                </a:solidFill>
                <a:latin typeface="Arial"/>
                <a:cs typeface="Arial"/>
              </a:rPr>
              <a:t>e</a:t>
            </a:r>
            <a:r>
              <a:rPr sz="600" spc="-50" dirty="0">
                <a:solidFill>
                  <a:srgbClr val="0A000A"/>
                </a:solidFill>
                <a:latin typeface="Arial"/>
                <a:cs typeface="Arial"/>
              </a:rPr>
              <a:t> </a:t>
            </a:r>
            <a:r>
              <a:rPr sz="600" spc="-25" dirty="0">
                <a:solidFill>
                  <a:srgbClr val="0A000A"/>
                </a:solidFill>
                <a:latin typeface="Arial"/>
                <a:cs typeface="Arial"/>
              </a:rPr>
              <a:t>c</a:t>
            </a:r>
            <a:r>
              <a:rPr sz="600" spc="-55" dirty="0">
                <a:solidFill>
                  <a:srgbClr val="0A000A"/>
                </a:solidFill>
                <a:latin typeface="Arial"/>
                <a:cs typeface="Arial"/>
              </a:rPr>
              <a:t> </a:t>
            </a:r>
            <a:r>
              <a:rPr sz="600" spc="60" dirty="0">
                <a:solidFill>
                  <a:srgbClr val="0A000A"/>
                </a:solidFill>
                <a:latin typeface="Arial"/>
                <a:cs typeface="Arial"/>
              </a:rPr>
              <a:t>t</a:t>
            </a:r>
            <a:r>
              <a:rPr sz="600" spc="25" dirty="0">
                <a:solidFill>
                  <a:srgbClr val="0A000A"/>
                </a:solidFill>
                <a:latin typeface="Arial"/>
                <a:cs typeface="Arial"/>
              </a:rPr>
              <a:t> </a:t>
            </a:r>
            <a:r>
              <a:rPr sz="600" spc="85" dirty="0">
                <a:solidFill>
                  <a:srgbClr val="0A000A"/>
                </a:solidFill>
                <a:latin typeface="Arial"/>
                <a:cs typeface="Arial"/>
              </a:rPr>
              <a:t>(V))</a:t>
            </a:r>
            <a:r>
              <a:rPr sz="600" spc="295" dirty="0">
                <a:solidFill>
                  <a:srgbClr val="0A000A"/>
                </a:solidFill>
                <a:latin typeface="Arial"/>
                <a:cs typeface="Arial"/>
              </a:rPr>
              <a:t> </a:t>
            </a:r>
            <a:r>
              <a:rPr sz="600" spc="114" dirty="0">
                <a:solidFill>
                  <a:srgbClr val="0A000A"/>
                </a:solidFill>
                <a:latin typeface="Arial"/>
                <a:cs typeface="Arial"/>
              </a:rPr>
              <a:t>=</a:t>
            </a:r>
            <a:r>
              <a:rPr sz="600" i="1" spc="114" dirty="0">
                <a:solidFill>
                  <a:srgbClr val="0A000A"/>
                </a:solidFill>
                <a:latin typeface="Verdana"/>
                <a:cs typeface="Verdana"/>
              </a:rPr>
              <a:t>&gt;</a:t>
            </a:r>
            <a:r>
              <a:rPr sz="600" spc="114" dirty="0">
                <a:solidFill>
                  <a:srgbClr val="0A000A"/>
                </a:solidFill>
                <a:latin typeface="Calibri"/>
                <a:cs typeface="Calibri"/>
              </a:rPr>
              <a:t>−</a:t>
            </a:r>
            <a:r>
              <a:rPr sz="600" spc="114" dirty="0">
                <a:solidFill>
                  <a:srgbClr val="0A000A"/>
                </a:solidFill>
                <a:latin typeface="Arial"/>
                <a:cs typeface="Arial"/>
              </a:rPr>
              <a:t>w</a:t>
            </a:r>
            <a:r>
              <a:rPr sz="600" spc="-80" dirty="0">
                <a:solidFill>
                  <a:srgbClr val="0A000A"/>
                </a:solidFill>
                <a:latin typeface="Arial"/>
                <a:cs typeface="Arial"/>
              </a:rPr>
              <a:t> </a:t>
            </a:r>
            <a:r>
              <a:rPr sz="600" spc="55" dirty="0">
                <a:solidFill>
                  <a:srgbClr val="0A000A"/>
                </a:solidFill>
                <a:latin typeface="Arial"/>
                <a:cs typeface="Arial"/>
              </a:rPr>
              <a:t>orking</a:t>
            </a:r>
            <a:r>
              <a:rPr sz="600" spc="-5" dirty="0">
                <a:solidFill>
                  <a:srgbClr val="0A000A"/>
                </a:solidFill>
                <a:latin typeface="Arial"/>
                <a:cs typeface="Arial"/>
              </a:rPr>
              <a:t> </a:t>
            </a:r>
            <a:r>
              <a:rPr sz="600" spc="55" dirty="0">
                <a:solidFill>
                  <a:srgbClr val="0A000A"/>
                </a:solidFill>
                <a:latin typeface="Arial"/>
                <a:cs typeface="Arial"/>
              </a:rPr>
              <a:t>(V</a:t>
            </a:r>
            <a:r>
              <a:rPr sz="600" spc="-60" dirty="0">
                <a:solidFill>
                  <a:srgbClr val="0A000A"/>
                </a:solidFill>
                <a:latin typeface="Arial"/>
                <a:cs typeface="Arial"/>
              </a:rPr>
              <a:t> </a:t>
            </a:r>
            <a:r>
              <a:rPr sz="600" dirty="0">
                <a:solidFill>
                  <a:srgbClr val="0A000A"/>
                </a:solidFill>
                <a:latin typeface="Arial"/>
                <a:cs typeface="Arial"/>
              </a:rPr>
              <a:t>)</a:t>
            </a:r>
            <a:r>
              <a:rPr sz="600" spc="-35" dirty="0">
                <a:solidFill>
                  <a:srgbClr val="0A000A"/>
                </a:solidFill>
                <a:latin typeface="Arial"/>
                <a:cs typeface="Arial"/>
              </a:rPr>
              <a:t> </a:t>
            </a:r>
            <a:r>
              <a:rPr sz="600" spc="-50" dirty="0">
                <a:solidFill>
                  <a:srgbClr val="0A000A"/>
                </a:solidFill>
                <a:latin typeface="Arial"/>
                <a:cs typeface="Arial"/>
              </a:rPr>
              <a:t>.</a:t>
            </a:r>
            <a:endParaRPr sz="600" dirty="0">
              <a:latin typeface="Arial"/>
              <a:cs typeface="Arial"/>
            </a:endParaRPr>
          </a:p>
          <a:p>
            <a:pPr marL="17145">
              <a:lnSpc>
                <a:spcPts val="695"/>
              </a:lnSpc>
            </a:pPr>
            <a:r>
              <a:rPr sz="600" dirty="0">
                <a:solidFill>
                  <a:srgbClr val="0A000A"/>
                </a:solidFill>
                <a:latin typeface="Arial"/>
                <a:cs typeface="Arial"/>
              </a:rPr>
              <a:t>r</a:t>
            </a:r>
            <a:r>
              <a:rPr sz="600" spc="-95" dirty="0">
                <a:solidFill>
                  <a:srgbClr val="0A000A"/>
                </a:solidFill>
                <a:latin typeface="Arial"/>
                <a:cs typeface="Arial"/>
              </a:rPr>
              <a:t> </a:t>
            </a:r>
            <a:r>
              <a:rPr sz="600" dirty="0">
                <a:solidFill>
                  <a:srgbClr val="0A000A"/>
                </a:solidFill>
                <a:latin typeface="Arial"/>
                <a:cs typeface="Arial"/>
              </a:rPr>
              <a:t>18</a:t>
            </a:r>
            <a:r>
              <a:rPr sz="600" spc="415" dirty="0">
                <a:solidFill>
                  <a:srgbClr val="0A000A"/>
                </a:solidFill>
                <a:latin typeface="Arial"/>
                <a:cs typeface="Arial"/>
              </a:rPr>
              <a:t> </a:t>
            </a:r>
            <a:r>
              <a:rPr sz="600" spc="75" dirty="0">
                <a:solidFill>
                  <a:srgbClr val="0A000A"/>
                </a:solidFill>
                <a:latin typeface="Arial"/>
                <a:cs typeface="Arial"/>
              </a:rPr>
              <a:t>:</a:t>
            </a:r>
            <a:r>
              <a:rPr sz="600" spc="75" dirty="0">
                <a:solidFill>
                  <a:srgbClr val="0A000A"/>
                </a:solidFill>
                <a:latin typeface="Calibri"/>
                <a:cs typeface="Calibri"/>
              </a:rPr>
              <a:t>−</a:t>
            </a:r>
            <a:r>
              <a:rPr sz="600" spc="75" dirty="0">
                <a:solidFill>
                  <a:srgbClr val="0A000A"/>
                </a:solidFill>
                <a:latin typeface="Arial"/>
                <a:cs typeface="Arial"/>
              </a:rPr>
              <a:t>workin</a:t>
            </a:r>
            <a:r>
              <a:rPr sz="600" spc="-95" dirty="0">
                <a:solidFill>
                  <a:srgbClr val="0A000A"/>
                </a:solidFill>
                <a:latin typeface="Arial"/>
                <a:cs typeface="Arial"/>
              </a:rPr>
              <a:t> </a:t>
            </a:r>
            <a:r>
              <a:rPr sz="600" spc="-20" dirty="0">
                <a:solidFill>
                  <a:srgbClr val="0A000A"/>
                </a:solidFill>
                <a:latin typeface="Arial"/>
                <a:cs typeface="Arial"/>
              </a:rPr>
              <a:t>g </a:t>
            </a:r>
            <a:r>
              <a:rPr sz="600" spc="70" dirty="0">
                <a:solidFill>
                  <a:srgbClr val="0A000A"/>
                </a:solidFill>
                <a:latin typeface="Arial"/>
                <a:cs typeface="Arial"/>
              </a:rPr>
              <a:t>(V)</a:t>
            </a:r>
            <a:r>
              <a:rPr sz="600" spc="10" dirty="0">
                <a:solidFill>
                  <a:srgbClr val="0A000A"/>
                </a:solidFill>
                <a:latin typeface="Arial"/>
                <a:cs typeface="Arial"/>
              </a:rPr>
              <a:t> </a:t>
            </a:r>
            <a:r>
              <a:rPr sz="600" dirty="0">
                <a:solidFill>
                  <a:srgbClr val="0A000A"/>
                </a:solidFill>
                <a:latin typeface="Arial"/>
                <a:cs typeface="Arial"/>
              </a:rPr>
              <a:t>,</a:t>
            </a:r>
            <a:r>
              <a:rPr sz="600" spc="340" dirty="0">
                <a:solidFill>
                  <a:srgbClr val="0A000A"/>
                </a:solidFill>
                <a:latin typeface="Arial"/>
                <a:cs typeface="Arial"/>
              </a:rPr>
              <a:t> </a:t>
            </a:r>
            <a:r>
              <a:rPr sz="600" spc="-10" dirty="0">
                <a:solidFill>
                  <a:srgbClr val="0A000A"/>
                </a:solidFill>
                <a:latin typeface="Arial"/>
                <a:cs typeface="Arial"/>
              </a:rPr>
              <a:t>new</a:t>
            </a:r>
            <a:r>
              <a:rPr sz="600" spc="-75" dirty="0">
                <a:solidFill>
                  <a:srgbClr val="0A000A"/>
                </a:solidFill>
                <a:latin typeface="Arial"/>
                <a:cs typeface="Arial"/>
              </a:rPr>
              <a:t> </a:t>
            </a:r>
            <a:r>
              <a:rPr sz="600" spc="65" dirty="0">
                <a:solidFill>
                  <a:srgbClr val="0A000A"/>
                </a:solidFill>
                <a:latin typeface="Arial"/>
                <a:cs typeface="Arial"/>
              </a:rPr>
              <a:t>(V)</a:t>
            </a:r>
            <a:r>
              <a:rPr sz="600" spc="220" dirty="0">
                <a:solidFill>
                  <a:srgbClr val="0A000A"/>
                </a:solidFill>
                <a:latin typeface="Arial"/>
                <a:cs typeface="Arial"/>
              </a:rPr>
              <a:t> </a:t>
            </a:r>
            <a:r>
              <a:rPr sz="600" spc="114" dirty="0">
                <a:solidFill>
                  <a:srgbClr val="0A000A"/>
                </a:solidFill>
                <a:latin typeface="Arial"/>
                <a:cs typeface="Arial"/>
              </a:rPr>
              <a:t>=</a:t>
            </a:r>
            <a:r>
              <a:rPr sz="600" i="1" spc="114" dirty="0">
                <a:solidFill>
                  <a:srgbClr val="0A000A"/>
                </a:solidFill>
                <a:latin typeface="Verdana"/>
                <a:cs typeface="Verdana"/>
              </a:rPr>
              <a:t>&gt;</a:t>
            </a:r>
            <a:r>
              <a:rPr sz="600" spc="114" dirty="0">
                <a:solidFill>
                  <a:srgbClr val="0A000A"/>
                </a:solidFill>
                <a:latin typeface="Calibri"/>
                <a:cs typeface="Calibri"/>
              </a:rPr>
              <a:t>−</a:t>
            </a:r>
            <a:r>
              <a:rPr sz="600" spc="114" dirty="0">
                <a:solidFill>
                  <a:srgbClr val="0A000A"/>
                </a:solidFill>
                <a:latin typeface="Arial"/>
                <a:cs typeface="Arial"/>
              </a:rPr>
              <a:t>d</a:t>
            </a:r>
            <a:r>
              <a:rPr sz="600" spc="-50" dirty="0">
                <a:solidFill>
                  <a:srgbClr val="0A000A"/>
                </a:solidFill>
                <a:latin typeface="Arial"/>
                <a:cs typeface="Arial"/>
              </a:rPr>
              <a:t> </a:t>
            </a:r>
            <a:r>
              <a:rPr sz="600" spc="-60" dirty="0">
                <a:solidFill>
                  <a:srgbClr val="0A000A"/>
                </a:solidFill>
                <a:latin typeface="Arial"/>
                <a:cs typeface="Arial"/>
              </a:rPr>
              <a:t>e</a:t>
            </a:r>
            <a:r>
              <a:rPr sz="600" spc="-50" dirty="0">
                <a:solidFill>
                  <a:srgbClr val="0A000A"/>
                </a:solidFill>
                <a:latin typeface="Arial"/>
                <a:cs typeface="Arial"/>
              </a:rPr>
              <a:t> </a:t>
            </a:r>
            <a:r>
              <a:rPr sz="600" dirty="0">
                <a:solidFill>
                  <a:srgbClr val="0A000A"/>
                </a:solidFill>
                <a:latin typeface="Arial"/>
                <a:cs typeface="Arial"/>
              </a:rPr>
              <a:t>f</a:t>
            </a:r>
            <a:r>
              <a:rPr sz="600" spc="-50" dirty="0">
                <a:solidFill>
                  <a:srgbClr val="0A000A"/>
                </a:solidFill>
                <a:latin typeface="Arial"/>
                <a:cs typeface="Arial"/>
              </a:rPr>
              <a:t> </a:t>
            </a:r>
            <a:r>
              <a:rPr sz="600" spc="-60" dirty="0">
                <a:solidFill>
                  <a:srgbClr val="0A000A"/>
                </a:solidFill>
                <a:latin typeface="Arial"/>
                <a:cs typeface="Arial"/>
              </a:rPr>
              <a:t>e</a:t>
            </a:r>
            <a:r>
              <a:rPr sz="600" spc="-50" dirty="0">
                <a:solidFill>
                  <a:srgbClr val="0A000A"/>
                </a:solidFill>
                <a:latin typeface="Arial"/>
                <a:cs typeface="Arial"/>
              </a:rPr>
              <a:t> </a:t>
            </a:r>
            <a:r>
              <a:rPr sz="600" spc="-25" dirty="0">
                <a:solidFill>
                  <a:srgbClr val="0A000A"/>
                </a:solidFill>
                <a:latin typeface="Arial"/>
                <a:cs typeface="Arial"/>
              </a:rPr>
              <a:t>c</a:t>
            </a:r>
            <a:r>
              <a:rPr sz="600" spc="-45" dirty="0">
                <a:solidFill>
                  <a:srgbClr val="0A000A"/>
                </a:solidFill>
                <a:latin typeface="Arial"/>
                <a:cs typeface="Arial"/>
              </a:rPr>
              <a:t> </a:t>
            </a:r>
            <a:r>
              <a:rPr sz="600" spc="60" dirty="0">
                <a:solidFill>
                  <a:srgbClr val="0A000A"/>
                </a:solidFill>
                <a:latin typeface="Arial"/>
                <a:cs typeface="Arial"/>
              </a:rPr>
              <a:t>t</a:t>
            </a:r>
            <a:r>
              <a:rPr sz="600" spc="330" dirty="0">
                <a:solidFill>
                  <a:srgbClr val="0A000A"/>
                </a:solidFill>
                <a:latin typeface="Arial"/>
                <a:cs typeface="Arial"/>
              </a:rPr>
              <a:t>  </a:t>
            </a:r>
            <a:r>
              <a:rPr sz="600" dirty="0">
                <a:solidFill>
                  <a:srgbClr val="0A000A"/>
                </a:solidFill>
                <a:latin typeface="Arial"/>
                <a:cs typeface="Arial"/>
              </a:rPr>
              <a:t>f</a:t>
            </a:r>
            <a:r>
              <a:rPr sz="600" spc="-45" dirty="0">
                <a:solidFill>
                  <a:srgbClr val="0A000A"/>
                </a:solidFill>
                <a:latin typeface="Arial"/>
                <a:cs typeface="Arial"/>
              </a:rPr>
              <a:t> </a:t>
            </a:r>
            <a:r>
              <a:rPr sz="600" dirty="0">
                <a:solidFill>
                  <a:srgbClr val="0A000A"/>
                </a:solidFill>
                <a:latin typeface="Arial"/>
                <a:cs typeface="Arial"/>
              </a:rPr>
              <a:t>r</a:t>
            </a:r>
            <a:r>
              <a:rPr sz="600" spc="-50" dirty="0">
                <a:solidFill>
                  <a:srgbClr val="0A000A"/>
                </a:solidFill>
                <a:latin typeface="Arial"/>
                <a:cs typeface="Arial"/>
              </a:rPr>
              <a:t> </a:t>
            </a:r>
            <a:r>
              <a:rPr sz="600" spc="-60" dirty="0">
                <a:solidFill>
                  <a:srgbClr val="0A000A"/>
                </a:solidFill>
                <a:latin typeface="Arial"/>
                <a:cs typeface="Arial"/>
              </a:rPr>
              <a:t>e</a:t>
            </a:r>
            <a:r>
              <a:rPr sz="600" spc="-50" dirty="0">
                <a:solidFill>
                  <a:srgbClr val="0A000A"/>
                </a:solidFill>
                <a:latin typeface="Arial"/>
                <a:cs typeface="Arial"/>
              </a:rPr>
              <a:t> </a:t>
            </a:r>
            <a:r>
              <a:rPr sz="600" dirty="0">
                <a:solidFill>
                  <a:srgbClr val="0A000A"/>
                </a:solidFill>
                <a:latin typeface="Arial"/>
                <a:cs typeface="Arial"/>
              </a:rPr>
              <a:t>e</a:t>
            </a:r>
            <a:r>
              <a:rPr sz="600" spc="25" dirty="0">
                <a:solidFill>
                  <a:srgbClr val="0A000A"/>
                </a:solidFill>
                <a:latin typeface="Arial"/>
                <a:cs typeface="Arial"/>
              </a:rPr>
              <a:t> </a:t>
            </a:r>
            <a:r>
              <a:rPr sz="600" spc="55" dirty="0">
                <a:solidFill>
                  <a:srgbClr val="0A000A"/>
                </a:solidFill>
                <a:latin typeface="Arial"/>
                <a:cs typeface="Arial"/>
              </a:rPr>
              <a:t>(V</a:t>
            </a:r>
            <a:r>
              <a:rPr sz="600" spc="-75" dirty="0">
                <a:solidFill>
                  <a:srgbClr val="0A000A"/>
                </a:solidFill>
                <a:latin typeface="Arial"/>
                <a:cs typeface="Arial"/>
              </a:rPr>
              <a:t> </a:t>
            </a:r>
            <a:r>
              <a:rPr sz="600" dirty="0">
                <a:solidFill>
                  <a:srgbClr val="0A000A"/>
                </a:solidFill>
                <a:latin typeface="Arial"/>
                <a:cs typeface="Arial"/>
              </a:rPr>
              <a:t>)</a:t>
            </a:r>
            <a:r>
              <a:rPr sz="600" spc="-50" dirty="0">
                <a:solidFill>
                  <a:srgbClr val="0A000A"/>
                </a:solidFill>
                <a:latin typeface="Arial"/>
                <a:cs typeface="Arial"/>
              </a:rPr>
              <a:t> .</a:t>
            </a:r>
            <a:endParaRPr sz="600" dirty="0">
              <a:latin typeface="Arial"/>
              <a:cs typeface="Arial"/>
            </a:endParaRPr>
          </a:p>
          <a:p>
            <a:pPr marL="17145">
              <a:lnSpc>
                <a:spcPts val="695"/>
              </a:lnSpc>
            </a:pPr>
            <a:r>
              <a:rPr sz="600" dirty="0">
                <a:solidFill>
                  <a:srgbClr val="0A000A"/>
                </a:solidFill>
                <a:latin typeface="Arial"/>
                <a:cs typeface="Arial"/>
              </a:rPr>
              <a:t>r</a:t>
            </a:r>
            <a:r>
              <a:rPr sz="600" spc="-95" dirty="0">
                <a:solidFill>
                  <a:srgbClr val="0A000A"/>
                </a:solidFill>
                <a:latin typeface="Arial"/>
                <a:cs typeface="Arial"/>
              </a:rPr>
              <a:t> </a:t>
            </a:r>
            <a:r>
              <a:rPr sz="600" dirty="0">
                <a:solidFill>
                  <a:srgbClr val="0A000A"/>
                </a:solidFill>
                <a:latin typeface="Arial"/>
                <a:cs typeface="Arial"/>
              </a:rPr>
              <a:t>19</a:t>
            </a:r>
            <a:r>
              <a:rPr sz="600" spc="420" dirty="0">
                <a:solidFill>
                  <a:srgbClr val="0A000A"/>
                </a:solidFill>
                <a:latin typeface="Arial"/>
                <a:cs typeface="Arial"/>
              </a:rPr>
              <a:t> </a:t>
            </a:r>
            <a:r>
              <a:rPr sz="600" dirty="0">
                <a:solidFill>
                  <a:srgbClr val="0A000A"/>
                </a:solidFill>
                <a:latin typeface="Arial"/>
                <a:cs typeface="Arial"/>
              </a:rPr>
              <a:t>:</a:t>
            </a:r>
            <a:r>
              <a:rPr sz="600" spc="420" dirty="0">
                <a:solidFill>
                  <a:srgbClr val="0A000A"/>
                </a:solidFill>
                <a:latin typeface="Arial"/>
                <a:cs typeface="Arial"/>
              </a:rPr>
              <a:t> </a:t>
            </a:r>
            <a:r>
              <a:rPr sz="600" spc="-10" dirty="0">
                <a:solidFill>
                  <a:srgbClr val="0A000A"/>
                </a:solidFill>
                <a:latin typeface="Arial"/>
                <a:cs typeface="Arial"/>
              </a:rPr>
              <a:t>p</a:t>
            </a:r>
            <a:r>
              <a:rPr sz="600" spc="-85" dirty="0">
                <a:solidFill>
                  <a:srgbClr val="0A000A"/>
                </a:solidFill>
                <a:latin typeface="Arial"/>
                <a:cs typeface="Arial"/>
              </a:rPr>
              <a:t> </a:t>
            </a:r>
            <a:r>
              <a:rPr sz="600" dirty="0">
                <a:solidFill>
                  <a:srgbClr val="0A000A"/>
                </a:solidFill>
                <a:latin typeface="Arial"/>
                <a:cs typeface="Arial"/>
              </a:rPr>
              <a:t>r</a:t>
            </a:r>
            <a:r>
              <a:rPr sz="600" spc="-80" dirty="0">
                <a:solidFill>
                  <a:srgbClr val="0A000A"/>
                </a:solidFill>
                <a:latin typeface="Arial"/>
                <a:cs typeface="Arial"/>
              </a:rPr>
              <a:t> </a:t>
            </a:r>
            <a:r>
              <a:rPr sz="600" spc="-25" dirty="0">
                <a:solidFill>
                  <a:srgbClr val="0A000A"/>
                </a:solidFill>
                <a:latin typeface="Arial"/>
                <a:cs typeface="Arial"/>
              </a:rPr>
              <a:t>o</a:t>
            </a:r>
            <a:r>
              <a:rPr sz="600" spc="-85" dirty="0">
                <a:solidFill>
                  <a:srgbClr val="0A000A"/>
                </a:solidFill>
                <a:latin typeface="Arial"/>
                <a:cs typeface="Arial"/>
              </a:rPr>
              <a:t> </a:t>
            </a:r>
            <a:r>
              <a:rPr sz="600" spc="-10" dirty="0">
                <a:solidFill>
                  <a:srgbClr val="0A000A"/>
                </a:solidFill>
                <a:latin typeface="Arial"/>
                <a:cs typeface="Arial"/>
              </a:rPr>
              <a:t>d</a:t>
            </a:r>
            <a:r>
              <a:rPr sz="600" spc="-80" dirty="0">
                <a:solidFill>
                  <a:srgbClr val="0A000A"/>
                </a:solidFill>
                <a:latin typeface="Arial"/>
                <a:cs typeface="Arial"/>
              </a:rPr>
              <a:t> </a:t>
            </a:r>
            <a:r>
              <a:rPr sz="600" spc="-10" dirty="0">
                <a:solidFill>
                  <a:srgbClr val="0A000A"/>
                </a:solidFill>
                <a:latin typeface="Arial"/>
                <a:cs typeface="Arial"/>
              </a:rPr>
              <a:t>u</a:t>
            </a:r>
            <a:r>
              <a:rPr sz="600" spc="-80" dirty="0">
                <a:solidFill>
                  <a:srgbClr val="0A000A"/>
                </a:solidFill>
                <a:latin typeface="Arial"/>
                <a:cs typeface="Arial"/>
              </a:rPr>
              <a:t> </a:t>
            </a:r>
            <a:r>
              <a:rPr sz="600" spc="-25" dirty="0">
                <a:solidFill>
                  <a:srgbClr val="0A000A"/>
                </a:solidFill>
                <a:latin typeface="Arial"/>
                <a:cs typeface="Arial"/>
              </a:rPr>
              <a:t>c</a:t>
            </a:r>
            <a:r>
              <a:rPr sz="600" spc="-90" dirty="0">
                <a:solidFill>
                  <a:srgbClr val="0A000A"/>
                </a:solidFill>
                <a:latin typeface="Arial"/>
                <a:cs typeface="Arial"/>
              </a:rPr>
              <a:t> </a:t>
            </a:r>
            <a:r>
              <a:rPr sz="600" spc="60" dirty="0">
                <a:solidFill>
                  <a:srgbClr val="0A000A"/>
                </a:solidFill>
                <a:latin typeface="Arial"/>
                <a:cs typeface="Arial"/>
              </a:rPr>
              <a:t>t</a:t>
            </a:r>
            <a:r>
              <a:rPr sz="600" spc="-85" dirty="0">
                <a:solidFill>
                  <a:srgbClr val="0A000A"/>
                </a:solidFill>
                <a:latin typeface="Arial"/>
                <a:cs typeface="Arial"/>
              </a:rPr>
              <a:t> </a:t>
            </a:r>
            <a:r>
              <a:rPr sz="600" dirty="0">
                <a:solidFill>
                  <a:srgbClr val="0A000A"/>
                </a:solidFill>
                <a:latin typeface="Arial"/>
                <a:cs typeface="Arial"/>
              </a:rPr>
              <a:t>io</a:t>
            </a:r>
            <a:r>
              <a:rPr sz="600" spc="-85" dirty="0">
                <a:solidFill>
                  <a:srgbClr val="0A000A"/>
                </a:solidFill>
                <a:latin typeface="Arial"/>
                <a:cs typeface="Arial"/>
              </a:rPr>
              <a:t> </a:t>
            </a:r>
            <a:r>
              <a:rPr sz="600" dirty="0">
                <a:solidFill>
                  <a:srgbClr val="0A000A"/>
                </a:solidFill>
                <a:latin typeface="Arial"/>
                <a:cs typeface="Arial"/>
              </a:rPr>
              <a:t>n</a:t>
            </a:r>
            <a:r>
              <a:rPr sz="600" spc="245" dirty="0">
                <a:solidFill>
                  <a:srgbClr val="0A000A"/>
                </a:solidFill>
                <a:latin typeface="Arial"/>
                <a:cs typeface="Arial"/>
              </a:rPr>
              <a:t> </a:t>
            </a:r>
            <a:r>
              <a:rPr sz="600" dirty="0">
                <a:solidFill>
                  <a:srgbClr val="0A000A"/>
                </a:solidFill>
                <a:latin typeface="Arial"/>
                <a:cs typeface="Arial"/>
              </a:rPr>
              <a:t>m</a:t>
            </a:r>
            <a:r>
              <a:rPr sz="600" spc="-80" dirty="0">
                <a:solidFill>
                  <a:srgbClr val="0A000A"/>
                </a:solidFill>
                <a:latin typeface="Arial"/>
                <a:cs typeface="Arial"/>
              </a:rPr>
              <a:t> </a:t>
            </a:r>
            <a:r>
              <a:rPr sz="600" spc="-40" dirty="0">
                <a:solidFill>
                  <a:srgbClr val="0A000A"/>
                </a:solidFill>
                <a:latin typeface="Arial"/>
                <a:cs typeface="Arial"/>
              </a:rPr>
              <a:t>a</a:t>
            </a:r>
            <a:r>
              <a:rPr sz="600" spc="-90" dirty="0">
                <a:solidFill>
                  <a:srgbClr val="0A000A"/>
                </a:solidFill>
                <a:latin typeface="Arial"/>
                <a:cs typeface="Arial"/>
              </a:rPr>
              <a:t> </a:t>
            </a:r>
            <a:r>
              <a:rPr sz="600" spc="-10" dirty="0">
                <a:solidFill>
                  <a:srgbClr val="0A000A"/>
                </a:solidFill>
                <a:latin typeface="Arial"/>
                <a:cs typeface="Arial"/>
              </a:rPr>
              <a:t>n</a:t>
            </a:r>
            <a:r>
              <a:rPr sz="600" spc="-80" dirty="0">
                <a:solidFill>
                  <a:srgbClr val="0A000A"/>
                </a:solidFill>
                <a:latin typeface="Arial"/>
                <a:cs typeface="Arial"/>
              </a:rPr>
              <a:t> </a:t>
            </a:r>
            <a:r>
              <a:rPr sz="600" spc="-40" dirty="0">
                <a:solidFill>
                  <a:srgbClr val="0A000A"/>
                </a:solidFill>
                <a:latin typeface="Arial"/>
                <a:cs typeface="Arial"/>
              </a:rPr>
              <a:t>a</a:t>
            </a:r>
            <a:r>
              <a:rPr sz="600" spc="-85" dirty="0">
                <a:solidFill>
                  <a:srgbClr val="0A000A"/>
                </a:solidFill>
                <a:latin typeface="Arial"/>
                <a:cs typeface="Arial"/>
              </a:rPr>
              <a:t> </a:t>
            </a:r>
            <a:r>
              <a:rPr sz="600" spc="-25" dirty="0">
                <a:solidFill>
                  <a:srgbClr val="0A000A"/>
                </a:solidFill>
                <a:latin typeface="Arial"/>
                <a:cs typeface="Arial"/>
              </a:rPr>
              <a:t>g</a:t>
            </a:r>
            <a:r>
              <a:rPr sz="600" spc="-85" dirty="0">
                <a:solidFill>
                  <a:srgbClr val="0A000A"/>
                </a:solidFill>
                <a:latin typeface="Arial"/>
                <a:cs typeface="Arial"/>
              </a:rPr>
              <a:t> </a:t>
            </a:r>
            <a:r>
              <a:rPr sz="600" spc="-60" dirty="0">
                <a:solidFill>
                  <a:srgbClr val="0A000A"/>
                </a:solidFill>
                <a:latin typeface="Arial"/>
                <a:cs typeface="Arial"/>
              </a:rPr>
              <a:t>e</a:t>
            </a:r>
            <a:r>
              <a:rPr sz="600" spc="-80" dirty="0">
                <a:solidFill>
                  <a:srgbClr val="0A000A"/>
                </a:solidFill>
                <a:latin typeface="Arial"/>
                <a:cs typeface="Arial"/>
              </a:rPr>
              <a:t> </a:t>
            </a:r>
            <a:r>
              <a:rPr sz="600" dirty="0">
                <a:solidFill>
                  <a:srgbClr val="0A000A"/>
                </a:solidFill>
                <a:latin typeface="Arial"/>
                <a:cs typeface="Arial"/>
              </a:rPr>
              <a:t>r</a:t>
            </a:r>
            <a:r>
              <a:rPr sz="600" spc="-10" dirty="0">
                <a:solidFill>
                  <a:srgbClr val="0A000A"/>
                </a:solidFill>
                <a:latin typeface="Arial"/>
                <a:cs typeface="Arial"/>
              </a:rPr>
              <a:t> </a:t>
            </a:r>
            <a:r>
              <a:rPr sz="600" spc="70" dirty="0">
                <a:solidFill>
                  <a:srgbClr val="0A000A"/>
                </a:solidFill>
                <a:latin typeface="Arial"/>
                <a:cs typeface="Arial"/>
              </a:rPr>
              <a:t>(P)</a:t>
            </a:r>
            <a:r>
              <a:rPr sz="600" spc="10" dirty="0">
                <a:solidFill>
                  <a:srgbClr val="0A000A"/>
                </a:solidFill>
                <a:latin typeface="Arial"/>
                <a:cs typeface="Arial"/>
              </a:rPr>
              <a:t> </a:t>
            </a:r>
            <a:r>
              <a:rPr sz="600" dirty="0">
                <a:solidFill>
                  <a:srgbClr val="0A000A"/>
                </a:solidFill>
                <a:latin typeface="Arial"/>
                <a:cs typeface="Arial"/>
              </a:rPr>
              <a:t>,</a:t>
            </a:r>
            <a:r>
              <a:rPr sz="600" spc="409" dirty="0">
                <a:solidFill>
                  <a:srgbClr val="0A000A"/>
                </a:solidFill>
                <a:latin typeface="Arial"/>
                <a:cs typeface="Arial"/>
              </a:rPr>
              <a:t> </a:t>
            </a:r>
            <a:r>
              <a:rPr sz="600" spc="-25" dirty="0">
                <a:solidFill>
                  <a:srgbClr val="0A000A"/>
                </a:solidFill>
                <a:latin typeface="Arial"/>
                <a:cs typeface="Arial"/>
              </a:rPr>
              <a:t>c</a:t>
            </a:r>
            <a:r>
              <a:rPr sz="600" spc="-80" dirty="0">
                <a:solidFill>
                  <a:srgbClr val="0A000A"/>
                </a:solidFill>
                <a:latin typeface="Arial"/>
                <a:cs typeface="Arial"/>
              </a:rPr>
              <a:t> </a:t>
            </a:r>
            <a:r>
              <a:rPr sz="600" dirty="0">
                <a:solidFill>
                  <a:srgbClr val="0A000A"/>
                </a:solidFill>
                <a:latin typeface="Arial"/>
                <a:cs typeface="Arial"/>
              </a:rPr>
              <a:t>l</a:t>
            </a:r>
            <a:r>
              <a:rPr sz="600" spc="-80" dirty="0">
                <a:solidFill>
                  <a:srgbClr val="0A000A"/>
                </a:solidFill>
                <a:latin typeface="Arial"/>
                <a:cs typeface="Arial"/>
              </a:rPr>
              <a:t> </a:t>
            </a:r>
            <a:r>
              <a:rPr sz="600" spc="-40" dirty="0">
                <a:solidFill>
                  <a:srgbClr val="0A000A"/>
                </a:solidFill>
                <a:latin typeface="Arial"/>
                <a:cs typeface="Arial"/>
              </a:rPr>
              <a:t>a</a:t>
            </a:r>
            <a:r>
              <a:rPr sz="600" spc="-80" dirty="0">
                <a:solidFill>
                  <a:srgbClr val="0A000A"/>
                </a:solidFill>
                <a:latin typeface="Arial"/>
                <a:cs typeface="Arial"/>
              </a:rPr>
              <a:t> </a:t>
            </a:r>
            <a:r>
              <a:rPr sz="600" dirty="0">
                <a:solidFill>
                  <a:srgbClr val="0A000A"/>
                </a:solidFill>
                <a:latin typeface="Arial"/>
                <a:cs typeface="Arial"/>
              </a:rPr>
              <a:t>i</a:t>
            </a:r>
            <a:r>
              <a:rPr sz="600" spc="-80" dirty="0">
                <a:solidFill>
                  <a:srgbClr val="0A000A"/>
                </a:solidFill>
                <a:latin typeface="Arial"/>
                <a:cs typeface="Arial"/>
              </a:rPr>
              <a:t> </a:t>
            </a:r>
            <a:r>
              <a:rPr sz="600" dirty="0">
                <a:solidFill>
                  <a:srgbClr val="0A000A"/>
                </a:solidFill>
                <a:latin typeface="Arial"/>
                <a:cs typeface="Arial"/>
              </a:rPr>
              <a:t>m</a:t>
            </a:r>
            <a:r>
              <a:rPr sz="600" spc="-10" dirty="0">
                <a:solidFill>
                  <a:srgbClr val="0A000A"/>
                </a:solidFill>
                <a:latin typeface="Arial"/>
                <a:cs typeface="Arial"/>
              </a:rPr>
              <a:t> </a:t>
            </a:r>
            <a:r>
              <a:rPr sz="600" spc="50" dirty="0">
                <a:solidFill>
                  <a:srgbClr val="0A000A"/>
                </a:solidFill>
                <a:latin typeface="Arial"/>
                <a:cs typeface="Arial"/>
              </a:rPr>
              <a:t>(P</a:t>
            </a:r>
            <a:r>
              <a:rPr sz="600" spc="-75" dirty="0">
                <a:solidFill>
                  <a:srgbClr val="0A000A"/>
                </a:solidFill>
                <a:latin typeface="Arial"/>
                <a:cs typeface="Arial"/>
              </a:rPr>
              <a:t> </a:t>
            </a:r>
            <a:r>
              <a:rPr sz="600" dirty="0">
                <a:solidFill>
                  <a:srgbClr val="0A000A"/>
                </a:solidFill>
                <a:latin typeface="Arial"/>
                <a:cs typeface="Arial"/>
              </a:rPr>
              <a:t>,</a:t>
            </a:r>
            <a:r>
              <a:rPr sz="600" spc="450" dirty="0">
                <a:solidFill>
                  <a:srgbClr val="0A000A"/>
                </a:solidFill>
                <a:latin typeface="Arial"/>
                <a:cs typeface="Arial"/>
              </a:rPr>
              <a:t> </a:t>
            </a:r>
            <a:r>
              <a:rPr sz="600" spc="60" dirty="0">
                <a:solidFill>
                  <a:srgbClr val="0A000A"/>
                </a:solidFill>
                <a:latin typeface="Arial"/>
                <a:cs typeface="Arial"/>
              </a:rPr>
              <a:t>t</a:t>
            </a:r>
            <a:r>
              <a:rPr sz="600" spc="-60" dirty="0">
                <a:solidFill>
                  <a:srgbClr val="0A000A"/>
                </a:solidFill>
                <a:latin typeface="Arial"/>
                <a:cs typeface="Arial"/>
              </a:rPr>
              <a:t> e </a:t>
            </a:r>
            <a:r>
              <a:rPr sz="600" spc="-65" dirty="0">
                <a:solidFill>
                  <a:srgbClr val="0A000A"/>
                </a:solidFill>
                <a:latin typeface="Arial"/>
                <a:cs typeface="Arial"/>
              </a:rPr>
              <a:t>s</a:t>
            </a:r>
            <a:r>
              <a:rPr sz="600" spc="-55" dirty="0">
                <a:solidFill>
                  <a:srgbClr val="0A000A"/>
                </a:solidFill>
                <a:latin typeface="Arial"/>
                <a:cs typeface="Arial"/>
              </a:rPr>
              <a:t> </a:t>
            </a:r>
            <a:r>
              <a:rPr sz="600" spc="60" dirty="0">
                <a:solidFill>
                  <a:srgbClr val="0A000A"/>
                </a:solidFill>
                <a:latin typeface="Arial"/>
                <a:cs typeface="Arial"/>
              </a:rPr>
              <a:t>t</a:t>
            </a:r>
            <a:r>
              <a:rPr sz="600" spc="290" dirty="0">
                <a:solidFill>
                  <a:srgbClr val="0A000A"/>
                </a:solidFill>
                <a:latin typeface="Arial"/>
                <a:cs typeface="Arial"/>
              </a:rPr>
              <a:t> </a:t>
            </a:r>
            <a:r>
              <a:rPr sz="600" spc="-25" dirty="0">
                <a:solidFill>
                  <a:srgbClr val="0A000A"/>
                </a:solidFill>
                <a:latin typeface="Arial"/>
                <a:cs typeface="Arial"/>
              </a:rPr>
              <a:t>o</a:t>
            </a:r>
            <a:r>
              <a:rPr sz="600" spc="-60" dirty="0">
                <a:solidFill>
                  <a:srgbClr val="0A000A"/>
                </a:solidFill>
                <a:latin typeface="Arial"/>
                <a:cs typeface="Arial"/>
              </a:rPr>
              <a:t> </a:t>
            </a:r>
            <a:r>
              <a:rPr sz="600" dirty="0">
                <a:solidFill>
                  <a:srgbClr val="0A000A"/>
                </a:solidFill>
                <a:latin typeface="Arial"/>
                <a:cs typeface="Arial"/>
              </a:rPr>
              <a:t>k</a:t>
            </a:r>
            <a:r>
              <a:rPr sz="600" spc="10" dirty="0">
                <a:solidFill>
                  <a:srgbClr val="0A000A"/>
                </a:solidFill>
                <a:latin typeface="Arial"/>
                <a:cs typeface="Arial"/>
              </a:rPr>
              <a:t> </a:t>
            </a:r>
            <a:r>
              <a:rPr sz="600" spc="85" dirty="0">
                <a:solidFill>
                  <a:srgbClr val="0A000A"/>
                </a:solidFill>
                <a:latin typeface="Arial"/>
                <a:cs typeface="Arial"/>
              </a:rPr>
              <a:t>(V))</a:t>
            </a:r>
            <a:r>
              <a:rPr sz="600" spc="245" dirty="0">
                <a:solidFill>
                  <a:srgbClr val="0A000A"/>
                </a:solidFill>
                <a:latin typeface="Arial"/>
                <a:cs typeface="Arial"/>
              </a:rPr>
              <a:t> </a:t>
            </a:r>
            <a:r>
              <a:rPr sz="600" spc="70" dirty="0">
                <a:solidFill>
                  <a:srgbClr val="0A000A"/>
                </a:solidFill>
                <a:latin typeface="Arial"/>
                <a:cs typeface="Arial"/>
              </a:rPr>
              <a:t>=</a:t>
            </a:r>
            <a:r>
              <a:rPr sz="600" i="1" spc="70" dirty="0">
                <a:solidFill>
                  <a:srgbClr val="0A000A"/>
                </a:solidFill>
                <a:latin typeface="Verdana"/>
                <a:cs typeface="Verdana"/>
              </a:rPr>
              <a:t>&gt;</a:t>
            </a:r>
            <a:r>
              <a:rPr sz="600" spc="70" dirty="0">
                <a:solidFill>
                  <a:srgbClr val="0A000A"/>
                </a:solidFill>
                <a:latin typeface="Arial"/>
                <a:cs typeface="Arial"/>
              </a:rPr>
              <a:t>d</a:t>
            </a:r>
            <a:r>
              <a:rPr sz="600" spc="-50" dirty="0">
                <a:solidFill>
                  <a:srgbClr val="0A000A"/>
                </a:solidFill>
                <a:latin typeface="Arial"/>
                <a:cs typeface="Arial"/>
              </a:rPr>
              <a:t> </a:t>
            </a:r>
            <a:r>
              <a:rPr sz="600" spc="-60" dirty="0">
                <a:solidFill>
                  <a:srgbClr val="0A000A"/>
                </a:solidFill>
                <a:latin typeface="Arial"/>
                <a:cs typeface="Arial"/>
              </a:rPr>
              <a:t>e</a:t>
            </a:r>
            <a:r>
              <a:rPr sz="600" spc="-45" dirty="0">
                <a:solidFill>
                  <a:srgbClr val="0A000A"/>
                </a:solidFill>
                <a:latin typeface="Arial"/>
                <a:cs typeface="Arial"/>
              </a:rPr>
              <a:t> </a:t>
            </a:r>
            <a:r>
              <a:rPr sz="600" dirty="0">
                <a:solidFill>
                  <a:srgbClr val="0A000A"/>
                </a:solidFill>
                <a:latin typeface="Arial"/>
                <a:cs typeface="Arial"/>
              </a:rPr>
              <a:t>f</a:t>
            </a:r>
            <a:r>
              <a:rPr sz="600" spc="-50" dirty="0">
                <a:solidFill>
                  <a:srgbClr val="0A000A"/>
                </a:solidFill>
                <a:latin typeface="Arial"/>
                <a:cs typeface="Arial"/>
              </a:rPr>
              <a:t> </a:t>
            </a:r>
            <a:r>
              <a:rPr sz="600" spc="-60" dirty="0">
                <a:solidFill>
                  <a:srgbClr val="0A000A"/>
                </a:solidFill>
                <a:latin typeface="Arial"/>
                <a:cs typeface="Arial"/>
              </a:rPr>
              <a:t>e</a:t>
            </a:r>
            <a:r>
              <a:rPr sz="600" spc="-50" dirty="0">
                <a:solidFill>
                  <a:srgbClr val="0A000A"/>
                </a:solidFill>
                <a:latin typeface="Arial"/>
                <a:cs typeface="Arial"/>
              </a:rPr>
              <a:t> </a:t>
            </a:r>
            <a:r>
              <a:rPr sz="600" spc="-25" dirty="0">
                <a:solidFill>
                  <a:srgbClr val="0A000A"/>
                </a:solidFill>
                <a:latin typeface="Arial"/>
                <a:cs typeface="Arial"/>
              </a:rPr>
              <a:t>c</a:t>
            </a:r>
            <a:r>
              <a:rPr sz="600" spc="-45" dirty="0">
                <a:solidFill>
                  <a:srgbClr val="0A000A"/>
                </a:solidFill>
                <a:latin typeface="Arial"/>
                <a:cs typeface="Arial"/>
              </a:rPr>
              <a:t> </a:t>
            </a:r>
            <a:r>
              <a:rPr sz="600" spc="60" dirty="0">
                <a:solidFill>
                  <a:srgbClr val="0A000A"/>
                </a:solidFill>
                <a:latin typeface="Arial"/>
                <a:cs typeface="Arial"/>
              </a:rPr>
              <a:t>t</a:t>
            </a:r>
            <a:r>
              <a:rPr sz="600" spc="215" dirty="0">
                <a:solidFill>
                  <a:srgbClr val="0A000A"/>
                </a:solidFill>
                <a:latin typeface="Arial"/>
                <a:cs typeface="Arial"/>
              </a:rPr>
              <a:t>  </a:t>
            </a:r>
            <a:r>
              <a:rPr sz="600" dirty="0">
                <a:solidFill>
                  <a:srgbClr val="0A000A"/>
                </a:solidFill>
                <a:latin typeface="Arial"/>
                <a:cs typeface="Arial"/>
              </a:rPr>
              <a:t>f</a:t>
            </a:r>
            <a:r>
              <a:rPr sz="600" spc="-45" dirty="0">
                <a:solidFill>
                  <a:srgbClr val="0A000A"/>
                </a:solidFill>
                <a:latin typeface="Arial"/>
                <a:cs typeface="Arial"/>
              </a:rPr>
              <a:t> </a:t>
            </a:r>
            <a:r>
              <a:rPr sz="600" dirty="0">
                <a:solidFill>
                  <a:srgbClr val="0A000A"/>
                </a:solidFill>
                <a:latin typeface="Arial"/>
                <a:cs typeface="Arial"/>
              </a:rPr>
              <a:t>r</a:t>
            </a:r>
            <a:r>
              <a:rPr sz="600" spc="-50" dirty="0">
                <a:solidFill>
                  <a:srgbClr val="0A000A"/>
                </a:solidFill>
                <a:latin typeface="Arial"/>
                <a:cs typeface="Arial"/>
              </a:rPr>
              <a:t> </a:t>
            </a:r>
            <a:r>
              <a:rPr sz="600" spc="-60" dirty="0">
                <a:solidFill>
                  <a:srgbClr val="0A000A"/>
                </a:solidFill>
                <a:latin typeface="Arial"/>
                <a:cs typeface="Arial"/>
              </a:rPr>
              <a:t>e</a:t>
            </a:r>
            <a:r>
              <a:rPr sz="600" spc="-50" dirty="0">
                <a:solidFill>
                  <a:srgbClr val="0A000A"/>
                </a:solidFill>
                <a:latin typeface="Arial"/>
                <a:cs typeface="Arial"/>
              </a:rPr>
              <a:t> </a:t>
            </a:r>
            <a:r>
              <a:rPr sz="600" dirty="0">
                <a:solidFill>
                  <a:srgbClr val="0A000A"/>
                </a:solidFill>
                <a:latin typeface="Arial"/>
                <a:cs typeface="Arial"/>
              </a:rPr>
              <a:t>e</a:t>
            </a:r>
            <a:r>
              <a:rPr sz="600" spc="25" dirty="0">
                <a:solidFill>
                  <a:srgbClr val="0A000A"/>
                </a:solidFill>
                <a:latin typeface="Arial"/>
                <a:cs typeface="Arial"/>
              </a:rPr>
              <a:t> </a:t>
            </a:r>
            <a:r>
              <a:rPr sz="600" spc="55" dirty="0">
                <a:solidFill>
                  <a:srgbClr val="0A000A"/>
                </a:solidFill>
                <a:latin typeface="Arial"/>
                <a:cs typeface="Arial"/>
              </a:rPr>
              <a:t>(V</a:t>
            </a:r>
            <a:r>
              <a:rPr sz="600" spc="-75" dirty="0">
                <a:solidFill>
                  <a:srgbClr val="0A000A"/>
                </a:solidFill>
                <a:latin typeface="Arial"/>
                <a:cs typeface="Arial"/>
              </a:rPr>
              <a:t> </a:t>
            </a:r>
            <a:r>
              <a:rPr sz="600" dirty="0">
                <a:solidFill>
                  <a:srgbClr val="0A000A"/>
                </a:solidFill>
                <a:latin typeface="Arial"/>
                <a:cs typeface="Arial"/>
              </a:rPr>
              <a:t>)</a:t>
            </a:r>
            <a:r>
              <a:rPr sz="600" spc="-45" dirty="0">
                <a:solidFill>
                  <a:srgbClr val="0A000A"/>
                </a:solidFill>
                <a:latin typeface="Arial"/>
                <a:cs typeface="Arial"/>
              </a:rPr>
              <a:t> </a:t>
            </a:r>
            <a:r>
              <a:rPr sz="600" spc="-50" dirty="0">
                <a:solidFill>
                  <a:srgbClr val="0A000A"/>
                </a:solidFill>
                <a:latin typeface="Arial"/>
                <a:cs typeface="Arial"/>
              </a:rPr>
              <a:t>.</a:t>
            </a:r>
            <a:endParaRPr sz="600" dirty="0">
              <a:latin typeface="Arial"/>
              <a:cs typeface="Arial"/>
            </a:endParaRPr>
          </a:p>
          <a:p>
            <a:pPr marL="17145">
              <a:lnSpc>
                <a:spcPts val="710"/>
              </a:lnSpc>
            </a:pPr>
            <a:r>
              <a:rPr sz="600" dirty="0">
                <a:solidFill>
                  <a:srgbClr val="0A000A"/>
                </a:solidFill>
                <a:latin typeface="Arial"/>
                <a:cs typeface="Arial"/>
              </a:rPr>
              <a:t>r</a:t>
            </a:r>
            <a:r>
              <a:rPr sz="600" spc="-95" dirty="0">
                <a:solidFill>
                  <a:srgbClr val="0A000A"/>
                </a:solidFill>
                <a:latin typeface="Arial"/>
                <a:cs typeface="Arial"/>
              </a:rPr>
              <a:t> </a:t>
            </a:r>
            <a:r>
              <a:rPr sz="600" dirty="0">
                <a:solidFill>
                  <a:srgbClr val="0A000A"/>
                </a:solidFill>
                <a:latin typeface="Arial"/>
                <a:cs typeface="Arial"/>
              </a:rPr>
              <a:t>20</a:t>
            </a:r>
            <a:r>
              <a:rPr sz="600" spc="425" dirty="0">
                <a:solidFill>
                  <a:srgbClr val="0A000A"/>
                </a:solidFill>
                <a:latin typeface="Arial"/>
                <a:cs typeface="Arial"/>
              </a:rPr>
              <a:t> </a:t>
            </a:r>
            <a:r>
              <a:rPr sz="600" dirty="0">
                <a:solidFill>
                  <a:srgbClr val="0A000A"/>
                </a:solidFill>
                <a:latin typeface="Arial"/>
                <a:cs typeface="Arial"/>
              </a:rPr>
              <a:t>:</a:t>
            </a:r>
            <a:r>
              <a:rPr sz="600" spc="450" dirty="0">
                <a:solidFill>
                  <a:srgbClr val="0A000A"/>
                </a:solidFill>
                <a:latin typeface="Arial"/>
                <a:cs typeface="Arial"/>
              </a:rPr>
              <a:t> </a:t>
            </a:r>
            <a:r>
              <a:rPr sz="600" spc="60" dirty="0">
                <a:solidFill>
                  <a:srgbClr val="0A000A"/>
                </a:solidFill>
                <a:latin typeface="Arial"/>
                <a:cs typeface="Arial"/>
              </a:rPr>
              <a:t>t</a:t>
            </a:r>
            <a:r>
              <a:rPr sz="600" spc="-65" dirty="0">
                <a:solidFill>
                  <a:srgbClr val="0A000A"/>
                </a:solidFill>
                <a:latin typeface="Arial"/>
                <a:cs typeface="Arial"/>
              </a:rPr>
              <a:t> </a:t>
            </a:r>
            <a:r>
              <a:rPr sz="600" spc="-60" dirty="0">
                <a:solidFill>
                  <a:srgbClr val="0A000A"/>
                </a:solidFill>
                <a:latin typeface="Arial"/>
                <a:cs typeface="Arial"/>
              </a:rPr>
              <a:t>e</a:t>
            </a:r>
            <a:r>
              <a:rPr sz="600" spc="-65" dirty="0">
                <a:solidFill>
                  <a:srgbClr val="0A000A"/>
                </a:solidFill>
                <a:latin typeface="Arial"/>
                <a:cs typeface="Arial"/>
              </a:rPr>
              <a:t> s </a:t>
            </a:r>
            <a:r>
              <a:rPr sz="600" spc="60" dirty="0">
                <a:solidFill>
                  <a:srgbClr val="0A000A"/>
                </a:solidFill>
                <a:latin typeface="Arial"/>
                <a:cs typeface="Arial"/>
              </a:rPr>
              <a:t>t</a:t>
            </a:r>
            <a:r>
              <a:rPr sz="600" spc="285" dirty="0">
                <a:solidFill>
                  <a:srgbClr val="0A000A"/>
                </a:solidFill>
                <a:latin typeface="Arial"/>
                <a:cs typeface="Arial"/>
              </a:rPr>
              <a:t> </a:t>
            </a:r>
            <a:r>
              <a:rPr sz="600" spc="-10" dirty="0">
                <a:solidFill>
                  <a:srgbClr val="0A000A"/>
                </a:solidFill>
                <a:latin typeface="Arial"/>
                <a:cs typeface="Arial"/>
              </a:rPr>
              <a:t>d</a:t>
            </a:r>
            <a:r>
              <a:rPr sz="600" spc="-65" dirty="0">
                <a:solidFill>
                  <a:srgbClr val="0A000A"/>
                </a:solidFill>
                <a:latin typeface="Arial"/>
                <a:cs typeface="Arial"/>
              </a:rPr>
              <a:t> </a:t>
            </a:r>
            <a:r>
              <a:rPr sz="600" spc="-25" dirty="0">
                <a:solidFill>
                  <a:srgbClr val="0A000A"/>
                </a:solidFill>
                <a:latin typeface="Arial"/>
                <a:cs typeface="Arial"/>
              </a:rPr>
              <a:t>o</a:t>
            </a:r>
            <a:r>
              <a:rPr sz="600" spc="-60" dirty="0">
                <a:solidFill>
                  <a:srgbClr val="0A000A"/>
                </a:solidFill>
                <a:latin typeface="Arial"/>
                <a:cs typeface="Arial"/>
              </a:rPr>
              <a:t> </a:t>
            </a:r>
            <a:r>
              <a:rPr sz="600" dirty="0">
                <a:solidFill>
                  <a:srgbClr val="0A000A"/>
                </a:solidFill>
                <a:latin typeface="Arial"/>
                <a:cs typeface="Arial"/>
              </a:rPr>
              <a:t>c</a:t>
            </a:r>
            <a:r>
              <a:rPr sz="600" spc="280" dirty="0">
                <a:solidFill>
                  <a:srgbClr val="0A000A"/>
                </a:solidFill>
                <a:latin typeface="Arial"/>
                <a:cs typeface="Arial"/>
              </a:rPr>
              <a:t> </a:t>
            </a:r>
            <a:r>
              <a:rPr sz="600" spc="-25" dirty="0">
                <a:solidFill>
                  <a:srgbClr val="0A000A"/>
                </a:solidFill>
                <a:latin typeface="Arial"/>
                <a:cs typeface="Arial"/>
              </a:rPr>
              <a:t>o</a:t>
            </a:r>
            <a:r>
              <a:rPr sz="600" spc="-60" dirty="0">
                <a:solidFill>
                  <a:srgbClr val="0A000A"/>
                </a:solidFill>
                <a:latin typeface="Arial"/>
                <a:cs typeface="Arial"/>
              </a:rPr>
              <a:t> </a:t>
            </a:r>
            <a:r>
              <a:rPr sz="600" dirty="0">
                <a:solidFill>
                  <a:srgbClr val="0A000A"/>
                </a:solidFill>
                <a:latin typeface="Arial"/>
                <a:cs typeface="Arial"/>
              </a:rPr>
              <a:t>k</a:t>
            </a:r>
            <a:r>
              <a:rPr sz="600" spc="5" dirty="0">
                <a:solidFill>
                  <a:srgbClr val="0A000A"/>
                </a:solidFill>
                <a:latin typeface="Arial"/>
                <a:cs typeface="Arial"/>
              </a:rPr>
              <a:t> </a:t>
            </a:r>
            <a:r>
              <a:rPr sz="600" spc="65" dirty="0">
                <a:solidFill>
                  <a:srgbClr val="0A000A"/>
                </a:solidFill>
                <a:latin typeface="Arial"/>
                <a:cs typeface="Arial"/>
              </a:rPr>
              <a:t>(V)</a:t>
            </a:r>
            <a:r>
              <a:rPr sz="600" spc="225" dirty="0">
                <a:solidFill>
                  <a:srgbClr val="0A000A"/>
                </a:solidFill>
                <a:latin typeface="Arial"/>
                <a:cs typeface="Arial"/>
              </a:rPr>
              <a:t> </a:t>
            </a:r>
            <a:r>
              <a:rPr sz="600" spc="70" dirty="0">
                <a:solidFill>
                  <a:srgbClr val="0A000A"/>
                </a:solidFill>
                <a:latin typeface="Arial"/>
                <a:cs typeface="Arial"/>
              </a:rPr>
              <a:t>=</a:t>
            </a:r>
            <a:r>
              <a:rPr sz="600" i="1" spc="70" dirty="0">
                <a:solidFill>
                  <a:srgbClr val="0A000A"/>
                </a:solidFill>
                <a:latin typeface="Verdana"/>
                <a:cs typeface="Verdana"/>
              </a:rPr>
              <a:t>&gt;</a:t>
            </a:r>
            <a:r>
              <a:rPr sz="600" spc="70" dirty="0">
                <a:solidFill>
                  <a:srgbClr val="0A000A"/>
                </a:solidFill>
                <a:latin typeface="Arial"/>
                <a:cs typeface="Arial"/>
              </a:rPr>
              <a:t>u</a:t>
            </a:r>
            <a:r>
              <a:rPr sz="600" spc="-85" dirty="0">
                <a:solidFill>
                  <a:srgbClr val="0A000A"/>
                </a:solidFill>
                <a:latin typeface="Arial"/>
                <a:cs typeface="Arial"/>
              </a:rPr>
              <a:t> </a:t>
            </a:r>
            <a:r>
              <a:rPr sz="600" spc="-10" dirty="0">
                <a:solidFill>
                  <a:srgbClr val="0A000A"/>
                </a:solidFill>
                <a:latin typeface="Arial"/>
                <a:cs typeface="Arial"/>
              </a:rPr>
              <a:t>n</a:t>
            </a:r>
            <a:r>
              <a:rPr sz="600" spc="-85" dirty="0">
                <a:solidFill>
                  <a:srgbClr val="0A000A"/>
                </a:solidFill>
                <a:latin typeface="Arial"/>
                <a:cs typeface="Arial"/>
              </a:rPr>
              <a:t> </a:t>
            </a:r>
            <a:r>
              <a:rPr sz="600" spc="-10" dirty="0">
                <a:solidFill>
                  <a:srgbClr val="0A000A"/>
                </a:solidFill>
                <a:latin typeface="Arial"/>
                <a:cs typeface="Arial"/>
              </a:rPr>
              <a:t>d</a:t>
            </a:r>
            <a:r>
              <a:rPr sz="600" spc="-85" dirty="0">
                <a:solidFill>
                  <a:srgbClr val="0A000A"/>
                </a:solidFill>
                <a:latin typeface="Arial"/>
                <a:cs typeface="Arial"/>
              </a:rPr>
              <a:t> </a:t>
            </a:r>
            <a:r>
              <a:rPr sz="600" spc="-60" dirty="0">
                <a:solidFill>
                  <a:srgbClr val="0A000A"/>
                </a:solidFill>
                <a:latin typeface="Arial"/>
                <a:cs typeface="Arial"/>
              </a:rPr>
              <a:t>e</a:t>
            </a:r>
            <a:r>
              <a:rPr sz="600" spc="-85" dirty="0">
                <a:solidFill>
                  <a:srgbClr val="0A000A"/>
                </a:solidFill>
                <a:latin typeface="Arial"/>
                <a:cs typeface="Arial"/>
              </a:rPr>
              <a:t> </a:t>
            </a:r>
            <a:r>
              <a:rPr sz="600" dirty="0">
                <a:solidFill>
                  <a:srgbClr val="0A000A"/>
                </a:solidFill>
                <a:latin typeface="Arial"/>
                <a:cs typeface="Arial"/>
              </a:rPr>
              <a:t>r</a:t>
            </a:r>
            <a:r>
              <a:rPr sz="600" spc="-85" dirty="0">
                <a:solidFill>
                  <a:srgbClr val="0A000A"/>
                </a:solidFill>
                <a:latin typeface="Arial"/>
                <a:cs typeface="Arial"/>
              </a:rPr>
              <a:t> </a:t>
            </a:r>
            <a:r>
              <a:rPr sz="600" spc="-25" dirty="0">
                <a:solidFill>
                  <a:srgbClr val="0A000A"/>
                </a:solidFill>
                <a:latin typeface="Arial"/>
                <a:cs typeface="Arial"/>
              </a:rPr>
              <a:t>c</a:t>
            </a:r>
            <a:r>
              <a:rPr sz="600" spc="-85" dirty="0">
                <a:solidFill>
                  <a:srgbClr val="0A000A"/>
                </a:solidFill>
                <a:latin typeface="Arial"/>
                <a:cs typeface="Arial"/>
              </a:rPr>
              <a:t> </a:t>
            </a:r>
            <a:r>
              <a:rPr sz="600" spc="-10" dirty="0">
                <a:solidFill>
                  <a:srgbClr val="0A000A"/>
                </a:solidFill>
                <a:latin typeface="Arial"/>
                <a:cs typeface="Arial"/>
              </a:rPr>
              <a:t>u</a:t>
            </a:r>
            <a:r>
              <a:rPr sz="600" spc="-85" dirty="0">
                <a:solidFill>
                  <a:srgbClr val="0A000A"/>
                </a:solidFill>
                <a:latin typeface="Arial"/>
                <a:cs typeface="Arial"/>
              </a:rPr>
              <a:t> </a:t>
            </a:r>
            <a:r>
              <a:rPr sz="600" spc="60" dirty="0">
                <a:solidFill>
                  <a:srgbClr val="0A000A"/>
                </a:solidFill>
                <a:latin typeface="Arial"/>
                <a:cs typeface="Arial"/>
              </a:rPr>
              <a:t>t</a:t>
            </a:r>
            <a:r>
              <a:rPr sz="600" spc="-10" dirty="0">
                <a:solidFill>
                  <a:srgbClr val="0A000A"/>
                </a:solidFill>
                <a:latin typeface="Arial"/>
                <a:cs typeface="Arial"/>
              </a:rPr>
              <a:t> </a:t>
            </a:r>
            <a:r>
              <a:rPr sz="600" dirty="0">
                <a:solidFill>
                  <a:srgbClr val="0A000A"/>
                </a:solidFill>
                <a:latin typeface="Arial"/>
                <a:cs typeface="Arial"/>
              </a:rPr>
              <a:t>(</a:t>
            </a:r>
            <a:r>
              <a:rPr sz="600" spc="-20" dirty="0">
                <a:solidFill>
                  <a:srgbClr val="0A000A"/>
                </a:solidFill>
                <a:latin typeface="Arial"/>
                <a:cs typeface="Arial"/>
              </a:rPr>
              <a:t> </a:t>
            </a:r>
            <a:r>
              <a:rPr sz="600" dirty="0">
                <a:solidFill>
                  <a:srgbClr val="0A000A"/>
                </a:solidFill>
                <a:latin typeface="Arial"/>
                <a:cs typeface="Arial"/>
              </a:rPr>
              <a:t>r</a:t>
            </a:r>
            <a:r>
              <a:rPr sz="600" spc="-95" dirty="0">
                <a:solidFill>
                  <a:srgbClr val="0A000A"/>
                </a:solidFill>
                <a:latin typeface="Arial"/>
                <a:cs typeface="Arial"/>
              </a:rPr>
              <a:t> </a:t>
            </a:r>
            <a:r>
              <a:rPr sz="600" dirty="0">
                <a:solidFill>
                  <a:srgbClr val="0A000A"/>
                </a:solidFill>
                <a:latin typeface="Arial"/>
                <a:cs typeface="Arial"/>
              </a:rPr>
              <a:t>18</a:t>
            </a:r>
            <a:r>
              <a:rPr sz="600" spc="30" dirty="0">
                <a:solidFill>
                  <a:srgbClr val="0A000A"/>
                </a:solidFill>
                <a:latin typeface="Arial"/>
                <a:cs typeface="Arial"/>
              </a:rPr>
              <a:t> </a:t>
            </a:r>
            <a:r>
              <a:rPr sz="600" dirty="0">
                <a:solidFill>
                  <a:srgbClr val="0A000A"/>
                </a:solidFill>
                <a:latin typeface="Arial"/>
                <a:cs typeface="Arial"/>
              </a:rPr>
              <a:t>)</a:t>
            </a:r>
            <a:r>
              <a:rPr sz="600" spc="-50" dirty="0">
                <a:solidFill>
                  <a:srgbClr val="0A000A"/>
                </a:solidFill>
                <a:latin typeface="Arial"/>
                <a:cs typeface="Arial"/>
              </a:rPr>
              <a:t> .</a:t>
            </a:r>
            <a:endParaRPr sz="600" dirty="0">
              <a:latin typeface="Arial"/>
              <a:cs typeface="Arial"/>
            </a:endParaRPr>
          </a:p>
          <a:p>
            <a:pPr>
              <a:lnSpc>
                <a:spcPct val="100000"/>
              </a:lnSpc>
              <a:spcBef>
                <a:spcPts val="40"/>
              </a:spcBef>
            </a:pPr>
            <a:endParaRPr sz="550" dirty="0">
              <a:latin typeface="Arial"/>
              <a:cs typeface="Arial"/>
            </a:endParaRPr>
          </a:p>
          <a:p>
            <a:pPr marL="15875">
              <a:lnSpc>
                <a:spcPts val="710"/>
              </a:lnSpc>
            </a:pPr>
            <a:r>
              <a:rPr sz="600" dirty="0">
                <a:solidFill>
                  <a:srgbClr val="0A000A"/>
                </a:solidFill>
                <a:latin typeface="Arial"/>
                <a:cs typeface="Arial"/>
              </a:rPr>
              <a:t>sup</a:t>
            </a:r>
            <a:r>
              <a:rPr sz="600" spc="-20" dirty="0">
                <a:solidFill>
                  <a:srgbClr val="0A000A"/>
                </a:solidFill>
                <a:latin typeface="Arial"/>
                <a:cs typeface="Arial"/>
              </a:rPr>
              <a:t> </a:t>
            </a:r>
            <a:r>
              <a:rPr sz="600" dirty="0">
                <a:solidFill>
                  <a:srgbClr val="0A000A"/>
                </a:solidFill>
                <a:latin typeface="Arial"/>
                <a:cs typeface="Arial"/>
              </a:rPr>
              <a:t>(</a:t>
            </a:r>
            <a:r>
              <a:rPr sz="600" spc="-25" dirty="0">
                <a:solidFill>
                  <a:srgbClr val="0A000A"/>
                </a:solidFill>
                <a:latin typeface="Arial"/>
                <a:cs typeface="Arial"/>
              </a:rPr>
              <a:t> </a:t>
            </a:r>
            <a:r>
              <a:rPr sz="600" dirty="0">
                <a:solidFill>
                  <a:srgbClr val="0A000A"/>
                </a:solidFill>
                <a:latin typeface="Arial"/>
                <a:cs typeface="Arial"/>
              </a:rPr>
              <a:t>r</a:t>
            </a:r>
            <a:r>
              <a:rPr sz="600" spc="-100" dirty="0">
                <a:solidFill>
                  <a:srgbClr val="0A000A"/>
                </a:solidFill>
                <a:latin typeface="Arial"/>
                <a:cs typeface="Arial"/>
              </a:rPr>
              <a:t> </a:t>
            </a:r>
            <a:r>
              <a:rPr sz="600" dirty="0">
                <a:solidFill>
                  <a:srgbClr val="0A000A"/>
                </a:solidFill>
                <a:latin typeface="Arial"/>
                <a:cs typeface="Arial"/>
              </a:rPr>
              <a:t>16</a:t>
            </a:r>
            <a:r>
              <a:rPr sz="600" spc="85" dirty="0">
                <a:solidFill>
                  <a:srgbClr val="0A000A"/>
                </a:solidFill>
                <a:latin typeface="Arial"/>
                <a:cs typeface="Arial"/>
              </a:rPr>
              <a:t> </a:t>
            </a:r>
            <a:r>
              <a:rPr sz="600" dirty="0">
                <a:solidFill>
                  <a:srgbClr val="0A000A"/>
                </a:solidFill>
                <a:latin typeface="Arial"/>
                <a:cs typeface="Arial"/>
              </a:rPr>
              <a:t>,</a:t>
            </a:r>
            <a:r>
              <a:rPr sz="600" spc="475" dirty="0">
                <a:solidFill>
                  <a:srgbClr val="0A000A"/>
                </a:solidFill>
                <a:latin typeface="Arial"/>
                <a:cs typeface="Arial"/>
              </a:rPr>
              <a:t> </a:t>
            </a:r>
            <a:r>
              <a:rPr sz="600" dirty="0">
                <a:solidFill>
                  <a:srgbClr val="0A000A"/>
                </a:solidFill>
                <a:latin typeface="Arial"/>
                <a:cs typeface="Arial"/>
              </a:rPr>
              <a:t>r</a:t>
            </a:r>
            <a:r>
              <a:rPr sz="600" spc="-80" dirty="0">
                <a:solidFill>
                  <a:srgbClr val="0A000A"/>
                </a:solidFill>
                <a:latin typeface="Arial"/>
                <a:cs typeface="Arial"/>
              </a:rPr>
              <a:t> </a:t>
            </a:r>
            <a:r>
              <a:rPr sz="600" dirty="0">
                <a:solidFill>
                  <a:srgbClr val="0A000A"/>
                </a:solidFill>
                <a:latin typeface="Arial"/>
                <a:cs typeface="Arial"/>
              </a:rPr>
              <a:t>11</a:t>
            </a:r>
            <a:r>
              <a:rPr sz="600" spc="45" dirty="0">
                <a:solidFill>
                  <a:srgbClr val="0A000A"/>
                </a:solidFill>
                <a:latin typeface="Arial"/>
                <a:cs typeface="Arial"/>
              </a:rPr>
              <a:t> </a:t>
            </a:r>
            <a:r>
              <a:rPr sz="600" dirty="0">
                <a:solidFill>
                  <a:srgbClr val="0A000A"/>
                </a:solidFill>
                <a:latin typeface="Arial"/>
                <a:cs typeface="Arial"/>
              </a:rPr>
              <a:t>)</a:t>
            </a:r>
            <a:r>
              <a:rPr sz="600" spc="-35" dirty="0">
                <a:solidFill>
                  <a:srgbClr val="0A000A"/>
                </a:solidFill>
                <a:latin typeface="Arial"/>
                <a:cs typeface="Arial"/>
              </a:rPr>
              <a:t> </a:t>
            </a:r>
            <a:r>
              <a:rPr sz="600" spc="-50" dirty="0">
                <a:solidFill>
                  <a:srgbClr val="0A000A"/>
                </a:solidFill>
                <a:latin typeface="Arial"/>
                <a:cs typeface="Arial"/>
              </a:rPr>
              <a:t>.</a:t>
            </a:r>
            <a:endParaRPr sz="600" dirty="0">
              <a:latin typeface="Arial"/>
              <a:cs typeface="Arial"/>
            </a:endParaRPr>
          </a:p>
          <a:p>
            <a:pPr marL="12700">
              <a:lnSpc>
                <a:spcPts val="710"/>
              </a:lnSpc>
            </a:pPr>
            <a:r>
              <a:rPr sz="600" dirty="0">
                <a:solidFill>
                  <a:srgbClr val="0A000A"/>
                </a:solidFill>
                <a:latin typeface="Arial"/>
                <a:cs typeface="Arial"/>
              </a:rPr>
              <a:t>bp</a:t>
            </a:r>
            <a:r>
              <a:rPr sz="600" spc="-60" dirty="0">
                <a:solidFill>
                  <a:srgbClr val="0A000A"/>
                </a:solidFill>
                <a:latin typeface="Arial"/>
                <a:cs typeface="Arial"/>
              </a:rPr>
              <a:t> </a:t>
            </a:r>
            <a:r>
              <a:rPr sz="600" dirty="0">
                <a:solidFill>
                  <a:srgbClr val="0A000A"/>
                </a:solidFill>
                <a:latin typeface="Arial"/>
                <a:cs typeface="Arial"/>
              </a:rPr>
              <a:t>(</a:t>
            </a:r>
            <a:r>
              <a:rPr sz="600" spc="35" dirty="0">
                <a:solidFill>
                  <a:srgbClr val="0A000A"/>
                </a:solidFill>
                <a:latin typeface="Arial"/>
                <a:cs typeface="Arial"/>
              </a:rPr>
              <a:t> </a:t>
            </a:r>
            <a:r>
              <a:rPr sz="600" spc="-10" dirty="0">
                <a:solidFill>
                  <a:srgbClr val="0A000A"/>
                </a:solidFill>
                <a:latin typeface="Arial"/>
                <a:cs typeface="Arial"/>
              </a:rPr>
              <a:t>d</a:t>
            </a:r>
            <a:r>
              <a:rPr sz="600" spc="-45" dirty="0">
                <a:solidFill>
                  <a:srgbClr val="0A000A"/>
                </a:solidFill>
                <a:latin typeface="Arial"/>
                <a:cs typeface="Arial"/>
              </a:rPr>
              <a:t> </a:t>
            </a:r>
            <a:r>
              <a:rPr sz="600" spc="-60" dirty="0">
                <a:solidFill>
                  <a:srgbClr val="0A000A"/>
                </a:solidFill>
                <a:latin typeface="Arial"/>
                <a:cs typeface="Arial"/>
              </a:rPr>
              <a:t>e</a:t>
            </a:r>
            <a:r>
              <a:rPr sz="600" spc="-45" dirty="0">
                <a:solidFill>
                  <a:srgbClr val="0A000A"/>
                </a:solidFill>
                <a:latin typeface="Arial"/>
                <a:cs typeface="Arial"/>
              </a:rPr>
              <a:t> </a:t>
            </a:r>
            <a:r>
              <a:rPr sz="600" dirty="0">
                <a:solidFill>
                  <a:srgbClr val="0A000A"/>
                </a:solidFill>
                <a:latin typeface="Arial"/>
                <a:cs typeface="Arial"/>
              </a:rPr>
              <a:t>f</a:t>
            </a:r>
            <a:r>
              <a:rPr sz="600" spc="-40" dirty="0">
                <a:solidFill>
                  <a:srgbClr val="0A000A"/>
                </a:solidFill>
                <a:latin typeface="Arial"/>
                <a:cs typeface="Arial"/>
              </a:rPr>
              <a:t> </a:t>
            </a:r>
            <a:r>
              <a:rPr sz="600" spc="-60" dirty="0">
                <a:solidFill>
                  <a:srgbClr val="0A000A"/>
                </a:solidFill>
                <a:latin typeface="Arial"/>
                <a:cs typeface="Arial"/>
              </a:rPr>
              <a:t>e</a:t>
            </a:r>
            <a:r>
              <a:rPr sz="600" spc="-45" dirty="0">
                <a:solidFill>
                  <a:srgbClr val="0A000A"/>
                </a:solidFill>
                <a:latin typeface="Arial"/>
                <a:cs typeface="Arial"/>
              </a:rPr>
              <a:t> </a:t>
            </a:r>
            <a:r>
              <a:rPr sz="600" spc="-25" dirty="0">
                <a:solidFill>
                  <a:srgbClr val="0A000A"/>
                </a:solidFill>
                <a:latin typeface="Arial"/>
                <a:cs typeface="Arial"/>
              </a:rPr>
              <a:t>c</a:t>
            </a:r>
            <a:r>
              <a:rPr sz="600" spc="-45" dirty="0">
                <a:solidFill>
                  <a:srgbClr val="0A000A"/>
                </a:solidFill>
                <a:latin typeface="Arial"/>
                <a:cs typeface="Arial"/>
              </a:rPr>
              <a:t> </a:t>
            </a:r>
            <a:r>
              <a:rPr sz="600" spc="60" dirty="0">
                <a:solidFill>
                  <a:srgbClr val="0A000A"/>
                </a:solidFill>
                <a:latin typeface="Arial"/>
                <a:cs typeface="Arial"/>
              </a:rPr>
              <a:t>t</a:t>
            </a:r>
            <a:r>
              <a:rPr sz="600" spc="335" dirty="0">
                <a:solidFill>
                  <a:srgbClr val="0A000A"/>
                </a:solidFill>
                <a:latin typeface="Arial"/>
                <a:cs typeface="Arial"/>
              </a:rPr>
              <a:t> </a:t>
            </a:r>
            <a:r>
              <a:rPr sz="600" dirty="0">
                <a:solidFill>
                  <a:srgbClr val="0A000A"/>
                </a:solidFill>
                <a:latin typeface="Arial"/>
                <a:cs typeface="Arial"/>
              </a:rPr>
              <a:t>f</a:t>
            </a:r>
            <a:r>
              <a:rPr sz="600" spc="-45" dirty="0">
                <a:solidFill>
                  <a:srgbClr val="0A000A"/>
                </a:solidFill>
                <a:latin typeface="Arial"/>
                <a:cs typeface="Arial"/>
              </a:rPr>
              <a:t> </a:t>
            </a:r>
            <a:r>
              <a:rPr sz="600" dirty="0">
                <a:solidFill>
                  <a:srgbClr val="0A000A"/>
                </a:solidFill>
                <a:latin typeface="Arial"/>
                <a:cs typeface="Arial"/>
              </a:rPr>
              <a:t>r</a:t>
            </a:r>
            <a:r>
              <a:rPr sz="600" spc="-45" dirty="0">
                <a:solidFill>
                  <a:srgbClr val="0A000A"/>
                </a:solidFill>
                <a:latin typeface="Arial"/>
                <a:cs typeface="Arial"/>
              </a:rPr>
              <a:t> </a:t>
            </a:r>
            <a:r>
              <a:rPr sz="600" spc="-60" dirty="0">
                <a:solidFill>
                  <a:srgbClr val="0A000A"/>
                </a:solidFill>
                <a:latin typeface="Arial"/>
                <a:cs typeface="Arial"/>
              </a:rPr>
              <a:t>e</a:t>
            </a:r>
            <a:r>
              <a:rPr sz="600" spc="-45" dirty="0">
                <a:solidFill>
                  <a:srgbClr val="0A000A"/>
                </a:solidFill>
                <a:latin typeface="Arial"/>
                <a:cs typeface="Arial"/>
              </a:rPr>
              <a:t> </a:t>
            </a:r>
            <a:r>
              <a:rPr sz="600" dirty="0">
                <a:solidFill>
                  <a:srgbClr val="0A000A"/>
                </a:solidFill>
                <a:latin typeface="Arial"/>
                <a:cs typeface="Arial"/>
              </a:rPr>
              <a:t>e</a:t>
            </a:r>
            <a:r>
              <a:rPr sz="600" spc="35" dirty="0">
                <a:solidFill>
                  <a:srgbClr val="0A000A"/>
                </a:solidFill>
                <a:latin typeface="Arial"/>
                <a:cs typeface="Arial"/>
              </a:rPr>
              <a:t> </a:t>
            </a:r>
            <a:r>
              <a:rPr sz="600" spc="55" dirty="0">
                <a:solidFill>
                  <a:srgbClr val="0A000A"/>
                </a:solidFill>
                <a:latin typeface="Arial"/>
                <a:cs typeface="Arial"/>
              </a:rPr>
              <a:t>(V</a:t>
            </a:r>
            <a:r>
              <a:rPr sz="600" spc="-60" dirty="0">
                <a:solidFill>
                  <a:srgbClr val="0A000A"/>
                </a:solidFill>
                <a:latin typeface="Arial"/>
                <a:cs typeface="Arial"/>
              </a:rPr>
              <a:t> </a:t>
            </a:r>
            <a:r>
              <a:rPr sz="600" dirty="0">
                <a:solidFill>
                  <a:srgbClr val="0A000A"/>
                </a:solidFill>
                <a:latin typeface="Arial"/>
                <a:cs typeface="Arial"/>
              </a:rPr>
              <a:t>)</a:t>
            </a:r>
            <a:r>
              <a:rPr sz="600" spc="-40" dirty="0">
                <a:solidFill>
                  <a:srgbClr val="0A000A"/>
                </a:solidFill>
                <a:latin typeface="Arial"/>
                <a:cs typeface="Arial"/>
              </a:rPr>
              <a:t> </a:t>
            </a:r>
            <a:r>
              <a:rPr sz="600" dirty="0">
                <a:solidFill>
                  <a:srgbClr val="0A000A"/>
                </a:solidFill>
                <a:latin typeface="Arial"/>
                <a:cs typeface="Arial"/>
              </a:rPr>
              <a:t>)</a:t>
            </a:r>
            <a:r>
              <a:rPr sz="600" spc="-40" dirty="0">
                <a:solidFill>
                  <a:srgbClr val="0A000A"/>
                </a:solidFill>
                <a:latin typeface="Arial"/>
                <a:cs typeface="Arial"/>
              </a:rPr>
              <a:t> </a:t>
            </a:r>
            <a:r>
              <a:rPr sz="600" spc="-50" dirty="0">
                <a:solidFill>
                  <a:srgbClr val="0A000A"/>
                </a:solidFill>
                <a:latin typeface="Arial"/>
                <a:cs typeface="Arial"/>
              </a:rPr>
              <a:t>.</a:t>
            </a:r>
            <a:endParaRPr sz="600" dirty="0">
              <a:latin typeface="Arial"/>
              <a:cs typeface="Arial"/>
            </a:endParaRPr>
          </a:p>
          <a:p>
            <a:pPr>
              <a:lnSpc>
                <a:spcPct val="100000"/>
              </a:lnSpc>
              <a:spcBef>
                <a:spcPts val="25"/>
              </a:spcBef>
            </a:pPr>
            <a:endParaRPr sz="600" dirty="0">
              <a:latin typeface="Arial"/>
              <a:cs typeface="Arial"/>
            </a:endParaRPr>
          </a:p>
          <a:p>
            <a:pPr marL="17780" marR="1417320">
              <a:lnSpc>
                <a:spcPts val="700"/>
              </a:lnSpc>
            </a:pPr>
            <a:r>
              <a:rPr sz="600" dirty="0">
                <a:solidFill>
                  <a:srgbClr val="0A000A"/>
                </a:solidFill>
                <a:latin typeface="Arial"/>
                <a:cs typeface="Arial"/>
              </a:rPr>
              <a:t>f</a:t>
            </a:r>
            <a:r>
              <a:rPr sz="600" spc="-70" dirty="0">
                <a:solidFill>
                  <a:srgbClr val="0A000A"/>
                </a:solidFill>
                <a:latin typeface="Arial"/>
                <a:cs typeface="Arial"/>
              </a:rPr>
              <a:t> </a:t>
            </a:r>
            <a:r>
              <a:rPr sz="600" spc="-25" dirty="0">
                <a:solidFill>
                  <a:srgbClr val="0A000A"/>
                </a:solidFill>
                <a:latin typeface="Arial"/>
                <a:cs typeface="Arial"/>
              </a:rPr>
              <a:t>1</a:t>
            </a:r>
            <a:r>
              <a:rPr sz="600" spc="-70" dirty="0">
                <a:solidFill>
                  <a:srgbClr val="0A000A"/>
                </a:solidFill>
                <a:latin typeface="Arial"/>
                <a:cs typeface="Arial"/>
              </a:rPr>
              <a:t> </a:t>
            </a:r>
            <a:r>
              <a:rPr sz="600" dirty="0">
                <a:solidFill>
                  <a:srgbClr val="0A000A"/>
                </a:solidFill>
                <a:latin typeface="Arial"/>
                <a:cs typeface="Arial"/>
              </a:rPr>
              <a:t>9</a:t>
            </a:r>
            <a:r>
              <a:rPr sz="600" spc="370" dirty="0">
                <a:solidFill>
                  <a:srgbClr val="0A000A"/>
                </a:solidFill>
                <a:latin typeface="Arial"/>
                <a:cs typeface="Arial"/>
              </a:rPr>
              <a:t> </a:t>
            </a:r>
            <a:r>
              <a:rPr sz="600" spc="80" dirty="0">
                <a:solidFill>
                  <a:srgbClr val="0A000A"/>
                </a:solidFill>
                <a:latin typeface="Arial"/>
                <a:cs typeface="Arial"/>
              </a:rPr>
              <a:t>:</a:t>
            </a:r>
            <a:r>
              <a:rPr sz="600" spc="80" dirty="0">
                <a:solidFill>
                  <a:srgbClr val="0A000A"/>
                </a:solidFill>
                <a:latin typeface="Calibri"/>
                <a:cs typeface="Calibri"/>
              </a:rPr>
              <a:t>−</a:t>
            </a:r>
            <a:r>
              <a:rPr sz="600" i="1" spc="80" dirty="0">
                <a:solidFill>
                  <a:srgbClr val="0A000A"/>
                </a:solidFill>
                <a:latin typeface="Verdana"/>
                <a:cs typeface="Verdana"/>
              </a:rPr>
              <a:t>&gt;</a:t>
            </a:r>
            <a:r>
              <a:rPr sz="600" spc="80" dirty="0">
                <a:solidFill>
                  <a:srgbClr val="0A000A"/>
                </a:solidFill>
                <a:latin typeface="Arial"/>
                <a:cs typeface="Arial"/>
              </a:rPr>
              <a:t>m</a:t>
            </a:r>
            <a:r>
              <a:rPr sz="600" spc="-70" dirty="0">
                <a:solidFill>
                  <a:srgbClr val="0A000A"/>
                </a:solidFill>
                <a:latin typeface="Arial"/>
                <a:cs typeface="Arial"/>
              </a:rPr>
              <a:t> </a:t>
            </a:r>
            <a:r>
              <a:rPr sz="600" spc="-40" dirty="0">
                <a:solidFill>
                  <a:srgbClr val="0A000A"/>
                </a:solidFill>
                <a:latin typeface="Arial"/>
                <a:cs typeface="Arial"/>
              </a:rPr>
              <a:t>a</a:t>
            </a:r>
            <a:r>
              <a:rPr sz="600" spc="-70" dirty="0">
                <a:solidFill>
                  <a:srgbClr val="0A000A"/>
                </a:solidFill>
                <a:latin typeface="Arial"/>
                <a:cs typeface="Arial"/>
              </a:rPr>
              <a:t> </a:t>
            </a:r>
            <a:r>
              <a:rPr sz="600" spc="-10" dirty="0">
                <a:solidFill>
                  <a:srgbClr val="0A000A"/>
                </a:solidFill>
                <a:latin typeface="Arial"/>
                <a:cs typeface="Arial"/>
              </a:rPr>
              <a:t>n</a:t>
            </a:r>
            <a:r>
              <a:rPr sz="600" spc="-70" dirty="0">
                <a:solidFill>
                  <a:srgbClr val="0A000A"/>
                </a:solidFill>
                <a:latin typeface="Arial"/>
                <a:cs typeface="Arial"/>
              </a:rPr>
              <a:t> </a:t>
            </a:r>
            <a:r>
              <a:rPr sz="600" spc="-10" dirty="0">
                <a:solidFill>
                  <a:srgbClr val="0A000A"/>
                </a:solidFill>
                <a:latin typeface="Arial"/>
                <a:cs typeface="Arial"/>
              </a:rPr>
              <a:t>u</a:t>
            </a:r>
            <a:r>
              <a:rPr sz="600" spc="-60" dirty="0">
                <a:solidFill>
                  <a:srgbClr val="0A000A"/>
                </a:solidFill>
                <a:latin typeface="Arial"/>
                <a:cs typeface="Arial"/>
              </a:rPr>
              <a:t> </a:t>
            </a:r>
            <a:r>
              <a:rPr sz="600" dirty="0">
                <a:solidFill>
                  <a:srgbClr val="0A000A"/>
                </a:solidFill>
                <a:latin typeface="Arial"/>
                <a:cs typeface="Arial"/>
              </a:rPr>
              <a:t>fa</a:t>
            </a:r>
            <a:r>
              <a:rPr sz="600" spc="-65" dirty="0">
                <a:solidFill>
                  <a:srgbClr val="0A000A"/>
                </a:solidFill>
                <a:latin typeface="Arial"/>
                <a:cs typeface="Arial"/>
              </a:rPr>
              <a:t> </a:t>
            </a:r>
            <a:r>
              <a:rPr sz="600" spc="-25" dirty="0">
                <a:solidFill>
                  <a:srgbClr val="0A000A"/>
                </a:solidFill>
                <a:latin typeface="Arial"/>
                <a:cs typeface="Arial"/>
              </a:rPr>
              <a:t>c</a:t>
            </a:r>
            <a:r>
              <a:rPr sz="600" spc="-70" dirty="0">
                <a:solidFill>
                  <a:srgbClr val="0A000A"/>
                </a:solidFill>
                <a:latin typeface="Arial"/>
                <a:cs typeface="Arial"/>
              </a:rPr>
              <a:t> </a:t>
            </a:r>
            <a:r>
              <a:rPr sz="600" spc="65" dirty="0">
                <a:solidFill>
                  <a:srgbClr val="0A000A"/>
                </a:solidFill>
                <a:latin typeface="Arial"/>
                <a:cs typeface="Arial"/>
              </a:rPr>
              <a:t>tu</a:t>
            </a:r>
            <a:r>
              <a:rPr sz="600" spc="-70" dirty="0">
                <a:solidFill>
                  <a:srgbClr val="0A000A"/>
                </a:solidFill>
                <a:latin typeface="Arial"/>
                <a:cs typeface="Arial"/>
              </a:rPr>
              <a:t> </a:t>
            </a:r>
            <a:r>
              <a:rPr sz="600" dirty="0">
                <a:solidFill>
                  <a:srgbClr val="0A000A"/>
                </a:solidFill>
                <a:latin typeface="Arial"/>
                <a:cs typeface="Arial"/>
              </a:rPr>
              <a:t>r</a:t>
            </a:r>
            <a:r>
              <a:rPr sz="600" spc="-65" dirty="0">
                <a:solidFill>
                  <a:srgbClr val="0A000A"/>
                </a:solidFill>
                <a:latin typeface="Arial"/>
                <a:cs typeface="Arial"/>
              </a:rPr>
              <a:t> </a:t>
            </a:r>
            <a:r>
              <a:rPr sz="600" spc="-60" dirty="0">
                <a:solidFill>
                  <a:srgbClr val="0A000A"/>
                </a:solidFill>
                <a:latin typeface="Arial"/>
                <a:cs typeface="Arial"/>
              </a:rPr>
              <a:t>e</a:t>
            </a:r>
            <a:r>
              <a:rPr sz="600" spc="-70" dirty="0">
                <a:solidFill>
                  <a:srgbClr val="0A000A"/>
                </a:solidFill>
                <a:latin typeface="Arial"/>
                <a:cs typeface="Arial"/>
              </a:rPr>
              <a:t> </a:t>
            </a:r>
            <a:r>
              <a:rPr sz="600" dirty="0">
                <a:solidFill>
                  <a:srgbClr val="0A000A"/>
                </a:solidFill>
                <a:latin typeface="Arial"/>
                <a:cs typeface="Arial"/>
              </a:rPr>
              <a:t>r</a:t>
            </a:r>
            <a:r>
              <a:rPr sz="600" spc="20" dirty="0">
                <a:solidFill>
                  <a:srgbClr val="0A000A"/>
                </a:solidFill>
                <a:latin typeface="Arial"/>
                <a:cs typeface="Arial"/>
              </a:rPr>
              <a:t> </a:t>
            </a:r>
            <a:r>
              <a:rPr sz="600" dirty="0">
                <a:solidFill>
                  <a:srgbClr val="0A000A"/>
                </a:solidFill>
                <a:latin typeface="Arial"/>
                <a:cs typeface="Arial"/>
              </a:rPr>
              <a:t>(</a:t>
            </a:r>
            <a:r>
              <a:rPr sz="600" spc="-5" dirty="0">
                <a:solidFill>
                  <a:srgbClr val="0A000A"/>
                </a:solidFill>
                <a:latin typeface="Arial"/>
                <a:cs typeface="Arial"/>
              </a:rPr>
              <a:t> </a:t>
            </a:r>
            <a:r>
              <a:rPr sz="600" dirty="0">
                <a:solidFill>
                  <a:srgbClr val="0A000A"/>
                </a:solidFill>
                <a:latin typeface="Arial"/>
                <a:cs typeface="Arial"/>
              </a:rPr>
              <a:t>demers</a:t>
            </a:r>
            <a:r>
              <a:rPr sz="600" spc="195" dirty="0">
                <a:solidFill>
                  <a:srgbClr val="0A000A"/>
                </a:solidFill>
                <a:latin typeface="Arial"/>
                <a:cs typeface="Arial"/>
              </a:rPr>
              <a:t>  </a:t>
            </a:r>
            <a:r>
              <a:rPr sz="600" dirty="0">
                <a:solidFill>
                  <a:srgbClr val="0A000A"/>
                </a:solidFill>
                <a:latin typeface="Arial"/>
                <a:cs typeface="Arial"/>
              </a:rPr>
              <a:t>,</a:t>
            </a:r>
            <a:r>
              <a:rPr sz="600" spc="470" dirty="0">
                <a:solidFill>
                  <a:srgbClr val="0A000A"/>
                </a:solidFill>
                <a:latin typeface="Arial"/>
                <a:cs typeface="Arial"/>
              </a:rPr>
              <a:t> </a:t>
            </a:r>
            <a:r>
              <a:rPr sz="600" dirty="0">
                <a:solidFill>
                  <a:srgbClr val="0A000A"/>
                </a:solidFill>
                <a:latin typeface="Arial"/>
                <a:cs typeface="Arial"/>
              </a:rPr>
              <a:t>ambulance</a:t>
            </a:r>
            <a:r>
              <a:rPr sz="600" spc="50" dirty="0">
                <a:solidFill>
                  <a:srgbClr val="0A000A"/>
                </a:solidFill>
                <a:latin typeface="Arial"/>
                <a:cs typeface="Arial"/>
              </a:rPr>
              <a:t> </a:t>
            </a:r>
            <a:r>
              <a:rPr sz="600" dirty="0">
                <a:solidFill>
                  <a:srgbClr val="0A000A"/>
                </a:solidFill>
                <a:latin typeface="Arial"/>
                <a:cs typeface="Arial"/>
              </a:rPr>
              <a:t>)</a:t>
            </a:r>
            <a:r>
              <a:rPr sz="600" spc="-25" dirty="0">
                <a:solidFill>
                  <a:srgbClr val="0A000A"/>
                </a:solidFill>
                <a:latin typeface="Arial"/>
                <a:cs typeface="Arial"/>
              </a:rPr>
              <a:t> </a:t>
            </a:r>
            <a:r>
              <a:rPr sz="600" spc="-50" dirty="0">
                <a:solidFill>
                  <a:srgbClr val="0A000A"/>
                </a:solidFill>
                <a:latin typeface="Arial"/>
                <a:cs typeface="Arial"/>
              </a:rPr>
              <a:t>.</a:t>
            </a:r>
            <a:r>
              <a:rPr sz="600" spc="500" dirty="0">
                <a:solidFill>
                  <a:srgbClr val="0A000A"/>
                </a:solidFill>
                <a:latin typeface="Arial"/>
                <a:cs typeface="Arial"/>
              </a:rPr>
              <a:t> </a:t>
            </a:r>
            <a:r>
              <a:rPr sz="600" dirty="0">
                <a:solidFill>
                  <a:srgbClr val="0A000A"/>
                </a:solidFill>
                <a:latin typeface="Arial"/>
                <a:cs typeface="Arial"/>
              </a:rPr>
              <a:t>f</a:t>
            </a:r>
            <a:r>
              <a:rPr sz="600" spc="-90" dirty="0">
                <a:solidFill>
                  <a:srgbClr val="0A000A"/>
                </a:solidFill>
                <a:latin typeface="Arial"/>
                <a:cs typeface="Arial"/>
              </a:rPr>
              <a:t> </a:t>
            </a:r>
            <a:r>
              <a:rPr sz="600" spc="-25" dirty="0">
                <a:solidFill>
                  <a:srgbClr val="0A000A"/>
                </a:solidFill>
                <a:latin typeface="Arial"/>
                <a:cs typeface="Arial"/>
              </a:rPr>
              <a:t>2</a:t>
            </a:r>
            <a:r>
              <a:rPr sz="600" spc="-85" dirty="0">
                <a:solidFill>
                  <a:srgbClr val="0A000A"/>
                </a:solidFill>
                <a:latin typeface="Arial"/>
                <a:cs typeface="Arial"/>
              </a:rPr>
              <a:t> </a:t>
            </a:r>
            <a:r>
              <a:rPr sz="600" dirty="0">
                <a:solidFill>
                  <a:srgbClr val="0A000A"/>
                </a:solidFill>
                <a:latin typeface="Arial"/>
                <a:cs typeface="Arial"/>
              </a:rPr>
              <a:t>0</a:t>
            </a:r>
            <a:r>
              <a:rPr sz="600" spc="285" dirty="0">
                <a:solidFill>
                  <a:srgbClr val="0A000A"/>
                </a:solidFill>
                <a:latin typeface="Arial"/>
                <a:cs typeface="Arial"/>
              </a:rPr>
              <a:t> </a:t>
            </a:r>
            <a:r>
              <a:rPr sz="600" spc="65" dirty="0">
                <a:solidFill>
                  <a:srgbClr val="0A000A"/>
                </a:solidFill>
                <a:latin typeface="Arial"/>
                <a:cs typeface="Arial"/>
              </a:rPr>
              <a:t>:=</a:t>
            </a:r>
            <a:r>
              <a:rPr sz="600" i="1" spc="65" dirty="0">
                <a:solidFill>
                  <a:srgbClr val="0A000A"/>
                </a:solidFill>
                <a:latin typeface="Verdana"/>
                <a:cs typeface="Verdana"/>
              </a:rPr>
              <a:t>&gt;</a:t>
            </a:r>
            <a:r>
              <a:rPr sz="600" spc="65" dirty="0">
                <a:solidFill>
                  <a:srgbClr val="0A000A"/>
                </a:solidFill>
                <a:latin typeface="Arial"/>
                <a:cs typeface="Arial"/>
              </a:rPr>
              <a:t>t</a:t>
            </a:r>
            <a:r>
              <a:rPr sz="600" spc="-50" dirty="0">
                <a:solidFill>
                  <a:srgbClr val="0A000A"/>
                </a:solidFill>
                <a:latin typeface="Arial"/>
                <a:cs typeface="Arial"/>
              </a:rPr>
              <a:t> </a:t>
            </a:r>
            <a:r>
              <a:rPr sz="600" dirty="0">
                <a:solidFill>
                  <a:srgbClr val="0A000A"/>
                </a:solidFill>
                <a:latin typeface="Arial"/>
                <a:cs typeface="Arial"/>
              </a:rPr>
              <a:t>r</a:t>
            </a:r>
            <a:r>
              <a:rPr sz="600" spc="-50" dirty="0">
                <a:solidFill>
                  <a:srgbClr val="0A000A"/>
                </a:solidFill>
                <a:latin typeface="Arial"/>
                <a:cs typeface="Arial"/>
              </a:rPr>
              <a:t> </a:t>
            </a:r>
            <a:r>
              <a:rPr sz="600" dirty="0">
                <a:solidFill>
                  <a:srgbClr val="0A000A"/>
                </a:solidFill>
                <a:latin typeface="Arial"/>
                <a:cs typeface="Arial"/>
              </a:rPr>
              <a:t>i</a:t>
            </a:r>
            <a:r>
              <a:rPr sz="600" spc="-50" dirty="0">
                <a:solidFill>
                  <a:srgbClr val="0A000A"/>
                </a:solidFill>
                <a:latin typeface="Arial"/>
                <a:cs typeface="Arial"/>
              </a:rPr>
              <a:t> </a:t>
            </a:r>
            <a:r>
              <a:rPr sz="600" spc="-60" dirty="0">
                <a:solidFill>
                  <a:srgbClr val="0A000A"/>
                </a:solidFill>
                <a:latin typeface="Arial"/>
                <a:cs typeface="Arial"/>
              </a:rPr>
              <a:t>e</a:t>
            </a:r>
            <a:r>
              <a:rPr sz="600" spc="-50" dirty="0">
                <a:solidFill>
                  <a:srgbClr val="0A000A"/>
                </a:solidFill>
                <a:latin typeface="Arial"/>
                <a:cs typeface="Arial"/>
              </a:rPr>
              <a:t> </a:t>
            </a:r>
            <a:r>
              <a:rPr sz="600" dirty="0">
                <a:solidFill>
                  <a:srgbClr val="0A000A"/>
                </a:solidFill>
                <a:latin typeface="Arial"/>
                <a:cs typeface="Arial"/>
              </a:rPr>
              <a:t>d</a:t>
            </a:r>
            <a:r>
              <a:rPr sz="600" spc="295" dirty="0">
                <a:solidFill>
                  <a:srgbClr val="0A000A"/>
                </a:solidFill>
                <a:latin typeface="Arial"/>
                <a:cs typeface="Arial"/>
              </a:rPr>
              <a:t>  </a:t>
            </a:r>
            <a:r>
              <a:rPr sz="600" spc="60" dirty="0">
                <a:solidFill>
                  <a:srgbClr val="0A000A"/>
                </a:solidFill>
                <a:latin typeface="Arial"/>
                <a:cs typeface="Arial"/>
              </a:rPr>
              <a:t>t</a:t>
            </a:r>
            <a:r>
              <a:rPr sz="600" spc="-50" dirty="0">
                <a:solidFill>
                  <a:srgbClr val="0A000A"/>
                </a:solidFill>
                <a:latin typeface="Arial"/>
                <a:cs typeface="Arial"/>
              </a:rPr>
              <a:t> </a:t>
            </a:r>
            <a:r>
              <a:rPr sz="600" dirty="0">
                <a:solidFill>
                  <a:srgbClr val="0A000A"/>
                </a:solidFill>
                <a:latin typeface="Arial"/>
                <a:cs typeface="Arial"/>
              </a:rPr>
              <a:t>o</a:t>
            </a:r>
            <a:r>
              <a:rPr sz="600" spc="300" dirty="0">
                <a:solidFill>
                  <a:srgbClr val="0A000A"/>
                </a:solidFill>
                <a:latin typeface="Arial"/>
                <a:cs typeface="Arial"/>
              </a:rPr>
              <a:t> </a:t>
            </a:r>
            <a:r>
              <a:rPr sz="600" spc="-10" dirty="0">
                <a:solidFill>
                  <a:srgbClr val="0A000A"/>
                </a:solidFill>
                <a:latin typeface="Arial"/>
                <a:cs typeface="Arial"/>
              </a:rPr>
              <a:t>b</a:t>
            </a:r>
            <a:r>
              <a:rPr sz="600" spc="-50" dirty="0">
                <a:solidFill>
                  <a:srgbClr val="0A000A"/>
                </a:solidFill>
                <a:latin typeface="Arial"/>
                <a:cs typeface="Arial"/>
              </a:rPr>
              <a:t> </a:t>
            </a:r>
            <a:r>
              <a:rPr sz="600" dirty="0">
                <a:solidFill>
                  <a:srgbClr val="0A000A"/>
                </a:solidFill>
                <a:latin typeface="Arial"/>
                <a:cs typeface="Arial"/>
              </a:rPr>
              <a:t>r</a:t>
            </a:r>
            <a:r>
              <a:rPr sz="600" spc="-50" dirty="0">
                <a:solidFill>
                  <a:srgbClr val="0A000A"/>
                </a:solidFill>
                <a:latin typeface="Arial"/>
                <a:cs typeface="Arial"/>
              </a:rPr>
              <a:t> </a:t>
            </a:r>
            <a:r>
              <a:rPr sz="600" spc="-40" dirty="0">
                <a:solidFill>
                  <a:srgbClr val="0A000A"/>
                </a:solidFill>
                <a:latin typeface="Arial"/>
                <a:cs typeface="Arial"/>
              </a:rPr>
              <a:t>a</a:t>
            </a:r>
            <a:r>
              <a:rPr sz="600" spc="-50" dirty="0">
                <a:solidFill>
                  <a:srgbClr val="0A000A"/>
                </a:solidFill>
                <a:latin typeface="Arial"/>
                <a:cs typeface="Arial"/>
              </a:rPr>
              <a:t> </a:t>
            </a:r>
            <a:r>
              <a:rPr sz="600" dirty="0">
                <a:solidFill>
                  <a:srgbClr val="0A000A"/>
                </a:solidFill>
                <a:latin typeface="Arial"/>
                <a:cs typeface="Arial"/>
              </a:rPr>
              <a:t>k</a:t>
            </a:r>
            <a:r>
              <a:rPr sz="600" spc="-45" dirty="0">
                <a:solidFill>
                  <a:srgbClr val="0A000A"/>
                </a:solidFill>
                <a:latin typeface="Arial"/>
                <a:cs typeface="Arial"/>
              </a:rPr>
              <a:t> </a:t>
            </a:r>
            <a:r>
              <a:rPr sz="600" spc="-60" dirty="0">
                <a:solidFill>
                  <a:srgbClr val="0A000A"/>
                </a:solidFill>
                <a:latin typeface="Arial"/>
                <a:cs typeface="Arial"/>
              </a:rPr>
              <a:t>e</a:t>
            </a:r>
            <a:r>
              <a:rPr sz="600" spc="15" dirty="0">
                <a:solidFill>
                  <a:srgbClr val="0A000A"/>
                </a:solidFill>
                <a:latin typeface="Arial"/>
                <a:cs typeface="Arial"/>
              </a:rPr>
              <a:t> </a:t>
            </a:r>
            <a:r>
              <a:rPr sz="600" dirty="0">
                <a:solidFill>
                  <a:srgbClr val="0A000A"/>
                </a:solidFill>
                <a:latin typeface="Arial"/>
                <a:cs typeface="Arial"/>
              </a:rPr>
              <a:t>(</a:t>
            </a:r>
            <a:r>
              <a:rPr sz="600" spc="40" dirty="0">
                <a:solidFill>
                  <a:srgbClr val="0A000A"/>
                </a:solidFill>
                <a:latin typeface="Arial"/>
                <a:cs typeface="Arial"/>
              </a:rPr>
              <a:t> </a:t>
            </a:r>
            <a:r>
              <a:rPr sz="600" dirty="0">
                <a:solidFill>
                  <a:srgbClr val="0A000A"/>
                </a:solidFill>
                <a:latin typeface="Arial"/>
                <a:cs typeface="Arial"/>
              </a:rPr>
              <a:t>l</a:t>
            </a:r>
            <a:r>
              <a:rPr sz="600" spc="-30" dirty="0">
                <a:solidFill>
                  <a:srgbClr val="0A000A"/>
                </a:solidFill>
                <a:latin typeface="Arial"/>
                <a:cs typeface="Arial"/>
              </a:rPr>
              <a:t> </a:t>
            </a:r>
            <a:r>
              <a:rPr sz="600" dirty="0">
                <a:solidFill>
                  <a:srgbClr val="0A000A"/>
                </a:solidFill>
                <a:latin typeface="Arial"/>
                <a:cs typeface="Arial"/>
              </a:rPr>
              <a:t>i</a:t>
            </a:r>
            <a:r>
              <a:rPr sz="600" spc="-30" dirty="0">
                <a:solidFill>
                  <a:srgbClr val="0A000A"/>
                </a:solidFill>
                <a:latin typeface="Arial"/>
                <a:cs typeface="Arial"/>
              </a:rPr>
              <a:t> </a:t>
            </a:r>
            <a:r>
              <a:rPr sz="600" spc="-60" dirty="0">
                <a:solidFill>
                  <a:srgbClr val="0A000A"/>
                </a:solidFill>
                <a:latin typeface="Arial"/>
                <a:cs typeface="Arial"/>
              </a:rPr>
              <a:t>s</a:t>
            </a:r>
            <a:r>
              <a:rPr sz="600" spc="-25" dirty="0">
                <a:solidFill>
                  <a:srgbClr val="0A000A"/>
                </a:solidFill>
                <a:latin typeface="Arial"/>
                <a:cs typeface="Arial"/>
              </a:rPr>
              <a:t> </a:t>
            </a:r>
            <a:r>
              <a:rPr sz="600" dirty="0">
                <a:solidFill>
                  <a:srgbClr val="0A000A"/>
                </a:solidFill>
                <a:latin typeface="Arial"/>
                <a:cs typeface="Arial"/>
              </a:rPr>
              <a:t>a</a:t>
            </a:r>
            <a:r>
              <a:rPr sz="600" spc="90" dirty="0">
                <a:solidFill>
                  <a:srgbClr val="0A000A"/>
                </a:solidFill>
                <a:latin typeface="Arial"/>
                <a:cs typeface="Arial"/>
              </a:rPr>
              <a:t> </a:t>
            </a:r>
            <a:r>
              <a:rPr sz="600" dirty="0">
                <a:solidFill>
                  <a:srgbClr val="0A000A"/>
                </a:solidFill>
                <a:latin typeface="Arial"/>
                <a:cs typeface="Arial"/>
              </a:rPr>
              <a:t>)</a:t>
            </a:r>
            <a:r>
              <a:rPr sz="600" spc="-50" dirty="0">
                <a:solidFill>
                  <a:srgbClr val="0A000A"/>
                </a:solidFill>
                <a:latin typeface="Arial"/>
                <a:cs typeface="Arial"/>
              </a:rPr>
              <a:t> .</a:t>
            </a:r>
            <a:endParaRPr sz="600" dirty="0">
              <a:latin typeface="Arial"/>
              <a:cs typeface="Arial"/>
            </a:endParaRPr>
          </a:p>
          <a:p>
            <a:pPr marL="17780">
              <a:lnSpc>
                <a:spcPts val="665"/>
              </a:lnSpc>
            </a:pPr>
            <a:r>
              <a:rPr sz="600" dirty="0">
                <a:solidFill>
                  <a:srgbClr val="0A000A"/>
                </a:solidFill>
                <a:latin typeface="Arial"/>
                <a:cs typeface="Arial"/>
              </a:rPr>
              <a:t>f</a:t>
            </a:r>
            <a:r>
              <a:rPr sz="600" spc="-85" dirty="0">
                <a:solidFill>
                  <a:srgbClr val="0A000A"/>
                </a:solidFill>
                <a:latin typeface="Arial"/>
                <a:cs typeface="Arial"/>
              </a:rPr>
              <a:t> </a:t>
            </a:r>
            <a:r>
              <a:rPr sz="600" spc="-25" dirty="0">
                <a:solidFill>
                  <a:srgbClr val="0A000A"/>
                </a:solidFill>
                <a:latin typeface="Arial"/>
                <a:cs typeface="Arial"/>
              </a:rPr>
              <a:t>2</a:t>
            </a:r>
            <a:r>
              <a:rPr sz="600" spc="-80" dirty="0">
                <a:solidFill>
                  <a:srgbClr val="0A000A"/>
                </a:solidFill>
                <a:latin typeface="Arial"/>
                <a:cs typeface="Arial"/>
              </a:rPr>
              <a:t> </a:t>
            </a:r>
            <a:r>
              <a:rPr sz="600" dirty="0">
                <a:solidFill>
                  <a:srgbClr val="0A000A"/>
                </a:solidFill>
                <a:latin typeface="Arial"/>
                <a:cs typeface="Arial"/>
              </a:rPr>
              <a:t>1</a:t>
            </a:r>
            <a:r>
              <a:rPr sz="600" spc="305" dirty="0">
                <a:solidFill>
                  <a:srgbClr val="0A000A"/>
                </a:solidFill>
                <a:latin typeface="Arial"/>
                <a:cs typeface="Arial"/>
              </a:rPr>
              <a:t> </a:t>
            </a:r>
            <a:r>
              <a:rPr sz="600" spc="60" dirty="0">
                <a:solidFill>
                  <a:srgbClr val="0A000A"/>
                </a:solidFill>
                <a:latin typeface="Arial"/>
                <a:cs typeface="Arial"/>
              </a:rPr>
              <a:t>:</a:t>
            </a:r>
            <a:r>
              <a:rPr sz="600" spc="60" dirty="0">
                <a:solidFill>
                  <a:srgbClr val="0A000A"/>
                </a:solidFill>
                <a:latin typeface="Calibri"/>
                <a:cs typeface="Calibri"/>
              </a:rPr>
              <a:t>−</a:t>
            </a:r>
            <a:r>
              <a:rPr sz="600" i="1" spc="60" dirty="0">
                <a:solidFill>
                  <a:srgbClr val="0A000A"/>
                </a:solidFill>
                <a:latin typeface="Verdana"/>
                <a:cs typeface="Verdana"/>
              </a:rPr>
              <a:t>&gt;</a:t>
            </a:r>
            <a:r>
              <a:rPr sz="600" spc="60" dirty="0">
                <a:solidFill>
                  <a:srgbClr val="0A000A"/>
                </a:solidFill>
                <a:latin typeface="Arial"/>
                <a:cs typeface="Arial"/>
              </a:rPr>
              <a:t>mechanic</a:t>
            </a:r>
            <a:r>
              <a:rPr sz="600" spc="-20" dirty="0">
                <a:solidFill>
                  <a:srgbClr val="0A000A"/>
                </a:solidFill>
                <a:latin typeface="Arial"/>
                <a:cs typeface="Arial"/>
              </a:rPr>
              <a:t> </a:t>
            </a:r>
            <a:r>
              <a:rPr sz="600" dirty="0">
                <a:solidFill>
                  <a:srgbClr val="0A000A"/>
                </a:solidFill>
                <a:latin typeface="Arial"/>
                <a:cs typeface="Arial"/>
              </a:rPr>
              <a:t>(</a:t>
            </a:r>
            <a:r>
              <a:rPr sz="600" spc="-5" dirty="0">
                <a:solidFill>
                  <a:srgbClr val="0A000A"/>
                </a:solidFill>
                <a:latin typeface="Arial"/>
                <a:cs typeface="Arial"/>
              </a:rPr>
              <a:t> </a:t>
            </a:r>
            <a:r>
              <a:rPr sz="600" spc="-10" dirty="0">
                <a:solidFill>
                  <a:srgbClr val="0A000A"/>
                </a:solidFill>
                <a:latin typeface="Arial"/>
                <a:cs typeface="Arial"/>
              </a:rPr>
              <a:t>p</a:t>
            </a:r>
            <a:r>
              <a:rPr sz="600" spc="-75" dirty="0">
                <a:solidFill>
                  <a:srgbClr val="0A000A"/>
                </a:solidFill>
                <a:latin typeface="Arial"/>
                <a:cs typeface="Arial"/>
              </a:rPr>
              <a:t> </a:t>
            </a:r>
            <a:r>
              <a:rPr sz="600" spc="-40" dirty="0">
                <a:solidFill>
                  <a:srgbClr val="0A000A"/>
                </a:solidFill>
                <a:latin typeface="Arial"/>
                <a:cs typeface="Arial"/>
              </a:rPr>
              <a:t>a</a:t>
            </a:r>
            <a:r>
              <a:rPr sz="600" spc="-75" dirty="0">
                <a:solidFill>
                  <a:srgbClr val="0A000A"/>
                </a:solidFill>
                <a:latin typeface="Arial"/>
                <a:cs typeface="Arial"/>
              </a:rPr>
              <a:t> </a:t>
            </a:r>
            <a:r>
              <a:rPr sz="600" spc="-10" dirty="0">
                <a:solidFill>
                  <a:srgbClr val="0A000A"/>
                </a:solidFill>
                <a:latin typeface="Arial"/>
                <a:cs typeface="Arial"/>
              </a:rPr>
              <a:t>u</a:t>
            </a:r>
            <a:r>
              <a:rPr sz="600" spc="-75" dirty="0">
                <a:solidFill>
                  <a:srgbClr val="0A000A"/>
                </a:solidFill>
                <a:latin typeface="Arial"/>
                <a:cs typeface="Arial"/>
              </a:rPr>
              <a:t> </a:t>
            </a:r>
            <a:r>
              <a:rPr sz="600" dirty="0">
                <a:solidFill>
                  <a:srgbClr val="0A000A"/>
                </a:solidFill>
                <a:latin typeface="Arial"/>
                <a:cs typeface="Arial"/>
              </a:rPr>
              <a:t>l</a:t>
            </a:r>
            <a:r>
              <a:rPr sz="600" spc="45" dirty="0">
                <a:solidFill>
                  <a:srgbClr val="0A000A"/>
                </a:solidFill>
                <a:latin typeface="Arial"/>
                <a:cs typeface="Arial"/>
              </a:rPr>
              <a:t> </a:t>
            </a:r>
            <a:r>
              <a:rPr sz="600" dirty="0">
                <a:solidFill>
                  <a:srgbClr val="0A000A"/>
                </a:solidFill>
                <a:latin typeface="Arial"/>
                <a:cs typeface="Arial"/>
              </a:rPr>
              <a:t>)</a:t>
            </a:r>
            <a:r>
              <a:rPr sz="600" spc="-40" dirty="0">
                <a:solidFill>
                  <a:srgbClr val="0A000A"/>
                </a:solidFill>
                <a:latin typeface="Arial"/>
                <a:cs typeface="Arial"/>
              </a:rPr>
              <a:t> </a:t>
            </a:r>
            <a:r>
              <a:rPr sz="600" spc="-50" dirty="0">
                <a:solidFill>
                  <a:srgbClr val="0A000A"/>
                </a:solidFill>
                <a:latin typeface="Arial"/>
                <a:cs typeface="Arial"/>
              </a:rPr>
              <a:t>.</a:t>
            </a:r>
            <a:endParaRPr sz="600" dirty="0">
              <a:latin typeface="Arial"/>
              <a:cs typeface="Arial"/>
            </a:endParaRPr>
          </a:p>
          <a:p>
            <a:pPr marL="17780" marR="1524000">
              <a:lnSpc>
                <a:spcPts val="700"/>
              </a:lnSpc>
              <a:spcBef>
                <a:spcPts val="30"/>
              </a:spcBef>
            </a:pPr>
            <a:r>
              <a:rPr sz="600" dirty="0">
                <a:solidFill>
                  <a:srgbClr val="0A000A"/>
                </a:solidFill>
                <a:latin typeface="Arial"/>
                <a:cs typeface="Arial"/>
              </a:rPr>
              <a:t>f</a:t>
            </a:r>
            <a:r>
              <a:rPr sz="600" spc="-70" dirty="0">
                <a:solidFill>
                  <a:srgbClr val="0A000A"/>
                </a:solidFill>
                <a:latin typeface="Arial"/>
                <a:cs typeface="Arial"/>
              </a:rPr>
              <a:t> </a:t>
            </a:r>
            <a:r>
              <a:rPr sz="600" spc="-25" dirty="0">
                <a:solidFill>
                  <a:srgbClr val="0A000A"/>
                </a:solidFill>
                <a:latin typeface="Arial"/>
                <a:cs typeface="Arial"/>
              </a:rPr>
              <a:t>2</a:t>
            </a:r>
            <a:r>
              <a:rPr sz="600" spc="-65" dirty="0">
                <a:solidFill>
                  <a:srgbClr val="0A000A"/>
                </a:solidFill>
                <a:latin typeface="Arial"/>
                <a:cs typeface="Arial"/>
              </a:rPr>
              <a:t> </a:t>
            </a:r>
            <a:r>
              <a:rPr sz="600" dirty="0">
                <a:solidFill>
                  <a:srgbClr val="0A000A"/>
                </a:solidFill>
                <a:latin typeface="Arial"/>
                <a:cs typeface="Arial"/>
              </a:rPr>
              <a:t>2</a:t>
            </a:r>
            <a:r>
              <a:rPr sz="600" spc="405" dirty="0">
                <a:solidFill>
                  <a:srgbClr val="0A000A"/>
                </a:solidFill>
                <a:latin typeface="Arial"/>
                <a:cs typeface="Arial"/>
              </a:rPr>
              <a:t> </a:t>
            </a:r>
            <a:r>
              <a:rPr sz="600" dirty="0">
                <a:solidFill>
                  <a:srgbClr val="0A000A"/>
                </a:solidFill>
                <a:latin typeface="Arial"/>
                <a:cs typeface="Arial"/>
              </a:rPr>
              <a:t>:=</a:t>
            </a:r>
            <a:r>
              <a:rPr sz="600" i="1" dirty="0">
                <a:solidFill>
                  <a:srgbClr val="0A000A"/>
                </a:solidFill>
                <a:latin typeface="Verdana"/>
                <a:cs typeface="Verdana"/>
              </a:rPr>
              <a:t>&gt;</a:t>
            </a:r>
            <a:r>
              <a:rPr sz="600" dirty="0">
                <a:solidFill>
                  <a:srgbClr val="0A000A"/>
                </a:solidFill>
                <a:latin typeface="Arial"/>
                <a:cs typeface="Arial"/>
              </a:rPr>
              <a:t>c</a:t>
            </a:r>
            <a:r>
              <a:rPr sz="600" spc="-60" dirty="0">
                <a:solidFill>
                  <a:srgbClr val="0A000A"/>
                </a:solidFill>
                <a:latin typeface="Arial"/>
                <a:cs typeface="Arial"/>
              </a:rPr>
              <a:t> </a:t>
            </a:r>
            <a:r>
              <a:rPr sz="600" dirty="0">
                <a:solidFill>
                  <a:srgbClr val="0A000A"/>
                </a:solidFill>
                <a:latin typeface="Arial"/>
                <a:cs typeface="Arial"/>
              </a:rPr>
              <a:t>l</a:t>
            </a:r>
            <a:r>
              <a:rPr sz="600" spc="-60" dirty="0">
                <a:solidFill>
                  <a:srgbClr val="0A000A"/>
                </a:solidFill>
                <a:latin typeface="Arial"/>
                <a:cs typeface="Arial"/>
              </a:rPr>
              <a:t> </a:t>
            </a:r>
            <a:r>
              <a:rPr sz="600" spc="-40" dirty="0">
                <a:solidFill>
                  <a:srgbClr val="0A000A"/>
                </a:solidFill>
                <a:latin typeface="Arial"/>
                <a:cs typeface="Arial"/>
              </a:rPr>
              <a:t>a</a:t>
            </a:r>
            <a:r>
              <a:rPr sz="600" spc="-60" dirty="0">
                <a:solidFill>
                  <a:srgbClr val="0A000A"/>
                </a:solidFill>
                <a:latin typeface="Arial"/>
                <a:cs typeface="Arial"/>
              </a:rPr>
              <a:t> </a:t>
            </a:r>
            <a:r>
              <a:rPr sz="600" dirty="0">
                <a:solidFill>
                  <a:srgbClr val="0A000A"/>
                </a:solidFill>
                <a:latin typeface="Arial"/>
                <a:cs typeface="Arial"/>
              </a:rPr>
              <a:t>i</a:t>
            </a:r>
            <a:r>
              <a:rPr sz="600" spc="-60" dirty="0">
                <a:solidFill>
                  <a:srgbClr val="0A000A"/>
                </a:solidFill>
                <a:latin typeface="Arial"/>
                <a:cs typeface="Arial"/>
              </a:rPr>
              <a:t> </a:t>
            </a:r>
            <a:r>
              <a:rPr sz="600" dirty="0">
                <a:solidFill>
                  <a:srgbClr val="0A000A"/>
                </a:solidFill>
                <a:latin typeface="Arial"/>
                <a:cs typeface="Arial"/>
              </a:rPr>
              <a:t>m</a:t>
            </a:r>
            <a:r>
              <a:rPr sz="600" spc="35" dirty="0">
                <a:solidFill>
                  <a:srgbClr val="0A000A"/>
                </a:solidFill>
                <a:latin typeface="Arial"/>
                <a:cs typeface="Arial"/>
              </a:rPr>
              <a:t> </a:t>
            </a:r>
            <a:r>
              <a:rPr sz="600" dirty="0">
                <a:solidFill>
                  <a:srgbClr val="0A000A"/>
                </a:solidFill>
                <a:latin typeface="Arial"/>
                <a:cs typeface="Arial"/>
              </a:rPr>
              <a:t>(</a:t>
            </a:r>
            <a:r>
              <a:rPr sz="600" spc="5" dirty="0">
                <a:solidFill>
                  <a:srgbClr val="0A000A"/>
                </a:solidFill>
                <a:latin typeface="Arial"/>
                <a:cs typeface="Arial"/>
              </a:rPr>
              <a:t> </a:t>
            </a:r>
            <a:r>
              <a:rPr sz="600" dirty="0">
                <a:solidFill>
                  <a:srgbClr val="0A000A"/>
                </a:solidFill>
                <a:latin typeface="Arial"/>
                <a:cs typeface="Arial"/>
              </a:rPr>
              <a:t>paul</a:t>
            </a:r>
            <a:r>
              <a:rPr sz="600" spc="145" dirty="0">
                <a:solidFill>
                  <a:srgbClr val="0A000A"/>
                </a:solidFill>
                <a:latin typeface="Arial"/>
                <a:cs typeface="Arial"/>
              </a:rPr>
              <a:t> </a:t>
            </a:r>
            <a:r>
              <a:rPr sz="600" dirty="0">
                <a:solidFill>
                  <a:srgbClr val="0A000A"/>
                </a:solidFill>
                <a:latin typeface="Arial"/>
                <a:cs typeface="Arial"/>
              </a:rPr>
              <a:t>,</a:t>
            </a:r>
            <a:r>
              <a:rPr sz="600" spc="210" dirty="0">
                <a:solidFill>
                  <a:srgbClr val="0A000A"/>
                </a:solidFill>
                <a:latin typeface="Arial"/>
                <a:cs typeface="Arial"/>
              </a:rPr>
              <a:t>  </a:t>
            </a:r>
            <a:r>
              <a:rPr sz="600" spc="-10" dirty="0">
                <a:solidFill>
                  <a:srgbClr val="0A000A"/>
                </a:solidFill>
                <a:latin typeface="Arial"/>
                <a:cs typeface="Arial"/>
              </a:rPr>
              <a:t>d</a:t>
            </a:r>
            <a:r>
              <a:rPr sz="600" spc="-30" dirty="0">
                <a:solidFill>
                  <a:srgbClr val="0A000A"/>
                </a:solidFill>
                <a:latin typeface="Arial"/>
                <a:cs typeface="Arial"/>
              </a:rPr>
              <a:t> </a:t>
            </a:r>
            <a:r>
              <a:rPr sz="600" spc="-60" dirty="0">
                <a:solidFill>
                  <a:srgbClr val="0A000A"/>
                </a:solidFill>
                <a:latin typeface="Arial"/>
                <a:cs typeface="Arial"/>
              </a:rPr>
              <a:t>e</a:t>
            </a:r>
            <a:r>
              <a:rPr sz="600" spc="-40" dirty="0">
                <a:solidFill>
                  <a:srgbClr val="0A000A"/>
                </a:solidFill>
                <a:latin typeface="Arial"/>
                <a:cs typeface="Arial"/>
              </a:rPr>
              <a:t> </a:t>
            </a:r>
            <a:r>
              <a:rPr sz="600" dirty="0">
                <a:solidFill>
                  <a:srgbClr val="0A000A"/>
                </a:solidFill>
                <a:latin typeface="Arial"/>
                <a:cs typeface="Arial"/>
              </a:rPr>
              <a:t>f</a:t>
            </a:r>
            <a:r>
              <a:rPr sz="600" spc="-40" dirty="0">
                <a:solidFill>
                  <a:srgbClr val="0A000A"/>
                </a:solidFill>
                <a:latin typeface="Arial"/>
                <a:cs typeface="Arial"/>
              </a:rPr>
              <a:t> </a:t>
            </a:r>
            <a:r>
              <a:rPr sz="600" spc="-60" dirty="0">
                <a:solidFill>
                  <a:srgbClr val="0A000A"/>
                </a:solidFill>
                <a:latin typeface="Arial"/>
                <a:cs typeface="Arial"/>
              </a:rPr>
              <a:t>e</a:t>
            </a:r>
            <a:r>
              <a:rPr sz="600" spc="-40" dirty="0">
                <a:solidFill>
                  <a:srgbClr val="0A000A"/>
                </a:solidFill>
                <a:latin typeface="Arial"/>
                <a:cs typeface="Arial"/>
              </a:rPr>
              <a:t> </a:t>
            </a:r>
            <a:r>
              <a:rPr sz="600" spc="-25" dirty="0">
                <a:solidFill>
                  <a:srgbClr val="0A000A"/>
                </a:solidFill>
                <a:latin typeface="Arial"/>
                <a:cs typeface="Arial"/>
              </a:rPr>
              <a:t>c</a:t>
            </a:r>
            <a:r>
              <a:rPr sz="600" spc="-40" dirty="0">
                <a:solidFill>
                  <a:srgbClr val="0A000A"/>
                </a:solidFill>
                <a:latin typeface="Arial"/>
                <a:cs typeface="Arial"/>
              </a:rPr>
              <a:t> </a:t>
            </a:r>
            <a:r>
              <a:rPr sz="600" spc="60" dirty="0">
                <a:solidFill>
                  <a:srgbClr val="0A000A"/>
                </a:solidFill>
                <a:latin typeface="Arial"/>
                <a:cs typeface="Arial"/>
              </a:rPr>
              <a:t>t</a:t>
            </a:r>
            <a:r>
              <a:rPr sz="600" spc="45" dirty="0">
                <a:solidFill>
                  <a:srgbClr val="0A000A"/>
                </a:solidFill>
                <a:latin typeface="Arial"/>
                <a:cs typeface="Arial"/>
              </a:rPr>
              <a:t> </a:t>
            </a:r>
            <a:r>
              <a:rPr sz="600" dirty="0">
                <a:solidFill>
                  <a:srgbClr val="0A000A"/>
                </a:solidFill>
                <a:latin typeface="Arial"/>
                <a:cs typeface="Arial"/>
              </a:rPr>
              <a:t>( ambulance</a:t>
            </a:r>
            <a:r>
              <a:rPr sz="600" spc="70" dirty="0">
                <a:solidFill>
                  <a:srgbClr val="0A000A"/>
                </a:solidFill>
                <a:latin typeface="Arial"/>
                <a:cs typeface="Arial"/>
              </a:rPr>
              <a:t> </a:t>
            </a:r>
            <a:r>
              <a:rPr sz="600" dirty="0">
                <a:solidFill>
                  <a:srgbClr val="0A000A"/>
                </a:solidFill>
                <a:latin typeface="Arial"/>
                <a:cs typeface="Arial"/>
              </a:rPr>
              <a:t>)</a:t>
            </a:r>
            <a:r>
              <a:rPr sz="600" spc="-15" dirty="0">
                <a:solidFill>
                  <a:srgbClr val="0A000A"/>
                </a:solidFill>
                <a:latin typeface="Arial"/>
                <a:cs typeface="Arial"/>
              </a:rPr>
              <a:t> </a:t>
            </a:r>
            <a:r>
              <a:rPr sz="600" dirty="0">
                <a:solidFill>
                  <a:srgbClr val="0A000A"/>
                </a:solidFill>
                <a:latin typeface="Arial"/>
                <a:cs typeface="Arial"/>
              </a:rPr>
              <a:t>)</a:t>
            </a:r>
            <a:r>
              <a:rPr sz="600" spc="-15" dirty="0">
                <a:solidFill>
                  <a:srgbClr val="0A000A"/>
                </a:solidFill>
                <a:latin typeface="Arial"/>
                <a:cs typeface="Arial"/>
              </a:rPr>
              <a:t> </a:t>
            </a:r>
            <a:r>
              <a:rPr sz="600" spc="-50" dirty="0">
                <a:solidFill>
                  <a:srgbClr val="0A000A"/>
                </a:solidFill>
                <a:latin typeface="Arial"/>
                <a:cs typeface="Arial"/>
              </a:rPr>
              <a:t>.</a:t>
            </a:r>
            <a:r>
              <a:rPr sz="600" spc="500" dirty="0">
                <a:solidFill>
                  <a:srgbClr val="0A000A"/>
                </a:solidFill>
                <a:latin typeface="Arial"/>
                <a:cs typeface="Arial"/>
              </a:rPr>
              <a:t> </a:t>
            </a:r>
            <a:r>
              <a:rPr sz="600" dirty="0">
                <a:solidFill>
                  <a:srgbClr val="0A000A"/>
                </a:solidFill>
                <a:latin typeface="Arial"/>
                <a:cs typeface="Arial"/>
              </a:rPr>
              <a:t>f</a:t>
            </a:r>
            <a:r>
              <a:rPr sz="600" spc="-60" dirty="0">
                <a:solidFill>
                  <a:srgbClr val="0A000A"/>
                </a:solidFill>
                <a:latin typeface="Arial"/>
                <a:cs typeface="Arial"/>
              </a:rPr>
              <a:t> </a:t>
            </a:r>
            <a:r>
              <a:rPr sz="600" spc="-25" dirty="0">
                <a:solidFill>
                  <a:srgbClr val="0A000A"/>
                </a:solidFill>
                <a:latin typeface="Arial"/>
                <a:cs typeface="Arial"/>
              </a:rPr>
              <a:t>2</a:t>
            </a:r>
            <a:r>
              <a:rPr sz="600" spc="-55" dirty="0">
                <a:solidFill>
                  <a:srgbClr val="0A000A"/>
                </a:solidFill>
                <a:latin typeface="Arial"/>
                <a:cs typeface="Arial"/>
              </a:rPr>
              <a:t> </a:t>
            </a:r>
            <a:r>
              <a:rPr sz="600" dirty="0">
                <a:solidFill>
                  <a:srgbClr val="0A000A"/>
                </a:solidFill>
                <a:latin typeface="Arial"/>
                <a:cs typeface="Arial"/>
              </a:rPr>
              <a:t>3</a:t>
            </a:r>
            <a:r>
              <a:rPr sz="600" spc="450" dirty="0">
                <a:solidFill>
                  <a:srgbClr val="0A000A"/>
                </a:solidFill>
                <a:latin typeface="Arial"/>
                <a:cs typeface="Arial"/>
              </a:rPr>
              <a:t> </a:t>
            </a:r>
            <a:r>
              <a:rPr sz="600" spc="50" dirty="0">
                <a:solidFill>
                  <a:srgbClr val="0A000A"/>
                </a:solidFill>
                <a:latin typeface="Arial"/>
                <a:cs typeface="Arial"/>
              </a:rPr>
              <a:t>:</a:t>
            </a:r>
            <a:r>
              <a:rPr sz="600" spc="50" dirty="0">
                <a:solidFill>
                  <a:srgbClr val="0A000A"/>
                </a:solidFill>
                <a:latin typeface="Calibri"/>
                <a:cs typeface="Calibri"/>
              </a:rPr>
              <a:t>−</a:t>
            </a:r>
            <a:r>
              <a:rPr sz="600" i="1" spc="50" dirty="0">
                <a:solidFill>
                  <a:srgbClr val="0A000A"/>
                </a:solidFill>
                <a:latin typeface="Verdana"/>
                <a:cs typeface="Verdana"/>
              </a:rPr>
              <a:t>&gt;</a:t>
            </a:r>
            <a:r>
              <a:rPr sz="600" spc="50" dirty="0">
                <a:solidFill>
                  <a:srgbClr val="0A000A"/>
                </a:solidFill>
                <a:latin typeface="Arial"/>
                <a:cs typeface="Arial"/>
              </a:rPr>
              <a:t>new</a:t>
            </a:r>
            <a:r>
              <a:rPr sz="600" spc="-35" dirty="0">
                <a:solidFill>
                  <a:srgbClr val="0A000A"/>
                </a:solidFill>
                <a:latin typeface="Arial"/>
                <a:cs typeface="Arial"/>
              </a:rPr>
              <a:t> </a:t>
            </a:r>
            <a:r>
              <a:rPr sz="600" dirty="0">
                <a:solidFill>
                  <a:srgbClr val="0A000A"/>
                </a:solidFill>
                <a:latin typeface="Arial"/>
                <a:cs typeface="Arial"/>
              </a:rPr>
              <a:t>(</a:t>
            </a:r>
            <a:r>
              <a:rPr sz="600" spc="15" dirty="0">
                <a:solidFill>
                  <a:srgbClr val="0A000A"/>
                </a:solidFill>
                <a:latin typeface="Arial"/>
                <a:cs typeface="Arial"/>
              </a:rPr>
              <a:t> </a:t>
            </a:r>
            <a:r>
              <a:rPr sz="600" dirty="0">
                <a:solidFill>
                  <a:srgbClr val="0A000A"/>
                </a:solidFill>
                <a:latin typeface="Arial"/>
                <a:cs typeface="Arial"/>
              </a:rPr>
              <a:t>ambulance</a:t>
            </a:r>
            <a:r>
              <a:rPr sz="600" spc="80" dirty="0">
                <a:solidFill>
                  <a:srgbClr val="0A000A"/>
                </a:solidFill>
                <a:latin typeface="Arial"/>
                <a:cs typeface="Arial"/>
              </a:rPr>
              <a:t> </a:t>
            </a:r>
            <a:r>
              <a:rPr sz="600" dirty="0">
                <a:solidFill>
                  <a:srgbClr val="0A000A"/>
                </a:solidFill>
                <a:latin typeface="Arial"/>
                <a:cs typeface="Arial"/>
              </a:rPr>
              <a:t>)</a:t>
            </a:r>
            <a:r>
              <a:rPr sz="600" spc="-5" dirty="0">
                <a:solidFill>
                  <a:srgbClr val="0A000A"/>
                </a:solidFill>
                <a:latin typeface="Arial"/>
                <a:cs typeface="Arial"/>
              </a:rPr>
              <a:t> </a:t>
            </a:r>
            <a:r>
              <a:rPr sz="600" spc="-50" dirty="0">
                <a:solidFill>
                  <a:srgbClr val="0A000A"/>
                </a:solidFill>
                <a:latin typeface="Arial"/>
                <a:cs typeface="Arial"/>
              </a:rPr>
              <a:t>.</a:t>
            </a:r>
            <a:endParaRPr sz="600" dirty="0">
              <a:latin typeface="Arial"/>
              <a:cs typeface="Arial"/>
            </a:endParaRPr>
          </a:p>
          <a:p>
            <a:pPr marL="17780">
              <a:lnSpc>
                <a:spcPts val="665"/>
              </a:lnSpc>
            </a:pPr>
            <a:r>
              <a:rPr sz="600" dirty="0">
                <a:solidFill>
                  <a:srgbClr val="0A000A"/>
                </a:solidFill>
                <a:latin typeface="Arial"/>
                <a:cs typeface="Arial"/>
              </a:rPr>
              <a:t>f</a:t>
            </a:r>
            <a:r>
              <a:rPr sz="600" spc="-80" dirty="0">
                <a:solidFill>
                  <a:srgbClr val="0A000A"/>
                </a:solidFill>
                <a:latin typeface="Arial"/>
                <a:cs typeface="Arial"/>
              </a:rPr>
              <a:t> </a:t>
            </a:r>
            <a:r>
              <a:rPr sz="600" spc="-25" dirty="0">
                <a:solidFill>
                  <a:srgbClr val="0A000A"/>
                </a:solidFill>
                <a:latin typeface="Arial"/>
                <a:cs typeface="Arial"/>
              </a:rPr>
              <a:t>2</a:t>
            </a:r>
            <a:r>
              <a:rPr sz="600" spc="-80" dirty="0">
                <a:solidFill>
                  <a:srgbClr val="0A000A"/>
                </a:solidFill>
                <a:latin typeface="Arial"/>
                <a:cs typeface="Arial"/>
              </a:rPr>
              <a:t> </a:t>
            </a:r>
            <a:r>
              <a:rPr sz="600" dirty="0">
                <a:solidFill>
                  <a:srgbClr val="0A000A"/>
                </a:solidFill>
                <a:latin typeface="Arial"/>
                <a:cs typeface="Arial"/>
              </a:rPr>
              <a:t>4</a:t>
            </a:r>
            <a:r>
              <a:rPr sz="600" spc="320" dirty="0">
                <a:solidFill>
                  <a:srgbClr val="0A000A"/>
                </a:solidFill>
                <a:latin typeface="Arial"/>
                <a:cs typeface="Arial"/>
              </a:rPr>
              <a:t> </a:t>
            </a:r>
            <a:r>
              <a:rPr sz="600" spc="80" dirty="0">
                <a:solidFill>
                  <a:srgbClr val="0A000A"/>
                </a:solidFill>
                <a:latin typeface="Arial"/>
                <a:cs typeface="Arial"/>
              </a:rPr>
              <a:t>:</a:t>
            </a:r>
            <a:r>
              <a:rPr sz="600" spc="80" dirty="0">
                <a:solidFill>
                  <a:srgbClr val="0A000A"/>
                </a:solidFill>
                <a:latin typeface="Calibri"/>
                <a:cs typeface="Calibri"/>
              </a:rPr>
              <a:t>−</a:t>
            </a:r>
            <a:r>
              <a:rPr sz="600" i="1" spc="80" dirty="0">
                <a:solidFill>
                  <a:srgbClr val="0A000A"/>
                </a:solidFill>
                <a:latin typeface="Verdana"/>
                <a:cs typeface="Verdana"/>
              </a:rPr>
              <a:t>&gt;</a:t>
            </a:r>
            <a:r>
              <a:rPr sz="600" spc="80" dirty="0">
                <a:solidFill>
                  <a:srgbClr val="0A000A"/>
                </a:solidFill>
                <a:latin typeface="Arial"/>
                <a:cs typeface="Arial"/>
              </a:rPr>
              <a:t>p</a:t>
            </a:r>
            <a:r>
              <a:rPr sz="600" spc="-80" dirty="0">
                <a:solidFill>
                  <a:srgbClr val="0A000A"/>
                </a:solidFill>
                <a:latin typeface="Arial"/>
                <a:cs typeface="Arial"/>
              </a:rPr>
              <a:t> </a:t>
            </a:r>
            <a:r>
              <a:rPr sz="600" dirty="0">
                <a:solidFill>
                  <a:srgbClr val="0A000A"/>
                </a:solidFill>
                <a:latin typeface="Arial"/>
                <a:cs typeface="Arial"/>
              </a:rPr>
              <a:t>r</a:t>
            </a:r>
            <a:r>
              <a:rPr sz="600" spc="-70" dirty="0">
                <a:solidFill>
                  <a:srgbClr val="0A000A"/>
                </a:solidFill>
                <a:latin typeface="Arial"/>
                <a:cs typeface="Arial"/>
              </a:rPr>
              <a:t> </a:t>
            </a:r>
            <a:r>
              <a:rPr sz="600" spc="-25" dirty="0">
                <a:solidFill>
                  <a:srgbClr val="0A000A"/>
                </a:solidFill>
                <a:latin typeface="Arial"/>
                <a:cs typeface="Arial"/>
              </a:rPr>
              <a:t>o</a:t>
            </a:r>
            <a:r>
              <a:rPr sz="600" spc="-75" dirty="0">
                <a:solidFill>
                  <a:srgbClr val="0A000A"/>
                </a:solidFill>
                <a:latin typeface="Arial"/>
                <a:cs typeface="Arial"/>
              </a:rPr>
              <a:t> </a:t>
            </a:r>
            <a:r>
              <a:rPr sz="600" spc="-10" dirty="0">
                <a:solidFill>
                  <a:srgbClr val="0A000A"/>
                </a:solidFill>
                <a:latin typeface="Arial"/>
                <a:cs typeface="Arial"/>
              </a:rPr>
              <a:t>d</a:t>
            </a:r>
            <a:r>
              <a:rPr sz="600" spc="-80" dirty="0">
                <a:solidFill>
                  <a:srgbClr val="0A000A"/>
                </a:solidFill>
                <a:latin typeface="Arial"/>
                <a:cs typeface="Arial"/>
              </a:rPr>
              <a:t> </a:t>
            </a:r>
            <a:r>
              <a:rPr sz="600" spc="-10" dirty="0">
                <a:solidFill>
                  <a:srgbClr val="0A000A"/>
                </a:solidFill>
                <a:latin typeface="Arial"/>
                <a:cs typeface="Arial"/>
              </a:rPr>
              <a:t>u</a:t>
            </a:r>
            <a:r>
              <a:rPr sz="600" spc="-70" dirty="0">
                <a:solidFill>
                  <a:srgbClr val="0A000A"/>
                </a:solidFill>
                <a:latin typeface="Arial"/>
                <a:cs typeface="Arial"/>
              </a:rPr>
              <a:t> </a:t>
            </a:r>
            <a:r>
              <a:rPr sz="600" spc="-25" dirty="0">
                <a:solidFill>
                  <a:srgbClr val="0A000A"/>
                </a:solidFill>
                <a:latin typeface="Arial"/>
                <a:cs typeface="Arial"/>
              </a:rPr>
              <a:t>c</a:t>
            </a:r>
            <a:r>
              <a:rPr sz="600" spc="-80" dirty="0">
                <a:solidFill>
                  <a:srgbClr val="0A000A"/>
                </a:solidFill>
                <a:latin typeface="Arial"/>
                <a:cs typeface="Arial"/>
              </a:rPr>
              <a:t> </a:t>
            </a:r>
            <a:r>
              <a:rPr sz="600" spc="60" dirty="0">
                <a:solidFill>
                  <a:srgbClr val="0A000A"/>
                </a:solidFill>
                <a:latin typeface="Arial"/>
                <a:cs typeface="Arial"/>
              </a:rPr>
              <a:t>t</a:t>
            </a:r>
            <a:r>
              <a:rPr sz="600" spc="-75" dirty="0">
                <a:solidFill>
                  <a:srgbClr val="0A000A"/>
                </a:solidFill>
                <a:latin typeface="Arial"/>
                <a:cs typeface="Arial"/>
              </a:rPr>
              <a:t> </a:t>
            </a:r>
            <a:r>
              <a:rPr sz="600" dirty="0">
                <a:solidFill>
                  <a:srgbClr val="0A000A"/>
                </a:solidFill>
                <a:latin typeface="Arial"/>
                <a:cs typeface="Arial"/>
              </a:rPr>
              <a:t>io</a:t>
            </a:r>
            <a:r>
              <a:rPr sz="600" spc="-80" dirty="0">
                <a:solidFill>
                  <a:srgbClr val="0A000A"/>
                </a:solidFill>
                <a:latin typeface="Arial"/>
                <a:cs typeface="Arial"/>
              </a:rPr>
              <a:t> </a:t>
            </a:r>
            <a:r>
              <a:rPr sz="600" dirty="0">
                <a:solidFill>
                  <a:srgbClr val="0A000A"/>
                </a:solidFill>
                <a:latin typeface="Arial"/>
                <a:cs typeface="Arial"/>
              </a:rPr>
              <a:t>n</a:t>
            </a:r>
            <a:r>
              <a:rPr sz="600" spc="245" dirty="0">
                <a:solidFill>
                  <a:srgbClr val="0A000A"/>
                </a:solidFill>
                <a:latin typeface="Arial"/>
                <a:cs typeface="Arial"/>
              </a:rPr>
              <a:t>  </a:t>
            </a:r>
            <a:r>
              <a:rPr sz="600" dirty="0">
                <a:solidFill>
                  <a:srgbClr val="0A000A"/>
                </a:solidFill>
                <a:latin typeface="Arial"/>
                <a:cs typeface="Arial"/>
              </a:rPr>
              <a:t>m</a:t>
            </a:r>
            <a:r>
              <a:rPr sz="600" spc="-70" dirty="0">
                <a:solidFill>
                  <a:srgbClr val="0A000A"/>
                </a:solidFill>
                <a:latin typeface="Arial"/>
                <a:cs typeface="Arial"/>
              </a:rPr>
              <a:t> </a:t>
            </a:r>
            <a:r>
              <a:rPr sz="600" spc="-40" dirty="0">
                <a:solidFill>
                  <a:srgbClr val="0A000A"/>
                </a:solidFill>
                <a:latin typeface="Arial"/>
                <a:cs typeface="Arial"/>
              </a:rPr>
              <a:t>a</a:t>
            </a:r>
            <a:r>
              <a:rPr sz="600" spc="-75" dirty="0">
                <a:solidFill>
                  <a:srgbClr val="0A000A"/>
                </a:solidFill>
                <a:latin typeface="Arial"/>
                <a:cs typeface="Arial"/>
              </a:rPr>
              <a:t> </a:t>
            </a:r>
            <a:r>
              <a:rPr sz="600" spc="-10" dirty="0">
                <a:solidFill>
                  <a:srgbClr val="0A000A"/>
                </a:solidFill>
                <a:latin typeface="Arial"/>
                <a:cs typeface="Arial"/>
              </a:rPr>
              <a:t>n</a:t>
            </a:r>
            <a:r>
              <a:rPr sz="600" spc="-75" dirty="0">
                <a:solidFill>
                  <a:srgbClr val="0A000A"/>
                </a:solidFill>
                <a:latin typeface="Arial"/>
                <a:cs typeface="Arial"/>
              </a:rPr>
              <a:t> </a:t>
            </a:r>
            <a:r>
              <a:rPr sz="600" spc="-40" dirty="0">
                <a:solidFill>
                  <a:srgbClr val="0A000A"/>
                </a:solidFill>
                <a:latin typeface="Arial"/>
                <a:cs typeface="Arial"/>
              </a:rPr>
              <a:t>a</a:t>
            </a:r>
            <a:r>
              <a:rPr sz="600" spc="-80" dirty="0">
                <a:solidFill>
                  <a:srgbClr val="0A000A"/>
                </a:solidFill>
                <a:latin typeface="Arial"/>
                <a:cs typeface="Arial"/>
              </a:rPr>
              <a:t> </a:t>
            </a:r>
            <a:r>
              <a:rPr sz="600" spc="-25" dirty="0">
                <a:solidFill>
                  <a:srgbClr val="0A000A"/>
                </a:solidFill>
                <a:latin typeface="Arial"/>
                <a:cs typeface="Arial"/>
              </a:rPr>
              <a:t>g</a:t>
            </a:r>
            <a:r>
              <a:rPr sz="600" spc="-75" dirty="0">
                <a:solidFill>
                  <a:srgbClr val="0A000A"/>
                </a:solidFill>
                <a:latin typeface="Arial"/>
                <a:cs typeface="Arial"/>
              </a:rPr>
              <a:t> </a:t>
            </a:r>
            <a:r>
              <a:rPr sz="600" spc="-60" dirty="0">
                <a:solidFill>
                  <a:srgbClr val="0A000A"/>
                </a:solidFill>
                <a:latin typeface="Arial"/>
                <a:cs typeface="Arial"/>
              </a:rPr>
              <a:t>e</a:t>
            </a:r>
            <a:r>
              <a:rPr sz="600" spc="-75" dirty="0">
                <a:solidFill>
                  <a:srgbClr val="0A000A"/>
                </a:solidFill>
                <a:latin typeface="Arial"/>
                <a:cs typeface="Arial"/>
              </a:rPr>
              <a:t> </a:t>
            </a:r>
            <a:r>
              <a:rPr sz="600" dirty="0">
                <a:solidFill>
                  <a:srgbClr val="0A000A"/>
                </a:solidFill>
                <a:latin typeface="Arial"/>
                <a:cs typeface="Arial"/>
              </a:rPr>
              <a:t>r (</a:t>
            </a:r>
            <a:r>
              <a:rPr sz="600" spc="-30" dirty="0">
                <a:solidFill>
                  <a:srgbClr val="0A000A"/>
                </a:solidFill>
                <a:latin typeface="Arial"/>
                <a:cs typeface="Arial"/>
              </a:rPr>
              <a:t> </a:t>
            </a:r>
            <a:r>
              <a:rPr sz="600" dirty="0">
                <a:solidFill>
                  <a:srgbClr val="0A000A"/>
                </a:solidFill>
                <a:latin typeface="Arial"/>
                <a:cs typeface="Arial"/>
              </a:rPr>
              <a:t>mike</a:t>
            </a:r>
            <a:r>
              <a:rPr sz="600" spc="25" dirty="0">
                <a:solidFill>
                  <a:srgbClr val="0A000A"/>
                </a:solidFill>
                <a:latin typeface="Arial"/>
                <a:cs typeface="Arial"/>
              </a:rPr>
              <a:t> </a:t>
            </a:r>
            <a:r>
              <a:rPr sz="600" dirty="0">
                <a:solidFill>
                  <a:srgbClr val="0A000A"/>
                </a:solidFill>
                <a:latin typeface="Arial"/>
                <a:cs typeface="Arial"/>
              </a:rPr>
              <a:t>)</a:t>
            </a:r>
            <a:r>
              <a:rPr sz="600" spc="-40" dirty="0">
                <a:solidFill>
                  <a:srgbClr val="0A000A"/>
                </a:solidFill>
                <a:latin typeface="Arial"/>
                <a:cs typeface="Arial"/>
              </a:rPr>
              <a:t> </a:t>
            </a:r>
            <a:r>
              <a:rPr sz="600" spc="-50" dirty="0">
                <a:solidFill>
                  <a:srgbClr val="0A000A"/>
                </a:solidFill>
                <a:latin typeface="Arial"/>
                <a:cs typeface="Arial"/>
              </a:rPr>
              <a:t>.</a:t>
            </a:r>
            <a:endParaRPr sz="600" dirty="0">
              <a:latin typeface="Arial"/>
              <a:cs typeface="Arial"/>
            </a:endParaRPr>
          </a:p>
          <a:p>
            <a:pPr marL="17780">
              <a:lnSpc>
                <a:spcPts val="710"/>
              </a:lnSpc>
            </a:pPr>
            <a:r>
              <a:rPr sz="600" dirty="0">
                <a:solidFill>
                  <a:srgbClr val="0A000A"/>
                </a:solidFill>
                <a:latin typeface="Arial"/>
                <a:cs typeface="Arial"/>
              </a:rPr>
              <a:t>f</a:t>
            </a:r>
            <a:r>
              <a:rPr sz="600" spc="-75" dirty="0">
                <a:solidFill>
                  <a:srgbClr val="0A000A"/>
                </a:solidFill>
                <a:latin typeface="Arial"/>
                <a:cs typeface="Arial"/>
              </a:rPr>
              <a:t> </a:t>
            </a:r>
            <a:r>
              <a:rPr sz="600" spc="-25" dirty="0">
                <a:solidFill>
                  <a:srgbClr val="0A000A"/>
                </a:solidFill>
                <a:latin typeface="Arial"/>
                <a:cs typeface="Arial"/>
              </a:rPr>
              <a:t>2</a:t>
            </a:r>
            <a:r>
              <a:rPr sz="600" spc="-70" dirty="0">
                <a:solidFill>
                  <a:srgbClr val="0A000A"/>
                </a:solidFill>
                <a:latin typeface="Arial"/>
                <a:cs typeface="Arial"/>
              </a:rPr>
              <a:t> </a:t>
            </a:r>
            <a:r>
              <a:rPr sz="600" dirty="0">
                <a:solidFill>
                  <a:srgbClr val="0A000A"/>
                </a:solidFill>
                <a:latin typeface="Arial"/>
                <a:cs typeface="Arial"/>
              </a:rPr>
              <a:t>5</a:t>
            </a:r>
            <a:r>
              <a:rPr sz="600" spc="370" dirty="0">
                <a:solidFill>
                  <a:srgbClr val="0A000A"/>
                </a:solidFill>
                <a:latin typeface="Arial"/>
                <a:cs typeface="Arial"/>
              </a:rPr>
              <a:t> </a:t>
            </a:r>
            <a:r>
              <a:rPr sz="600" dirty="0">
                <a:solidFill>
                  <a:srgbClr val="0A000A"/>
                </a:solidFill>
                <a:latin typeface="Arial"/>
                <a:cs typeface="Arial"/>
              </a:rPr>
              <a:t>:=</a:t>
            </a:r>
            <a:r>
              <a:rPr sz="600" i="1" dirty="0">
                <a:solidFill>
                  <a:srgbClr val="0A000A"/>
                </a:solidFill>
                <a:latin typeface="Verdana"/>
                <a:cs typeface="Verdana"/>
              </a:rPr>
              <a:t>&gt;</a:t>
            </a:r>
            <a:r>
              <a:rPr sz="600" dirty="0">
                <a:solidFill>
                  <a:srgbClr val="0A000A"/>
                </a:solidFill>
                <a:latin typeface="Arial"/>
                <a:cs typeface="Arial"/>
              </a:rPr>
              <a:t>c</a:t>
            </a:r>
            <a:r>
              <a:rPr sz="600" spc="-70" dirty="0">
                <a:solidFill>
                  <a:srgbClr val="0A000A"/>
                </a:solidFill>
                <a:latin typeface="Arial"/>
                <a:cs typeface="Arial"/>
              </a:rPr>
              <a:t> </a:t>
            </a:r>
            <a:r>
              <a:rPr sz="600" dirty="0">
                <a:solidFill>
                  <a:srgbClr val="0A000A"/>
                </a:solidFill>
                <a:latin typeface="Arial"/>
                <a:cs typeface="Arial"/>
              </a:rPr>
              <a:t>l</a:t>
            </a:r>
            <a:r>
              <a:rPr sz="600" spc="-65" dirty="0">
                <a:solidFill>
                  <a:srgbClr val="0A000A"/>
                </a:solidFill>
                <a:latin typeface="Arial"/>
                <a:cs typeface="Arial"/>
              </a:rPr>
              <a:t> </a:t>
            </a:r>
            <a:r>
              <a:rPr sz="600" spc="-40" dirty="0">
                <a:solidFill>
                  <a:srgbClr val="0A000A"/>
                </a:solidFill>
                <a:latin typeface="Arial"/>
                <a:cs typeface="Arial"/>
              </a:rPr>
              <a:t>a</a:t>
            </a:r>
            <a:r>
              <a:rPr sz="600" spc="-65" dirty="0">
                <a:solidFill>
                  <a:srgbClr val="0A000A"/>
                </a:solidFill>
                <a:latin typeface="Arial"/>
                <a:cs typeface="Arial"/>
              </a:rPr>
              <a:t> </a:t>
            </a:r>
            <a:r>
              <a:rPr sz="600" dirty="0">
                <a:solidFill>
                  <a:srgbClr val="0A000A"/>
                </a:solidFill>
                <a:latin typeface="Arial"/>
                <a:cs typeface="Arial"/>
              </a:rPr>
              <a:t>i</a:t>
            </a:r>
            <a:r>
              <a:rPr sz="600" spc="-65" dirty="0">
                <a:solidFill>
                  <a:srgbClr val="0A000A"/>
                </a:solidFill>
                <a:latin typeface="Arial"/>
                <a:cs typeface="Arial"/>
              </a:rPr>
              <a:t> </a:t>
            </a:r>
            <a:r>
              <a:rPr sz="600" dirty="0">
                <a:solidFill>
                  <a:srgbClr val="0A000A"/>
                </a:solidFill>
                <a:latin typeface="Arial"/>
                <a:cs typeface="Arial"/>
              </a:rPr>
              <a:t>m</a:t>
            </a:r>
            <a:r>
              <a:rPr sz="600" spc="20" dirty="0">
                <a:solidFill>
                  <a:srgbClr val="0A000A"/>
                </a:solidFill>
                <a:latin typeface="Arial"/>
                <a:cs typeface="Arial"/>
              </a:rPr>
              <a:t> </a:t>
            </a:r>
            <a:r>
              <a:rPr sz="600" dirty="0">
                <a:solidFill>
                  <a:srgbClr val="0A000A"/>
                </a:solidFill>
                <a:latin typeface="Arial"/>
                <a:cs typeface="Arial"/>
              </a:rPr>
              <a:t>(</a:t>
            </a:r>
            <a:r>
              <a:rPr sz="600" spc="-25" dirty="0">
                <a:solidFill>
                  <a:srgbClr val="0A000A"/>
                </a:solidFill>
                <a:latin typeface="Arial"/>
                <a:cs typeface="Arial"/>
              </a:rPr>
              <a:t> </a:t>
            </a:r>
            <a:r>
              <a:rPr sz="600" dirty="0">
                <a:solidFill>
                  <a:srgbClr val="0A000A"/>
                </a:solidFill>
                <a:latin typeface="Arial"/>
                <a:cs typeface="Arial"/>
              </a:rPr>
              <a:t>mike</a:t>
            </a:r>
            <a:r>
              <a:rPr sz="600" spc="70" dirty="0">
                <a:solidFill>
                  <a:srgbClr val="0A000A"/>
                </a:solidFill>
                <a:latin typeface="Arial"/>
                <a:cs typeface="Arial"/>
              </a:rPr>
              <a:t> </a:t>
            </a:r>
            <a:r>
              <a:rPr sz="600" dirty="0">
                <a:solidFill>
                  <a:srgbClr val="0A000A"/>
                </a:solidFill>
                <a:latin typeface="Arial"/>
                <a:cs typeface="Arial"/>
              </a:rPr>
              <a:t>,</a:t>
            </a:r>
            <a:r>
              <a:rPr sz="600" spc="195" dirty="0">
                <a:solidFill>
                  <a:srgbClr val="0A000A"/>
                </a:solidFill>
                <a:latin typeface="Arial"/>
                <a:cs typeface="Arial"/>
              </a:rPr>
              <a:t>  </a:t>
            </a:r>
            <a:r>
              <a:rPr sz="600" spc="60" dirty="0">
                <a:solidFill>
                  <a:srgbClr val="0A000A"/>
                </a:solidFill>
                <a:latin typeface="Arial"/>
                <a:cs typeface="Arial"/>
              </a:rPr>
              <a:t>t</a:t>
            </a:r>
            <a:r>
              <a:rPr sz="600" spc="-35" dirty="0">
                <a:solidFill>
                  <a:srgbClr val="0A000A"/>
                </a:solidFill>
                <a:latin typeface="Arial"/>
                <a:cs typeface="Arial"/>
              </a:rPr>
              <a:t> </a:t>
            </a:r>
            <a:r>
              <a:rPr sz="600" spc="-60" dirty="0">
                <a:solidFill>
                  <a:srgbClr val="0A000A"/>
                </a:solidFill>
                <a:latin typeface="Arial"/>
                <a:cs typeface="Arial"/>
              </a:rPr>
              <a:t>e</a:t>
            </a:r>
            <a:r>
              <a:rPr sz="600" spc="-45" dirty="0">
                <a:solidFill>
                  <a:srgbClr val="0A000A"/>
                </a:solidFill>
                <a:latin typeface="Arial"/>
                <a:cs typeface="Arial"/>
              </a:rPr>
              <a:t> </a:t>
            </a:r>
            <a:r>
              <a:rPr sz="600" spc="-65" dirty="0">
                <a:solidFill>
                  <a:srgbClr val="0A000A"/>
                </a:solidFill>
                <a:latin typeface="Arial"/>
                <a:cs typeface="Arial"/>
              </a:rPr>
              <a:t>s</a:t>
            </a:r>
            <a:r>
              <a:rPr sz="600" spc="-40" dirty="0">
                <a:solidFill>
                  <a:srgbClr val="0A000A"/>
                </a:solidFill>
                <a:latin typeface="Arial"/>
                <a:cs typeface="Arial"/>
              </a:rPr>
              <a:t> </a:t>
            </a:r>
            <a:r>
              <a:rPr sz="600" spc="60" dirty="0">
                <a:solidFill>
                  <a:srgbClr val="0A000A"/>
                </a:solidFill>
                <a:latin typeface="Arial"/>
                <a:cs typeface="Arial"/>
              </a:rPr>
              <a:t>t</a:t>
            </a:r>
            <a:r>
              <a:rPr sz="600" spc="350" dirty="0">
                <a:solidFill>
                  <a:srgbClr val="0A000A"/>
                </a:solidFill>
                <a:latin typeface="Arial"/>
                <a:cs typeface="Arial"/>
              </a:rPr>
              <a:t>  </a:t>
            </a:r>
            <a:r>
              <a:rPr sz="600" spc="-25" dirty="0">
                <a:solidFill>
                  <a:srgbClr val="0A000A"/>
                </a:solidFill>
                <a:latin typeface="Arial"/>
                <a:cs typeface="Arial"/>
              </a:rPr>
              <a:t>o</a:t>
            </a:r>
            <a:r>
              <a:rPr sz="600" spc="-35" dirty="0">
                <a:solidFill>
                  <a:srgbClr val="0A000A"/>
                </a:solidFill>
                <a:latin typeface="Arial"/>
                <a:cs typeface="Arial"/>
              </a:rPr>
              <a:t> </a:t>
            </a:r>
            <a:r>
              <a:rPr sz="600" dirty="0">
                <a:solidFill>
                  <a:srgbClr val="0A000A"/>
                </a:solidFill>
                <a:latin typeface="Arial"/>
                <a:cs typeface="Arial"/>
              </a:rPr>
              <a:t>k</a:t>
            </a:r>
            <a:r>
              <a:rPr sz="600" spc="40" dirty="0">
                <a:solidFill>
                  <a:srgbClr val="0A000A"/>
                </a:solidFill>
                <a:latin typeface="Arial"/>
                <a:cs typeface="Arial"/>
              </a:rPr>
              <a:t> </a:t>
            </a:r>
            <a:r>
              <a:rPr sz="600" dirty="0">
                <a:solidFill>
                  <a:srgbClr val="0A000A"/>
                </a:solidFill>
                <a:latin typeface="Arial"/>
                <a:cs typeface="Arial"/>
              </a:rPr>
              <a:t>(</a:t>
            </a:r>
            <a:r>
              <a:rPr sz="600" spc="-10" dirty="0">
                <a:solidFill>
                  <a:srgbClr val="0A000A"/>
                </a:solidFill>
                <a:latin typeface="Arial"/>
                <a:cs typeface="Arial"/>
              </a:rPr>
              <a:t> </a:t>
            </a:r>
            <a:r>
              <a:rPr sz="600" dirty="0">
                <a:solidFill>
                  <a:srgbClr val="0A000A"/>
                </a:solidFill>
                <a:latin typeface="Arial"/>
                <a:cs typeface="Arial"/>
              </a:rPr>
              <a:t>ambulance</a:t>
            </a:r>
            <a:r>
              <a:rPr sz="600" spc="50" dirty="0">
                <a:solidFill>
                  <a:srgbClr val="0A000A"/>
                </a:solidFill>
                <a:latin typeface="Arial"/>
                <a:cs typeface="Arial"/>
              </a:rPr>
              <a:t> </a:t>
            </a:r>
            <a:r>
              <a:rPr sz="600" dirty="0">
                <a:solidFill>
                  <a:srgbClr val="0A000A"/>
                </a:solidFill>
                <a:latin typeface="Arial"/>
                <a:cs typeface="Arial"/>
              </a:rPr>
              <a:t>)</a:t>
            </a:r>
            <a:r>
              <a:rPr sz="600" spc="-20" dirty="0">
                <a:solidFill>
                  <a:srgbClr val="0A000A"/>
                </a:solidFill>
                <a:latin typeface="Arial"/>
                <a:cs typeface="Arial"/>
              </a:rPr>
              <a:t> </a:t>
            </a:r>
            <a:r>
              <a:rPr sz="600" dirty="0">
                <a:solidFill>
                  <a:srgbClr val="0A000A"/>
                </a:solidFill>
                <a:latin typeface="Arial"/>
                <a:cs typeface="Arial"/>
              </a:rPr>
              <a:t>)</a:t>
            </a:r>
            <a:r>
              <a:rPr sz="600" spc="-25" dirty="0">
                <a:solidFill>
                  <a:srgbClr val="0A000A"/>
                </a:solidFill>
                <a:latin typeface="Arial"/>
                <a:cs typeface="Arial"/>
              </a:rPr>
              <a:t> </a:t>
            </a:r>
            <a:r>
              <a:rPr sz="600" spc="-50" dirty="0">
                <a:solidFill>
                  <a:srgbClr val="0A000A"/>
                </a:solidFill>
                <a:latin typeface="Arial"/>
                <a:cs typeface="Arial"/>
              </a:rPr>
              <a:t>.</a:t>
            </a:r>
            <a:endParaRPr sz="600" dirty="0">
              <a:latin typeface="Arial"/>
              <a:cs typeface="Arial"/>
            </a:endParaRPr>
          </a:p>
        </p:txBody>
      </p:sp>
      <p:grpSp>
        <p:nvGrpSpPr>
          <p:cNvPr id="21" name="object 21"/>
          <p:cNvGrpSpPr/>
          <p:nvPr/>
        </p:nvGrpSpPr>
        <p:grpSpPr>
          <a:xfrm>
            <a:off x="0" y="3346348"/>
            <a:ext cx="4597400" cy="109855"/>
            <a:chOff x="0" y="3346348"/>
            <a:chExt cx="4597400" cy="109855"/>
          </a:xfrm>
        </p:grpSpPr>
        <p:sp>
          <p:nvSpPr>
            <p:cNvPr id="22" name="object 22"/>
            <p:cNvSpPr/>
            <p:nvPr/>
          </p:nvSpPr>
          <p:spPr>
            <a:xfrm>
              <a:off x="0" y="3346348"/>
              <a:ext cx="1536065" cy="109855"/>
            </a:xfrm>
            <a:custGeom>
              <a:avLst/>
              <a:gdLst/>
              <a:ahLst/>
              <a:cxnLst/>
              <a:rect l="l" t="t" r="r" b="b"/>
              <a:pathLst>
                <a:path w="1536065" h="109854">
                  <a:moveTo>
                    <a:pt x="1535950" y="109639"/>
                  </a:moveTo>
                  <a:lnTo>
                    <a:pt x="0" y="109639"/>
                  </a:lnTo>
                  <a:lnTo>
                    <a:pt x="0" y="0"/>
                  </a:lnTo>
                  <a:lnTo>
                    <a:pt x="1535950" y="0"/>
                  </a:lnTo>
                  <a:lnTo>
                    <a:pt x="1535950" y="109639"/>
                  </a:lnTo>
                  <a:close/>
                </a:path>
              </a:pathLst>
            </a:custGeom>
            <a:solidFill>
              <a:srgbClr val="510051"/>
            </a:solidFill>
          </p:spPr>
          <p:txBody>
            <a:bodyPr wrap="square" lIns="0" tIns="0" rIns="0" bIns="0" rtlCol="0"/>
            <a:lstStyle/>
            <a:p>
              <a:endParaRPr/>
            </a:p>
          </p:txBody>
        </p:sp>
        <p:sp>
          <p:nvSpPr>
            <p:cNvPr id="23" name="object 23"/>
            <p:cNvSpPr/>
            <p:nvPr/>
          </p:nvSpPr>
          <p:spPr>
            <a:xfrm>
              <a:off x="1535950" y="3346348"/>
              <a:ext cx="1536065" cy="109855"/>
            </a:xfrm>
            <a:custGeom>
              <a:avLst/>
              <a:gdLst/>
              <a:ahLst/>
              <a:cxnLst/>
              <a:rect l="l" t="t" r="r" b="b"/>
              <a:pathLst>
                <a:path w="1536064" h="109854">
                  <a:moveTo>
                    <a:pt x="1536001" y="109639"/>
                  </a:moveTo>
                  <a:lnTo>
                    <a:pt x="0" y="109639"/>
                  </a:lnTo>
                  <a:lnTo>
                    <a:pt x="0" y="0"/>
                  </a:lnTo>
                  <a:lnTo>
                    <a:pt x="1536001" y="0"/>
                  </a:lnTo>
                  <a:lnTo>
                    <a:pt x="1536001" y="109639"/>
                  </a:lnTo>
                  <a:close/>
                </a:path>
              </a:pathLst>
            </a:custGeom>
            <a:solidFill>
              <a:srgbClr val="EBEBEB"/>
            </a:solidFill>
          </p:spPr>
          <p:txBody>
            <a:bodyPr wrap="square" lIns="0" tIns="0" rIns="0" bIns="0" rtlCol="0"/>
            <a:lstStyle/>
            <a:p>
              <a:endParaRPr/>
            </a:p>
          </p:txBody>
        </p:sp>
        <p:sp>
          <p:nvSpPr>
            <p:cNvPr id="24" name="object 24"/>
            <p:cNvSpPr/>
            <p:nvPr/>
          </p:nvSpPr>
          <p:spPr>
            <a:xfrm>
              <a:off x="3071964" y="3346348"/>
              <a:ext cx="1525905" cy="108585"/>
            </a:xfrm>
            <a:custGeom>
              <a:avLst/>
              <a:gdLst/>
              <a:ahLst/>
              <a:cxnLst/>
              <a:rect l="l" t="t" r="r" b="b"/>
              <a:pathLst>
                <a:path w="1525904" h="108585">
                  <a:moveTo>
                    <a:pt x="0" y="0"/>
                  </a:moveTo>
                  <a:lnTo>
                    <a:pt x="1525435" y="0"/>
                  </a:lnTo>
                  <a:lnTo>
                    <a:pt x="1525435" y="108051"/>
                  </a:lnTo>
                  <a:lnTo>
                    <a:pt x="0" y="108051"/>
                  </a:lnTo>
                  <a:lnTo>
                    <a:pt x="0" y="0"/>
                  </a:lnTo>
                  <a:close/>
                </a:path>
              </a:pathLst>
            </a:custGeom>
            <a:solidFill>
              <a:srgbClr val="D8D8D8"/>
            </a:solidFill>
          </p:spPr>
          <p:txBody>
            <a:bodyPr wrap="square" lIns="0" tIns="0" rIns="0" bIns="0" rtlCol="0"/>
            <a:lstStyle/>
            <a:p>
              <a:endParaRPr/>
            </a:p>
          </p:txBody>
        </p:sp>
      </p:grpSp>
      <p:sp>
        <p:nvSpPr>
          <p:cNvPr id="25" name="object 25"/>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dirty="0"/>
              <a:t>Calegari</a:t>
            </a:r>
            <a:r>
              <a:rPr spc="170" dirty="0"/>
              <a:t> </a:t>
            </a:r>
            <a:r>
              <a:rPr spc="-20" dirty="0"/>
              <a:t>(Universit`a</a:t>
            </a:r>
            <a:r>
              <a:rPr spc="5" dirty="0"/>
              <a:t> </a:t>
            </a:r>
            <a:r>
              <a:rPr spc="-10" dirty="0"/>
              <a:t>Bologna)</a:t>
            </a:r>
          </a:p>
        </p:txBody>
      </p:sp>
      <p:sp>
        <p:nvSpPr>
          <p:cNvPr id="26" name="object 26"/>
          <p:cNvSpPr txBox="1"/>
          <p:nvPr/>
        </p:nvSpPr>
        <p:spPr>
          <a:xfrm>
            <a:off x="2053069" y="3351784"/>
            <a:ext cx="502284" cy="102235"/>
          </a:xfrm>
          <a:prstGeom prst="rect">
            <a:avLst/>
          </a:prstGeom>
        </p:spPr>
        <p:txBody>
          <a:bodyPr vert="horz" wrap="square" lIns="0" tIns="0" rIns="0" bIns="0" rtlCol="0">
            <a:spAutoFit/>
          </a:bodyPr>
          <a:lstStyle/>
          <a:p>
            <a:pPr marL="12700">
              <a:lnSpc>
                <a:spcPts val="675"/>
              </a:lnSpc>
            </a:pPr>
            <a:r>
              <a:rPr sz="600" dirty="0">
                <a:solidFill>
                  <a:srgbClr val="470047"/>
                </a:solidFill>
                <a:latin typeface="Arial"/>
                <a:cs typeface="Arial"/>
              </a:rPr>
              <a:t>Ethics and</a:t>
            </a:r>
            <a:r>
              <a:rPr sz="600" spc="5" dirty="0">
                <a:solidFill>
                  <a:srgbClr val="470047"/>
                </a:solidFill>
                <a:latin typeface="Arial"/>
                <a:cs typeface="Arial"/>
              </a:rPr>
              <a:t> </a:t>
            </a:r>
            <a:r>
              <a:rPr sz="600" spc="-25" dirty="0">
                <a:solidFill>
                  <a:srgbClr val="470047"/>
                </a:solidFill>
                <a:latin typeface="Arial"/>
                <a:cs typeface="Arial"/>
              </a:rPr>
              <a:t>LP</a:t>
            </a:r>
            <a:endParaRPr sz="600">
              <a:latin typeface="Arial"/>
              <a:cs typeface="Arial"/>
            </a:endParaRPr>
          </a:p>
        </p:txBody>
      </p:sp>
      <p:sp>
        <p:nvSpPr>
          <p:cNvPr id="27" name="object 27"/>
          <p:cNvSpPr txBox="1">
            <a:spLocks noGrp="1"/>
          </p:cNvSpPr>
          <p:nvPr>
            <p:ph type="ftr" sz="quarter" idx="5"/>
          </p:nvPr>
        </p:nvSpPr>
        <p:spPr>
          <a:prstGeom prst="rect">
            <a:avLst/>
          </a:prstGeom>
        </p:spPr>
        <p:txBody>
          <a:bodyPr vert="horz" wrap="square" lIns="0" tIns="0" rIns="0" bIns="0" rtlCol="0">
            <a:spAutoFit/>
          </a:bodyPr>
          <a:lstStyle/>
          <a:p>
            <a:pPr marL="12700">
              <a:lnSpc>
                <a:spcPts val="675"/>
              </a:lnSpc>
            </a:pPr>
            <a:r>
              <a:rPr dirty="0"/>
              <a:t>A.Y.</a:t>
            </a:r>
            <a:r>
              <a:rPr spc="100" dirty="0"/>
              <a:t> </a:t>
            </a:r>
            <a:r>
              <a:rPr spc="-10" dirty="0"/>
              <a:t>2020/2021</a:t>
            </a:r>
          </a:p>
        </p:txBody>
      </p:sp>
      <p:sp>
        <p:nvSpPr>
          <p:cNvPr id="28" name="object 28"/>
          <p:cNvSpPr txBox="1">
            <a:spLocks noGrp="1"/>
          </p:cNvSpPr>
          <p:nvPr>
            <p:ph type="sldNum" sz="quarter" idx="7"/>
          </p:nvPr>
        </p:nvSpPr>
        <p:spPr>
          <a:prstGeom prst="rect">
            <a:avLst/>
          </a:prstGeom>
        </p:spPr>
        <p:txBody>
          <a:bodyPr vert="horz" wrap="square" lIns="0" tIns="0" rIns="0" bIns="0" rtlCol="0">
            <a:spAutoFit/>
          </a:bodyPr>
          <a:lstStyle/>
          <a:p>
            <a:pPr marL="38100">
              <a:lnSpc>
                <a:spcPts val="675"/>
              </a:lnSpc>
            </a:pPr>
            <a:fld id="{81D60167-4931-47E6-BA6A-407CBD079E47}" type="slidenum">
              <a:rPr spc="-25" dirty="0"/>
              <a:t>55</a:t>
            </a:fld>
            <a:r>
              <a:rPr spc="-60" dirty="0"/>
              <a:t> </a:t>
            </a:r>
            <a:r>
              <a:rPr spc="150" dirty="0"/>
              <a:t>/</a:t>
            </a:r>
            <a:r>
              <a:rPr spc="-55" dirty="0"/>
              <a:t> </a:t>
            </a:r>
            <a:r>
              <a:rPr spc="-25" dirty="0"/>
              <a:t>69</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04008" y="0"/>
            <a:ext cx="2293620" cy="140335"/>
          </a:xfrm>
          <a:custGeom>
            <a:avLst/>
            <a:gdLst/>
            <a:ahLst/>
            <a:cxnLst/>
            <a:rect l="l" t="t" r="r" b="b"/>
            <a:pathLst>
              <a:path w="2293620" h="140335">
                <a:moveTo>
                  <a:pt x="2293391" y="139992"/>
                </a:moveTo>
                <a:lnTo>
                  <a:pt x="0" y="139992"/>
                </a:lnTo>
                <a:lnTo>
                  <a:pt x="0" y="0"/>
                </a:lnTo>
                <a:lnTo>
                  <a:pt x="2293391" y="0"/>
                </a:lnTo>
                <a:lnTo>
                  <a:pt x="2293391" y="139992"/>
                </a:lnTo>
                <a:close/>
              </a:path>
            </a:pathLst>
          </a:custGeom>
          <a:solidFill>
            <a:srgbClr val="D8D8D8"/>
          </a:solidFill>
        </p:spPr>
        <p:txBody>
          <a:bodyPr wrap="square" lIns="0" tIns="0" rIns="0" bIns="0" rtlCol="0"/>
          <a:lstStyle/>
          <a:p>
            <a:endParaRPr/>
          </a:p>
        </p:txBody>
      </p:sp>
      <p:sp>
        <p:nvSpPr>
          <p:cNvPr id="3" name="object 3"/>
          <p:cNvSpPr txBox="1"/>
          <p:nvPr/>
        </p:nvSpPr>
        <p:spPr>
          <a:xfrm>
            <a:off x="1346885" y="792"/>
            <a:ext cx="2548255" cy="116839"/>
          </a:xfrm>
          <a:prstGeom prst="rect">
            <a:avLst/>
          </a:prstGeom>
        </p:spPr>
        <p:txBody>
          <a:bodyPr vert="horz" wrap="square" lIns="0" tIns="12065" rIns="0" bIns="0" rtlCol="0">
            <a:spAutoFit/>
          </a:bodyPr>
          <a:lstStyle/>
          <a:p>
            <a:pPr marL="12700">
              <a:lnSpc>
                <a:spcPct val="100000"/>
              </a:lnSpc>
              <a:spcBef>
                <a:spcPts val="95"/>
              </a:spcBef>
              <a:tabLst>
                <a:tab pos="1024255" algn="l"/>
              </a:tabLst>
            </a:pPr>
            <a:r>
              <a:rPr sz="600" dirty="0">
                <a:solidFill>
                  <a:srgbClr val="F2F2F2"/>
                </a:solidFill>
                <a:latin typeface="Arial"/>
                <a:cs typeface="Arial"/>
              </a:rPr>
              <a:t>An</a:t>
            </a:r>
            <a:r>
              <a:rPr sz="600" spc="50" dirty="0">
                <a:solidFill>
                  <a:srgbClr val="F2F2F2"/>
                </a:solidFill>
                <a:latin typeface="Arial"/>
                <a:cs typeface="Arial"/>
              </a:rPr>
              <a:t> </a:t>
            </a:r>
            <a:r>
              <a:rPr sz="600" dirty="0">
                <a:solidFill>
                  <a:srgbClr val="F2F2F2"/>
                </a:solidFill>
                <a:latin typeface="Arial"/>
                <a:cs typeface="Arial"/>
              </a:rPr>
              <a:t>LP</a:t>
            </a:r>
            <a:r>
              <a:rPr sz="600" spc="50" dirty="0">
                <a:solidFill>
                  <a:srgbClr val="F2F2F2"/>
                </a:solidFill>
                <a:latin typeface="Arial"/>
                <a:cs typeface="Arial"/>
              </a:rPr>
              <a:t> </a:t>
            </a:r>
            <a:r>
              <a:rPr sz="600" spc="-10" dirty="0">
                <a:solidFill>
                  <a:srgbClr val="F2F2F2"/>
                </a:solidFill>
                <a:latin typeface="Arial"/>
                <a:cs typeface="Arial"/>
              </a:rPr>
              <a:t>approach</a:t>
            </a:r>
            <a:r>
              <a:rPr sz="600" spc="50" dirty="0">
                <a:solidFill>
                  <a:srgbClr val="F2F2F2"/>
                </a:solidFill>
                <a:latin typeface="Arial"/>
                <a:cs typeface="Arial"/>
              </a:rPr>
              <a:t> </a:t>
            </a:r>
            <a:r>
              <a:rPr sz="600" dirty="0">
                <a:solidFill>
                  <a:srgbClr val="F2F2F2"/>
                </a:solidFill>
                <a:latin typeface="Arial"/>
                <a:cs typeface="Arial"/>
              </a:rPr>
              <a:t>to</a:t>
            </a:r>
            <a:r>
              <a:rPr sz="600" spc="50" dirty="0">
                <a:solidFill>
                  <a:srgbClr val="F2F2F2"/>
                </a:solidFill>
                <a:latin typeface="Arial"/>
                <a:cs typeface="Arial"/>
              </a:rPr>
              <a:t> </a:t>
            </a:r>
            <a:r>
              <a:rPr sz="600" spc="-10" dirty="0">
                <a:solidFill>
                  <a:srgbClr val="F2F2F2"/>
                </a:solidFill>
                <a:latin typeface="Arial"/>
                <a:cs typeface="Arial"/>
              </a:rPr>
              <a:t>Ethics</a:t>
            </a:r>
            <a:r>
              <a:rPr sz="600" dirty="0">
                <a:solidFill>
                  <a:srgbClr val="F2F2F2"/>
                </a:solidFill>
                <a:latin typeface="Arial"/>
                <a:cs typeface="Arial"/>
              </a:rPr>
              <a:t>	</a:t>
            </a:r>
            <a:r>
              <a:rPr sz="600" spc="-20" dirty="0">
                <a:solidFill>
                  <a:srgbClr val="3D003D"/>
                </a:solidFill>
                <a:latin typeface="Arial"/>
                <a:cs typeface="Arial"/>
              </a:rPr>
              <a:t>Representing</a:t>
            </a:r>
            <a:r>
              <a:rPr sz="600" spc="60" dirty="0">
                <a:solidFill>
                  <a:srgbClr val="3D003D"/>
                </a:solidFill>
                <a:latin typeface="Arial"/>
                <a:cs typeface="Arial"/>
              </a:rPr>
              <a:t> </a:t>
            </a:r>
            <a:r>
              <a:rPr sz="600" dirty="0">
                <a:solidFill>
                  <a:srgbClr val="3D003D"/>
                </a:solidFill>
                <a:latin typeface="Arial"/>
                <a:cs typeface="Arial"/>
              </a:rPr>
              <a:t>Morality</a:t>
            </a:r>
            <a:r>
              <a:rPr sz="600" spc="65" dirty="0">
                <a:solidFill>
                  <a:srgbClr val="3D003D"/>
                </a:solidFill>
                <a:latin typeface="Arial"/>
                <a:cs typeface="Arial"/>
              </a:rPr>
              <a:t> </a:t>
            </a:r>
            <a:r>
              <a:rPr sz="600" dirty="0">
                <a:solidFill>
                  <a:srgbClr val="3D003D"/>
                </a:solidFill>
                <a:latin typeface="Arial"/>
                <a:cs typeface="Arial"/>
              </a:rPr>
              <a:t>in</a:t>
            </a:r>
            <a:r>
              <a:rPr sz="600" spc="60" dirty="0">
                <a:solidFill>
                  <a:srgbClr val="3D003D"/>
                </a:solidFill>
                <a:latin typeface="Arial"/>
                <a:cs typeface="Arial"/>
              </a:rPr>
              <a:t> </a:t>
            </a:r>
            <a:r>
              <a:rPr sz="600" dirty="0">
                <a:solidFill>
                  <a:srgbClr val="3D003D"/>
                </a:solidFill>
                <a:latin typeface="Arial"/>
                <a:cs typeface="Arial"/>
              </a:rPr>
              <a:t>Logic</a:t>
            </a:r>
            <a:r>
              <a:rPr sz="600" spc="65" dirty="0">
                <a:solidFill>
                  <a:srgbClr val="3D003D"/>
                </a:solidFill>
                <a:latin typeface="Arial"/>
                <a:cs typeface="Arial"/>
              </a:rPr>
              <a:t> </a:t>
            </a:r>
            <a:r>
              <a:rPr sz="600" spc="-10" dirty="0">
                <a:solidFill>
                  <a:srgbClr val="3D003D"/>
                </a:solidFill>
                <a:latin typeface="Arial"/>
                <a:cs typeface="Arial"/>
              </a:rPr>
              <a:t>Programming</a:t>
            </a:r>
            <a:endParaRPr sz="600">
              <a:latin typeface="Arial"/>
              <a:cs typeface="Arial"/>
            </a:endParaRPr>
          </a:p>
        </p:txBody>
      </p:sp>
      <p:sp>
        <p:nvSpPr>
          <p:cNvPr id="4" name="object 4"/>
          <p:cNvSpPr/>
          <p:nvPr/>
        </p:nvSpPr>
        <p:spPr>
          <a:xfrm>
            <a:off x="0" y="139992"/>
            <a:ext cx="4597400" cy="350520"/>
          </a:xfrm>
          <a:custGeom>
            <a:avLst/>
            <a:gdLst/>
            <a:ahLst/>
            <a:cxnLst/>
            <a:rect l="l" t="t" r="r" b="b"/>
            <a:pathLst>
              <a:path w="4597400" h="350520">
                <a:moveTo>
                  <a:pt x="0" y="0"/>
                </a:moveTo>
                <a:lnTo>
                  <a:pt x="4597400" y="0"/>
                </a:lnTo>
                <a:lnTo>
                  <a:pt x="4597400" y="350138"/>
                </a:lnTo>
                <a:lnTo>
                  <a:pt x="0" y="350138"/>
                </a:lnTo>
                <a:lnTo>
                  <a:pt x="0" y="0"/>
                </a:lnTo>
                <a:close/>
              </a:path>
            </a:pathLst>
          </a:custGeom>
          <a:solidFill>
            <a:srgbClr val="F2F2F2"/>
          </a:solidFill>
        </p:spPr>
        <p:txBody>
          <a:bodyPr wrap="square" lIns="0" tIns="0" rIns="0" bIns="0" rtlCol="0"/>
          <a:lstStyle/>
          <a:p>
            <a:endParaRPr/>
          </a:p>
        </p:txBody>
      </p:sp>
      <p:sp>
        <p:nvSpPr>
          <p:cNvPr id="5" name="object 5"/>
          <p:cNvSpPr txBox="1">
            <a:spLocks noGrp="1"/>
          </p:cNvSpPr>
          <p:nvPr>
            <p:ph type="title"/>
          </p:nvPr>
        </p:nvSpPr>
        <p:spPr>
          <a:xfrm>
            <a:off x="95300" y="199895"/>
            <a:ext cx="4235450" cy="232756"/>
          </a:xfrm>
          <a:prstGeom prst="rect">
            <a:avLst/>
          </a:prstGeom>
        </p:spPr>
        <p:txBody>
          <a:bodyPr vert="horz" wrap="square" lIns="0" tIns="17145" rIns="0" bIns="0" rtlCol="0">
            <a:spAutoFit/>
          </a:bodyPr>
          <a:lstStyle/>
          <a:p>
            <a:pPr marL="12700">
              <a:lnSpc>
                <a:spcPct val="100000"/>
              </a:lnSpc>
              <a:spcBef>
                <a:spcPts val="135"/>
              </a:spcBef>
            </a:pPr>
            <a:r>
              <a:rPr lang="el-GR" spc="-40" dirty="0"/>
              <a:t>Αυτόνομα αυτοκίνητα: Παράδειγμα </a:t>
            </a:r>
            <a:r>
              <a:rPr lang="en-GB" spc="-40" dirty="0"/>
              <a:t>X</a:t>
            </a:r>
            <a:endParaRPr spc="60" dirty="0"/>
          </a:p>
        </p:txBody>
      </p:sp>
      <p:sp>
        <p:nvSpPr>
          <p:cNvPr id="6" name="object 6"/>
          <p:cNvSpPr txBox="1"/>
          <p:nvPr/>
        </p:nvSpPr>
        <p:spPr>
          <a:xfrm>
            <a:off x="125844" y="1309453"/>
            <a:ext cx="4135754" cy="890905"/>
          </a:xfrm>
          <a:prstGeom prst="rect">
            <a:avLst/>
          </a:prstGeom>
        </p:spPr>
        <p:txBody>
          <a:bodyPr vert="horz" wrap="square" lIns="0" tIns="10160" rIns="0" bIns="0" rtlCol="0">
            <a:spAutoFit/>
          </a:bodyPr>
          <a:lstStyle/>
          <a:p>
            <a:pPr marL="12700" marR="5080" algn="just">
              <a:lnSpc>
                <a:spcPct val="101499"/>
              </a:lnSpc>
              <a:spcBef>
                <a:spcPts val="80"/>
              </a:spcBef>
            </a:pPr>
            <a:r>
              <a:rPr lang="el-GR" sz="900" spc="-30" dirty="0">
                <a:solidFill>
                  <a:srgbClr val="0A000A"/>
                </a:solidFill>
                <a:latin typeface="Tahoma"/>
                <a:cs typeface="Tahoma"/>
              </a:rPr>
              <a:t>Ωστόσο, ο </a:t>
            </a:r>
            <a:r>
              <a:rPr lang="el-GR" sz="900" spc="-30" dirty="0" err="1">
                <a:solidFill>
                  <a:srgbClr val="0A000A"/>
                </a:solidFill>
                <a:latin typeface="Tahoma"/>
                <a:cs typeface="Tahoma"/>
              </a:rPr>
              <a:t>Mike</a:t>
            </a:r>
            <a:r>
              <a:rPr lang="el-GR" sz="900" spc="-30" dirty="0">
                <a:solidFill>
                  <a:srgbClr val="0A000A"/>
                </a:solidFill>
                <a:latin typeface="Tahoma"/>
                <a:cs typeface="Tahoma"/>
              </a:rPr>
              <a:t>, ο υπεύθυνος παραγωγής του κατασκευαστή ασθενοφόρων, δηλώνει ότι κάθε όχημα δοκιμάζεται σε βάθος πριν από την παράδοση και το συγκεκριμένο όχημα είχε δοκιμαστεί. Εν πάση </a:t>
            </a:r>
            <a:r>
              <a:rPr lang="el-GR" sz="900" spc="-30" dirty="0" err="1">
                <a:solidFill>
                  <a:srgbClr val="0A000A"/>
                </a:solidFill>
                <a:latin typeface="Tahoma"/>
                <a:cs typeface="Tahoma"/>
              </a:rPr>
              <a:t>περιπτώσει</a:t>
            </a:r>
            <a:r>
              <a:rPr lang="el-GR" sz="900" spc="-30" dirty="0">
                <a:solidFill>
                  <a:srgbClr val="0A000A"/>
                </a:solidFill>
                <a:latin typeface="Tahoma"/>
                <a:cs typeface="Tahoma"/>
              </a:rPr>
              <a:t>, δεν υπάρχει κανένα ίχνος τεκμηρίωσης.</a:t>
            </a:r>
          </a:p>
          <a:p>
            <a:pPr marL="12700" marR="5080" algn="just">
              <a:lnSpc>
                <a:spcPct val="101499"/>
              </a:lnSpc>
              <a:spcBef>
                <a:spcPts val="80"/>
              </a:spcBef>
            </a:pPr>
            <a:r>
              <a:rPr lang="el-GR" sz="900" spc="-30" dirty="0">
                <a:solidFill>
                  <a:srgbClr val="0A000A"/>
                </a:solidFill>
                <a:latin typeface="Tahoma"/>
                <a:cs typeface="Tahoma"/>
              </a:rPr>
              <a:t>Η Λίζα απαλλάσσεται από κάθε ευθύνη για το ατύχημα, αφού η σύνεση της αποδεικνύεται ορθή.</a:t>
            </a:r>
          </a:p>
          <a:p>
            <a:pPr marL="12700" marR="5080" algn="just">
              <a:lnSpc>
                <a:spcPct val="101499"/>
              </a:lnSpc>
              <a:spcBef>
                <a:spcPts val="80"/>
              </a:spcBef>
            </a:pPr>
            <a:r>
              <a:rPr lang="el-GR" sz="900" spc="-30" dirty="0">
                <a:solidFill>
                  <a:srgbClr val="0A000A"/>
                </a:solidFill>
                <a:latin typeface="Tahoma"/>
                <a:cs typeface="Tahoma"/>
              </a:rPr>
              <a:t>Από την άλλη πλευρά, ο κατασκευαστής κρίνεται υπεύθυνος για το ατύχημα.</a:t>
            </a:r>
            <a:endParaRPr sz="900" dirty="0">
              <a:latin typeface="Tahoma"/>
              <a:cs typeface="Tahoma"/>
            </a:endParaRPr>
          </a:p>
        </p:txBody>
      </p:sp>
      <p:grpSp>
        <p:nvGrpSpPr>
          <p:cNvPr id="7" name="object 7"/>
          <p:cNvGrpSpPr/>
          <p:nvPr/>
        </p:nvGrpSpPr>
        <p:grpSpPr>
          <a:xfrm>
            <a:off x="0" y="3346348"/>
            <a:ext cx="4597400" cy="109855"/>
            <a:chOff x="0" y="3346348"/>
            <a:chExt cx="4597400" cy="109855"/>
          </a:xfrm>
        </p:grpSpPr>
        <p:sp>
          <p:nvSpPr>
            <p:cNvPr id="8" name="object 8"/>
            <p:cNvSpPr/>
            <p:nvPr/>
          </p:nvSpPr>
          <p:spPr>
            <a:xfrm>
              <a:off x="0" y="3346348"/>
              <a:ext cx="1536065" cy="109855"/>
            </a:xfrm>
            <a:custGeom>
              <a:avLst/>
              <a:gdLst/>
              <a:ahLst/>
              <a:cxnLst/>
              <a:rect l="l" t="t" r="r" b="b"/>
              <a:pathLst>
                <a:path w="1536065" h="109854">
                  <a:moveTo>
                    <a:pt x="1535950" y="109639"/>
                  </a:moveTo>
                  <a:lnTo>
                    <a:pt x="0" y="109639"/>
                  </a:lnTo>
                  <a:lnTo>
                    <a:pt x="0" y="0"/>
                  </a:lnTo>
                  <a:lnTo>
                    <a:pt x="1535950" y="0"/>
                  </a:lnTo>
                  <a:lnTo>
                    <a:pt x="1535950" y="109639"/>
                  </a:lnTo>
                  <a:close/>
                </a:path>
              </a:pathLst>
            </a:custGeom>
            <a:solidFill>
              <a:srgbClr val="510051"/>
            </a:solidFill>
          </p:spPr>
          <p:txBody>
            <a:bodyPr wrap="square" lIns="0" tIns="0" rIns="0" bIns="0" rtlCol="0"/>
            <a:lstStyle/>
            <a:p>
              <a:endParaRPr/>
            </a:p>
          </p:txBody>
        </p:sp>
        <p:sp>
          <p:nvSpPr>
            <p:cNvPr id="9" name="object 9"/>
            <p:cNvSpPr/>
            <p:nvPr/>
          </p:nvSpPr>
          <p:spPr>
            <a:xfrm>
              <a:off x="1535950" y="3346348"/>
              <a:ext cx="1536065" cy="109855"/>
            </a:xfrm>
            <a:custGeom>
              <a:avLst/>
              <a:gdLst/>
              <a:ahLst/>
              <a:cxnLst/>
              <a:rect l="l" t="t" r="r" b="b"/>
              <a:pathLst>
                <a:path w="1536064" h="109854">
                  <a:moveTo>
                    <a:pt x="1536001" y="109639"/>
                  </a:moveTo>
                  <a:lnTo>
                    <a:pt x="0" y="109639"/>
                  </a:lnTo>
                  <a:lnTo>
                    <a:pt x="0" y="0"/>
                  </a:lnTo>
                  <a:lnTo>
                    <a:pt x="1536001" y="0"/>
                  </a:lnTo>
                  <a:lnTo>
                    <a:pt x="1536001" y="109639"/>
                  </a:lnTo>
                  <a:close/>
                </a:path>
              </a:pathLst>
            </a:custGeom>
            <a:solidFill>
              <a:srgbClr val="EBEBEB"/>
            </a:solidFill>
          </p:spPr>
          <p:txBody>
            <a:bodyPr wrap="square" lIns="0" tIns="0" rIns="0" bIns="0" rtlCol="0"/>
            <a:lstStyle/>
            <a:p>
              <a:endParaRPr/>
            </a:p>
          </p:txBody>
        </p:sp>
        <p:sp>
          <p:nvSpPr>
            <p:cNvPr id="10" name="object 10"/>
            <p:cNvSpPr/>
            <p:nvPr/>
          </p:nvSpPr>
          <p:spPr>
            <a:xfrm>
              <a:off x="3071964" y="3346348"/>
              <a:ext cx="1525905" cy="108585"/>
            </a:xfrm>
            <a:custGeom>
              <a:avLst/>
              <a:gdLst/>
              <a:ahLst/>
              <a:cxnLst/>
              <a:rect l="l" t="t" r="r" b="b"/>
              <a:pathLst>
                <a:path w="1525904" h="108585">
                  <a:moveTo>
                    <a:pt x="0" y="0"/>
                  </a:moveTo>
                  <a:lnTo>
                    <a:pt x="1525435" y="0"/>
                  </a:lnTo>
                  <a:lnTo>
                    <a:pt x="1525435" y="108051"/>
                  </a:lnTo>
                  <a:lnTo>
                    <a:pt x="0" y="108051"/>
                  </a:lnTo>
                  <a:lnTo>
                    <a:pt x="0" y="0"/>
                  </a:lnTo>
                  <a:close/>
                </a:path>
              </a:pathLst>
            </a:custGeom>
            <a:solidFill>
              <a:srgbClr val="D8D8D8"/>
            </a:solidFill>
          </p:spPr>
          <p:txBody>
            <a:bodyPr wrap="square" lIns="0" tIns="0" rIns="0" bIns="0" rtlCol="0"/>
            <a:lstStyle/>
            <a:p>
              <a:endParaRPr/>
            </a:p>
          </p:txBody>
        </p:sp>
      </p:grpSp>
      <p:sp>
        <p:nvSpPr>
          <p:cNvPr id="11" name="object 11"/>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dirty="0"/>
              <a:t>Calegari</a:t>
            </a:r>
            <a:r>
              <a:rPr spc="170" dirty="0"/>
              <a:t> </a:t>
            </a:r>
            <a:r>
              <a:rPr spc="-20" dirty="0"/>
              <a:t>(Universit`a</a:t>
            </a:r>
            <a:r>
              <a:rPr spc="5" dirty="0"/>
              <a:t> </a:t>
            </a:r>
            <a:r>
              <a:rPr spc="-10" dirty="0"/>
              <a:t>Bologna)</a:t>
            </a:r>
          </a:p>
        </p:txBody>
      </p:sp>
      <p:sp>
        <p:nvSpPr>
          <p:cNvPr id="12" name="object 12"/>
          <p:cNvSpPr txBox="1"/>
          <p:nvPr/>
        </p:nvSpPr>
        <p:spPr>
          <a:xfrm>
            <a:off x="2053069" y="3351784"/>
            <a:ext cx="502284" cy="102235"/>
          </a:xfrm>
          <a:prstGeom prst="rect">
            <a:avLst/>
          </a:prstGeom>
        </p:spPr>
        <p:txBody>
          <a:bodyPr vert="horz" wrap="square" lIns="0" tIns="0" rIns="0" bIns="0" rtlCol="0">
            <a:spAutoFit/>
          </a:bodyPr>
          <a:lstStyle/>
          <a:p>
            <a:pPr marL="12700">
              <a:lnSpc>
                <a:spcPts val="675"/>
              </a:lnSpc>
            </a:pPr>
            <a:r>
              <a:rPr sz="600" dirty="0">
                <a:solidFill>
                  <a:srgbClr val="470047"/>
                </a:solidFill>
                <a:latin typeface="Arial"/>
                <a:cs typeface="Arial"/>
              </a:rPr>
              <a:t>Ethics and</a:t>
            </a:r>
            <a:r>
              <a:rPr sz="600" spc="5" dirty="0">
                <a:solidFill>
                  <a:srgbClr val="470047"/>
                </a:solidFill>
                <a:latin typeface="Arial"/>
                <a:cs typeface="Arial"/>
              </a:rPr>
              <a:t> </a:t>
            </a:r>
            <a:r>
              <a:rPr sz="600" spc="-25" dirty="0">
                <a:solidFill>
                  <a:srgbClr val="470047"/>
                </a:solidFill>
                <a:latin typeface="Arial"/>
                <a:cs typeface="Arial"/>
              </a:rPr>
              <a:t>LP</a:t>
            </a:r>
            <a:endParaRPr sz="600">
              <a:latin typeface="Arial"/>
              <a:cs typeface="Arial"/>
            </a:endParaRPr>
          </a:p>
        </p:txBody>
      </p:sp>
      <p:sp>
        <p:nvSpPr>
          <p:cNvPr id="13" name="object 13"/>
          <p:cNvSpPr txBox="1">
            <a:spLocks noGrp="1"/>
          </p:cNvSpPr>
          <p:nvPr>
            <p:ph type="ftr" sz="quarter" idx="5"/>
          </p:nvPr>
        </p:nvSpPr>
        <p:spPr>
          <a:prstGeom prst="rect">
            <a:avLst/>
          </a:prstGeom>
        </p:spPr>
        <p:txBody>
          <a:bodyPr vert="horz" wrap="square" lIns="0" tIns="0" rIns="0" bIns="0" rtlCol="0">
            <a:spAutoFit/>
          </a:bodyPr>
          <a:lstStyle/>
          <a:p>
            <a:pPr marL="12700">
              <a:lnSpc>
                <a:spcPts val="675"/>
              </a:lnSpc>
            </a:pPr>
            <a:r>
              <a:rPr dirty="0"/>
              <a:t>A.Y.</a:t>
            </a:r>
            <a:r>
              <a:rPr spc="100" dirty="0"/>
              <a:t> </a:t>
            </a:r>
            <a:r>
              <a:rPr spc="-10" dirty="0"/>
              <a:t>2020/2021</a:t>
            </a: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38100">
              <a:lnSpc>
                <a:spcPts val="675"/>
              </a:lnSpc>
            </a:pPr>
            <a:fld id="{81D60167-4931-47E6-BA6A-407CBD079E47}" type="slidenum">
              <a:rPr spc="-25" dirty="0"/>
              <a:t>56</a:t>
            </a:fld>
            <a:r>
              <a:rPr spc="-60" dirty="0"/>
              <a:t> </a:t>
            </a:r>
            <a:r>
              <a:rPr spc="150" dirty="0"/>
              <a:t>/</a:t>
            </a:r>
            <a:r>
              <a:rPr spc="-55" dirty="0"/>
              <a:t> </a:t>
            </a:r>
            <a:r>
              <a:rPr spc="-25" dirty="0"/>
              <a:t>69</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10766" y="792"/>
            <a:ext cx="438784" cy="116839"/>
          </a:xfrm>
          <a:prstGeom prst="rect">
            <a:avLst/>
          </a:prstGeom>
        </p:spPr>
        <p:txBody>
          <a:bodyPr vert="horz" wrap="square" lIns="0" tIns="12065" rIns="0" bIns="0" rtlCol="0">
            <a:spAutoFit/>
          </a:bodyPr>
          <a:lstStyle/>
          <a:p>
            <a:pPr marL="12700">
              <a:lnSpc>
                <a:spcPct val="100000"/>
              </a:lnSpc>
              <a:spcBef>
                <a:spcPts val="95"/>
              </a:spcBef>
            </a:pPr>
            <a:r>
              <a:rPr sz="600" spc="-10" dirty="0">
                <a:solidFill>
                  <a:srgbClr val="F2F2F2"/>
                </a:solidFill>
                <a:latin typeface="Arial"/>
                <a:cs typeface="Arial"/>
              </a:rPr>
              <a:t>Architecture</a:t>
            </a:r>
            <a:endParaRPr sz="600">
              <a:latin typeface="Arial"/>
              <a:cs typeface="Arial"/>
            </a:endParaRPr>
          </a:p>
        </p:txBody>
      </p:sp>
      <p:grpSp>
        <p:nvGrpSpPr>
          <p:cNvPr id="3" name="object 3"/>
          <p:cNvGrpSpPr/>
          <p:nvPr/>
        </p:nvGrpSpPr>
        <p:grpSpPr>
          <a:xfrm>
            <a:off x="0" y="0"/>
            <a:ext cx="4597400" cy="490220"/>
            <a:chOff x="0" y="0"/>
            <a:chExt cx="4597400" cy="490220"/>
          </a:xfrm>
        </p:grpSpPr>
        <p:sp>
          <p:nvSpPr>
            <p:cNvPr id="4" name="object 4"/>
            <p:cNvSpPr/>
            <p:nvPr/>
          </p:nvSpPr>
          <p:spPr>
            <a:xfrm>
              <a:off x="2304008" y="0"/>
              <a:ext cx="2293620" cy="140335"/>
            </a:xfrm>
            <a:custGeom>
              <a:avLst/>
              <a:gdLst/>
              <a:ahLst/>
              <a:cxnLst/>
              <a:rect l="l" t="t" r="r" b="b"/>
              <a:pathLst>
                <a:path w="2293620" h="140335">
                  <a:moveTo>
                    <a:pt x="2293391" y="139992"/>
                  </a:moveTo>
                  <a:lnTo>
                    <a:pt x="0" y="139992"/>
                  </a:lnTo>
                  <a:lnTo>
                    <a:pt x="0" y="0"/>
                  </a:lnTo>
                  <a:lnTo>
                    <a:pt x="2293391" y="0"/>
                  </a:lnTo>
                  <a:lnTo>
                    <a:pt x="2293391" y="139992"/>
                  </a:lnTo>
                  <a:close/>
                </a:path>
              </a:pathLst>
            </a:custGeom>
            <a:solidFill>
              <a:srgbClr val="D8D8D8"/>
            </a:solidFill>
          </p:spPr>
          <p:txBody>
            <a:bodyPr wrap="square" lIns="0" tIns="0" rIns="0" bIns="0" rtlCol="0"/>
            <a:lstStyle/>
            <a:p>
              <a:endParaRPr/>
            </a:p>
          </p:txBody>
        </p:sp>
        <p:sp>
          <p:nvSpPr>
            <p:cNvPr id="5" name="object 5"/>
            <p:cNvSpPr/>
            <p:nvPr/>
          </p:nvSpPr>
          <p:spPr>
            <a:xfrm>
              <a:off x="0" y="139992"/>
              <a:ext cx="4597400" cy="350520"/>
            </a:xfrm>
            <a:custGeom>
              <a:avLst/>
              <a:gdLst/>
              <a:ahLst/>
              <a:cxnLst/>
              <a:rect l="l" t="t" r="r" b="b"/>
              <a:pathLst>
                <a:path w="4597400" h="350520">
                  <a:moveTo>
                    <a:pt x="0" y="0"/>
                  </a:moveTo>
                  <a:lnTo>
                    <a:pt x="4597400" y="0"/>
                  </a:lnTo>
                  <a:lnTo>
                    <a:pt x="4597400" y="350138"/>
                  </a:lnTo>
                  <a:lnTo>
                    <a:pt x="0" y="350138"/>
                  </a:lnTo>
                  <a:lnTo>
                    <a:pt x="0" y="0"/>
                  </a:lnTo>
                  <a:close/>
                </a:path>
              </a:pathLst>
            </a:custGeom>
            <a:solidFill>
              <a:srgbClr val="F2F2F2"/>
            </a:solidFill>
          </p:spPr>
          <p:txBody>
            <a:bodyPr wrap="square" lIns="0" tIns="0" rIns="0" bIns="0" rtlCol="0"/>
            <a:lstStyle/>
            <a:p>
              <a:endParaRPr/>
            </a:p>
          </p:txBody>
        </p:sp>
      </p:grpSp>
      <p:sp>
        <p:nvSpPr>
          <p:cNvPr id="6" name="object 6"/>
          <p:cNvSpPr txBox="1">
            <a:spLocks noGrp="1"/>
          </p:cNvSpPr>
          <p:nvPr>
            <p:ph type="title"/>
          </p:nvPr>
        </p:nvSpPr>
        <p:spPr>
          <a:xfrm>
            <a:off x="95300" y="199895"/>
            <a:ext cx="4235450" cy="232756"/>
          </a:xfrm>
          <a:prstGeom prst="rect">
            <a:avLst/>
          </a:prstGeom>
        </p:spPr>
        <p:txBody>
          <a:bodyPr vert="horz" wrap="square" lIns="0" tIns="17145" rIns="0" bIns="0" rtlCol="0">
            <a:spAutoFit/>
          </a:bodyPr>
          <a:lstStyle/>
          <a:p>
            <a:pPr marL="12700">
              <a:lnSpc>
                <a:spcPct val="100000"/>
              </a:lnSpc>
              <a:spcBef>
                <a:spcPts val="135"/>
              </a:spcBef>
            </a:pPr>
            <a:r>
              <a:rPr lang="el-GR" spc="-35" dirty="0"/>
              <a:t>Ακολουθεί</a:t>
            </a:r>
            <a:r>
              <a:rPr spc="-35" dirty="0"/>
              <a:t>.</a:t>
            </a:r>
            <a:r>
              <a:rPr spc="-204" dirty="0"/>
              <a:t> </a:t>
            </a:r>
            <a:r>
              <a:rPr spc="-45" dirty="0"/>
              <a:t>.</a:t>
            </a:r>
            <a:r>
              <a:rPr spc="-204" dirty="0"/>
              <a:t> </a:t>
            </a:r>
            <a:r>
              <a:rPr spc="-50" dirty="0"/>
              <a:t>.</a:t>
            </a:r>
          </a:p>
        </p:txBody>
      </p:sp>
      <p:pic>
        <p:nvPicPr>
          <p:cNvPr id="7" name="object 7"/>
          <p:cNvPicPr/>
          <p:nvPr/>
        </p:nvPicPr>
        <p:blipFill>
          <a:blip r:embed="rId2" cstate="print"/>
          <a:stretch>
            <a:fillRect/>
          </a:stretch>
        </p:blipFill>
        <p:spPr>
          <a:xfrm>
            <a:off x="89293" y="764057"/>
            <a:ext cx="160083" cy="160007"/>
          </a:xfrm>
          <a:prstGeom prst="rect">
            <a:avLst/>
          </a:prstGeom>
        </p:spPr>
      </p:pic>
      <p:sp>
        <p:nvSpPr>
          <p:cNvPr id="8" name="object 8"/>
          <p:cNvSpPr txBox="1"/>
          <p:nvPr/>
        </p:nvSpPr>
        <p:spPr>
          <a:xfrm>
            <a:off x="129743" y="763294"/>
            <a:ext cx="79375" cy="147320"/>
          </a:xfrm>
          <a:prstGeom prst="rect">
            <a:avLst/>
          </a:prstGeom>
        </p:spPr>
        <p:txBody>
          <a:bodyPr vert="horz" wrap="square" lIns="0" tIns="12065" rIns="0" bIns="0" rtlCol="0">
            <a:spAutoFit/>
          </a:bodyPr>
          <a:lstStyle/>
          <a:p>
            <a:pPr marL="12700">
              <a:lnSpc>
                <a:spcPct val="100000"/>
              </a:lnSpc>
              <a:spcBef>
                <a:spcPts val="95"/>
              </a:spcBef>
            </a:pPr>
            <a:r>
              <a:rPr sz="800" spc="-25" dirty="0">
                <a:solidFill>
                  <a:srgbClr val="FEFDFB"/>
                </a:solidFill>
                <a:latin typeface="Arial"/>
                <a:cs typeface="Arial"/>
              </a:rPr>
              <a:t>1</a:t>
            </a:r>
            <a:endParaRPr sz="800">
              <a:latin typeface="Arial"/>
              <a:cs typeface="Arial"/>
            </a:endParaRPr>
          </a:p>
        </p:txBody>
      </p:sp>
      <p:sp>
        <p:nvSpPr>
          <p:cNvPr id="9" name="object 9"/>
          <p:cNvSpPr txBox="1"/>
          <p:nvPr/>
        </p:nvSpPr>
        <p:spPr>
          <a:xfrm>
            <a:off x="295173" y="735862"/>
            <a:ext cx="480695" cy="191770"/>
          </a:xfrm>
          <a:prstGeom prst="rect">
            <a:avLst/>
          </a:prstGeom>
        </p:spPr>
        <p:txBody>
          <a:bodyPr vert="horz" wrap="square" lIns="0" tIns="11430" rIns="0" bIns="0" rtlCol="0">
            <a:spAutoFit/>
          </a:bodyPr>
          <a:lstStyle/>
          <a:p>
            <a:pPr marL="12700">
              <a:lnSpc>
                <a:spcPct val="100000"/>
              </a:lnSpc>
              <a:spcBef>
                <a:spcPts val="90"/>
              </a:spcBef>
            </a:pPr>
            <a:r>
              <a:rPr sz="1100" spc="-20" dirty="0">
                <a:solidFill>
                  <a:srgbClr val="D4CBD4"/>
                </a:solidFill>
                <a:latin typeface="Tahoma"/>
                <a:cs typeface="Tahoma"/>
              </a:rPr>
              <a:t>Context</a:t>
            </a:r>
            <a:endParaRPr sz="1100">
              <a:latin typeface="Tahoma"/>
              <a:cs typeface="Tahoma"/>
            </a:endParaRPr>
          </a:p>
        </p:txBody>
      </p:sp>
      <p:pic>
        <p:nvPicPr>
          <p:cNvPr id="10" name="object 10"/>
          <p:cNvPicPr/>
          <p:nvPr/>
        </p:nvPicPr>
        <p:blipFill>
          <a:blip r:embed="rId3" cstate="print"/>
          <a:stretch>
            <a:fillRect/>
          </a:stretch>
        </p:blipFill>
        <p:spPr>
          <a:xfrm>
            <a:off x="89293" y="1143914"/>
            <a:ext cx="160083" cy="160007"/>
          </a:xfrm>
          <a:prstGeom prst="rect">
            <a:avLst/>
          </a:prstGeom>
        </p:spPr>
      </p:pic>
      <p:sp>
        <p:nvSpPr>
          <p:cNvPr id="11" name="object 11"/>
          <p:cNvSpPr txBox="1"/>
          <p:nvPr/>
        </p:nvSpPr>
        <p:spPr>
          <a:xfrm>
            <a:off x="129743" y="1143189"/>
            <a:ext cx="79375" cy="147320"/>
          </a:xfrm>
          <a:prstGeom prst="rect">
            <a:avLst/>
          </a:prstGeom>
        </p:spPr>
        <p:txBody>
          <a:bodyPr vert="horz" wrap="square" lIns="0" tIns="12065" rIns="0" bIns="0" rtlCol="0">
            <a:spAutoFit/>
          </a:bodyPr>
          <a:lstStyle/>
          <a:p>
            <a:pPr marL="12700">
              <a:lnSpc>
                <a:spcPct val="100000"/>
              </a:lnSpc>
              <a:spcBef>
                <a:spcPts val="95"/>
              </a:spcBef>
            </a:pPr>
            <a:r>
              <a:rPr sz="800" spc="-25" dirty="0">
                <a:solidFill>
                  <a:srgbClr val="FEFDFB"/>
                </a:solidFill>
                <a:latin typeface="Arial"/>
                <a:cs typeface="Arial"/>
              </a:rPr>
              <a:t>2</a:t>
            </a:r>
            <a:endParaRPr sz="800">
              <a:latin typeface="Arial"/>
              <a:cs typeface="Arial"/>
            </a:endParaRPr>
          </a:p>
        </p:txBody>
      </p:sp>
      <p:sp>
        <p:nvSpPr>
          <p:cNvPr id="12" name="object 12"/>
          <p:cNvSpPr txBox="1"/>
          <p:nvPr/>
        </p:nvSpPr>
        <p:spPr>
          <a:xfrm>
            <a:off x="295173" y="1115757"/>
            <a:ext cx="423545" cy="191770"/>
          </a:xfrm>
          <a:prstGeom prst="rect">
            <a:avLst/>
          </a:prstGeom>
        </p:spPr>
        <p:txBody>
          <a:bodyPr vert="horz" wrap="square" lIns="0" tIns="11430" rIns="0" bIns="0" rtlCol="0">
            <a:spAutoFit/>
          </a:bodyPr>
          <a:lstStyle/>
          <a:p>
            <a:pPr marL="12700">
              <a:lnSpc>
                <a:spcPct val="100000"/>
              </a:lnSpc>
              <a:spcBef>
                <a:spcPts val="90"/>
              </a:spcBef>
            </a:pPr>
            <a:r>
              <a:rPr sz="1100" spc="-30" dirty="0">
                <a:solidFill>
                  <a:srgbClr val="D4CBD4"/>
                </a:solidFill>
                <a:latin typeface="Tahoma"/>
                <a:cs typeface="Tahoma"/>
              </a:rPr>
              <a:t>Agents</a:t>
            </a:r>
            <a:endParaRPr sz="1100">
              <a:latin typeface="Tahoma"/>
              <a:cs typeface="Tahoma"/>
            </a:endParaRPr>
          </a:p>
        </p:txBody>
      </p:sp>
      <p:pic>
        <p:nvPicPr>
          <p:cNvPr id="13" name="object 13"/>
          <p:cNvPicPr/>
          <p:nvPr/>
        </p:nvPicPr>
        <p:blipFill>
          <a:blip r:embed="rId4" cstate="print"/>
          <a:stretch>
            <a:fillRect/>
          </a:stretch>
        </p:blipFill>
        <p:spPr>
          <a:xfrm>
            <a:off x="89293" y="1523822"/>
            <a:ext cx="160083" cy="160007"/>
          </a:xfrm>
          <a:prstGeom prst="rect">
            <a:avLst/>
          </a:prstGeom>
        </p:spPr>
      </p:pic>
      <p:sp>
        <p:nvSpPr>
          <p:cNvPr id="14" name="object 14"/>
          <p:cNvSpPr txBox="1"/>
          <p:nvPr/>
        </p:nvSpPr>
        <p:spPr>
          <a:xfrm>
            <a:off x="129743" y="1523084"/>
            <a:ext cx="79375" cy="147320"/>
          </a:xfrm>
          <a:prstGeom prst="rect">
            <a:avLst/>
          </a:prstGeom>
        </p:spPr>
        <p:txBody>
          <a:bodyPr vert="horz" wrap="square" lIns="0" tIns="12065" rIns="0" bIns="0" rtlCol="0">
            <a:spAutoFit/>
          </a:bodyPr>
          <a:lstStyle/>
          <a:p>
            <a:pPr marL="12700">
              <a:lnSpc>
                <a:spcPct val="100000"/>
              </a:lnSpc>
              <a:spcBef>
                <a:spcPts val="95"/>
              </a:spcBef>
            </a:pPr>
            <a:r>
              <a:rPr sz="800" spc="-25" dirty="0">
                <a:solidFill>
                  <a:srgbClr val="FEFDFB"/>
                </a:solidFill>
                <a:latin typeface="Arial"/>
                <a:cs typeface="Arial"/>
              </a:rPr>
              <a:t>3</a:t>
            </a:r>
            <a:endParaRPr sz="800">
              <a:latin typeface="Arial"/>
              <a:cs typeface="Arial"/>
            </a:endParaRPr>
          </a:p>
        </p:txBody>
      </p:sp>
      <p:sp>
        <p:nvSpPr>
          <p:cNvPr id="15" name="object 15"/>
          <p:cNvSpPr txBox="1"/>
          <p:nvPr/>
        </p:nvSpPr>
        <p:spPr>
          <a:xfrm>
            <a:off x="295173" y="1495652"/>
            <a:ext cx="654050" cy="191770"/>
          </a:xfrm>
          <a:prstGeom prst="rect">
            <a:avLst/>
          </a:prstGeom>
        </p:spPr>
        <p:txBody>
          <a:bodyPr vert="horz" wrap="square" lIns="0" tIns="11430" rIns="0" bIns="0" rtlCol="0">
            <a:spAutoFit/>
          </a:bodyPr>
          <a:lstStyle/>
          <a:p>
            <a:pPr marL="12700">
              <a:lnSpc>
                <a:spcPct val="100000"/>
              </a:lnSpc>
              <a:spcBef>
                <a:spcPts val="90"/>
              </a:spcBef>
            </a:pPr>
            <a:r>
              <a:rPr sz="1100" spc="-10" dirty="0">
                <a:solidFill>
                  <a:srgbClr val="D4CBD4"/>
                </a:solidFill>
                <a:latin typeface="Tahoma"/>
                <a:cs typeface="Tahoma"/>
              </a:rPr>
              <a:t>Motivation</a:t>
            </a:r>
            <a:endParaRPr sz="1100">
              <a:latin typeface="Tahoma"/>
              <a:cs typeface="Tahoma"/>
            </a:endParaRPr>
          </a:p>
        </p:txBody>
      </p:sp>
      <p:pic>
        <p:nvPicPr>
          <p:cNvPr id="16" name="object 16"/>
          <p:cNvPicPr/>
          <p:nvPr/>
        </p:nvPicPr>
        <p:blipFill>
          <a:blip r:embed="rId5" cstate="print"/>
          <a:stretch>
            <a:fillRect/>
          </a:stretch>
        </p:blipFill>
        <p:spPr>
          <a:xfrm>
            <a:off x="89293" y="1903730"/>
            <a:ext cx="160083" cy="160019"/>
          </a:xfrm>
          <a:prstGeom prst="rect">
            <a:avLst/>
          </a:prstGeom>
        </p:spPr>
      </p:pic>
      <p:pic>
        <p:nvPicPr>
          <p:cNvPr id="17" name="object 17"/>
          <p:cNvPicPr/>
          <p:nvPr/>
        </p:nvPicPr>
        <p:blipFill>
          <a:blip r:embed="rId6" cstate="print"/>
          <a:stretch>
            <a:fillRect/>
          </a:stretch>
        </p:blipFill>
        <p:spPr>
          <a:xfrm>
            <a:off x="89293" y="2283586"/>
            <a:ext cx="160083" cy="160019"/>
          </a:xfrm>
          <a:prstGeom prst="rect">
            <a:avLst/>
          </a:prstGeom>
        </p:spPr>
      </p:pic>
      <p:sp>
        <p:nvSpPr>
          <p:cNvPr id="18" name="object 18"/>
          <p:cNvSpPr txBox="1"/>
          <p:nvPr/>
        </p:nvSpPr>
        <p:spPr>
          <a:xfrm>
            <a:off x="129743" y="1875534"/>
            <a:ext cx="1696720" cy="572135"/>
          </a:xfrm>
          <a:prstGeom prst="rect">
            <a:avLst/>
          </a:prstGeom>
        </p:spPr>
        <p:txBody>
          <a:bodyPr vert="horz" wrap="square" lIns="0" tIns="11430" rIns="0" bIns="0" rtlCol="0">
            <a:spAutoFit/>
          </a:bodyPr>
          <a:lstStyle/>
          <a:p>
            <a:pPr marL="177800" indent="-165735">
              <a:lnSpc>
                <a:spcPct val="100000"/>
              </a:lnSpc>
              <a:spcBef>
                <a:spcPts val="90"/>
              </a:spcBef>
              <a:buClr>
                <a:srgbClr val="FEFDFB"/>
              </a:buClr>
              <a:buSzPct val="72727"/>
              <a:buFont typeface="Arial"/>
              <a:buAutoNum type="arabicPlain" startAt="4"/>
              <a:tabLst>
                <a:tab pos="178435" algn="l"/>
              </a:tabLst>
            </a:pPr>
            <a:r>
              <a:rPr sz="1100" spc="-10" dirty="0">
                <a:solidFill>
                  <a:srgbClr val="D4CBD4"/>
                </a:solidFill>
                <a:latin typeface="Tahoma"/>
                <a:cs typeface="Tahoma"/>
              </a:rPr>
              <a:t>Preliminaries</a:t>
            </a:r>
            <a:endParaRPr sz="1100">
              <a:latin typeface="Tahoma"/>
              <a:cs typeface="Tahoma"/>
            </a:endParaRPr>
          </a:p>
          <a:p>
            <a:pPr>
              <a:lnSpc>
                <a:spcPct val="100000"/>
              </a:lnSpc>
              <a:spcBef>
                <a:spcPts val="40"/>
              </a:spcBef>
              <a:buClr>
                <a:srgbClr val="FEFDFB"/>
              </a:buClr>
              <a:buFont typeface="Arial"/>
              <a:buAutoNum type="arabicPlain" startAt="4"/>
            </a:pPr>
            <a:endParaRPr sz="1350">
              <a:latin typeface="Tahoma"/>
              <a:cs typeface="Tahoma"/>
            </a:endParaRPr>
          </a:p>
          <a:p>
            <a:pPr marL="177800" indent="-165735">
              <a:lnSpc>
                <a:spcPct val="100000"/>
              </a:lnSpc>
              <a:buClr>
                <a:srgbClr val="FEFDFB"/>
              </a:buClr>
              <a:buSzPct val="72727"/>
              <a:buFont typeface="Arial"/>
              <a:buAutoNum type="arabicPlain" startAt="4"/>
              <a:tabLst>
                <a:tab pos="178435" algn="l"/>
              </a:tabLst>
            </a:pPr>
            <a:r>
              <a:rPr sz="1100" dirty="0">
                <a:solidFill>
                  <a:srgbClr val="D4CBD4"/>
                </a:solidFill>
                <a:latin typeface="Tahoma"/>
                <a:cs typeface="Tahoma"/>
              </a:rPr>
              <a:t>An</a:t>
            </a:r>
            <a:r>
              <a:rPr sz="1100" spc="5" dirty="0">
                <a:solidFill>
                  <a:srgbClr val="D4CBD4"/>
                </a:solidFill>
                <a:latin typeface="Tahoma"/>
                <a:cs typeface="Tahoma"/>
              </a:rPr>
              <a:t> </a:t>
            </a:r>
            <a:r>
              <a:rPr sz="1100" spc="60" dirty="0">
                <a:solidFill>
                  <a:srgbClr val="D4CBD4"/>
                </a:solidFill>
                <a:latin typeface="Tahoma"/>
                <a:cs typeface="Tahoma"/>
              </a:rPr>
              <a:t>LP</a:t>
            </a:r>
            <a:r>
              <a:rPr sz="1100" spc="5" dirty="0">
                <a:solidFill>
                  <a:srgbClr val="D4CBD4"/>
                </a:solidFill>
                <a:latin typeface="Tahoma"/>
                <a:cs typeface="Tahoma"/>
              </a:rPr>
              <a:t> </a:t>
            </a:r>
            <a:r>
              <a:rPr sz="1100" spc="-45" dirty="0">
                <a:solidFill>
                  <a:srgbClr val="D4CBD4"/>
                </a:solidFill>
                <a:latin typeface="Tahoma"/>
                <a:cs typeface="Tahoma"/>
              </a:rPr>
              <a:t>approach</a:t>
            </a:r>
            <a:r>
              <a:rPr sz="1100" spc="5" dirty="0">
                <a:solidFill>
                  <a:srgbClr val="D4CBD4"/>
                </a:solidFill>
                <a:latin typeface="Tahoma"/>
                <a:cs typeface="Tahoma"/>
              </a:rPr>
              <a:t> </a:t>
            </a:r>
            <a:r>
              <a:rPr sz="1100" dirty="0">
                <a:solidFill>
                  <a:srgbClr val="D4CBD4"/>
                </a:solidFill>
                <a:latin typeface="Tahoma"/>
                <a:cs typeface="Tahoma"/>
              </a:rPr>
              <a:t>to</a:t>
            </a:r>
            <a:r>
              <a:rPr sz="1100" spc="5" dirty="0">
                <a:solidFill>
                  <a:srgbClr val="D4CBD4"/>
                </a:solidFill>
                <a:latin typeface="Tahoma"/>
                <a:cs typeface="Tahoma"/>
              </a:rPr>
              <a:t> </a:t>
            </a:r>
            <a:r>
              <a:rPr sz="1100" spc="-10" dirty="0">
                <a:solidFill>
                  <a:srgbClr val="D4CBD4"/>
                </a:solidFill>
                <a:latin typeface="Tahoma"/>
                <a:cs typeface="Tahoma"/>
              </a:rPr>
              <a:t>Ethics</a:t>
            </a:r>
            <a:endParaRPr sz="1100">
              <a:latin typeface="Tahoma"/>
              <a:cs typeface="Tahoma"/>
            </a:endParaRPr>
          </a:p>
        </p:txBody>
      </p:sp>
      <p:pic>
        <p:nvPicPr>
          <p:cNvPr id="19" name="object 19"/>
          <p:cNvPicPr/>
          <p:nvPr/>
        </p:nvPicPr>
        <p:blipFill>
          <a:blip r:embed="rId7" cstate="print"/>
          <a:stretch>
            <a:fillRect/>
          </a:stretch>
        </p:blipFill>
        <p:spPr>
          <a:xfrm>
            <a:off x="89293" y="2663494"/>
            <a:ext cx="160083" cy="160020"/>
          </a:xfrm>
          <a:prstGeom prst="rect">
            <a:avLst/>
          </a:prstGeom>
        </p:spPr>
      </p:pic>
      <p:sp>
        <p:nvSpPr>
          <p:cNvPr id="20" name="object 20"/>
          <p:cNvSpPr txBox="1"/>
          <p:nvPr/>
        </p:nvSpPr>
        <p:spPr>
          <a:xfrm>
            <a:off x="129743" y="2635324"/>
            <a:ext cx="901065" cy="191770"/>
          </a:xfrm>
          <a:prstGeom prst="rect">
            <a:avLst/>
          </a:prstGeom>
        </p:spPr>
        <p:txBody>
          <a:bodyPr vert="horz" wrap="square" lIns="0" tIns="11430" rIns="0" bIns="0" rtlCol="0">
            <a:spAutoFit/>
          </a:bodyPr>
          <a:lstStyle/>
          <a:p>
            <a:pPr marL="12700">
              <a:lnSpc>
                <a:spcPct val="100000"/>
              </a:lnSpc>
              <a:spcBef>
                <a:spcPts val="90"/>
              </a:spcBef>
            </a:pPr>
            <a:r>
              <a:rPr sz="1200" baseline="6944" dirty="0">
                <a:solidFill>
                  <a:srgbClr val="FAF7EB"/>
                </a:solidFill>
                <a:latin typeface="Arial"/>
                <a:cs typeface="Arial"/>
              </a:rPr>
              <a:t>6</a:t>
            </a:r>
            <a:r>
              <a:rPr sz="1200" spc="307" baseline="6944" dirty="0">
                <a:solidFill>
                  <a:srgbClr val="FAF7EB"/>
                </a:solidFill>
                <a:latin typeface="Arial"/>
                <a:cs typeface="Arial"/>
              </a:rPr>
              <a:t>  </a:t>
            </a:r>
            <a:r>
              <a:rPr sz="1100" spc="-25" dirty="0">
                <a:solidFill>
                  <a:srgbClr val="280028"/>
                </a:solidFill>
                <a:latin typeface="Tahoma"/>
                <a:cs typeface="Tahoma"/>
              </a:rPr>
              <a:t>Architecture</a:t>
            </a:r>
            <a:endParaRPr sz="1100">
              <a:latin typeface="Tahoma"/>
              <a:cs typeface="Tahoma"/>
            </a:endParaRPr>
          </a:p>
        </p:txBody>
      </p:sp>
      <p:pic>
        <p:nvPicPr>
          <p:cNvPr id="21" name="object 21"/>
          <p:cNvPicPr/>
          <p:nvPr/>
        </p:nvPicPr>
        <p:blipFill>
          <a:blip r:embed="rId8" cstate="print"/>
          <a:stretch>
            <a:fillRect/>
          </a:stretch>
        </p:blipFill>
        <p:spPr>
          <a:xfrm>
            <a:off x="89293" y="3043402"/>
            <a:ext cx="160083" cy="160020"/>
          </a:xfrm>
          <a:prstGeom prst="rect">
            <a:avLst/>
          </a:prstGeom>
        </p:spPr>
      </p:pic>
      <p:sp>
        <p:nvSpPr>
          <p:cNvPr id="22" name="object 22"/>
          <p:cNvSpPr txBox="1"/>
          <p:nvPr/>
        </p:nvSpPr>
        <p:spPr>
          <a:xfrm>
            <a:off x="129743" y="3042652"/>
            <a:ext cx="79375" cy="147320"/>
          </a:xfrm>
          <a:prstGeom prst="rect">
            <a:avLst/>
          </a:prstGeom>
        </p:spPr>
        <p:txBody>
          <a:bodyPr vert="horz" wrap="square" lIns="0" tIns="12065" rIns="0" bIns="0" rtlCol="0">
            <a:spAutoFit/>
          </a:bodyPr>
          <a:lstStyle/>
          <a:p>
            <a:pPr marL="12700">
              <a:lnSpc>
                <a:spcPct val="100000"/>
              </a:lnSpc>
              <a:spcBef>
                <a:spcPts val="95"/>
              </a:spcBef>
            </a:pPr>
            <a:r>
              <a:rPr sz="800" spc="-25" dirty="0">
                <a:solidFill>
                  <a:srgbClr val="FEFDFB"/>
                </a:solidFill>
                <a:latin typeface="Arial"/>
                <a:cs typeface="Arial"/>
              </a:rPr>
              <a:t>7</a:t>
            </a:r>
            <a:endParaRPr sz="800">
              <a:latin typeface="Arial"/>
              <a:cs typeface="Arial"/>
            </a:endParaRPr>
          </a:p>
        </p:txBody>
      </p:sp>
      <p:sp>
        <p:nvSpPr>
          <p:cNvPr id="23" name="object 23"/>
          <p:cNvSpPr txBox="1"/>
          <p:nvPr/>
        </p:nvSpPr>
        <p:spPr>
          <a:xfrm>
            <a:off x="295173" y="3015220"/>
            <a:ext cx="624840" cy="191770"/>
          </a:xfrm>
          <a:prstGeom prst="rect">
            <a:avLst/>
          </a:prstGeom>
        </p:spPr>
        <p:txBody>
          <a:bodyPr vert="horz" wrap="square" lIns="0" tIns="11430" rIns="0" bIns="0" rtlCol="0">
            <a:spAutoFit/>
          </a:bodyPr>
          <a:lstStyle/>
          <a:p>
            <a:pPr marL="12700">
              <a:lnSpc>
                <a:spcPct val="100000"/>
              </a:lnSpc>
              <a:spcBef>
                <a:spcPts val="90"/>
              </a:spcBef>
            </a:pPr>
            <a:r>
              <a:rPr sz="1100" spc="-35" dirty="0">
                <a:solidFill>
                  <a:srgbClr val="D4CBD4"/>
                </a:solidFill>
                <a:latin typeface="Tahoma"/>
                <a:cs typeface="Tahoma"/>
              </a:rPr>
              <a:t>Discussion</a:t>
            </a:r>
            <a:endParaRPr sz="1100">
              <a:latin typeface="Tahoma"/>
              <a:cs typeface="Tahoma"/>
            </a:endParaRPr>
          </a:p>
        </p:txBody>
      </p:sp>
      <p:grpSp>
        <p:nvGrpSpPr>
          <p:cNvPr id="24" name="object 24"/>
          <p:cNvGrpSpPr/>
          <p:nvPr/>
        </p:nvGrpSpPr>
        <p:grpSpPr>
          <a:xfrm>
            <a:off x="0" y="3346348"/>
            <a:ext cx="4597400" cy="109855"/>
            <a:chOff x="0" y="3346348"/>
            <a:chExt cx="4597400" cy="109855"/>
          </a:xfrm>
        </p:grpSpPr>
        <p:sp>
          <p:nvSpPr>
            <p:cNvPr id="25" name="object 25"/>
            <p:cNvSpPr/>
            <p:nvPr/>
          </p:nvSpPr>
          <p:spPr>
            <a:xfrm>
              <a:off x="0" y="3346348"/>
              <a:ext cx="1536065" cy="109855"/>
            </a:xfrm>
            <a:custGeom>
              <a:avLst/>
              <a:gdLst/>
              <a:ahLst/>
              <a:cxnLst/>
              <a:rect l="l" t="t" r="r" b="b"/>
              <a:pathLst>
                <a:path w="1536065" h="109854">
                  <a:moveTo>
                    <a:pt x="1535950" y="109639"/>
                  </a:moveTo>
                  <a:lnTo>
                    <a:pt x="0" y="109639"/>
                  </a:lnTo>
                  <a:lnTo>
                    <a:pt x="0" y="0"/>
                  </a:lnTo>
                  <a:lnTo>
                    <a:pt x="1535950" y="0"/>
                  </a:lnTo>
                  <a:lnTo>
                    <a:pt x="1535950" y="109639"/>
                  </a:lnTo>
                  <a:close/>
                </a:path>
              </a:pathLst>
            </a:custGeom>
            <a:solidFill>
              <a:srgbClr val="510051"/>
            </a:solidFill>
          </p:spPr>
          <p:txBody>
            <a:bodyPr wrap="square" lIns="0" tIns="0" rIns="0" bIns="0" rtlCol="0"/>
            <a:lstStyle/>
            <a:p>
              <a:endParaRPr/>
            </a:p>
          </p:txBody>
        </p:sp>
        <p:sp>
          <p:nvSpPr>
            <p:cNvPr id="26" name="object 26"/>
            <p:cNvSpPr/>
            <p:nvPr/>
          </p:nvSpPr>
          <p:spPr>
            <a:xfrm>
              <a:off x="1535950" y="3346348"/>
              <a:ext cx="1536065" cy="109855"/>
            </a:xfrm>
            <a:custGeom>
              <a:avLst/>
              <a:gdLst/>
              <a:ahLst/>
              <a:cxnLst/>
              <a:rect l="l" t="t" r="r" b="b"/>
              <a:pathLst>
                <a:path w="1536064" h="109854">
                  <a:moveTo>
                    <a:pt x="1536001" y="109639"/>
                  </a:moveTo>
                  <a:lnTo>
                    <a:pt x="0" y="109639"/>
                  </a:lnTo>
                  <a:lnTo>
                    <a:pt x="0" y="0"/>
                  </a:lnTo>
                  <a:lnTo>
                    <a:pt x="1536001" y="0"/>
                  </a:lnTo>
                  <a:lnTo>
                    <a:pt x="1536001" y="109639"/>
                  </a:lnTo>
                  <a:close/>
                </a:path>
              </a:pathLst>
            </a:custGeom>
            <a:solidFill>
              <a:srgbClr val="EBEBEB"/>
            </a:solidFill>
          </p:spPr>
          <p:txBody>
            <a:bodyPr wrap="square" lIns="0" tIns="0" rIns="0" bIns="0" rtlCol="0"/>
            <a:lstStyle/>
            <a:p>
              <a:endParaRPr/>
            </a:p>
          </p:txBody>
        </p:sp>
        <p:sp>
          <p:nvSpPr>
            <p:cNvPr id="27" name="object 27"/>
            <p:cNvSpPr/>
            <p:nvPr/>
          </p:nvSpPr>
          <p:spPr>
            <a:xfrm>
              <a:off x="3071964" y="3346348"/>
              <a:ext cx="1525905" cy="108585"/>
            </a:xfrm>
            <a:custGeom>
              <a:avLst/>
              <a:gdLst/>
              <a:ahLst/>
              <a:cxnLst/>
              <a:rect l="l" t="t" r="r" b="b"/>
              <a:pathLst>
                <a:path w="1525904" h="108585">
                  <a:moveTo>
                    <a:pt x="0" y="0"/>
                  </a:moveTo>
                  <a:lnTo>
                    <a:pt x="1525435" y="0"/>
                  </a:lnTo>
                  <a:lnTo>
                    <a:pt x="1525435" y="108051"/>
                  </a:lnTo>
                  <a:lnTo>
                    <a:pt x="0" y="108051"/>
                  </a:lnTo>
                  <a:lnTo>
                    <a:pt x="0" y="0"/>
                  </a:lnTo>
                  <a:close/>
                </a:path>
              </a:pathLst>
            </a:custGeom>
            <a:solidFill>
              <a:srgbClr val="D8D8D8"/>
            </a:solidFill>
          </p:spPr>
          <p:txBody>
            <a:bodyPr wrap="square" lIns="0" tIns="0" rIns="0" bIns="0" rtlCol="0"/>
            <a:lstStyle/>
            <a:p>
              <a:endParaRPr/>
            </a:p>
          </p:txBody>
        </p:sp>
      </p:grpSp>
      <p:sp>
        <p:nvSpPr>
          <p:cNvPr id="28" name="object 28"/>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dirty="0"/>
              <a:t>Calegari</a:t>
            </a:r>
            <a:r>
              <a:rPr spc="170" dirty="0"/>
              <a:t> </a:t>
            </a:r>
            <a:r>
              <a:rPr spc="-20" dirty="0"/>
              <a:t>(Universit`a</a:t>
            </a:r>
            <a:r>
              <a:rPr spc="5" dirty="0"/>
              <a:t> </a:t>
            </a:r>
            <a:r>
              <a:rPr spc="-10" dirty="0"/>
              <a:t>Bologna)</a:t>
            </a:r>
          </a:p>
        </p:txBody>
      </p:sp>
      <p:sp>
        <p:nvSpPr>
          <p:cNvPr id="29" name="object 29"/>
          <p:cNvSpPr txBox="1"/>
          <p:nvPr/>
        </p:nvSpPr>
        <p:spPr>
          <a:xfrm>
            <a:off x="2053069" y="3351784"/>
            <a:ext cx="502284" cy="102235"/>
          </a:xfrm>
          <a:prstGeom prst="rect">
            <a:avLst/>
          </a:prstGeom>
        </p:spPr>
        <p:txBody>
          <a:bodyPr vert="horz" wrap="square" lIns="0" tIns="0" rIns="0" bIns="0" rtlCol="0">
            <a:spAutoFit/>
          </a:bodyPr>
          <a:lstStyle/>
          <a:p>
            <a:pPr marL="12700">
              <a:lnSpc>
                <a:spcPts val="675"/>
              </a:lnSpc>
            </a:pPr>
            <a:r>
              <a:rPr sz="600" dirty="0">
                <a:solidFill>
                  <a:srgbClr val="470047"/>
                </a:solidFill>
                <a:latin typeface="Arial"/>
                <a:cs typeface="Arial"/>
              </a:rPr>
              <a:t>Ethics and</a:t>
            </a:r>
            <a:r>
              <a:rPr sz="600" spc="5" dirty="0">
                <a:solidFill>
                  <a:srgbClr val="470047"/>
                </a:solidFill>
                <a:latin typeface="Arial"/>
                <a:cs typeface="Arial"/>
              </a:rPr>
              <a:t> </a:t>
            </a:r>
            <a:r>
              <a:rPr sz="600" spc="-25" dirty="0">
                <a:solidFill>
                  <a:srgbClr val="470047"/>
                </a:solidFill>
                <a:latin typeface="Arial"/>
                <a:cs typeface="Arial"/>
              </a:rPr>
              <a:t>LP</a:t>
            </a:r>
            <a:endParaRPr sz="600">
              <a:latin typeface="Arial"/>
              <a:cs typeface="Arial"/>
            </a:endParaRPr>
          </a:p>
        </p:txBody>
      </p:sp>
      <p:sp>
        <p:nvSpPr>
          <p:cNvPr id="30" name="object 30"/>
          <p:cNvSpPr txBox="1">
            <a:spLocks noGrp="1"/>
          </p:cNvSpPr>
          <p:nvPr>
            <p:ph type="ftr" sz="quarter" idx="5"/>
          </p:nvPr>
        </p:nvSpPr>
        <p:spPr>
          <a:prstGeom prst="rect">
            <a:avLst/>
          </a:prstGeom>
        </p:spPr>
        <p:txBody>
          <a:bodyPr vert="horz" wrap="square" lIns="0" tIns="0" rIns="0" bIns="0" rtlCol="0">
            <a:spAutoFit/>
          </a:bodyPr>
          <a:lstStyle/>
          <a:p>
            <a:pPr marL="12700">
              <a:lnSpc>
                <a:spcPts val="675"/>
              </a:lnSpc>
            </a:pPr>
            <a:r>
              <a:rPr dirty="0"/>
              <a:t>A.Y.</a:t>
            </a:r>
            <a:r>
              <a:rPr spc="100" dirty="0"/>
              <a:t> </a:t>
            </a:r>
            <a:r>
              <a:rPr spc="-10" dirty="0"/>
              <a:t>2020/2021</a:t>
            </a:r>
          </a:p>
        </p:txBody>
      </p:sp>
      <p:sp>
        <p:nvSpPr>
          <p:cNvPr id="31" name="object 31"/>
          <p:cNvSpPr txBox="1">
            <a:spLocks noGrp="1"/>
          </p:cNvSpPr>
          <p:nvPr>
            <p:ph type="sldNum" sz="quarter" idx="7"/>
          </p:nvPr>
        </p:nvSpPr>
        <p:spPr>
          <a:prstGeom prst="rect">
            <a:avLst/>
          </a:prstGeom>
        </p:spPr>
        <p:txBody>
          <a:bodyPr vert="horz" wrap="square" lIns="0" tIns="0" rIns="0" bIns="0" rtlCol="0">
            <a:spAutoFit/>
          </a:bodyPr>
          <a:lstStyle/>
          <a:p>
            <a:pPr marL="38100">
              <a:lnSpc>
                <a:spcPts val="675"/>
              </a:lnSpc>
            </a:pPr>
            <a:fld id="{81D60167-4931-47E6-BA6A-407CBD079E47}" type="slidenum">
              <a:rPr spc="-25" dirty="0"/>
              <a:t>57</a:t>
            </a:fld>
            <a:r>
              <a:rPr spc="-60" dirty="0"/>
              <a:t> </a:t>
            </a:r>
            <a:r>
              <a:rPr spc="150" dirty="0"/>
              <a:t>/</a:t>
            </a:r>
            <a:r>
              <a:rPr spc="-55" dirty="0"/>
              <a:t> </a:t>
            </a:r>
            <a:r>
              <a:rPr spc="-25" dirty="0"/>
              <a:t>69</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10766" y="792"/>
            <a:ext cx="438784" cy="116839"/>
          </a:xfrm>
          <a:prstGeom prst="rect">
            <a:avLst/>
          </a:prstGeom>
        </p:spPr>
        <p:txBody>
          <a:bodyPr vert="horz" wrap="square" lIns="0" tIns="12065" rIns="0" bIns="0" rtlCol="0">
            <a:spAutoFit/>
          </a:bodyPr>
          <a:lstStyle/>
          <a:p>
            <a:pPr marL="12700">
              <a:lnSpc>
                <a:spcPct val="100000"/>
              </a:lnSpc>
              <a:spcBef>
                <a:spcPts val="95"/>
              </a:spcBef>
            </a:pPr>
            <a:r>
              <a:rPr sz="600" spc="-10" dirty="0">
                <a:solidFill>
                  <a:srgbClr val="F2F2F2"/>
                </a:solidFill>
                <a:latin typeface="Arial"/>
                <a:cs typeface="Arial"/>
              </a:rPr>
              <a:t>Architecture</a:t>
            </a:r>
            <a:endParaRPr sz="600">
              <a:latin typeface="Arial"/>
              <a:cs typeface="Arial"/>
            </a:endParaRPr>
          </a:p>
        </p:txBody>
      </p:sp>
      <p:sp>
        <p:nvSpPr>
          <p:cNvPr id="3" name="object 3"/>
          <p:cNvSpPr/>
          <p:nvPr/>
        </p:nvSpPr>
        <p:spPr>
          <a:xfrm>
            <a:off x="2304008" y="0"/>
            <a:ext cx="2293620" cy="140335"/>
          </a:xfrm>
          <a:custGeom>
            <a:avLst/>
            <a:gdLst/>
            <a:ahLst/>
            <a:cxnLst/>
            <a:rect l="l" t="t" r="r" b="b"/>
            <a:pathLst>
              <a:path w="2293620" h="140335">
                <a:moveTo>
                  <a:pt x="2293391" y="139992"/>
                </a:moveTo>
                <a:lnTo>
                  <a:pt x="0" y="139992"/>
                </a:lnTo>
                <a:lnTo>
                  <a:pt x="0" y="0"/>
                </a:lnTo>
                <a:lnTo>
                  <a:pt x="2293391" y="0"/>
                </a:lnTo>
                <a:lnTo>
                  <a:pt x="2293391" y="139992"/>
                </a:lnTo>
                <a:close/>
              </a:path>
            </a:pathLst>
          </a:custGeom>
          <a:solidFill>
            <a:srgbClr val="D8D8D8"/>
          </a:solidFill>
        </p:spPr>
        <p:txBody>
          <a:bodyPr wrap="square" lIns="0" tIns="0" rIns="0" bIns="0" rtlCol="0"/>
          <a:lstStyle/>
          <a:p>
            <a:endParaRPr/>
          </a:p>
        </p:txBody>
      </p:sp>
      <p:sp>
        <p:nvSpPr>
          <p:cNvPr id="4" name="object 4"/>
          <p:cNvSpPr txBox="1"/>
          <p:nvPr/>
        </p:nvSpPr>
        <p:spPr>
          <a:xfrm>
            <a:off x="2358783" y="792"/>
            <a:ext cx="71564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3D003D"/>
                </a:solidFill>
                <a:latin typeface="Arial"/>
                <a:cs typeface="Arial"/>
              </a:rPr>
              <a:t>Possible</a:t>
            </a:r>
            <a:r>
              <a:rPr sz="600" spc="20" dirty="0">
                <a:solidFill>
                  <a:srgbClr val="3D003D"/>
                </a:solidFill>
                <a:latin typeface="Arial"/>
                <a:cs typeface="Arial"/>
              </a:rPr>
              <a:t> </a:t>
            </a:r>
            <a:r>
              <a:rPr sz="600" spc="-10" dirty="0">
                <a:solidFill>
                  <a:srgbClr val="3D003D"/>
                </a:solidFill>
                <a:latin typeface="Arial"/>
                <a:cs typeface="Arial"/>
              </a:rPr>
              <a:t>architecture</a:t>
            </a:r>
            <a:endParaRPr sz="600">
              <a:latin typeface="Arial"/>
              <a:cs typeface="Arial"/>
            </a:endParaRPr>
          </a:p>
        </p:txBody>
      </p:sp>
      <p:sp>
        <p:nvSpPr>
          <p:cNvPr id="5" name="object 5"/>
          <p:cNvSpPr/>
          <p:nvPr/>
        </p:nvSpPr>
        <p:spPr>
          <a:xfrm>
            <a:off x="0" y="139992"/>
            <a:ext cx="4597400" cy="350520"/>
          </a:xfrm>
          <a:custGeom>
            <a:avLst/>
            <a:gdLst/>
            <a:ahLst/>
            <a:cxnLst/>
            <a:rect l="l" t="t" r="r" b="b"/>
            <a:pathLst>
              <a:path w="4597400" h="350520">
                <a:moveTo>
                  <a:pt x="0" y="0"/>
                </a:moveTo>
                <a:lnTo>
                  <a:pt x="4597400" y="0"/>
                </a:lnTo>
                <a:lnTo>
                  <a:pt x="4597400" y="350138"/>
                </a:lnTo>
                <a:lnTo>
                  <a:pt x="0" y="350138"/>
                </a:lnTo>
                <a:lnTo>
                  <a:pt x="0" y="0"/>
                </a:lnTo>
                <a:close/>
              </a:path>
            </a:pathLst>
          </a:custGeom>
          <a:solidFill>
            <a:srgbClr val="F2F2F2"/>
          </a:solidFill>
        </p:spPr>
        <p:txBody>
          <a:bodyPr wrap="square" lIns="0" tIns="0" rIns="0" bIns="0" rtlCol="0"/>
          <a:lstStyle/>
          <a:p>
            <a:endParaRPr/>
          </a:p>
        </p:txBody>
      </p:sp>
      <p:sp>
        <p:nvSpPr>
          <p:cNvPr id="6" name="object 6"/>
          <p:cNvSpPr txBox="1"/>
          <p:nvPr/>
        </p:nvSpPr>
        <p:spPr>
          <a:xfrm>
            <a:off x="95300" y="199895"/>
            <a:ext cx="1752550" cy="232756"/>
          </a:xfrm>
          <a:prstGeom prst="rect">
            <a:avLst/>
          </a:prstGeom>
        </p:spPr>
        <p:txBody>
          <a:bodyPr vert="horz" wrap="square" lIns="0" tIns="17145" rIns="0" bIns="0" rtlCol="0">
            <a:spAutoFit/>
          </a:bodyPr>
          <a:lstStyle/>
          <a:p>
            <a:pPr marL="12700">
              <a:lnSpc>
                <a:spcPct val="100000"/>
              </a:lnSpc>
              <a:spcBef>
                <a:spcPts val="135"/>
              </a:spcBef>
            </a:pPr>
            <a:r>
              <a:rPr lang="el-GR" sz="1400" spc="-20" dirty="0">
                <a:solidFill>
                  <a:srgbClr val="650065"/>
                </a:solidFill>
                <a:latin typeface="Tahoma"/>
                <a:cs typeface="Tahoma"/>
              </a:rPr>
              <a:t>Δίνεται έμφαση σε</a:t>
            </a:r>
            <a:r>
              <a:rPr lang="el-GR" sz="1400" spc="-60" dirty="0">
                <a:solidFill>
                  <a:srgbClr val="650065"/>
                </a:solidFill>
                <a:latin typeface="Tahoma"/>
                <a:cs typeface="Tahoma"/>
              </a:rPr>
              <a:t>.</a:t>
            </a:r>
            <a:r>
              <a:rPr lang="el-GR" sz="1400" spc="-200" dirty="0">
                <a:solidFill>
                  <a:srgbClr val="650065"/>
                </a:solidFill>
                <a:latin typeface="Tahoma"/>
                <a:cs typeface="Tahoma"/>
              </a:rPr>
              <a:t> </a:t>
            </a:r>
            <a:r>
              <a:rPr lang="el-GR" sz="1400" spc="-45" dirty="0">
                <a:solidFill>
                  <a:srgbClr val="650065"/>
                </a:solidFill>
                <a:latin typeface="Tahoma"/>
                <a:cs typeface="Tahoma"/>
              </a:rPr>
              <a:t>.</a:t>
            </a:r>
            <a:r>
              <a:rPr lang="el-GR" sz="1400" spc="-204" dirty="0">
                <a:solidFill>
                  <a:srgbClr val="650065"/>
                </a:solidFill>
                <a:latin typeface="Tahoma"/>
                <a:cs typeface="Tahoma"/>
              </a:rPr>
              <a:t> </a:t>
            </a:r>
            <a:r>
              <a:rPr lang="el-GR" sz="1400" spc="-50" dirty="0">
                <a:solidFill>
                  <a:srgbClr val="650065"/>
                </a:solidFill>
                <a:latin typeface="Tahoma"/>
                <a:cs typeface="Tahoma"/>
              </a:rPr>
              <a:t>.</a:t>
            </a:r>
            <a:endParaRPr lang="el-GR" sz="1400" dirty="0">
              <a:latin typeface="Tahoma"/>
              <a:cs typeface="Tahoma"/>
            </a:endParaRPr>
          </a:p>
        </p:txBody>
      </p:sp>
      <p:grpSp>
        <p:nvGrpSpPr>
          <p:cNvPr id="7" name="object 7"/>
          <p:cNvGrpSpPr/>
          <p:nvPr/>
        </p:nvGrpSpPr>
        <p:grpSpPr>
          <a:xfrm>
            <a:off x="89293" y="725957"/>
            <a:ext cx="160655" cy="356870"/>
            <a:chOff x="89293" y="725957"/>
            <a:chExt cx="160655" cy="356870"/>
          </a:xfrm>
        </p:grpSpPr>
        <p:pic>
          <p:nvPicPr>
            <p:cNvPr id="8" name="object 8"/>
            <p:cNvPicPr/>
            <p:nvPr/>
          </p:nvPicPr>
          <p:blipFill>
            <a:blip r:embed="rId2" cstate="print"/>
            <a:stretch>
              <a:fillRect/>
            </a:stretch>
          </p:blipFill>
          <p:spPr>
            <a:xfrm>
              <a:off x="89293" y="725957"/>
              <a:ext cx="160083" cy="160007"/>
            </a:xfrm>
            <a:prstGeom prst="rect">
              <a:avLst/>
            </a:prstGeom>
          </p:spPr>
        </p:pic>
        <p:pic>
          <p:nvPicPr>
            <p:cNvPr id="9" name="object 9"/>
            <p:cNvPicPr/>
            <p:nvPr/>
          </p:nvPicPr>
          <p:blipFill>
            <a:blip r:embed="rId3" cstate="print"/>
            <a:stretch>
              <a:fillRect/>
            </a:stretch>
          </p:blipFill>
          <p:spPr>
            <a:xfrm>
              <a:off x="89293" y="922705"/>
              <a:ext cx="160083" cy="160019"/>
            </a:xfrm>
            <a:prstGeom prst="rect">
              <a:avLst/>
            </a:prstGeom>
          </p:spPr>
        </p:pic>
      </p:grpSp>
      <p:sp>
        <p:nvSpPr>
          <p:cNvPr id="10" name="object 10"/>
          <p:cNvSpPr txBox="1"/>
          <p:nvPr/>
        </p:nvSpPr>
        <p:spPr>
          <a:xfrm>
            <a:off x="129743" y="725194"/>
            <a:ext cx="79375" cy="344170"/>
          </a:xfrm>
          <a:prstGeom prst="rect">
            <a:avLst/>
          </a:prstGeom>
        </p:spPr>
        <p:txBody>
          <a:bodyPr vert="horz" wrap="square" lIns="0" tIns="12065" rIns="0" bIns="0" rtlCol="0">
            <a:spAutoFit/>
          </a:bodyPr>
          <a:lstStyle/>
          <a:p>
            <a:pPr marL="12700">
              <a:lnSpc>
                <a:spcPct val="100000"/>
              </a:lnSpc>
              <a:spcBef>
                <a:spcPts val="95"/>
              </a:spcBef>
            </a:pPr>
            <a:r>
              <a:rPr sz="800" spc="-25" dirty="0">
                <a:solidFill>
                  <a:srgbClr val="FEFDFB"/>
                </a:solidFill>
                <a:latin typeface="Arial"/>
                <a:cs typeface="Arial"/>
              </a:rPr>
              <a:t>1</a:t>
            </a:r>
            <a:endParaRPr sz="800">
              <a:latin typeface="Arial"/>
              <a:cs typeface="Arial"/>
            </a:endParaRPr>
          </a:p>
          <a:p>
            <a:pPr marL="12700">
              <a:lnSpc>
                <a:spcPct val="100000"/>
              </a:lnSpc>
              <a:spcBef>
                <a:spcPts val="590"/>
              </a:spcBef>
            </a:pPr>
            <a:r>
              <a:rPr sz="800" spc="-25" dirty="0">
                <a:solidFill>
                  <a:srgbClr val="FEFDFB"/>
                </a:solidFill>
                <a:latin typeface="Arial"/>
                <a:cs typeface="Arial"/>
              </a:rPr>
              <a:t>2</a:t>
            </a:r>
            <a:endParaRPr sz="800">
              <a:latin typeface="Arial"/>
              <a:cs typeface="Arial"/>
            </a:endParaRPr>
          </a:p>
        </p:txBody>
      </p:sp>
      <p:grpSp>
        <p:nvGrpSpPr>
          <p:cNvPr id="11" name="object 11"/>
          <p:cNvGrpSpPr/>
          <p:nvPr/>
        </p:nvGrpSpPr>
        <p:grpSpPr>
          <a:xfrm>
            <a:off x="89293" y="1119454"/>
            <a:ext cx="160655" cy="356870"/>
            <a:chOff x="89293" y="1119454"/>
            <a:chExt cx="160655" cy="356870"/>
          </a:xfrm>
        </p:grpSpPr>
        <p:pic>
          <p:nvPicPr>
            <p:cNvPr id="12" name="object 12"/>
            <p:cNvPicPr/>
            <p:nvPr/>
          </p:nvPicPr>
          <p:blipFill>
            <a:blip r:embed="rId4" cstate="print"/>
            <a:stretch>
              <a:fillRect/>
            </a:stretch>
          </p:blipFill>
          <p:spPr>
            <a:xfrm>
              <a:off x="89293" y="1119454"/>
              <a:ext cx="160083" cy="160020"/>
            </a:xfrm>
            <a:prstGeom prst="rect">
              <a:avLst/>
            </a:prstGeom>
          </p:spPr>
        </p:pic>
        <p:pic>
          <p:nvPicPr>
            <p:cNvPr id="13" name="object 13"/>
            <p:cNvPicPr/>
            <p:nvPr/>
          </p:nvPicPr>
          <p:blipFill>
            <a:blip r:embed="rId5" cstate="print"/>
            <a:stretch>
              <a:fillRect/>
            </a:stretch>
          </p:blipFill>
          <p:spPr>
            <a:xfrm>
              <a:off x="89293" y="1316202"/>
              <a:ext cx="160083" cy="160019"/>
            </a:xfrm>
            <a:prstGeom prst="rect">
              <a:avLst/>
            </a:prstGeom>
          </p:spPr>
        </p:pic>
      </p:grpSp>
      <p:sp>
        <p:nvSpPr>
          <p:cNvPr id="14" name="object 14"/>
          <p:cNvSpPr txBox="1"/>
          <p:nvPr/>
        </p:nvSpPr>
        <p:spPr>
          <a:xfrm>
            <a:off x="129743" y="1118703"/>
            <a:ext cx="79375" cy="344170"/>
          </a:xfrm>
          <a:prstGeom prst="rect">
            <a:avLst/>
          </a:prstGeom>
        </p:spPr>
        <p:txBody>
          <a:bodyPr vert="horz" wrap="square" lIns="0" tIns="12065" rIns="0" bIns="0" rtlCol="0">
            <a:spAutoFit/>
          </a:bodyPr>
          <a:lstStyle/>
          <a:p>
            <a:pPr marL="12700">
              <a:lnSpc>
                <a:spcPct val="100000"/>
              </a:lnSpc>
              <a:spcBef>
                <a:spcPts val="95"/>
              </a:spcBef>
            </a:pPr>
            <a:r>
              <a:rPr sz="800" spc="-25" dirty="0">
                <a:solidFill>
                  <a:srgbClr val="FEFDFB"/>
                </a:solidFill>
                <a:latin typeface="Arial"/>
                <a:cs typeface="Arial"/>
              </a:rPr>
              <a:t>3</a:t>
            </a:r>
            <a:endParaRPr sz="800">
              <a:latin typeface="Arial"/>
              <a:cs typeface="Arial"/>
            </a:endParaRPr>
          </a:p>
          <a:p>
            <a:pPr marL="12700">
              <a:lnSpc>
                <a:spcPct val="100000"/>
              </a:lnSpc>
              <a:spcBef>
                <a:spcPts val="590"/>
              </a:spcBef>
            </a:pPr>
            <a:r>
              <a:rPr sz="800" spc="-25" dirty="0">
                <a:solidFill>
                  <a:srgbClr val="FEFDFB"/>
                </a:solidFill>
                <a:latin typeface="Arial"/>
                <a:cs typeface="Arial"/>
              </a:rPr>
              <a:t>4</a:t>
            </a:r>
            <a:endParaRPr sz="800">
              <a:latin typeface="Arial"/>
              <a:cs typeface="Arial"/>
            </a:endParaRPr>
          </a:p>
        </p:txBody>
      </p:sp>
      <p:pic>
        <p:nvPicPr>
          <p:cNvPr id="15" name="object 15"/>
          <p:cNvPicPr/>
          <p:nvPr/>
        </p:nvPicPr>
        <p:blipFill>
          <a:blip r:embed="rId6" cstate="print"/>
          <a:stretch>
            <a:fillRect/>
          </a:stretch>
        </p:blipFill>
        <p:spPr>
          <a:xfrm>
            <a:off x="319582" y="1540014"/>
            <a:ext cx="65290" cy="65150"/>
          </a:xfrm>
          <a:prstGeom prst="rect">
            <a:avLst/>
          </a:prstGeom>
        </p:spPr>
      </p:pic>
      <p:pic>
        <p:nvPicPr>
          <p:cNvPr id="16" name="object 16"/>
          <p:cNvPicPr/>
          <p:nvPr/>
        </p:nvPicPr>
        <p:blipFill>
          <a:blip r:embed="rId7" cstate="print"/>
          <a:stretch>
            <a:fillRect/>
          </a:stretch>
        </p:blipFill>
        <p:spPr>
          <a:xfrm>
            <a:off x="89293" y="1684997"/>
            <a:ext cx="160083" cy="160019"/>
          </a:xfrm>
          <a:prstGeom prst="rect">
            <a:avLst/>
          </a:prstGeom>
        </p:spPr>
      </p:pic>
      <p:sp>
        <p:nvSpPr>
          <p:cNvPr id="17" name="object 17"/>
          <p:cNvSpPr txBox="1"/>
          <p:nvPr/>
        </p:nvSpPr>
        <p:spPr>
          <a:xfrm>
            <a:off x="129743" y="1684285"/>
            <a:ext cx="79375" cy="147320"/>
          </a:xfrm>
          <a:prstGeom prst="rect">
            <a:avLst/>
          </a:prstGeom>
        </p:spPr>
        <p:txBody>
          <a:bodyPr vert="horz" wrap="square" lIns="0" tIns="12065" rIns="0" bIns="0" rtlCol="0">
            <a:spAutoFit/>
          </a:bodyPr>
          <a:lstStyle/>
          <a:p>
            <a:pPr marL="12700">
              <a:lnSpc>
                <a:spcPct val="100000"/>
              </a:lnSpc>
              <a:spcBef>
                <a:spcPts val="95"/>
              </a:spcBef>
            </a:pPr>
            <a:r>
              <a:rPr sz="800" spc="-25" dirty="0">
                <a:solidFill>
                  <a:srgbClr val="FEFDFB"/>
                </a:solidFill>
                <a:latin typeface="Arial"/>
                <a:cs typeface="Arial"/>
              </a:rPr>
              <a:t>5</a:t>
            </a:r>
            <a:endParaRPr sz="800">
              <a:latin typeface="Arial"/>
              <a:cs typeface="Arial"/>
            </a:endParaRPr>
          </a:p>
        </p:txBody>
      </p:sp>
      <p:pic>
        <p:nvPicPr>
          <p:cNvPr id="18" name="object 18"/>
          <p:cNvPicPr/>
          <p:nvPr/>
        </p:nvPicPr>
        <p:blipFill>
          <a:blip r:embed="rId8" cstate="print"/>
          <a:stretch>
            <a:fillRect/>
          </a:stretch>
        </p:blipFill>
        <p:spPr>
          <a:xfrm>
            <a:off x="319582" y="1908860"/>
            <a:ext cx="65290" cy="65150"/>
          </a:xfrm>
          <a:prstGeom prst="rect">
            <a:avLst/>
          </a:prstGeom>
        </p:spPr>
      </p:pic>
      <p:sp>
        <p:nvSpPr>
          <p:cNvPr id="19" name="object 19"/>
          <p:cNvSpPr txBox="1"/>
          <p:nvPr/>
        </p:nvSpPr>
        <p:spPr>
          <a:xfrm>
            <a:off x="295173" y="667268"/>
            <a:ext cx="2759075" cy="1353820"/>
          </a:xfrm>
          <a:prstGeom prst="rect">
            <a:avLst/>
          </a:prstGeom>
        </p:spPr>
        <p:txBody>
          <a:bodyPr vert="horz" wrap="square" lIns="0" tIns="12700" rIns="0" bIns="0" rtlCol="0">
            <a:spAutoFit/>
          </a:bodyPr>
          <a:lstStyle/>
          <a:p>
            <a:pPr marL="12700" marR="2002155">
              <a:lnSpc>
                <a:spcPct val="117400"/>
              </a:lnSpc>
              <a:spcBef>
                <a:spcPts val="100"/>
              </a:spcBef>
            </a:pPr>
            <a:r>
              <a:rPr sz="1100" spc="-10" dirty="0">
                <a:solidFill>
                  <a:srgbClr val="D4CBD4"/>
                </a:solidFill>
                <a:latin typeface="Tahoma"/>
                <a:cs typeface="Tahoma"/>
              </a:rPr>
              <a:t>Context Agents Motivation </a:t>
            </a:r>
            <a:r>
              <a:rPr sz="1100" spc="-40" dirty="0">
                <a:solidFill>
                  <a:srgbClr val="D4CBD4"/>
                </a:solidFill>
                <a:latin typeface="Tahoma"/>
                <a:cs typeface="Tahoma"/>
              </a:rPr>
              <a:t>Preliminaries</a:t>
            </a:r>
            <a:endParaRPr sz="1100">
              <a:latin typeface="Tahoma"/>
              <a:cs typeface="Tahoma"/>
            </a:endParaRPr>
          </a:p>
          <a:p>
            <a:pPr marR="1181100" algn="ctr">
              <a:lnSpc>
                <a:spcPct val="100000"/>
              </a:lnSpc>
              <a:spcBef>
                <a:spcPts val="35"/>
              </a:spcBef>
            </a:pPr>
            <a:r>
              <a:rPr sz="1100" spc="-10" dirty="0">
                <a:solidFill>
                  <a:srgbClr val="D6CBD6"/>
                </a:solidFill>
                <a:latin typeface="Tahoma"/>
                <a:cs typeface="Tahoma"/>
              </a:rPr>
              <a:t>Prolog</a:t>
            </a:r>
            <a:r>
              <a:rPr sz="1100" spc="-65" dirty="0">
                <a:solidFill>
                  <a:srgbClr val="D6CBD6"/>
                </a:solidFill>
                <a:latin typeface="Tahoma"/>
                <a:cs typeface="Tahoma"/>
              </a:rPr>
              <a:t> </a:t>
            </a:r>
            <a:r>
              <a:rPr sz="1100" spc="-20" dirty="0">
                <a:solidFill>
                  <a:srgbClr val="D6CBD6"/>
                </a:solidFill>
                <a:latin typeface="Tahoma"/>
                <a:cs typeface="Tahoma"/>
              </a:rPr>
              <a:t>Syntax:</a:t>
            </a:r>
            <a:r>
              <a:rPr sz="1100" spc="35" dirty="0">
                <a:solidFill>
                  <a:srgbClr val="D6CBD6"/>
                </a:solidFill>
                <a:latin typeface="Tahoma"/>
                <a:cs typeface="Tahoma"/>
              </a:rPr>
              <a:t> </a:t>
            </a:r>
            <a:r>
              <a:rPr sz="1100" spc="-10" dirty="0">
                <a:solidFill>
                  <a:srgbClr val="D6CBD6"/>
                </a:solidFill>
                <a:latin typeface="Tahoma"/>
                <a:cs typeface="Tahoma"/>
              </a:rPr>
              <a:t>Recap</a:t>
            </a:r>
            <a:endParaRPr sz="1100">
              <a:latin typeface="Tahoma"/>
              <a:cs typeface="Tahoma"/>
            </a:endParaRPr>
          </a:p>
          <a:p>
            <a:pPr marR="1219835" algn="ctr">
              <a:lnSpc>
                <a:spcPct val="100000"/>
              </a:lnSpc>
              <a:spcBef>
                <a:spcPts val="229"/>
              </a:spcBef>
            </a:pPr>
            <a:r>
              <a:rPr sz="1100" dirty="0">
                <a:solidFill>
                  <a:srgbClr val="D4CBD4"/>
                </a:solidFill>
                <a:latin typeface="Tahoma"/>
                <a:cs typeface="Tahoma"/>
              </a:rPr>
              <a:t>An</a:t>
            </a:r>
            <a:r>
              <a:rPr sz="1100" spc="5" dirty="0">
                <a:solidFill>
                  <a:srgbClr val="D4CBD4"/>
                </a:solidFill>
                <a:latin typeface="Tahoma"/>
                <a:cs typeface="Tahoma"/>
              </a:rPr>
              <a:t> </a:t>
            </a:r>
            <a:r>
              <a:rPr sz="1100" spc="60" dirty="0">
                <a:solidFill>
                  <a:srgbClr val="D4CBD4"/>
                </a:solidFill>
                <a:latin typeface="Tahoma"/>
                <a:cs typeface="Tahoma"/>
              </a:rPr>
              <a:t>LP</a:t>
            </a:r>
            <a:r>
              <a:rPr sz="1100" spc="5" dirty="0">
                <a:solidFill>
                  <a:srgbClr val="D4CBD4"/>
                </a:solidFill>
                <a:latin typeface="Tahoma"/>
                <a:cs typeface="Tahoma"/>
              </a:rPr>
              <a:t> </a:t>
            </a:r>
            <a:r>
              <a:rPr sz="1100" spc="-45" dirty="0">
                <a:solidFill>
                  <a:srgbClr val="D4CBD4"/>
                </a:solidFill>
                <a:latin typeface="Tahoma"/>
                <a:cs typeface="Tahoma"/>
              </a:rPr>
              <a:t>approach</a:t>
            </a:r>
            <a:r>
              <a:rPr sz="1100" spc="5" dirty="0">
                <a:solidFill>
                  <a:srgbClr val="D4CBD4"/>
                </a:solidFill>
                <a:latin typeface="Tahoma"/>
                <a:cs typeface="Tahoma"/>
              </a:rPr>
              <a:t> </a:t>
            </a:r>
            <a:r>
              <a:rPr sz="1100" dirty="0">
                <a:solidFill>
                  <a:srgbClr val="D4CBD4"/>
                </a:solidFill>
                <a:latin typeface="Tahoma"/>
                <a:cs typeface="Tahoma"/>
              </a:rPr>
              <a:t>to</a:t>
            </a:r>
            <a:r>
              <a:rPr sz="1100" spc="5" dirty="0">
                <a:solidFill>
                  <a:srgbClr val="D4CBD4"/>
                </a:solidFill>
                <a:latin typeface="Tahoma"/>
                <a:cs typeface="Tahoma"/>
              </a:rPr>
              <a:t> </a:t>
            </a:r>
            <a:r>
              <a:rPr sz="1100" spc="-10" dirty="0">
                <a:solidFill>
                  <a:srgbClr val="D4CBD4"/>
                </a:solidFill>
                <a:latin typeface="Tahoma"/>
                <a:cs typeface="Tahoma"/>
              </a:rPr>
              <a:t>Ethics</a:t>
            </a:r>
            <a:endParaRPr sz="1100">
              <a:latin typeface="Tahoma"/>
              <a:cs typeface="Tahoma"/>
            </a:endParaRPr>
          </a:p>
          <a:p>
            <a:pPr marL="138430" algn="ctr">
              <a:lnSpc>
                <a:spcPct val="100000"/>
              </a:lnSpc>
              <a:spcBef>
                <a:spcPts val="35"/>
              </a:spcBef>
            </a:pPr>
            <a:r>
              <a:rPr sz="1100" spc="-50" dirty="0">
                <a:solidFill>
                  <a:srgbClr val="D6CBD6"/>
                </a:solidFill>
                <a:latin typeface="Tahoma"/>
                <a:cs typeface="Tahoma"/>
              </a:rPr>
              <a:t>Representing</a:t>
            </a:r>
            <a:r>
              <a:rPr sz="1100" spc="-30" dirty="0">
                <a:solidFill>
                  <a:srgbClr val="D6CBD6"/>
                </a:solidFill>
                <a:latin typeface="Tahoma"/>
                <a:cs typeface="Tahoma"/>
              </a:rPr>
              <a:t> </a:t>
            </a:r>
            <a:r>
              <a:rPr sz="1100" spc="-10" dirty="0">
                <a:solidFill>
                  <a:srgbClr val="D6CBD6"/>
                </a:solidFill>
                <a:latin typeface="Tahoma"/>
                <a:cs typeface="Tahoma"/>
              </a:rPr>
              <a:t>Morality</a:t>
            </a:r>
            <a:r>
              <a:rPr sz="1100" spc="-35" dirty="0">
                <a:solidFill>
                  <a:srgbClr val="D6CBD6"/>
                </a:solidFill>
                <a:latin typeface="Tahoma"/>
                <a:cs typeface="Tahoma"/>
              </a:rPr>
              <a:t> </a:t>
            </a:r>
            <a:r>
              <a:rPr sz="1100" dirty="0">
                <a:solidFill>
                  <a:srgbClr val="D6CBD6"/>
                </a:solidFill>
                <a:latin typeface="Tahoma"/>
                <a:cs typeface="Tahoma"/>
              </a:rPr>
              <a:t>in</a:t>
            </a:r>
            <a:r>
              <a:rPr sz="1100" spc="-30" dirty="0">
                <a:solidFill>
                  <a:srgbClr val="D6CBD6"/>
                </a:solidFill>
                <a:latin typeface="Tahoma"/>
                <a:cs typeface="Tahoma"/>
              </a:rPr>
              <a:t> </a:t>
            </a:r>
            <a:r>
              <a:rPr sz="1100" dirty="0">
                <a:solidFill>
                  <a:srgbClr val="D6CBD6"/>
                </a:solidFill>
                <a:latin typeface="Tahoma"/>
                <a:cs typeface="Tahoma"/>
              </a:rPr>
              <a:t>Logic</a:t>
            </a:r>
            <a:r>
              <a:rPr sz="1100" spc="-30" dirty="0">
                <a:solidFill>
                  <a:srgbClr val="D6CBD6"/>
                </a:solidFill>
                <a:latin typeface="Tahoma"/>
                <a:cs typeface="Tahoma"/>
              </a:rPr>
              <a:t> </a:t>
            </a:r>
            <a:r>
              <a:rPr sz="1100" spc="-10" dirty="0">
                <a:solidFill>
                  <a:srgbClr val="D6CBD6"/>
                </a:solidFill>
                <a:latin typeface="Tahoma"/>
                <a:cs typeface="Tahoma"/>
              </a:rPr>
              <a:t>Programming</a:t>
            </a:r>
            <a:endParaRPr sz="1100">
              <a:latin typeface="Tahoma"/>
              <a:cs typeface="Tahoma"/>
            </a:endParaRPr>
          </a:p>
        </p:txBody>
      </p:sp>
      <p:pic>
        <p:nvPicPr>
          <p:cNvPr id="20" name="object 20"/>
          <p:cNvPicPr/>
          <p:nvPr/>
        </p:nvPicPr>
        <p:blipFill>
          <a:blip r:embed="rId9" cstate="print"/>
          <a:stretch>
            <a:fillRect/>
          </a:stretch>
        </p:blipFill>
        <p:spPr>
          <a:xfrm>
            <a:off x="89293" y="2053844"/>
            <a:ext cx="160083" cy="160019"/>
          </a:xfrm>
          <a:prstGeom prst="rect">
            <a:avLst/>
          </a:prstGeom>
        </p:spPr>
      </p:pic>
      <p:pic>
        <p:nvPicPr>
          <p:cNvPr id="21" name="object 21"/>
          <p:cNvPicPr/>
          <p:nvPr/>
        </p:nvPicPr>
        <p:blipFill>
          <a:blip r:embed="rId10" cstate="print"/>
          <a:stretch>
            <a:fillRect/>
          </a:stretch>
        </p:blipFill>
        <p:spPr>
          <a:xfrm>
            <a:off x="319582" y="2277579"/>
            <a:ext cx="65239" cy="65278"/>
          </a:xfrm>
          <a:prstGeom prst="rect">
            <a:avLst/>
          </a:prstGeom>
        </p:spPr>
      </p:pic>
      <p:pic>
        <p:nvPicPr>
          <p:cNvPr id="22" name="object 22"/>
          <p:cNvPicPr/>
          <p:nvPr/>
        </p:nvPicPr>
        <p:blipFill>
          <a:blip r:embed="rId11" cstate="print"/>
          <a:stretch>
            <a:fillRect/>
          </a:stretch>
        </p:blipFill>
        <p:spPr>
          <a:xfrm>
            <a:off x="89293" y="2422639"/>
            <a:ext cx="160083" cy="160019"/>
          </a:xfrm>
          <a:prstGeom prst="rect">
            <a:avLst/>
          </a:prstGeom>
        </p:spPr>
      </p:pic>
      <p:pic>
        <p:nvPicPr>
          <p:cNvPr id="23" name="object 23"/>
          <p:cNvPicPr/>
          <p:nvPr/>
        </p:nvPicPr>
        <p:blipFill>
          <a:blip r:embed="rId12" cstate="print"/>
          <a:stretch>
            <a:fillRect/>
          </a:stretch>
        </p:blipFill>
        <p:spPr>
          <a:xfrm>
            <a:off x="319582" y="2646502"/>
            <a:ext cx="65239" cy="65151"/>
          </a:xfrm>
          <a:prstGeom prst="rect">
            <a:avLst/>
          </a:prstGeom>
        </p:spPr>
      </p:pic>
      <p:pic>
        <p:nvPicPr>
          <p:cNvPr id="24" name="object 24"/>
          <p:cNvPicPr/>
          <p:nvPr/>
        </p:nvPicPr>
        <p:blipFill>
          <a:blip r:embed="rId13" cstate="print"/>
          <a:stretch>
            <a:fillRect/>
          </a:stretch>
        </p:blipFill>
        <p:spPr>
          <a:xfrm>
            <a:off x="319582" y="2818460"/>
            <a:ext cx="65239" cy="65278"/>
          </a:xfrm>
          <a:prstGeom prst="rect">
            <a:avLst/>
          </a:prstGeom>
        </p:spPr>
      </p:pic>
      <p:pic>
        <p:nvPicPr>
          <p:cNvPr id="25" name="object 25"/>
          <p:cNvPicPr/>
          <p:nvPr/>
        </p:nvPicPr>
        <p:blipFill>
          <a:blip r:embed="rId14" cstate="print"/>
          <a:stretch>
            <a:fillRect/>
          </a:stretch>
        </p:blipFill>
        <p:spPr>
          <a:xfrm>
            <a:off x="319582" y="2990634"/>
            <a:ext cx="65239" cy="65151"/>
          </a:xfrm>
          <a:prstGeom prst="rect">
            <a:avLst/>
          </a:prstGeom>
        </p:spPr>
      </p:pic>
      <p:sp>
        <p:nvSpPr>
          <p:cNvPr id="26" name="object 26"/>
          <p:cNvSpPr txBox="1"/>
          <p:nvPr/>
        </p:nvSpPr>
        <p:spPr>
          <a:xfrm>
            <a:off x="129743" y="2025674"/>
            <a:ext cx="2700020" cy="1076960"/>
          </a:xfrm>
          <a:prstGeom prst="rect">
            <a:avLst/>
          </a:prstGeom>
        </p:spPr>
        <p:txBody>
          <a:bodyPr vert="horz" wrap="square" lIns="0" tIns="11430" rIns="0" bIns="0" rtlCol="0">
            <a:spAutoFit/>
          </a:bodyPr>
          <a:lstStyle/>
          <a:p>
            <a:pPr marL="177800" indent="-165735">
              <a:lnSpc>
                <a:spcPct val="100000"/>
              </a:lnSpc>
              <a:spcBef>
                <a:spcPts val="90"/>
              </a:spcBef>
              <a:buClr>
                <a:srgbClr val="FEFDFB"/>
              </a:buClr>
              <a:buSzPct val="72727"/>
              <a:buFont typeface="Arial"/>
              <a:buAutoNum type="arabicPlain" startAt="6"/>
              <a:tabLst>
                <a:tab pos="178435" algn="l"/>
              </a:tabLst>
            </a:pPr>
            <a:r>
              <a:rPr sz="1100" spc="-10" dirty="0">
                <a:solidFill>
                  <a:srgbClr val="D4CBD4"/>
                </a:solidFill>
                <a:latin typeface="Tahoma"/>
                <a:cs typeface="Tahoma"/>
              </a:rPr>
              <a:t>Architecture</a:t>
            </a:r>
            <a:endParaRPr sz="1100" dirty="0">
              <a:latin typeface="Tahoma"/>
              <a:cs typeface="Tahoma"/>
            </a:endParaRPr>
          </a:p>
          <a:p>
            <a:pPr marL="316230">
              <a:lnSpc>
                <a:spcPct val="100000"/>
              </a:lnSpc>
              <a:spcBef>
                <a:spcPts val="35"/>
              </a:spcBef>
            </a:pPr>
            <a:r>
              <a:rPr lang="el-GR" sz="1100" spc="-30" dirty="0">
                <a:solidFill>
                  <a:srgbClr val="320032"/>
                </a:solidFill>
                <a:latin typeface="Tahoma"/>
                <a:cs typeface="Tahoma"/>
              </a:rPr>
              <a:t>Πιθανή Αρχιτεκτονική </a:t>
            </a:r>
            <a:endParaRPr sz="1100" dirty="0">
              <a:latin typeface="Tahoma"/>
              <a:cs typeface="Tahoma"/>
            </a:endParaRPr>
          </a:p>
          <a:p>
            <a:pPr marL="177800" indent="-165735">
              <a:lnSpc>
                <a:spcPct val="100000"/>
              </a:lnSpc>
              <a:spcBef>
                <a:spcPts val="229"/>
              </a:spcBef>
              <a:buClr>
                <a:srgbClr val="FEFDFB"/>
              </a:buClr>
              <a:buSzPct val="72727"/>
              <a:buFont typeface="Arial"/>
              <a:buAutoNum type="arabicPlain" startAt="7"/>
              <a:tabLst>
                <a:tab pos="178435" algn="l"/>
              </a:tabLst>
            </a:pPr>
            <a:r>
              <a:rPr sz="1100" spc="-10" dirty="0">
                <a:solidFill>
                  <a:srgbClr val="D4CBD4"/>
                </a:solidFill>
                <a:latin typeface="Tahoma"/>
                <a:cs typeface="Tahoma"/>
              </a:rPr>
              <a:t>Discussion</a:t>
            </a:r>
            <a:endParaRPr sz="1100" dirty="0">
              <a:latin typeface="Tahoma"/>
              <a:cs typeface="Tahoma"/>
            </a:endParaRPr>
          </a:p>
          <a:p>
            <a:pPr marL="316230">
              <a:lnSpc>
                <a:spcPct val="100000"/>
              </a:lnSpc>
              <a:spcBef>
                <a:spcPts val="35"/>
              </a:spcBef>
            </a:pPr>
            <a:r>
              <a:rPr sz="1100" dirty="0">
                <a:solidFill>
                  <a:srgbClr val="D6CBD6"/>
                </a:solidFill>
                <a:latin typeface="Tahoma"/>
                <a:cs typeface="Tahoma"/>
              </a:rPr>
              <a:t>About</a:t>
            </a:r>
            <a:r>
              <a:rPr sz="1100" spc="-20" dirty="0">
                <a:solidFill>
                  <a:srgbClr val="D6CBD6"/>
                </a:solidFill>
                <a:latin typeface="Tahoma"/>
                <a:cs typeface="Tahoma"/>
              </a:rPr>
              <a:t> </a:t>
            </a:r>
            <a:r>
              <a:rPr sz="1100" spc="-10" dirty="0">
                <a:solidFill>
                  <a:srgbClr val="D6CBD6"/>
                </a:solidFill>
                <a:latin typeface="Tahoma"/>
                <a:cs typeface="Tahoma"/>
              </a:rPr>
              <a:t>Interaction</a:t>
            </a:r>
            <a:endParaRPr sz="1100" dirty="0">
              <a:latin typeface="Tahoma"/>
              <a:cs typeface="Tahoma"/>
            </a:endParaRPr>
          </a:p>
          <a:p>
            <a:pPr marL="316230" marR="5080">
              <a:lnSpc>
                <a:spcPct val="102600"/>
              </a:lnSpc>
            </a:pPr>
            <a:r>
              <a:rPr sz="1100" spc="-10" dirty="0">
                <a:solidFill>
                  <a:srgbClr val="D6CBD6"/>
                </a:solidFill>
                <a:latin typeface="Tahoma"/>
                <a:cs typeface="Tahoma"/>
              </a:rPr>
              <a:t>Missing</a:t>
            </a:r>
            <a:r>
              <a:rPr sz="1100" spc="-35" dirty="0">
                <a:solidFill>
                  <a:srgbClr val="D6CBD6"/>
                </a:solidFill>
                <a:latin typeface="Tahoma"/>
                <a:cs typeface="Tahoma"/>
              </a:rPr>
              <a:t> </a:t>
            </a:r>
            <a:r>
              <a:rPr sz="1100" spc="-10" dirty="0">
                <a:solidFill>
                  <a:srgbClr val="D6CBD6"/>
                </a:solidFill>
                <a:latin typeface="Tahoma"/>
                <a:cs typeface="Tahoma"/>
              </a:rPr>
              <a:t>Parts</a:t>
            </a:r>
            <a:r>
              <a:rPr sz="1100" spc="-25" dirty="0">
                <a:solidFill>
                  <a:srgbClr val="D6CBD6"/>
                </a:solidFill>
                <a:latin typeface="Tahoma"/>
                <a:cs typeface="Tahoma"/>
              </a:rPr>
              <a:t> </a:t>
            </a:r>
            <a:r>
              <a:rPr sz="1100" dirty="0">
                <a:solidFill>
                  <a:srgbClr val="D6CBD6"/>
                </a:solidFill>
                <a:latin typeface="Tahoma"/>
                <a:cs typeface="Tahoma"/>
              </a:rPr>
              <a:t>in</a:t>
            </a:r>
            <a:r>
              <a:rPr sz="1100" spc="-25" dirty="0">
                <a:solidFill>
                  <a:srgbClr val="D6CBD6"/>
                </a:solidFill>
                <a:latin typeface="Tahoma"/>
                <a:cs typeface="Tahoma"/>
              </a:rPr>
              <a:t> </a:t>
            </a:r>
            <a:r>
              <a:rPr sz="1100" spc="-10" dirty="0">
                <a:solidFill>
                  <a:srgbClr val="D6CBD6"/>
                </a:solidFill>
                <a:latin typeface="Tahoma"/>
                <a:cs typeface="Tahoma"/>
              </a:rPr>
              <a:t>tuProlog</a:t>
            </a:r>
            <a:r>
              <a:rPr sz="1100" spc="-30" dirty="0">
                <a:solidFill>
                  <a:srgbClr val="D6CBD6"/>
                </a:solidFill>
                <a:latin typeface="Tahoma"/>
                <a:cs typeface="Tahoma"/>
              </a:rPr>
              <a:t> </a:t>
            </a:r>
            <a:r>
              <a:rPr sz="1100" spc="-25" dirty="0">
                <a:solidFill>
                  <a:srgbClr val="D6CBD6"/>
                </a:solidFill>
                <a:latin typeface="Tahoma"/>
                <a:cs typeface="Tahoma"/>
              </a:rPr>
              <a:t>Agents </a:t>
            </a:r>
            <a:r>
              <a:rPr sz="1100" spc="120" dirty="0">
                <a:solidFill>
                  <a:srgbClr val="D6CBD6"/>
                </a:solidFill>
                <a:latin typeface="Tahoma"/>
                <a:cs typeface="Tahoma"/>
              </a:rPr>
              <a:t>/</a:t>
            </a:r>
            <a:r>
              <a:rPr sz="1100" spc="-30" dirty="0">
                <a:solidFill>
                  <a:srgbClr val="D6CBD6"/>
                </a:solidFill>
                <a:latin typeface="Tahoma"/>
                <a:cs typeface="Tahoma"/>
              </a:rPr>
              <a:t> </a:t>
            </a:r>
            <a:r>
              <a:rPr sz="1100" spc="-25" dirty="0">
                <a:solidFill>
                  <a:srgbClr val="D6CBD6"/>
                </a:solidFill>
                <a:latin typeface="Tahoma"/>
                <a:cs typeface="Tahoma"/>
              </a:rPr>
              <a:t>MAS </a:t>
            </a:r>
            <a:r>
              <a:rPr sz="1100" spc="-30" dirty="0">
                <a:solidFill>
                  <a:srgbClr val="D6CBD6"/>
                </a:solidFill>
                <a:latin typeface="Tahoma"/>
                <a:cs typeface="Tahoma"/>
              </a:rPr>
              <a:t>Conceptual</a:t>
            </a:r>
            <a:r>
              <a:rPr sz="1100" spc="-5" dirty="0">
                <a:solidFill>
                  <a:srgbClr val="D6CBD6"/>
                </a:solidFill>
                <a:latin typeface="Tahoma"/>
                <a:cs typeface="Tahoma"/>
              </a:rPr>
              <a:t> </a:t>
            </a:r>
            <a:r>
              <a:rPr sz="1100" spc="-10" dirty="0">
                <a:solidFill>
                  <a:srgbClr val="D6CBD6"/>
                </a:solidFill>
                <a:latin typeface="Tahoma"/>
                <a:cs typeface="Tahoma"/>
              </a:rPr>
              <a:t>Integrity</a:t>
            </a:r>
            <a:endParaRPr sz="1100" dirty="0">
              <a:latin typeface="Tahoma"/>
              <a:cs typeface="Tahoma"/>
            </a:endParaRPr>
          </a:p>
        </p:txBody>
      </p:sp>
      <p:grpSp>
        <p:nvGrpSpPr>
          <p:cNvPr id="27" name="object 27"/>
          <p:cNvGrpSpPr/>
          <p:nvPr/>
        </p:nvGrpSpPr>
        <p:grpSpPr>
          <a:xfrm>
            <a:off x="0" y="3346348"/>
            <a:ext cx="4597400" cy="109855"/>
            <a:chOff x="0" y="3346348"/>
            <a:chExt cx="4597400" cy="109855"/>
          </a:xfrm>
        </p:grpSpPr>
        <p:sp>
          <p:nvSpPr>
            <p:cNvPr id="28" name="object 28"/>
            <p:cNvSpPr/>
            <p:nvPr/>
          </p:nvSpPr>
          <p:spPr>
            <a:xfrm>
              <a:off x="0" y="3346348"/>
              <a:ext cx="1536065" cy="109855"/>
            </a:xfrm>
            <a:custGeom>
              <a:avLst/>
              <a:gdLst/>
              <a:ahLst/>
              <a:cxnLst/>
              <a:rect l="l" t="t" r="r" b="b"/>
              <a:pathLst>
                <a:path w="1536065" h="109854">
                  <a:moveTo>
                    <a:pt x="1535950" y="109639"/>
                  </a:moveTo>
                  <a:lnTo>
                    <a:pt x="0" y="109639"/>
                  </a:lnTo>
                  <a:lnTo>
                    <a:pt x="0" y="0"/>
                  </a:lnTo>
                  <a:lnTo>
                    <a:pt x="1535950" y="0"/>
                  </a:lnTo>
                  <a:lnTo>
                    <a:pt x="1535950" y="109639"/>
                  </a:lnTo>
                  <a:close/>
                </a:path>
              </a:pathLst>
            </a:custGeom>
            <a:solidFill>
              <a:srgbClr val="510051"/>
            </a:solidFill>
          </p:spPr>
          <p:txBody>
            <a:bodyPr wrap="square" lIns="0" tIns="0" rIns="0" bIns="0" rtlCol="0"/>
            <a:lstStyle/>
            <a:p>
              <a:endParaRPr/>
            </a:p>
          </p:txBody>
        </p:sp>
        <p:sp>
          <p:nvSpPr>
            <p:cNvPr id="29" name="object 29"/>
            <p:cNvSpPr/>
            <p:nvPr/>
          </p:nvSpPr>
          <p:spPr>
            <a:xfrm>
              <a:off x="1535950" y="3346348"/>
              <a:ext cx="1536065" cy="109855"/>
            </a:xfrm>
            <a:custGeom>
              <a:avLst/>
              <a:gdLst/>
              <a:ahLst/>
              <a:cxnLst/>
              <a:rect l="l" t="t" r="r" b="b"/>
              <a:pathLst>
                <a:path w="1536064" h="109854">
                  <a:moveTo>
                    <a:pt x="1536001" y="109639"/>
                  </a:moveTo>
                  <a:lnTo>
                    <a:pt x="0" y="109639"/>
                  </a:lnTo>
                  <a:lnTo>
                    <a:pt x="0" y="0"/>
                  </a:lnTo>
                  <a:lnTo>
                    <a:pt x="1536001" y="0"/>
                  </a:lnTo>
                  <a:lnTo>
                    <a:pt x="1536001" y="109639"/>
                  </a:lnTo>
                  <a:close/>
                </a:path>
              </a:pathLst>
            </a:custGeom>
            <a:solidFill>
              <a:srgbClr val="EBEBEB"/>
            </a:solidFill>
          </p:spPr>
          <p:txBody>
            <a:bodyPr wrap="square" lIns="0" tIns="0" rIns="0" bIns="0" rtlCol="0"/>
            <a:lstStyle/>
            <a:p>
              <a:endParaRPr/>
            </a:p>
          </p:txBody>
        </p:sp>
        <p:sp>
          <p:nvSpPr>
            <p:cNvPr id="30" name="object 30"/>
            <p:cNvSpPr/>
            <p:nvPr/>
          </p:nvSpPr>
          <p:spPr>
            <a:xfrm>
              <a:off x="3071964" y="3346348"/>
              <a:ext cx="1525905" cy="108585"/>
            </a:xfrm>
            <a:custGeom>
              <a:avLst/>
              <a:gdLst/>
              <a:ahLst/>
              <a:cxnLst/>
              <a:rect l="l" t="t" r="r" b="b"/>
              <a:pathLst>
                <a:path w="1525904" h="108585">
                  <a:moveTo>
                    <a:pt x="0" y="0"/>
                  </a:moveTo>
                  <a:lnTo>
                    <a:pt x="1525435" y="0"/>
                  </a:lnTo>
                  <a:lnTo>
                    <a:pt x="1525435" y="108051"/>
                  </a:lnTo>
                  <a:lnTo>
                    <a:pt x="0" y="108051"/>
                  </a:lnTo>
                  <a:lnTo>
                    <a:pt x="0" y="0"/>
                  </a:lnTo>
                  <a:close/>
                </a:path>
              </a:pathLst>
            </a:custGeom>
            <a:solidFill>
              <a:srgbClr val="D8D8D8"/>
            </a:solidFill>
          </p:spPr>
          <p:txBody>
            <a:bodyPr wrap="square" lIns="0" tIns="0" rIns="0" bIns="0" rtlCol="0"/>
            <a:lstStyle/>
            <a:p>
              <a:endParaRPr/>
            </a:p>
          </p:txBody>
        </p:sp>
      </p:grpSp>
      <p:sp>
        <p:nvSpPr>
          <p:cNvPr id="31" name="object 31"/>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dirty="0"/>
              <a:t>Calegari</a:t>
            </a:r>
            <a:r>
              <a:rPr spc="170" dirty="0"/>
              <a:t> </a:t>
            </a:r>
            <a:r>
              <a:rPr spc="-20" dirty="0"/>
              <a:t>(Universit`a</a:t>
            </a:r>
            <a:r>
              <a:rPr spc="5" dirty="0"/>
              <a:t> </a:t>
            </a:r>
            <a:r>
              <a:rPr spc="-10" dirty="0"/>
              <a:t>Bologna)</a:t>
            </a:r>
          </a:p>
        </p:txBody>
      </p:sp>
      <p:sp>
        <p:nvSpPr>
          <p:cNvPr id="32" name="object 32"/>
          <p:cNvSpPr txBox="1"/>
          <p:nvPr/>
        </p:nvSpPr>
        <p:spPr>
          <a:xfrm>
            <a:off x="2053069" y="3351784"/>
            <a:ext cx="502284" cy="102235"/>
          </a:xfrm>
          <a:prstGeom prst="rect">
            <a:avLst/>
          </a:prstGeom>
        </p:spPr>
        <p:txBody>
          <a:bodyPr vert="horz" wrap="square" lIns="0" tIns="0" rIns="0" bIns="0" rtlCol="0">
            <a:spAutoFit/>
          </a:bodyPr>
          <a:lstStyle/>
          <a:p>
            <a:pPr marL="12700">
              <a:lnSpc>
                <a:spcPts val="675"/>
              </a:lnSpc>
            </a:pPr>
            <a:r>
              <a:rPr sz="600" dirty="0">
                <a:solidFill>
                  <a:srgbClr val="470047"/>
                </a:solidFill>
                <a:latin typeface="Arial"/>
                <a:cs typeface="Arial"/>
              </a:rPr>
              <a:t>Ethics and</a:t>
            </a:r>
            <a:r>
              <a:rPr sz="600" spc="5" dirty="0">
                <a:solidFill>
                  <a:srgbClr val="470047"/>
                </a:solidFill>
                <a:latin typeface="Arial"/>
                <a:cs typeface="Arial"/>
              </a:rPr>
              <a:t> </a:t>
            </a:r>
            <a:r>
              <a:rPr sz="600" spc="-25" dirty="0">
                <a:solidFill>
                  <a:srgbClr val="470047"/>
                </a:solidFill>
                <a:latin typeface="Arial"/>
                <a:cs typeface="Arial"/>
              </a:rPr>
              <a:t>LP</a:t>
            </a:r>
            <a:endParaRPr sz="600">
              <a:latin typeface="Arial"/>
              <a:cs typeface="Arial"/>
            </a:endParaRPr>
          </a:p>
        </p:txBody>
      </p:sp>
      <p:sp>
        <p:nvSpPr>
          <p:cNvPr id="33" name="object 33"/>
          <p:cNvSpPr txBox="1">
            <a:spLocks noGrp="1"/>
          </p:cNvSpPr>
          <p:nvPr>
            <p:ph type="ftr" sz="quarter" idx="5"/>
          </p:nvPr>
        </p:nvSpPr>
        <p:spPr>
          <a:prstGeom prst="rect">
            <a:avLst/>
          </a:prstGeom>
        </p:spPr>
        <p:txBody>
          <a:bodyPr vert="horz" wrap="square" lIns="0" tIns="0" rIns="0" bIns="0" rtlCol="0">
            <a:spAutoFit/>
          </a:bodyPr>
          <a:lstStyle/>
          <a:p>
            <a:pPr marL="12700">
              <a:lnSpc>
                <a:spcPts val="675"/>
              </a:lnSpc>
            </a:pPr>
            <a:r>
              <a:rPr dirty="0"/>
              <a:t>A.Y.</a:t>
            </a:r>
            <a:r>
              <a:rPr spc="100" dirty="0"/>
              <a:t> </a:t>
            </a:r>
            <a:r>
              <a:rPr spc="-10" dirty="0"/>
              <a:t>2020/2021</a:t>
            </a:r>
          </a:p>
        </p:txBody>
      </p:sp>
      <p:sp>
        <p:nvSpPr>
          <p:cNvPr id="34" name="object 34"/>
          <p:cNvSpPr txBox="1">
            <a:spLocks noGrp="1"/>
          </p:cNvSpPr>
          <p:nvPr>
            <p:ph type="sldNum" sz="quarter" idx="7"/>
          </p:nvPr>
        </p:nvSpPr>
        <p:spPr>
          <a:prstGeom prst="rect">
            <a:avLst/>
          </a:prstGeom>
        </p:spPr>
        <p:txBody>
          <a:bodyPr vert="horz" wrap="square" lIns="0" tIns="0" rIns="0" bIns="0" rtlCol="0">
            <a:spAutoFit/>
          </a:bodyPr>
          <a:lstStyle/>
          <a:p>
            <a:pPr marL="38100">
              <a:lnSpc>
                <a:spcPts val="675"/>
              </a:lnSpc>
            </a:pPr>
            <a:fld id="{81D60167-4931-47E6-BA6A-407CBD079E47}" type="slidenum">
              <a:rPr spc="-25" dirty="0"/>
              <a:t>58</a:t>
            </a:fld>
            <a:r>
              <a:rPr spc="-60" dirty="0"/>
              <a:t> </a:t>
            </a:r>
            <a:r>
              <a:rPr spc="150" dirty="0"/>
              <a:t>/</a:t>
            </a:r>
            <a:r>
              <a:rPr spc="-55" dirty="0"/>
              <a:t> </a:t>
            </a:r>
            <a:r>
              <a:rPr spc="-25" dirty="0"/>
              <a:t>69</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04008" y="0"/>
            <a:ext cx="2293620" cy="140335"/>
          </a:xfrm>
          <a:custGeom>
            <a:avLst/>
            <a:gdLst/>
            <a:ahLst/>
            <a:cxnLst/>
            <a:rect l="l" t="t" r="r" b="b"/>
            <a:pathLst>
              <a:path w="2293620" h="140335">
                <a:moveTo>
                  <a:pt x="2293391" y="139992"/>
                </a:moveTo>
                <a:lnTo>
                  <a:pt x="0" y="139992"/>
                </a:lnTo>
                <a:lnTo>
                  <a:pt x="0" y="0"/>
                </a:lnTo>
                <a:lnTo>
                  <a:pt x="2293391" y="0"/>
                </a:lnTo>
                <a:lnTo>
                  <a:pt x="2293391" y="139992"/>
                </a:lnTo>
                <a:close/>
              </a:path>
            </a:pathLst>
          </a:custGeom>
          <a:solidFill>
            <a:srgbClr val="D8D8D8"/>
          </a:solidFill>
        </p:spPr>
        <p:txBody>
          <a:bodyPr wrap="square" lIns="0" tIns="0" rIns="0" bIns="0" rtlCol="0"/>
          <a:lstStyle/>
          <a:p>
            <a:endParaRPr/>
          </a:p>
        </p:txBody>
      </p:sp>
      <p:sp>
        <p:nvSpPr>
          <p:cNvPr id="3" name="object 3"/>
          <p:cNvSpPr txBox="1"/>
          <p:nvPr/>
        </p:nvSpPr>
        <p:spPr>
          <a:xfrm>
            <a:off x="1810766" y="792"/>
            <a:ext cx="1263650" cy="116839"/>
          </a:xfrm>
          <a:prstGeom prst="rect">
            <a:avLst/>
          </a:prstGeom>
        </p:spPr>
        <p:txBody>
          <a:bodyPr vert="horz" wrap="square" lIns="0" tIns="12065" rIns="0" bIns="0" rtlCol="0">
            <a:spAutoFit/>
          </a:bodyPr>
          <a:lstStyle/>
          <a:p>
            <a:pPr marL="12700">
              <a:lnSpc>
                <a:spcPct val="100000"/>
              </a:lnSpc>
              <a:spcBef>
                <a:spcPts val="95"/>
              </a:spcBef>
              <a:tabLst>
                <a:tab pos="560070" algn="l"/>
              </a:tabLst>
            </a:pPr>
            <a:r>
              <a:rPr sz="600" spc="-10" dirty="0">
                <a:solidFill>
                  <a:srgbClr val="F2F2F2"/>
                </a:solidFill>
                <a:latin typeface="Arial"/>
                <a:cs typeface="Arial"/>
              </a:rPr>
              <a:t>Architecture</a:t>
            </a:r>
            <a:r>
              <a:rPr sz="600" dirty="0">
                <a:solidFill>
                  <a:srgbClr val="F2F2F2"/>
                </a:solidFill>
                <a:latin typeface="Arial"/>
                <a:cs typeface="Arial"/>
              </a:rPr>
              <a:t>	</a:t>
            </a:r>
            <a:r>
              <a:rPr sz="600" spc="-20" dirty="0">
                <a:solidFill>
                  <a:srgbClr val="3D003D"/>
                </a:solidFill>
                <a:latin typeface="Arial"/>
                <a:cs typeface="Arial"/>
              </a:rPr>
              <a:t>Possible</a:t>
            </a:r>
            <a:r>
              <a:rPr sz="600" spc="20" dirty="0">
                <a:solidFill>
                  <a:srgbClr val="3D003D"/>
                </a:solidFill>
                <a:latin typeface="Arial"/>
                <a:cs typeface="Arial"/>
              </a:rPr>
              <a:t> </a:t>
            </a:r>
            <a:r>
              <a:rPr sz="600" spc="-10" dirty="0">
                <a:solidFill>
                  <a:srgbClr val="3D003D"/>
                </a:solidFill>
                <a:latin typeface="Arial"/>
                <a:cs typeface="Arial"/>
              </a:rPr>
              <a:t>architecture</a:t>
            </a:r>
            <a:endParaRPr sz="600">
              <a:latin typeface="Arial"/>
              <a:cs typeface="Arial"/>
            </a:endParaRPr>
          </a:p>
        </p:txBody>
      </p:sp>
      <p:pic>
        <p:nvPicPr>
          <p:cNvPr id="4" name="object 4"/>
          <p:cNvPicPr/>
          <p:nvPr/>
        </p:nvPicPr>
        <p:blipFill>
          <a:blip r:embed="rId2" cstate="print"/>
          <a:stretch>
            <a:fillRect/>
          </a:stretch>
        </p:blipFill>
        <p:spPr>
          <a:xfrm>
            <a:off x="463346" y="140013"/>
            <a:ext cx="3681238" cy="2550024"/>
          </a:xfrm>
          <a:prstGeom prst="rect">
            <a:avLst/>
          </a:prstGeom>
        </p:spPr>
      </p:pic>
      <p:grpSp>
        <p:nvGrpSpPr>
          <p:cNvPr id="5" name="object 5"/>
          <p:cNvGrpSpPr/>
          <p:nvPr/>
        </p:nvGrpSpPr>
        <p:grpSpPr>
          <a:xfrm>
            <a:off x="0" y="3346348"/>
            <a:ext cx="4597400" cy="109855"/>
            <a:chOff x="0" y="3346348"/>
            <a:chExt cx="4597400" cy="109855"/>
          </a:xfrm>
        </p:grpSpPr>
        <p:sp>
          <p:nvSpPr>
            <p:cNvPr id="6" name="object 6"/>
            <p:cNvSpPr/>
            <p:nvPr/>
          </p:nvSpPr>
          <p:spPr>
            <a:xfrm>
              <a:off x="0" y="3346348"/>
              <a:ext cx="1536065" cy="109855"/>
            </a:xfrm>
            <a:custGeom>
              <a:avLst/>
              <a:gdLst/>
              <a:ahLst/>
              <a:cxnLst/>
              <a:rect l="l" t="t" r="r" b="b"/>
              <a:pathLst>
                <a:path w="1536065" h="109854">
                  <a:moveTo>
                    <a:pt x="1535950" y="109639"/>
                  </a:moveTo>
                  <a:lnTo>
                    <a:pt x="0" y="109639"/>
                  </a:lnTo>
                  <a:lnTo>
                    <a:pt x="0" y="0"/>
                  </a:lnTo>
                  <a:lnTo>
                    <a:pt x="1535950" y="0"/>
                  </a:lnTo>
                  <a:lnTo>
                    <a:pt x="1535950" y="109639"/>
                  </a:lnTo>
                  <a:close/>
                </a:path>
              </a:pathLst>
            </a:custGeom>
            <a:solidFill>
              <a:srgbClr val="510051"/>
            </a:solidFill>
          </p:spPr>
          <p:txBody>
            <a:bodyPr wrap="square" lIns="0" tIns="0" rIns="0" bIns="0" rtlCol="0"/>
            <a:lstStyle/>
            <a:p>
              <a:endParaRPr/>
            </a:p>
          </p:txBody>
        </p:sp>
        <p:sp>
          <p:nvSpPr>
            <p:cNvPr id="7" name="object 7"/>
            <p:cNvSpPr/>
            <p:nvPr/>
          </p:nvSpPr>
          <p:spPr>
            <a:xfrm>
              <a:off x="1535950" y="3346348"/>
              <a:ext cx="1536065" cy="109855"/>
            </a:xfrm>
            <a:custGeom>
              <a:avLst/>
              <a:gdLst/>
              <a:ahLst/>
              <a:cxnLst/>
              <a:rect l="l" t="t" r="r" b="b"/>
              <a:pathLst>
                <a:path w="1536064" h="109854">
                  <a:moveTo>
                    <a:pt x="1536001" y="109639"/>
                  </a:moveTo>
                  <a:lnTo>
                    <a:pt x="0" y="109639"/>
                  </a:lnTo>
                  <a:lnTo>
                    <a:pt x="0" y="0"/>
                  </a:lnTo>
                  <a:lnTo>
                    <a:pt x="1536001" y="0"/>
                  </a:lnTo>
                  <a:lnTo>
                    <a:pt x="1536001" y="109639"/>
                  </a:lnTo>
                  <a:close/>
                </a:path>
              </a:pathLst>
            </a:custGeom>
            <a:solidFill>
              <a:srgbClr val="EBEBEB"/>
            </a:solidFill>
          </p:spPr>
          <p:txBody>
            <a:bodyPr wrap="square" lIns="0" tIns="0" rIns="0" bIns="0" rtlCol="0"/>
            <a:lstStyle/>
            <a:p>
              <a:endParaRPr/>
            </a:p>
          </p:txBody>
        </p:sp>
        <p:sp>
          <p:nvSpPr>
            <p:cNvPr id="8" name="object 8"/>
            <p:cNvSpPr/>
            <p:nvPr/>
          </p:nvSpPr>
          <p:spPr>
            <a:xfrm>
              <a:off x="3071964" y="3346348"/>
              <a:ext cx="1525905" cy="108585"/>
            </a:xfrm>
            <a:custGeom>
              <a:avLst/>
              <a:gdLst/>
              <a:ahLst/>
              <a:cxnLst/>
              <a:rect l="l" t="t" r="r" b="b"/>
              <a:pathLst>
                <a:path w="1525904" h="108585">
                  <a:moveTo>
                    <a:pt x="0" y="0"/>
                  </a:moveTo>
                  <a:lnTo>
                    <a:pt x="1525435" y="0"/>
                  </a:lnTo>
                  <a:lnTo>
                    <a:pt x="1525435" y="108051"/>
                  </a:lnTo>
                  <a:lnTo>
                    <a:pt x="0" y="108051"/>
                  </a:lnTo>
                  <a:lnTo>
                    <a:pt x="0" y="0"/>
                  </a:lnTo>
                  <a:close/>
                </a:path>
              </a:pathLst>
            </a:custGeom>
            <a:solidFill>
              <a:srgbClr val="D8D8D8"/>
            </a:solidFill>
          </p:spPr>
          <p:txBody>
            <a:bodyPr wrap="square" lIns="0" tIns="0" rIns="0" bIns="0" rtlCol="0"/>
            <a:lstStyle/>
            <a:p>
              <a:endParaRPr/>
            </a:p>
          </p:txBody>
        </p:sp>
      </p:grpSp>
      <p:sp>
        <p:nvSpPr>
          <p:cNvPr id="9" name="object 9"/>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dirty="0"/>
              <a:t>Calegari</a:t>
            </a:r>
            <a:r>
              <a:rPr spc="170" dirty="0"/>
              <a:t> </a:t>
            </a:r>
            <a:r>
              <a:rPr spc="-20" dirty="0"/>
              <a:t>(Universit`a</a:t>
            </a:r>
            <a:r>
              <a:rPr spc="5" dirty="0"/>
              <a:t> </a:t>
            </a:r>
            <a:r>
              <a:rPr spc="-10" dirty="0"/>
              <a:t>Bologna)</a:t>
            </a:r>
          </a:p>
        </p:txBody>
      </p:sp>
      <p:sp>
        <p:nvSpPr>
          <p:cNvPr id="10" name="object 10"/>
          <p:cNvSpPr txBox="1"/>
          <p:nvPr/>
        </p:nvSpPr>
        <p:spPr>
          <a:xfrm>
            <a:off x="2053069" y="3351784"/>
            <a:ext cx="502284" cy="102235"/>
          </a:xfrm>
          <a:prstGeom prst="rect">
            <a:avLst/>
          </a:prstGeom>
        </p:spPr>
        <p:txBody>
          <a:bodyPr vert="horz" wrap="square" lIns="0" tIns="0" rIns="0" bIns="0" rtlCol="0">
            <a:spAutoFit/>
          </a:bodyPr>
          <a:lstStyle/>
          <a:p>
            <a:pPr marL="12700">
              <a:lnSpc>
                <a:spcPts val="675"/>
              </a:lnSpc>
            </a:pPr>
            <a:r>
              <a:rPr sz="600" dirty="0">
                <a:solidFill>
                  <a:srgbClr val="470047"/>
                </a:solidFill>
                <a:latin typeface="Arial"/>
                <a:cs typeface="Arial"/>
              </a:rPr>
              <a:t>Ethics and</a:t>
            </a:r>
            <a:r>
              <a:rPr sz="600" spc="5" dirty="0">
                <a:solidFill>
                  <a:srgbClr val="470047"/>
                </a:solidFill>
                <a:latin typeface="Arial"/>
                <a:cs typeface="Arial"/>
              </a:rPr>
              <a:t> </a:t>
            </a:r>
            <a:r>
              <a:rPr sz="600" spc="-25" dirty="0">
                <a:solidFill>
                  <a:srgbClr val="470047"/>
                </a:solidFill>
                <a:latin typeface="Arial"/>
                <a:cs typeface="Arial"/>
              </a:rPr>
              <a:t>LP</a:t>
            </a:r>
            <a:endParaRPr sz="600">
              <a:latin typeface="Arial"/>
              <a:cs typeface="Arial"/>
            </a:endParaRPr>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2700">
              <a:lnSpc>
                <a:spcPts val="675"/>
              </a:lnSpc>
            </a:pPr>
            <a:r>
              <a:rPr dirty="0"/>
              <a:t>A.Y.</a:t>
            </a:r>
            <a:r>
              <a:rPr spc="100" dirty="0"/>
              <a:t> </a:t>
            </a:r>
            <a:r>
              <a:rPr spc="-10" dirty="0"/>
              <a:t>2020/2021</a:t>
            </a:r>
          </a:p>
        </p:txBody>
      </p:sp>
      <p:sp>
        <p:nvSpPr>
          <p:cNvPr id="12" name="object 12"/>
          <p:cNvSpPr txBox="1"/>
          <p:nvPr/>
        </p:nvSpPr>
        <p:spPr>
          <a:xfrm>
            <a:off x="4299159" y="3351784"/>
            <a:ext cx="254000" cy="102235"/>
          </a:xfrm>
          <a:prstGeom prst="rect">
            <a:avLst/>
          </a:prstGeom>
        </p:spPr>
        <p:txBody>
          <a:bodyPr vert="horz" wrap="square" lIns="0" tIns="0" rIns="0" bIns="0" rtlCol="0">
            <a:spAutoFit/>
          </a:bodyPr>
          <a:lstStyle/>
          <a:p>
            <a:pPr marL="12700">
              <a:lnSpc>
                <a:spcPts val="675"/>
              </a:lnSpc>
            </a:pPr>
            <a:r>
              <a:rPr sz="600" spc="-25" dirty="0">
                <a:solidFill>
                  <a:srgbClr val="3D003D"/>
                </a:solidFill>
                <a:latin typeface="Arial"/>
                <a:cs typeface="Arial"/>
              </a:rPr>
              <a:t>59</a:t>
            </a:r>
            <a:r>
              <a:rPr sz="600" spc="-60" dirty="0">
                <a:solidFill>
                  <a:srgbClr val="3D003D"/>
                </a:solidFill>
                <a:latin typeface="Arial"/>
                <a:cs typeface="Arial"/>
              </a:rPr>
              <a:t> </a:t>
            </a:r>
            <a:r>
              <a:rPr sz="600" spc="150" dirty="0">
                <a:solidFill>
                  <a:srgbClr val="3D003D"/>
                </a:solidFill>
                <a:latin typeface="Arial"/>
                <a:cs typeface="Arial"/>
              </a:rPr>
              <a:t>/</a:t>
            </a:r>
            <a:r>
              <a:rPr sz="600" spc="-55" dirty="0">
                <a:solidFill>
                  <a:srgbClr val="3D003D"/>
                </a:solidFill>
                <a:latin typeface="Arial"/>
                <a:cs typeface="Arial"/>
              </a:rPr>
              <a:t> </a:t>
            </a:r>
            <a:r>
              <a:rPr sz="600" spc="-25" dirty="0">
                <a:solidFill>
                  <a:srgbClr val="3D003D"/>
                </a:solidFill>
                <a:latin typeface="Arial"/>
                <a:cs typeface="Arial"/>
              </a:rPr>
              <a:t>69</a:t>
            </a:r>
            <a:endParaRPr sz="6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92172" y="792"/>
            <a:ext cx="257175" cy="116839"/>
          </a:xfrm>
          <a:prstGeom prst="rect">
            <a:avLst/>
          </a:prstGeom>
        </p:spPr>
        <p:txBody>
          <a:bodyPr vert="horz" wrap="square" lIns="0" tIns="12065" rIns="0" bIns="0" rtlCol="0">
            <a:spAutoFit/>
          </a:bodyPr>
          <a:lstStyle/>
          <a:p>
            <a:pPr marL="12700">
              <a:lnSpc>
                <a:spcPct val="100000"/>
              </a:lnSpc>
              <a:spcBef>
                <a:spcPts val="95"/>
              </a:spcBef>
            </a:pPr>
            <a:r>
              <a:rPr sz="600" spc="-10" dirty="0">
                <a:solidFill>
                  <a:srgbClr val="F2F2F2"/>
                </a:solidFill>
                <a:latin typeface="Arial"/>
                <a:cs typeface="Arial"/>
              </a:rPr>
              <a:t>Agents</a:t>
            </a:r>
            <a:endParaRPr sz="600">
              <a:latin typeface="Arial"/>
              <a:cs typeface="Arial"/>
            </a:endParaRPr>
          </a:p>
        </p:txBody>
      </p:sp>
      <p:grpSp>
        <p:nvGrpSpPr>
          <p:cNvPr id="3" name="object 3"/>
          <p:cNvGrpSpPr/>
          <p:nvPr/>
        </p:nvGrpSpPr>
        <p:grpSpPr>
          <a:xfrm>
            <a:off x="0" y="0"/>
            <a:ext cx="4597400" cy="490220"/>
            <a:chOff x="0" y="0"/>
            <a:chExt cx="4597400" cy="490220"/>
          </a:xfrm>
        </p:grpSpPr>
        <p:sp>
          <p:nvSpPr>
            <p:cNvPr id="4" name="object 4"/>
            <p:cNvSpPr/>
            <p:nvPr/>
          </p:nvSpPr>
          <p:spPr>
            <a:xfrm>
              <a:off x="2304008" y="0"/>
              <a:ext cx="2293620" cy="140335"/>
            </a:xfrm>
            <a:custGeom>
              <a:avLst/>
              <a:gdLst/>
              <a:ahLst/>
              <a:cxnLst/>
              <a:rect l="l" t="t" r="r" b="b"/>
              <a:pathLst>
                <a:path w="2293620" h="140335">
                  <a:moveTo>
                    <a:pt x="2293391" y="139992"/>
                  </a:moveTo>
                  <a:lnTo>
                    <a:pt x="0" y="139992"/>
                  </a:lnTo>
                  <a:lnTo>
                    <a:pt x="0" y="0"/>
                  </a:lnTo>
                  <a:lnTo>
                    <a:pt x="2293391" y="0"/>
                  </a:lnTo>
                  <a:lnTo>
                    <a:pt x="2293391" y="139992"/>
                  </a:lnTo>
                  <a:close/>
                </a:path>
              </a:pathLst>
            </a:custGeom>
            <a:solidFill>
              <a:srgbClr val="D8D8D8"/>
            </a:solidFill>
          </p:spPr>
          <p:txBody>
            <a:bodyPr wrap="square" lIns="0" tIns="0" rIns="0" bIns="0" rtlCol="0"/>
            <a:lstStyle/>
            <a:p>
              <a:endParaRPr/>
            </a:p>
          </p:txBody>
        </p:sp>
        <p:sp>
          <p:nvSpPr>
            <p:cNvPr id="5" name="object 5"/>
            <p:cNvSpPr/>
            <p:nvPr/>
          </p:nvSpPr>
          <p:spPr>
            <a:xfrm>
              <a:off x="0" y="139992"/>
              <a:ext cx="4597400" cy="350520"/>
            </a:xfrm>
            <a:custGeom>
              <a:avLst/>
              <a:gdLst/>
              <a:ahLst/>
              <a:cxnLst/>
              <a:rect l="l" t="t" r="r" b="b"/>
              <a:pathLst>
                <a:path w="4597400" h="350520">
                  <a:moveTo>
                    <a:pt x="0" y="0"/>
                  </a:moveTo>
                  <a:lnTo>
                    <a:pt x="4597400" y="0"/>
                  </a:lnTo>
                  <a:lnTo>
                    <a:pt x="4597400" y="350138"/>
                  </a:lnTo>
                  <a:lnTo>
                    <a:pt x="0" y="350138"/>
                  </a:lnTo>
                  <a:lnTo>
                    <a:pt x="0" y="0"/>
                  </a:lnTo>
                  <a:close/>
                </a:path>
              </a:pathLst>
            </a:custGeom>
            <a:solidFill>
              <a:srgbClr val="F2F2F2"/>
            </a:solidFill>
          </p:spPr>
          <p:txBody>
            <a:bodyPr wrap="square" lIns="0" tIns="0" rIns="0" bIns="0" rtlCol="0"/>
            <a:lstStyle/>
            <a:p>
              <a:endParaRPr/>
            </a:p>
          </p:txBody>
        </p:sp>
      </p:grpSp>
      <p:sp>
        <p:nvSpPr>
          <p:cNvPr id="6" name="object 6"/>
          <p:cNvSpPr txBox="1">
            <a:spLocks noGrp="1"/>
          </p:cNvSpPr>
          <p:nvPr>
            <p:ph type="title"/>
          </p:nvPr>
        </p:nvSpPr>
        <p:spPr>
          <a:xfrm>
            <a:off x="95300" y="199895"/>
            <a:ext cx="4235450" cy="232756"/>
          </a:xfrm>
          <a:prstGeom prst="rect">
            <a:avLst/>
          </a:prstGeom>
        </p:spPr>
        <p:txBody>
          <a:bodyPr vert="horz" wrap="square" lIns="0" tIns="17145" rIns="0" bIns="0" rtlCol="0">
            <a:spAutoFit/>
          </a:bodyPr>
          <a:lstStyle/>
          <a:p>
            <a:pPr marL="12700">
              <a:lnSpc>
                <a:spcPct val="100000"/>
              </a:lnSpc>
              <a:spcBef>
                <a:spcPts val="135"/>
              </a:spcBef>
            </a:pPr>
            <a:r>
              <a:rPr lang="el-GR" dirty="0"/>
              <a:t>Επόμενο στη σειρά. . .</a:t>
            </a:r>
            <a:endParaRPr spc="-50" dirty="0"/>
          </a:p>
        </p:txBody>
      </p:sp>
      <p:pic>
        <p:nvPicPr>
          <p:cNvPr id="7" name="object 7"/>
          <p:cNvPicPr/>
          <p:nvPr/>
        </p:nvPicPr>
        <p:blipFill>
          <a:blip r:embed="rId2" cstate="print"/>
          <a:stretch>
            <a:fillRect/>
          </a:stretch>
        </p:blipFill>
        <p:spPr>
          <a:xfrm>
            <a:off x="89293" y="764057"/>
            <a:ext cx="160083" cy="160007"/>
          </a:xfrm>
          <a:prstGeom prst="rect">
            <a:avLst/>
          </a:prstGeom>
        </p:spPr>
      </p:pic>
      <p:sp>
        <p:nvSpPr>
          <p:cNvPr id="8" name="object 8"/>
          <p:cNvSpPr txBox="1"/>
          <p:nvPr/>
        </p:nvSpPr>
        <p:spPr>
          <a:xfrm>
            <a:off x="129743" y="763294"/>
            <a:ext cx="79375" cy="147320"/>
          </a:xfrm>
          <a:prstGeom prst="rect">
            <a:avLst/>
          </a:prstGeom>
        </p:spPr>
        <p:txBody>
          <a:bodyPr vert="horz" wrap="square" lIns="0" tIns="12065" rIns="0" bIns="0" rtlCol="0">
            <a:spAutoFit/>
          </a:bodyPr>
          <a:lstStyle/>
          <a:p>
            <a:pPr marL="12700">
              <a:lnSpc>
                <a:spcPct val="100000"/>
              </a:lnSpc>
              <a:spcBef>
                <a:spcPts val="95"/>
              </a:spcBef>
            </a:pPr>
            <a:r>
              <a:rPr sz="800" spc="-25" dirty="0">
                <a:solidFill>
                  <a:srgbClr val="FEFDFB"/>
                </a:solidFill>
                <a:latin typeface="Arial"/>
                <a:cs typeface="Arial"/>
              </a:rPr>
              <a:t>1</a:t>
            </a:r>
            <a:endParaRPr sz="800">
              <a:latin typeface="Arial"/>
              <a:cs typeface="Arial"/>
            </a:endParaRPr>
          </a:p>
        </p:txBody>
      </p:sp>
      <p:sp>
        <p:nvSpPr>
          <p:cNvPr id="9" name="object 9"/>
          <p:cNvSpPr txBox="1"/>
          <p:nvPr/>
        </p:nvSpPr>
        <p:spPr>
          <a:xfrm>
            <a:off x="295173" y="735862"/>
            <a:ext cx="480695" cy="191770"/>
          </a:xfrm>
          <a:prstGeom prst="rect">
            <a:avLst/>
          </a:prstGeom>
        </p:spPr>
        <p:txBody>
          <a:bodyPr vert="horz" wrap="square" lIns="0" tIns="11430" rIns="0" bIns="0" rtlCol="0">
            <a:spAutoFit/>
          </a:bodyPr>
          <a:lstStyle/>
          <a:p>
            <a:pPr marL="12700">
              <a:lnSpc>
                <a:spcPct val="100000"/>
              </a:lnSpc>
              <a:spcBef>
                <a:spcPts val="90"/>
              </a:spcBef>
            </a:pPr>
            <a:r>
              <a:rPr sz="1100" spc="-20" dirty="0">
                <a:solidFill>
                  <a:srgbClr val="D4CBD4"/>
                </a:solidFill>
                <a:latin typeface="Tahoma"/>
                <a:cs typeface="Tahoma"/>
              </a:rPr>
              <a:t>Context</a:t>
            </a:r>
            <a:endParaRPr sz="1100">
              <a:latin typeface="Tahoma"/>
              <a:cs typeface="Tahoma"/>
            </a:endParaRPr>
          </a:p>
        </p:txBody>
      </p:sp>
      <p:pic>
        <p:nvPicPr>
          <p:cNvPr id="10" name="object 10"/>
          <p:cNvPicPr/>
          <p:nvPr/>
        </p:nvPicPr>
        <p:blipFill>
          <a:blip r:embed="rId3" cstate="print"/>
          <a:stretch>
            <a:fillRect/>
          </a:stretch>
        </p:blipFill>
        <p:spPr>
          <a:xfrm>
            <a:off x="89293" y="1143914"/>
            <a:ext cx="160083" cy="160007"/>
          </a:xfrm>
          <a:prstGeom prst="rect">
            <a:avLst/>
          </a:prstGeom>
        </p:spPr>
      </p:pic>
      <p:sp>
        <p:nvSpPr>
          <p:cNvPr id="11" name="object 11"/>
          <p:cNvSpPr txBox="1"/>
          <p:nvPr/>
        </p:nvSpPr>
        <p:spPr>
          <a:xfrm>
            <a:off x="129743" y="1143189"/>
            <a:ext cx="79375" cy="147320"/>
          </a:xfrm>
          <a:prstGeom prst="rect">
            <a:avLst/>
          </a:prstGeom>
        </p:spPr>
        <p:txBody>
          <a:bodyPr vert="horz" wrap="square" lIns="0" tIns="12065" rIns="0" bIns="0" rtlCol="0">
            <a:spAutoFit/>
          </a:bodyPr>
          <a:lstStyle/>
          <a:p>
            <a:pPr marL="12700">
              <a:lnSpc>
                <a:spcPct val="100000"/>
              </a:lnSpc>
              <a:spcBef>
                <a:spcPts val="95"/>
              </a:spcBef>
            </a:pPr>
            <a:r>
              <a:rPr sz="800" spc="-25" dirty="0">
                <a:solidFill>
                  <a:srgbClr val="FAF7EB"/>
                </a:solidFill>
                <a:latin typeface="Arial"/>
                <a:cs typeface="Arial"/>
              </a:rPr>
              <a:t>2</a:t>
            </a:r>
            <a:endParaRPr sz="800">
              <a:latin typeface="Arial"/>
              <a:cs typeface="Arial"/>
            </a:endParaRPr>
          </a:p>
        </p:txBody>
      </p:sp>
      <p:sp>
        <p:nvSpPr>
          <p:cNvPr id="12" name="object 12"/>
          <p:cNvSpPr txBox="1"/>
          <p:nvPr/>
        </p:nvSpPr>
        <p:spPr>
          <a:xfrm>
            <a:off x="295173" y="1115757"/>
            <a:ext cx="943077" cy="180819"/>
          </a:xfrm>
          <a:prstGeom prst="rect">
            <a:avLst/>
          </a:prstGeom>
        </p:spPr>
        <p:txBody>
          <a:bodyPr vert="horz" wrap="square" lIns="0" tIns="11430" rIns="0" bIns="0" rtlCol="0">
            <a:spAutoFit/>
          </a:bodyPr>
          <a:lstStyle/>
          <a:p>
            <a:pPr marL="12700">
              <a:lnSpc>
                <a:spcPct val="100000"/>
              </a:lnSpc>
              <a:spcBef>
                <a:spcPts val="90"/>
              </a:spcBef>
            </a:pPr>
            <a:r>
              <a:rPr lang="el-GR" sz="1100" spc="-30" dirty="0">
                <a:solidFill>
                  <a:srgbClr val="280028"/>
                </a:solidFill>
                <a:latin typeface="Tahoma"/>
                <a:cs typeface="Tahoma"/>
              </a:rPr>
              <a:t>Πράκτορες</a:t>
            </a:r>
            <a:endParaRPr sz="1100" dirty="0">
              <a:latin typeface="Tahoma"/>
              <a:cs typeface="Tahoma"/>
            </a:endParaRPr>
          </a:p>
        </p:txBody>
      </p:sp>
      <p:pic>
        <p:nvPicPr>
          <p:cNvPr id="13" name="object 13"/>
          <p:cNvPicPr/>
          <p:nvPr/>
        </p:nvPicPr>
        <p:blipFill>
          <a:blip r:embed="rId4" cstate="print"/>
          <a:stretch>
            <a:fillRect/>
          </a:stretch>
        </p:blipFill>
        <p:spPr>
          <a:xfrm>
            <a:off x="89293" y="1523822"/>
            <a:ext cx="160083" cy="160007"/>
          </a:xfrm>
          <a:prstGeom prst="rect">
            <a:avLst/>
          </a:prstGeom>
        </p:spPr>
      </p:pic>
      <p:sp>
        <p:nvSpPr>
          <p:cNvPr id="14" name="object 14"/>
          <p:cNvSpPr txBox="1"/>
          <p:nvPr/>
        </p:nvSpPr>
        <p:spPr>
          <a:xfrm>
            <a:off x="129743" y="1523084"/>
            <a:ext cx="79375" cy="147320"/>
          </a:xfrm>
          <a:prstGeom prst="rect">
            <a:avLst/>
          </a:prstGeom>
        </p:spPr>
        <p:txBody>
          <a:bodyPr vert="horz" wrap="square" lIns="0" tIns="12065" rIns="0" bIns="0" rtlCol="0">
            <a:spAutoFit/>
          </a:bodyPr>
          <a:lstStyle/>
          <a:p>
            <a:pPr marL="12700">
              <a:lnSpc>
                <a:spcPct val="100000"/>
              </a:lnSpc>
              <a:spcBef>
                <a:spcPts val="95"/>
              </a:spcBef>
            </a:pPr>
            <a:r>
              <a:rPr sz="800" spc="-25" dirty="0">
                <a:solidFill>
                  <a:srgbClr val="FEFDFB"/>
                </a:solidFill>
                <a:latin typeface="Arial"/>
                <a:cs typeface="Arial"/>
              </a:rPr>
              <a:t>3</a:t>
            </a:r>
            <a:endParaRPr sz="800">
              <a:latin typeface="Arial"/>
              <a:cs typeface="Arial"/>
            </a:endParaRPr>
          </a:p>
        </p:txBody>
      </p:sp>
      <p:sp>
        <p:nvSpPr>
          <p:cNvPr id="15" name="object 15"/>
          <p:cNvSpPr txBox="1"/>
          <p:nvPr/>
        </p:nvSpPr>
        <p:spPr>
          <a:xfrm>
            <a:off x="295173" y="1495652"/>
            <a:ext cx="654050" cy="191770"/>
          </a:xfrm>
          <a:prstGeom prst="rect">
            <a:avLst/>
          </a:prstGeom>
        </p:spPr>
        <p:txBody>
          <a:bodyPr vert="horz" wrap="square" lIns="0" tIns="11430" rIns="0" bIns="0" rtlCol="0">
            <a:spAutoFit/>
          </a:bodyPr>
          <a:lstStyle/>
          <a:p>
            <a:pPr marL="12700">
              <a:lnSpc>
                <a:spcPct val="100000"/>
              </a:lnSpc>
              <a:spcBef>
                <a:spcPts val="90"/>
              </a:spcBef>
            </a:pPr>
            <a:r>
              <a:rPr sz="1100" spc="-10" dirty="0">
                <a:solidFill>
                  <a:srgbClr val="D4CBD4"/>
                </a:solidFill>
                <a:latin typeface="Tahoma"/>
                <a:cs typeface="Tahoma"/>
              </a:rPr>
              <a:t>Motivation</a:t>
            </a:r>
            <a:endParaRPr sz="1100">
              <a:latin typeface="Tahoma"/>
              <a:cs typeface="Tahoma"/>
            </a:endParaRPr>
          </a:p>
        </p:txBody>
      </p:sp>
      <p:pic>
        <p:nvPicPr>
          <p:cNvPr id="16" name="object 16"/>
          <p:cNvPicPr/>
          <p:nvPr/>
        </p:nvPicPr>
        <p:blipFill>
          <a:blip r:embed="rId5" cstate="print"/>
          <a:stretch>
            <a:fillRect/>
          </a:stretch>
        </p:blipFill>
        <p:spPr>
          <a:xfrm>
            <a:off x="89293" y="1903730"/>
            <a:ext cx="160083" cy="160019"/>
          </a:xfrm>
          <a:prstGeom prst="rect">
            <a:avLst/>
          </a:prstGeom>
        </p:spPr>
      </p:pic>
      <p:pic>
        <p:nvPicPr>
          <p:cNvPr id="17" name="object 17"/>
          <p:cNvPicPr/>
          <p:nvPr/>
        </p:nvPicPr>
        <p:blipFill>
          <a:blip r:embed="rId6" cstate="print"/>
          <a:stretch>
            <a:fillRect/>
          </a:stretch>
        </p:blipFill>
        <p:spPr>
          <a:xfrm>
            <a:off x="89293" y="2283586"/>
            <a:ext cx="160083" cy="160019"/>
          </a:xfrm>
          <a:prstGeom prst="rect">
            <a:avLst/>
          </a:prstGeom>
        </p:spPr>
      </p:pic>
      <p:pic>
        <p:nvPicPr>
          <p:cNvPr id="18" name="object 18"/>
          <p:cNvPicPr/>
          <p:nvPr/>
        </p:nvPicPr>
        <p:blipFill>
          <a:blip r:embed="rId7" cstate="print"/>
          <a:stretch>
            <a:fillRect/>
          </a:stretch>
        </p:blipFill>
        <p:spPr>
          <a:xfrm>
            <a:off x="89293" y="2663494"/>
            <a:ext cx="160083" cy="160020"/>
          </a:xfrm>
          <a:prstGeom prst="rect">
            <a:avLst/>
          </a:prstGeom>
        </p:spPr>
      </p:pic>
      <p:sp>
        <p:nvSpPr>
          <p:cNvPr id="19" name="object 19"/>
          <p:cNvSpPr txBox="1"/>
          <p:nvPr/>
        </p:nvSpPr>
        <p:spPr>
          <a:xfrm>
            <a:off x="129743" y="1875534"/>
            <a:ext cx="1696720" cy="951865"/>
          </a:xfrm>
          <a:prstGeom prst="rect">
            <a:avLst/>
          </a:prstGeom>
        </p:spPr>
        <p:txBody>
          <a:bodyPr vert="horz" wrap="square" lIns="0" tIns="11430" rIns="0" bIns="0" rtlCol="0">
            <a:spAutoFit/>
          </a:bodyPr>
          <a:lstStyle/>
          <a:p>
            <a:pPr marL="177800" indent="-165735">
              <a:lnSpc>
                <a:spcPct val="100000"/>
              </a:lnSpc>
              <a:spcBef>
                <a:spcPts val="90"/>
              </a:spcBef>
              <a:buClr>
                <a:srgbClr val="FEFDFB"/>
              </a:buClr>
              <a:buSzPct val="72727"/>
              <a:buFont typeface="Arial"/>
              <a:buAutoNum type="arabicPlain" startAt="4"/>
              <a:tabLst>
                <a:tab pos="178435" algn="l"/>
              </a:tabLst>
            </a:pPr>
            <a:r>
              <a:rPr sz="1100" spc="-10" dirty="0">
                <a:solidFill>
                  <a:srgbClr val="D4CBD4"/>
                </a:solidFill>
                <a:latin typeface="Tahoma"/>
                <a:cs typeface="Tahoma"/>
              </a:rPr>
              <a:t>Preliminaries</a:t>
            </a:r>
            <a:endParaRPr sz="1100">
              <a:latin typeface="Tahoma"/>
              <a:cs typeface="Tahoma"/>
            </a:endParaRPr>
          </a:p>
          <a:p>
            <a:pPr>
              <a:lnSpc>
                <a:spcPct val="100000"/>
              </a:lnSpc>
              <a:spcBef>
                <a:spcPts val="40"/>
              </a:spcBef>
              <a:buClr>
                <a:srgbClr val="FEFDFB"/>
              </a:buClr>
              <a:buFont typeface="Arial"/>
              <a:buAutoNum type="arabicPlain" startAt="4"/>
            </a:pPr>
            <a:endParaRPr sz="1350">
              <a:latin typeface="Tahoma"/>
              <a:cs typeface="Tahoma"/>
            </a:endParaRPr>
          </a:p>
          <a:p>
            <a:pPr marL="177800" indent="-165735">
              <a:lnSpc>
                <a:spcPct val="100000"/>
              </a:lnSpc>
              <a:buClr>
                <a:srgbClr val="FEFDFB"/>
              </a:buClr>
              <a:buSzPct val="72727"/>
              <a:buFont typeface="Arial"/>
              <a:buAutoNum type="arabicPlain" startAt="4"/>
              <a:tabLst>
                <a:tab pos="178435" algn="l"/>
              </a:tabLst>
            </a:pPr>
            <a:r>
              <a:rPr sz="1100" dirty="0">
                <a:solidFill>
                  <a:srgbClr val="D4CBD4"/>
                </a:solidFill>
                <a:latin typeface="Tahoma"/>
                <a:cs typeface="Tahoma"/>
              </a:rPr>
              <a:t>An</a:t>
            </a:r>
            <a:r>
              <a:rPr sz="1100" spc="5" dirty="0">
                <a:solidFill>
                  <a:srgbClr val="D4CBD4"/>
                </a:solidFill>
                <a:latin typeface="Tahoma"/>
                <a:cs typeface="Tahoma"/>
              </a:rPr>
              <a:t> </a:t>
            </a:r>
            <a:r>
              <a:rPr sz="1100" spc="60" dirty="0">
                <a:solidFill>
                  <a:srgbClr val="D4CBD4"/>
                </a:solidFill>
                <a:latin typeface="Tahoma"/>
                <a:cs typeface="Tahoma"/>
              </a:rPr>
              <a:t>LP</a:t>
            </a:r>
            <a:r>
              <a:rPr sz="1100" spc="5" dirty="0">
                <a:solidFill>
                  <a:srgbClr val="D4CBD4"/>
                </a:solidFill>
                <a:latin typeface="Tahoma"/>
                <a:cs typeface="Tahoma"/>
              </a:rPr>
              <a:t> </a:t>
            </a:r>
            <a:r>
              <a:rPr sz="1100" spc="-45" dirty="0">
                <a:solidFill>
                  <a:srgbClr val="D4CBD4"/>
                </a:solidFill>
                <a:latin typeface="Tahoma"/>
                <a:cs typeface="Tahoma"/>
              </a:rPr>
              <a:t>approach</a:t>
            </a:r>
            <a:r>
              <a:rPr sz="1100" spc="5" dirty="0">
                <a:solidFill>
                  <a:srgbClr val="D4CBD4"/>
                </a:solidFill>
                <a:latin typeface="Tahoma"/>
                <a:cs typeface="Tahoma"/>
              </a:rPr>
              <a:t> </a:t>
            </a:r>
            <a:r>
              <a:rPr sz="1100" dirty="0">
                <a:solidFill>
                  <a:srgbClr val="D4CBD4"/>
                </a:solidFill>
                <a:latin typeface="Tahoma"/>
                <a:cs typeface="Tahoma"/>
              </a:rPr>
              <a:t>to</a:t>
            </a:r>
            <a:r>
              <a:rPr sz="1100" spc="5" dirty="0">
                <a:solidFill>
                  <a:srgbClr val="D4CBD4"/>
                </a:solidFill>
                <a:latin typeface="Tahoma"/>
                <a:cs typeface="Tahoma"/>
              </a:rPr>
              <a:t> </a:t>
            </a:r>
            <a:r>
              <a:rPr sz="1100" spc="-10" dirty="0">
                <a:solidFill>
                  <a:srgbClr val="D4CBD4"/>
                </a:solidFill>
                <a:latin typeface="Tahoma"/>
                <a:cs typeface="Tahoma"/>
              </a:rPr>
              <a:t>Ethics</a:t>
            </a:r>
            <a:endParaRPr sz="1100">
              <a:latin typeface="Tahoma"/>
              <a:cs typeface="Tahoma"/>
            </a:endParaRPr>
          </a:p>
          <a:p>
            <a:pPr>
              <a:lnSpc>
                <a:spcPct val="100000"/>
              </a:lnSpc>
              <a:spcBef>
                <a:spcPts val="40"/>
              </a:spcBef>
              <a:buClr>
                <a:srgbClr val="FEFDFB"/>
              </a:buClr>
              <a:buFont typeface="Arial"/>
              <a:buAutoNum type="arabicPlain" startAt="4"/>
            </a:pPr>
            <a:endParaRPr sz="1350">
              <a:latin typeface="Tahoma"/>
              <a:cs typeface="Tahoma"/>
            </a:endParaRPr>
          </a:p>
          <a:p>
            <a:pPr marL="177800" indent="-165735">
              <a:lnSpc>
                <a:spcPct val="100000"/>
              </a:lnSpc>
              <a:spcBef>
                <a:spcPts val="5"/>
              </a:spcBef>
              <a:buClr>
                <a:srgbClr val="FEFDFB"/>
              </a:buClr>
              <a:buSzPct val="72727"/>
              <a:buFont typeface="Arial"/>
              <a:buAutoNum type="arabicPlain" startAt="4"/>
              <a:tabLst>
                <a:tab pos="178435" algn="l"/>
              </a:tabLst>
            </a:pPr>
            <a:r>
              <a:rPr sz="1100" spc="-10" dirty="0">
                <a:solidFill>
                  <a:srgbClr val="D4CBD4"/>
                </a:solidFill>
                <a:latin typeface="Tahoma"/>
                <a:cs typeface="Tahoma"/>
              </a:rPr>
              <a:t>Architecture</a:t>
            </a:r>
            <a:endParaRPr sz="1100">
              <a:latin typeface="Tahoma"/>
              <a:cs typeface="Tahoma"/>
            </a:endParaRPr>
          </a:p>
        </p:txBody>
      </p:sp>
      <p:pic>
        <p:nvPicPr>
          <p:cNvPr id="20" name="object 20"/>
          <p:cNvPicPr/>
          <p:nvPr/>
        </p:nvPicPr>
        <p:blipFill>
          <a:blip r:embed="rId8" cstate="print"/>
          <a:stretch>
            <a:fillRect/>
          </a:stretch>
        </p:blipFill>
        <p:spPr>
          <a:xfrm>
            <a:off x="89293" y="3043402"/>
            <a:ext cx="160083" cy="160020"/>
          </a:xfrm>
          <a:prstGeom prst="rect">
            <a:avLst/>
          </a:prstGeom>
        </p:spPr>
      </p:pic>
      <p:sp>
        <p:nvSpPr>
          <p:cNvPr id="21" name="object 21"/>
          <p:cNvSpPr txBox="1"/>
          <p:nvPr/>
        </p:nvSpPr>
        <p:spPr>
          <a:xfrm>
            <a:off x="129743" y="3042652"/>
            <a:ext cx="79375" cy="147320"/>
          </a:xfrm>
          <a:prstGeom prst="rect">
            <a:avLst/>
          </a:prstGeom>
        </p:spPr>
        <p:txBody>
          <a:bodyPr vert="horz" wrap="square" lIns="0" tIns="12065" rIns="0" bIns="0" rtlCol="0">
            <a:spAutoFit/>
          </a:bodyPr>
          <a:lstStyle/>
          <a:p>
            <a:pPr marL="12700">
              <a:lnSpc>
                <a:spcPct val="100000"/>
              </a:lnSpc>
              <a:spcBef>
                <a:spcPts val="95"/>
              </a:spcBef>
            </a:pPr>
            <a:r>
              <a:rPr sz="800" spc="-25" dirty="0">
                <a:solidFill>
                  <a:srgbClr val="FEFDFB"/>
                </a:solidFill>
                <a:latin typeface="Arial"/>
                <a:cs typeface="Arial"/>
              </a:rPr>
              <a:t>7</a:t>
            </a:r>
            <a:endParaRPr sz="800">
              <a:latin typeface="Arial"/>
              <a:cs typeface="Arial"/>
            </a:endParaRPr>
          </a:p>
        </p:txBody>
      </p:sp>
      <p:sp>
        <p:nvSpPr>
          <p:cNvPr id="22" name="object 22"/>
          <p:cNvSpPr txBox="1"/>
          <p:nvPr/>
        </p:nvSpPr>
        <p:spPr>
          <a:xfrm>
            <a:off x="295173" y="3015220"/>
            <a:ext cx="624840" cy="191770"/>
          </a:xfrm>
          <a:prstGeom prst="rect">
            <a:avLst/>
          </a:prstGeom>
        </p:spPr>
        <p:txBody>
          <a:bodyPr vert="horz" wrap="square" lIns="0" tIns="11430" rIns="0" bIns="0" rtlCol="0">
            <a:spAutoFit/>
          </a:bodyPr>
          <a:lstStyle/>
          <a:p>
            <a:pPr marL="12700">
              <a:lnSpc>
                <a:spcPct val="100000"/>
              </a:lnSpc>
              <a:spcBef>
                <a:spcPts val="90"/>
              </a:spcBef>
            </a:pPr>
            <a:r>
              <a:rPr sz="1100" spc="-35" dirty="0">
                <a:solidFill>
                  <a:srgbClr val="D4CBD4"/>
                </a:solidFill>
                <a:latin typeface="Tahoma"/>
                <a:cs typeface="Tahoma"/>
              </a:rPr>
              <a:t>Discussion</a:t>
            </a:r>
            <a:endParaRPr sz="1100">
              <a:latin typeface="Tahoma"/>
              <a:cs typeface="Tahoma"/>
            </a:endParaRPr>
          </a:p>
        </p:txBody>
      </p:sp>
      <p:grpSp>
        <p:nvGrpSpPr>
          <p:cNvPr id="23" name="object 23"/>
          <p:cNvGrpSpPr/>
          <p:nvPr/>
        </p:nvGrpSpPr>
        <p:grpSpPr>
          <a:xfrm>
            <a:off x="0" y="3346348"/>
            <a:ext cx="4597400" cy="109855"/>
            <a:chOff x="0" y="3346348"/>
            <a:chExt cx="4597400" cy="109855"/>
          </a:xfrm>
        </p:grpSpPr>
        <p:sp>
          <p:nvSpPr>
            <p:cNvPr id="24" name="object 24"/>
            <p:cNvSpPr/>
            <p:nvPr/>
          </p:nvSpPr>
          <p:spPr>
            <a:xfrm>
              <a:off x="0" y="3346348"/>
              <a:ext cx="1536065" cy="109855"/>
            </a:xfrm>
            <a:custGeom>
              <a:avLst/>
              <a:gdLst/>
              <a:ahLst/>
              <a:cxnLst/>
              <a:rect l="l" t="t" r="r" b="b"/>
              <a:pathLst>
                <a:path w="1536065" h="109854">
                  <a:moveTo>
                    <a:pt x="1535950" y="109639"/>
                  </a:moveTo>
                  <a:lnTo>
                    <a:pt x="0" y="109639"/>
                  </a:lnTo>
                  <a:lnTo>
                    <a:pt x="0" y="0"/>
                  </a:lnTo>
                  <a:lnTo>
                    <a:pt x="1535950" y="0"/>
                  </a:lnTo>
                  <a:lnTo>
                    <a:pt x="1535950" y="109639"/>
                  </a:lnTo>
                  <a:close/>
                </a:path>
              </a:pathLst>
            </a:custGeom>
            <a:solidFill>
              <a:srgbClr val="510051"/>
            </a:solidFill>
          </p:spPr>
          <p:txBody>
            <a:bodyPr wrap="square" lIns="0" tIns="0" rIns="0" bIns="0" rtlCol="0"/>
            <a:lstStyle/>
            <a:p>
              <a:endParaRPr/>
            </a:p>
          </p:txBody>
        </p:sp>
        <p:sp>
          <p:nvSpPr>
            <p:cNvPr id="25" name="object 25"/>
            <p:cNvSpPr/>
            <p:nvPr/>
          </p:nvSpPr>
          <p:spPr>
            <a:xfrm>
              <a:off x="1535950" y="3346348"/>
              <a:ext cx="1536065" cy="109855"/>
            </a:xfrm>
            <a:custGeom>
              <a:avLst/>
              <a:gdLst/>
              <a:ahLst/>
              <a:cxnLst/>
              <a:rect l="l" t="t" r="r" b="b"/>
              <a:pathLst>
                <a:path w="1536064" h="109854">
                  <a:moveTo>
                    <a:pt x="1536001" y="109639"/>
                  </a:moveTo>
                  <a:lnTo>
                    <a:pt x="0" y="109639"/>
                  </a:lnTo>
                  <a:lnTo>
                    <a:pt x="0" y="0"/>
                  </a:lnTo>
                  <a:lnTo>
                    <a:pt x="1536001" y="0"/>
                  </a:lnTo>
                  <a:lnTo>
                    <a:pt x="1536001" y="109639"/>
                  </a:lnTo>
                  <a:close/>
                </a:path>
              </a:pathLst>
            </a:custGeom>
            <a:solidFill>
              <a:srgbClr val="EBEBEB"/>
            </a:solidFill>
          </p:spPr>
          <p:txBody>
            <a:bodyPr wrap="square" lIns="0" tIns="0" rIns="0" bIns="0" rtlCol="0"/>
            <a:lstStyle/>
            <a:p>
              <a:endParaRPr/>
            </a:p>
          </p:txBody>
        </p:sp>
        <p:sp>
          <p:nvSpPr>
            <p:cNvPr id="26" name="object 26"/>
            <p:cNvSpPr/>
            <p:nvPr/>
          </p:nvSpPr>
          <p:spPr>
            <a:xfrm>
              <a:off x="3071964" y="3346348"/>
              <a:ext cx="1525905" cy="108585"/>
            </a:xfrm>
            <a:custGeom>
              <a:avLst/>
              <a:gdLst/>
              <a:ahLst/>
              <a:cxnLst/>
              <a:rect l="l" t="t" r="r" b="b"/>
              <a:pathLst>
                <a:path w="1525904" h="108585">
                  <a:moveTo>
                    <a:pt x="0" y="0"/>
                  </a:moveTo>
                  <a:lnTo>
                    <a:pt x="1525435" y="0"/>
                  </a:lnTo>
                  <a:lnTo>
                    <a:pt x="1525435" y="108051"/>
                  </a:lnTo>
                  <a:lnTo>
                    <a:pt x="0" y="108051"/>
                  </a:lnTo>
                  <a:lnTo>
                    <a:pt x="0" y="0"/>
                  </a:lnTo>
                  <a:close/>
                </a:path>
              </a:pathLst>
            </a:custGeom>
            <a:solidFill>
              <a:srgbClr val="D8D8D8"/>
            </a:solidFill>
          </p:spPr>
          <p:txBody>
            <a:bodyPr wrap="square" lIns="0" tIns="0" rIns="0" bIns="0" rtlCol="0"/>
            <a:lstStyle/>
            <a:p>
              <a:endParaRPr/>
            </a:p>
          </p:txBody>
        </p:sp>
      </p:grpSp>
      <p:sp>
        <p:nvSpPr>
          <p:cNvPr id="27" name="object 27"/>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dirty="0"/>
              <a:t>Calegari</a:t>
            </a:r>
            <a:r>
              <a:rPr spc="170" dirty="0"/>
              <a:t> </a:t>
            </a:r>
            <a:r>
              <a:rPr spc="-20" dirty="0"/>
              <a:t>(Universit`a</a:t>
            </a:r>
            <a:r>
              <a:rPr spc="5" dirty="0"/>
              <a:t> </a:t>
            </a:r>
            <a:r>
              <a:rPr spc="-10" dirty="0"/>
              <a:t>Bologna)</a:t>
            </a:r>
          </a:p>
        </p:txBody>
      </p:sp>
      <p:sp>
        <p:nvSpPr>
          <p:cNvPr id="28" name="object 28"/>
          <p:cNvSpPr txBox="1"/>
          <p:nvPr/>
        </p:nvSpPr>
        <p:spPr>
          <a:xfrm>
            <a:off x="2053069" y="3351784"/>
            <a:ext cx="502284" cy="102235"/>
          </a:xfrm>
          <a:prstGeom prst="rect">
            <a:avLst/>
          </a:prstGeom>
        </p:spPr>
        <p:txBody>
          <a:bodyPr vert="horz" wrap="square" lIns="0" tIns="0" rIns="0" bIns="0" rtlCol="0">
            <a:spAutoFit/>
          </a:bodyPr>
          <a:lstStyle/>
          <a:p>
            <a:pPr marL="12700">
              <a:lnSpc>
                <a:spcPts val="675"/>
              </a:lnSpc>
            </a:pPr>
            <a:r>
              <a:rPr sz="600" dirty="0">
                <a:solidFill>
                  <a:srgbClr val="470047"/>
                </a:solidFill>
                <a:latin typeface="Arial"/>
                <a:cs typeface="Arial"/>
              </a:rPr>
              <a:t>Ethics and</a:t>
            </a:r>
            <a:r>
              <a:rPr sz="600" spc="5" dirty="0">
                <a:solidFill>
                  <a:srgbClr val="470047"/>
                </a:solidFill>
                <a:latin typeface="Arial"/>
                <a:cs typeface="Arial"/>
              </a:rPr>
              <a:t> </a:t>
            </a:r>
            <a:r>
              <a:rPr sz="600" spc="-25" dirty="0">
                <a:solidFill>
                  <a:srgbClr val="470047"/>
                </a:solidFill>
                <a:latin typeface="Arial"/>
                <a:cs typeface="Arial"/>
              </a:rPr>
              <a:t>LP</a:t>
            </a:r>
            <a:endParaRPr sz="600">
              <a:latin typeface="Arial"/>
              <a:cs typeface="Arial"/>
            </a:endParaRPr>
          </a:p>
        </p:txBody>
      </p:sp>
      <p:sp>
        <p:nvSpPr>
          <p:cNvPr id="29" name="object 29"/>
          <p:cNvSpPr txBox="1">
            <a:spLocks noGrp="1"/>
          </p:cNvSpPr>
          <p:nvPr>
            <p:ph type="ftr" sz="quarter" idx="5"/>
          </p:nvPr>
        </p:nvSpPr>
        <p:spPr>
          <a:prstGeom prst="rect">
            <a:avLst/>
          </a:prstGeom>
        </p:spPr>
        <p:txBody>
          <a:bodyPr vert="horz" wrap="square" lIns="0" tIns="0" rIns="0" bIns="0" rtlCol="0">
            <a:spAutoFit/>
          </a:bodyPr>
          <a:lstStyle/>
          <a:p>
            <a:pPr marL="12700">
              <a:lnSpc>
                <a:spcPts val="675"/>
              </a:lnSpc>
            </a:pPr>
            <a:r>
              <a:rPr dirty="0"/>
              <a:t>A.Y.</a:t>
            </a:r>
            <a:r>
              <a:rPr spc="100" dirty="0"/>
              <a:t> </a:t>
            </a:r>
            <a:r>
              <a:rPr spc="-10" dirty="0"/>
              <a:t>2020/2021</a:t>
            </a:r>
          </a:p>
        </p:txBody>
      </p:sp>
      <p:sp>
        <p:nvSpPr>
          <p:cNvPr id="30" name="object 30"/>
          <p:cNvSpPr txBox="1">
            <a:spLocks noGrp="1"/>
          </p:cNvSpPr>
          <p:nvPr>
            <p:ph type="sldNum" sz="quarter" idx="7"/>
          </p:nvPr>
        </p:nvSpPr>
        <p:spPr>
          <a:prstGeom prst="rect">
            <a:avLst/>
          </a:prstGeom>
        </p:spPr>
        <p:txBody>
          <a:bodyPr vert="horz" wrap="square" lIns="0" tIns="0" rIns="0" bIns="0" rtlCol="0">
            <a:spAutoFit/>
          </a:bodyPr>
          <a:lstStyle/>
          <a:p>
            <a:pPr marL="38100">
              <a:lnSpc>
                <a:spcPts val="675"/>
              </a:lnSpc>
            </a:pPr>
            <a:fld id="{81D60167-4931-47E6-BA6A-407CBD079E47}" type="slidenum">
              <a:rPr spc="-25" dirty="0"/>
              <a:t>6</a:t>
            </a:fld>
            <a:r>
              <a:rPr spc="-60" dirty="0"/>
              <a:t> </a:t>
            </a:r>
            <a:r>
              <a:rPr spc="150" dirty="0"/>
              <a:t>/</a:t>
            </a:r>
            <a:r>
              <a:rPr spc="-55" dirty="0"/>
              <a:t> </a:t>
            </a:r>
            <a:r>
              <a:rPr spc="-25" dirty="0"/>
              <a:t>69</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10766" y="792"/>
            <a:ext cx="438784" cy="116839"/>
          </a:xfrm>
          <a:prstGeom prst="rect">
            <a:avLst/>
          </a:prstGeom>
        </p:spPr>
        <p:txBody>
          <a:bodyPr vert="horz" wrap="square" lIns="0" tIns="12065" rIns="0" bIns="0" rtlCol="0">
            <a:spAutoFit/>
          </a:bodyPr>
          <a:lstStyle/>
          <a:p>
            <a:pPr marL="12700">
              <a:lnSpc>
                <a:spcPct val="100000"/>
              </a:lnSpc>
              <a:spcBef>
                <a:spcPts val="95"/>
              </a:spcBef>
            </a:pPr>
            <a:r>
              <a:rPr sz="600" spc="-10" dirty="0">
                <a:solidFill>
                  <a:srgbClr val="F2F2F2"/>
                </a:solidFill>
                <a:latin typeface="Arial"/>
                <a:cs typeface="Arial"/>
              </a:rPr>
              <a:t>Architecture</a:t>
            </a:r>
            <a:endParaRPr sz="600">
              <a:latin typeface="Arial"/>
              <a:cs typeface="Arial"/>
            </a:endParaRPr>
          </a:p>
        </p:txBody>
      </p:sp>
      <p:sp>
        <p:nvSpPr>
          <p:cNvPr id="3" name="object 3"/>
          <p:cNvSpPr/>
          <p:nvPr/>
        </p:nvSpPr>
        <p:spPr>
          <a:xfrm>
            <a:off x="2304008" y="0"/>
            <a:ext cx="2293620" cy="140335"/>
          </a:xfrm>
          <a:custGeom>
            <a:avLst/>
            <a:gdLst/>
            <a:ahLst/>
            <a:cxnLst/>
            <a:rect l="l" t="t" r="r" b="b"/>
            <a:pathLst>
              <a:path w="2293620" h="140335">
                <a:moveTo>
                  <a:pt x="2293391" y="139992"/>
                </a:moveTo>
                <a:lnTo>
                  <a:pt x="0" y="139992"/>
                </a:lnTo>
                <a:lnTo>
                  <a:pt x="0" y="0"/>
                </a:lnTo>
                <a:lnTo>
                  <a:pt x="2293391" y="0"/>
                </a:lnTo>
                <a:lnTo>
                  <a:pt x="2293391" y="139992"/>
                </a:lnTo>
                <a:close/>
              </a:path>
            </a:pathLst>
          </a:custGeom>
          <a:solidFill>
            <a:srgbClr val="D8D8D8"/>
          </a:solidFill>
        </p:spPr>
        <p:txBody>
          <a:bodyPr wrap="square" lIns="0" tIns="0" rIns="0" bIns="0" rtlCol="0"/>
          <a:lstStyle/>
          <a:p>
            <a:endParaRPr/>
          </a:p>
        </p:txBody>
      </p:sp>
      <p:sp>
        <p:nvSpPr>
          <p:cNvPr id="4" name="object 4"/>
          <p:cNvSpPr txBox="1"/>
          <p:nvPr/>
        </p:nvSpPr>
        <p:spPr>
          <a:xfrm>
            <a:off x="2358783" y="792"/>
            <a:ext cx="71564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3D003D"/>
                </a:solidFill>
                <a:latin typeface="Arial"/>
                <a:cs typeface="Arial"/>
              </a:rPr>
              <a:t>Possible</a:t>
            </a:r>
            <a:r>
              <a:rPr sz="600" spc="20" dirty="0">
                <a:solidFill>
                  <a:srgbClr val="3D003D"/>
                </a:solidFill>
                <a:latin typeface="Arial"/>
                <a:cs typeface="Arial"/>
              </a:rPr>
              <a:t> </a:t>
            </a:r>
            <a:r>
              <a:rPr sz="600" spc="-10" dirty="0">
                <a:solidFill>
                  <a:srgbClr val="3D003D"/>
                </a:solidFill>
                <a:latin typeface="Arial"/>
                <a:cs typeface="Arial"/>
              </a:rPr>
              <a:t>architecture</a:t>
            </a:r>
            <a:endParaRPr sz="600">
              <a:latin typeface="Arial"/>
              <a:cs typeface="Arial"/>
            </a:endParaRPr>
          </a:p>
        </p:txBody>
      </p:sp>
      <p:sp>
        <p:nvSpPr>
          <p:cNvPr id="5" name="object 5"/>
          <p:cNvSpPr/>
          <p:nvPr/>
        </p:nvSpPr>
        <p:spPr>
          <a:xfrm>
            <a:off x="0" y="139992"/>
            <a:ext cx="4597400" cy="350520"/>
          </a:xfrm>
          <a:custGeom>
            <a:avLst/>
            <a:gdLst/>
            <a:ahLst/>
            <a:cxnLst/>
            <a:rect l="l" t="t" r="r" b="b"/>
            <a:pathLst>
              <a:path w="4597400" h="350520">
                <a:moveTo>
                  <a:pt x="0" y="0"/>
                </a:moveTo>
                <a:lnTo>
                  <a:pt x="4597400" y="0"/>
                </a:lnTo>
                <a:lnTo>
                  <a:pt x="4597400" y="350138"/>
                </a:lnTo>
                <a:lnTo>
                  <a:pt x="0" y="350138"/>
                </a:lnTo>
                <a:lnTo>
                  <a:pt x="0" y="0"/>
                </a:lnTo>
                <a:close/>
              </a:path>
            </a:pathLst>
          </a:custGeom>
          <a:solidFill>
            <a:srgbClr val="F2F2F2"/>
          </a:solidFill>
        </p:spPr>
        <p:txBody>
          <a:bodyPr wrap="square" lIns="0" tIns="0" rIns="0" bIns="0" rtlCol="0"/>
          <a:lstStyle/>
          <a:p>
            <a:endParaRPr/>
          </a:p>
        </p:txBody>
      </p:sp>
      <p:sp>
        <p:nvSpPr>
          <p:cNvPr id="6" name="object 6"/>
          <p:cNvSpPr txBox="1"/>
          <p:nvPr/>
        </p:nvSpPr>
        <p:spPr>
          <a:xfrm>
            <a:off x="95300" y="199895"/>
            <a:ext cx="1715466" cy="232756"/>
          </a:xfrm>
          <a:prstGeom prst="rect">
            <a:avLst/>
          </a:prstGeom>
        </p:spPr>
        <p:txBody>
          <a:bodyPr vert="horz" wrap="square" lIns="0" tIns="17145" rIns="0" bIns="0" rtlCol="0">
            <a:spAutoFit/>
          </a:bodyPr>
          <a:lstStyle/>
          <a:p>
            <a:pPr marL="12700">
              <a:lnSpc>
                <a:spcPct val="100000"/>
              </a:lnSpc>
              <a:spcBef>
                <a:spcPts val="135"/>
              </a:spcBef>
            </a:pPr>
            <a:r>
              <a:rPr lang="el-GR" sz="1400" dirty="0">
                <a:solidFill>
                  <a:srgbClr val="650065"/>
                </a:solidFill>
                <a:latin typeface="Tahoma"/>
                <a:cs typeface="Tahoma"/>
              </a:rPr>
              <a:t>Γιατί </a:t>
            </a:r>
            <a:r>
              <a:rPr lang="en-GB" sz="1400" dirty="0" err="1">
                <a:solidFill>
                  <a:srgbClr val="650065"/>
                </a:solidFill>
                <a:latin typeface="Tahoma"/>
                <a:cs typeface="Tahoma"/>
              </a:rPr>
              <a:t>tuProlog</a:t>
            </a:r>
            <a:r>
              <a:rPr lang="en-GB" sz="1400" dirty="0">
                <a:solidFill>
                  <a:srgbClr val="650065"/>
                </a:solidFill>
                <a:latin typeface="Tahoma"/>
                <a:cs typeface="Tahoma"/>
              </a:rPr>
              <a:t>;</a:t>
            </a:r>
            <a:endParaRPr sz="1400" dirty="0">
              <a:latin typeface="Tahoma"/>
              <a:cs typeface="Tahoma"/>
            </a:endParaRPr>
          </a:p>
        </p:txBody>
      </p:sp>
      <p:pic>
        <p:nvPicPr>
          <p:cNvPr id="7" name="object 7"/>
          <p:cNvPicPr/>
          <p:nvPr/>
        </p:nvPicPr>
        <p:blipFill>
          <a:blip r:embed="rId2" cstate="print"/>
          <a:stretch>
            <a:fillRect/>
          </a:stretch>
        </p:blipFill>
        <p:spPr>
          <a:xfrm>
            <a:off x="281089" y="1316317"/>
            <a:ext cx="65278" cy="65150"/>
          </a:xfrm>
          <a:prstGeom prst="rect">
            <a:avLst/>
          </a:prstGeom>
        </p:spPr>
      </p:pic>
      <p:pic>
        <p:nvPicPr>
          <p:cNvPr id="8" name="object 8"/>
          <p:cNvPicPr/>
          <p:nvPr/>
        </p:nvPicPr>
        <p:blipFill>
          <a:blip r:embed="rId3" cstate="print"/>
          <a:stretch>
            <a:fillRect/>
          </a:stretch>
        </p:blipFill>
        <p:spPr>
          <a:xfrm>
            <a:off x="570852" y="1657858"/>
            <a:ext cx="52590" cy="52577"/>
          </a:xfrm>
          <a:prstGeom prst="rect">
            <a:avLst/>
          </a:prstGeom>
        </p:spPr>
      </p:pic>
      <p:pic>
        <p:nvPicPr>
          <p:cNvPr id="9" name="object 9"/>
          <p:cNvPicPr/>
          <p:nvPr/>
        </p:nvPicPr>
        <p:blipFill>
          <a:blip r:embed="rId4" cstate="print"/>
          <a:stretch>
            <a:fillRect/>
          </a:stretch>
        </p:blipFill>
        <p:spPr>
          <a:xfrm>
            <a:off x="570852" y="1961515"/>
            <a:ext cx="52590" cy="52578"/>
          </a:xfrm>
          <a:prstGeom prst="rect">
            <a:avLst/>
          </a:prstGeom>
        </p:spPr>
      </p:pic>
      <p:sp>
        <p:nvSpPr>
          <p:cNvPr id="10" name="object 10"/>
          <p:cNvSpPr txBox="1"/>
          <p:nvPr/>
        </p:nvSpPr>
        <p:spPr>
          <a:xfrm>
            <a:off x="402932" y="1232762"/>
            <a:ext cx="4046854" cy="1199045"/>
          </a:xfrm>
          <a:prstGeom prst="rect">
            <a:avLst/>
          </a:prstGeom>
        </p:spPr>
        <p:txBody>
          <a:bodyPr vert="horz" wrap="square" lIns="0" tIns="29209" rIns="0" bIns="0" rtlCol="0">
            <a:spAutoFit/>
          </a:bodyPr>
          <a:lstStyle/>
          <a:p>
            <a:pPr marL="12700" marR="19685">
              <a:lnSpc>
                <a:spcPts val="1200"/>
              </a:lnSpc>
              <a:spcBef>
                <a:spcPts val="229"/>
              </a:spcBef>
            </a:pPr>
            <a:r>
              <a:rPr lang="el-GR" sz="1100" dirty="0">
                <a:solidFill>
                  <a:srgbClr val="0A000A"/>
                </a:solidFill>
                <a:latin typeface="Tahoma"/>
                <a:cs typeface="Tahoma"/>
              </a:rPr>
              <a:t>καθιστά διαθέσιμες δύο διαφορετικές, συμπληρωματικές τεχνολογίες για τη δημιουργία περιληπτικών MAS</a:t>
            </a:r>
            <a:endParaRPr sz="1100" dirty="0">
              <a:latin typeface="Tahoma"/>
              <a:cs typeface="Tahoma"/>
            </a:endParaRPr>
          </a:p>
          <a:p>
            <a:pPr marL="289560" marR="151765">
              <a:lnSpc>
                <a:spcPct val="100000"/>
              </a:lnSpc>
              <a:spcBef>
                <a:spcPts val="150"/>
              </a:spcBef>
            </a:pPr>
            <a:r>
              <a:rPr lang="el-GR" sz="1000" dirty="0" err="1">
                <a:solidFill>
                  <a:srgbClr val="0A000A"/>
                </a:solidFill>
                <a:latin typeface="Tahoma"/>
                <a:cs typeface="Tahoma"/>
              </a:rPr>
              <a:t>Kotlin</a:t>
            </a:r>
            <a:r>
              <a:rPr lang="el-GR" sz="1000" dirty="0">
                <a:solidFill>
                  <a:srgbClr val="0A000A"/>
                </a:solidFill>
                <a:latin typeface="Tahoma"/>
                <a:cs typeface="Tahoma"/>
              </a:rPr>
              <a:t>/</a:t>
            </a:r>
            <a:r>
              <a:rPr lang="el-GR" sz="1000" dirty="0" err="1">
                <a:solidFill>
                  <a:srgbClr val="0A000A"/>
                </a:solidFill>
                <a:latin typeface="Tahoma"/>
                <a:cs typeface="Tahoma"/>
              </a:rPr>
              <a:t>Java</a:t>
            </a:r>
            <a:r>
              <a:rPr lang="el-GR" sz="1000" dirty="0">
                <a:solidFill>
                  <a:srgbClr val="0A000A"/>
                </a:solidFill>
                <a:latin typeface="Tahoma"/>
                <a:cs typeface="Tahoma"/>
              </a:rPr>
              <a:t>, για την υλοποίηση ντετερμινιστικών, αντικειμενοστραφών τμημάτων μιας περιγραφής</a:t>
            </a:r>
            <a:endParaRPr sz="1000" dirty="0">
              <a:latin typeface="Tahoma"/>
              <a:cs typeface="Tahoma"/>
            </a:endParaRPr>
          </a:p>
          <a:p>
            <a:pPr marL="289560">
              <a:lnSpc>
                <a:spcPts val="1190"/>
              </a:lnSpc>
            </a:pPr>
            <a:r>
              <a:rPr lang="el-GR" sz="1000" spc="-10" dirty="0" err="1">
                <a:solidFill>
                  <a:srgbClr val="0A000A"/>
                </a:solidFill>
                <a:latin typeface="Tahoma"/>
                <a:cs typeface="Tahoma"/>
              </a:rPr>
              <a:t>Prolog</a:t>
            </a:r>
            <a:r>
              <a:rPr lang="el-GR" sz="1000" spc="-10" dirty="0">
                <a:solidFill>
                  <a:srgbClr val="0A000A"/>
                </a:solidFill>
                <a:latin typeface="Tahoma"/>
                <a:cs typeface="Tahoma"/>
              </a:rPr>
              <a:t>, για τη δημιουργία μη ντετερμινιστικών, βασισμένων στη λογική τμημάτων μιας περιγραφής</a:t>
            </a:r>
            <a:endParaRPr sz="1000" dirty="0">
              <a:latin typeface="Tahoma"/>
              <a:cs typeface="Tahoma"/>
            </a:endParaRPr>
          </a:p>
          <a:p>
            <a:pPr marL="12700">
              <a:lnSpc>
                <a:spcPct val="100000"/>
              </a:lnSpc>
              <a:spcBef>
                <a:spcPts val="355"/>
              </a:spcBef>
            </a:pPr>
            <a:r>
              <a:rPr lang="el-GR" sz="1100" spc="-10" dirty="0" err="1">
                <a:solidFill>
                  <a:srgbClr val="0A000A"/>
                </a:solidFill>
                <a:latin typeface="Tahoma"/>
                <a:cs typeface="Tahoma"/>
              </a:rPr>
              <a:t>Prolog</a:t>
            </a:r>
            <a:r>
              <a:rPr lang="el-GR" sz="1100" spc="-10" dirty="0">
                <a:solidFill>
                  <a:srgbClr val="0A000A"/>
                </a:solidFill>
                <a:latin typeface="Tahoma"/>
                <a:cs typeface="Tahoma"/>
              </a:rPr>
              <a:t> ως γλώσσα έναντι </a:t>
            </a:r>
            <a:r>
              <a:rPr lang="el-GR" sz="1100" spc="-10" dirty="0" err="1">
                <a:solidFill>
                  <a:srgbClr val="0A000A"/>
                </a:solidFill>
                <a:latin typeface="Tahoma"/>
                <a:cs typeface="Tahoma"/>
              </a:rPr>
              <a:t>Java</a:t>
            </a:r>
            <a:r>
              <a:rPr lang="el-GR" sz="1100" spc="-10" dirty="0">
                <a:solidFill>
                  <a:srgbClr val="0A000A"/>
                </a:solidFill>
                <a:latin typeface="Tahoma"/>
                <a:cs typeface="Tahoma"/>
              </a:rPr>
              <a:t> ως πλατφόρμα</a:t>
            </a:r>
            <a:endParaRPr sz="1100" dirty="0">
              <a:latin typeface="Tahoma"/>
              <a:cs typeface="Tahoma"/>
            </a:endParaRPr>
          </a:p>
        </p:txBody>
      </p:sp>
      <p:pic>
        <p:nvPicPr>
          <p:cNvPr id="11" name="object 11"/>
          <p:cNvPicPr/>
          <p:nvPr/>
        </p:nvPicPr>
        <p:blipFill>
          <a:blip r:embed="rId5" cstate="print"/>
          <a:stretch>
            <a:fillRect/>
          </a:stretch>
        </p:blipFill>
        <p:spPr>
          <a:xfrm>
            <a:off x="281089" y="2158860"/>
            <a:ext cx="65278" cy="65278"/>
          </a:xfrm>
          <a:prstGeom prst="rect">
            <a:avLst/>
          </a:prstGeom>
        </p:spPr>
      </p:pic>
      <p:grpSp>
        <p:nvGrpSpPr>
          <p:cNvPr id="12" name="object 12"/>
          <p:cNvGrpSpPr/>
          <p:nvPr/>
        </p:nvGrpSpPr>
        <p:grpSpPr>
          <a:xfrm>
            <a:off x="0" y="3346348"/>
            <a:ext cx="4597400" cy="109855"/>
            <a:chOff x="0" y="3346348"/>
            <a:chExt cx="4597400" cy="109855"/>
          </a:xfrm>
        </p:grpSpPr>
        <p:sp>
          <p:nvSpPr>
            <p:cNvPr id="13" name="object 13"/>
            <p:cNvSpPr/>
            <p:nvPr/>
          </p:nvSpPr>
          <p:spPr>
            <a:xfrm>
              <a:off x="0" y="3346348"/>
              <a:ext cx="1536065" cy="109855"/>
            </a:xfrm>
            <a:custGeom>
              <a:avLst/>
              <a:gdLst/>
              <a:ahLst/>
              <a:cxnLst/>
              <a:rect l="l" t="t" r="r" b="b"/>
              <a:pathLst>
                <a:path w="1536065" h="109854">
                  <a:moveTo>
                    <a:pt x="1535950" y="109639"/>
                  </a:moveTo>
                  <a:lnTo>
                    <a:pt x="0" y="109639"/>
                  </a:lnTo>
                  <a:lnTo>
                    <a:pt x="0" y="0"/>
                  </a:lnTo>
                  <a:lnTo>
                    <a:pt x="1535950" y="0"/>
                  </a:lnTo>
                  <a:lnTo>
                    <a:pt x="1535950" y="109639"/>
                  </a:lnTo>
                  <a:close/>
                </a:path>
              </a:pathLst>
            </a:custGeom>
            <a:solidFill>
              <a:srgbClr val="510051"/>
            </a:solidFill>
          </p:spPr>
          <p:txBody>
            <a:bodyPr wrap="square" lIns="0" tIns="0" rIns="0" bIns="0" rtlCol="0"/>
            <a:lstStyle/>
            <a:p>
              <a:endParaRPr/>
            </a:p>
          </p:txBody>
        </p:sp>
        <p:sp>
          <p:nvSpPr>
            <p:cNvPr id="14" name="object 14"/>
            <p:cNvSpPr/>
            <p:nvPr/>
          </p:nvSpPr>
          <p:spPr>
            <a:xfrm>
              <a:off x="1535950" y="3346348"/>
              <a:ext cx="1536065" cy="109855"/>
            </a:xfrm>
            <a:custGeom>
              <a:avLst/>
              <a:gdLst/>
              <a:ahLst/>
              <a:cxnLst/>
              <a:rect l="l" t="t" r="r" b="b"/>
              <a:pathLst>
                <a:path w="1536064" h="109854">
                  <a:moveTo>
                    <a:pt x="1536001" y="109639"/>
                  </a:moveTo>
                  <a:lnTo>
                    <a:pt x="0" y="109639"/>
                  </a:lnTo>
                  <a:lnTo>
                    <a:pt x="0" y="0"/>
                  </a:lnTo>
                  <a:lnTo>
                    <a:pt x="1536001" y="0"/>
                  </a:lnTo>
                  <a:lnTo>
                    <a:pt x="1536001" y="109639"/>
                  </a:lnTo>
                  <a:close/>
                </a:path>
              </a:pathLst>
            </a:custGeom>
            <a:solidFill>
              <a:srgbClr val="EBEBEB"/>
            </a:solidFill>
          </p:spPr>
          <p:txBody>
            <a:bodyPr wrap="square" lIns="0" tIns="0" rIns="0" bIns="0" rtlCol="0"/>
            <a:lstStyle/>
            <a:p>
              <a:endParaRPr/>
            </a:p>
          </p:txBody>
        </p:sp>
        <p:sp>
          <p:nvSpPr>
            <p:cNvPr id="15" name="object 15"/>
            <p:cNvSpPr/>
            <p:nvPr/>
          </p:nvSpPr>
          <p:spPr>
            <a:xfrm>
              <a:off x="3071964" y="3346348"/>
              <a:ext cx="1525905" cy="108585"/>
            </a:xfrm>
            <a:custGeom>
              <a:avLst/>
              <a:gdLst/>
              <a:ahLst/>
              <a:cxnLst/>
              <a:rect l="l" t="t" r="r" b="b"/>
              <a:pathLst>
                <a:path w="1525904" h="108585">
                  <a:moveTo>
                    <a:pt x="0" y="0"/>
                  </a:moveTo>
                  <a:lnTo>
                    <a:pt x="1525435" y="0"/>
                  </a:lnTo>
                  <a:lnTo>
                    <a:pt x="1525435" y="108051"/>
                  </a:lnTo>
                  <a:lnTo>
                    <a:pt x="0" y="108051"/>
                  </a:lnTo>
                  <a:lnTo>
                    <a:pt x="0" y="0"/>
                  </a:lnTo>
                  <a:close/>
                </a:path>
              </a:pathLst>
            </a:custGeom>
            <a:solidFill>
              <a:srgbClr val="D8D8D8"/>
            </a:solidFill>
          </p:spPr>
          <p:txBody>
            <a:bodyPr wrap="square" lIns="0" tIns="0" rIns="0" bIns="0" rtlCol="0"/>
            <a:lstStyle/>
            <a:p>
              <a:endParaRPr/>
            </a:p>
          </p:txBody>
        </p:sp>
      </p:grpSp>
      <p:sp>
        <p:nvSpPr>
          <p:cNvPr id="16" name="object 16"/>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dirty="0"/>
              <a:t>Calegari</a:t>
            </a:r>
            <a:r>
              <a:rPr spc="170" dirty="0"/>
              <a:t> </a:t>
            </a:r>
            <a:r>
              <a:rPr spc="-20" dirty="0"/>
              <a:t>(Universit`a</a:t>
            </a:r>
            <a:r>
              <a:rPr spc="5" dirty="0"/>
              <a:t> </a:t>
            </a:r>
            <a:r>
              <a:rPr spc="-10" dirty="0"/>
              <a:t>Bologna)</a:t>
            </a:r>
          </a:p>
        </p:txBody>
      </p:sp>
      <p:sp>
        <p:nvSpPr>
          <p:cNvPr id="17" name="object 17"/>
          <p:cNvSpPr txBox="1"/>
          <p:nvPr/>
        </p:nvSpPr>
        <p:spPr>
          <a:xfrm>
            <a:off x="2053069" y="3351784"/>
            <a:ext cx="502284" cy="102235"/>
          </a:xfrm>
          <a:prstGeom prst="rect">
            <a:avLst/>
          </a:prstGeom>
        </p:spPr>
        <p:txBody>
          <a:bodyPr vert="horz" wrap="square" lIns="0" tIns="0" rIns="0" bIns="0" rtlCol="0">
            <a:spAutoFit/>
          </a:bodyPr>
          <a:lstStyle/>
          <a:p>
            <a:pPr marL="12700">
              <a:lnSpc>
                <a:spcPts val="675"/>
              </a:lnSpc>
            </a:pPr>
            <a:r>
              <a:rPr sz="600" dirty="0">
                <a:solidFill>
                  <a:srgbClr val="470047"/>
                </a:solidFill>
                <a:latin typeface="Arial"/>
                <a:cs typeface="Arial"/>
              </a:rPr>
              <a:t>Ethics and</a:t>
            </a:r>
            <a:r>
              <a:rPr sz="600" spc="5" dirty="0">
                <a:solidFill>
                  <a:srgbClr val="470047"/>
                </a:solidFill>
                <a:latin typeface="Arial"/>
                <a:cs typeface="Arial"/>
              </a:rPr>
              <a:t> </a:t>
            </a:r>
            <a:r>
              <a:rPr sz="600" spc="-25" dirty="0">
                <a:solidFill>
                  <a:srgbClr val="470047"/>
                </a:solidFill>
                <a:latin typeface="Arial"/>
                <a:cs typeface="Arial"/>
              </a:rPr>
              <a:t>LP</a:t>
            </a:r>
            <a:endParaRPr sz="600">
              <a:latin typeface="Arial"/>
              <a:cs typeface="Arial"/>
            </a:endParaRPr>
          </a:p>
        </p:txBody>
      </p:sp>
      <p:sp>
        <p:nvSpPr>
          <p:cNvPr id="18" name="object 18"/>
          <p:cNvSpPr txBox="1">
            <a:spLocks noGrp="1"/>
          </p:cNvSpPr>
          <p:nvPr>
            <p:ph type="ftr" sz="quarter" idx="5"/>
          </p:nvPr>
        </p:nvSpPr>
        <p:spPr>
          <a:prstGeom prst="rect">
            <a:avLst/>
          </a:prstGeom>
        </p:spPr>
        <p:txBody>
          <a:bodyPr vert="horz" wrap="square" lIns="0" tIns="0" rIns="0" bIns="0" rtlCol="0">
            <a:spAutoFit/>
          </a:bodyPr>
          <a:lstStyle/>
          <a:p>
            <a:pPr marL="12700">
              <a:lnSpc>
                <a:spcPts val="675"/>
              </a:lnSpc>
            </a:pPr>
            <a:r>
              <a:rPr dirty="0"/>
              <a:t>A.Y.</a:t>
            </a:r>
            <a:r>
              <a:rPr spc="100" dirty="0"/>
              <a:t> </a:t>
            </a:r>
            <a:r>
              <a:rPr spc="-10" dirty="0"/>
              <a:t>2020/2021</a:t>
            </a:r>
          </a:p>
        </p:txBody>
      </p:sp>
      <p:sp>
        <p:nvSpPr>
          <p:cNvPr id="19" name="object 19"/>
          <p:cNvSpPr txBox="1"/>
          <p:nvPr/>
        </p:nvSpPr>
        <p:spPr>
          <a:xfrm>
            <a:off x="4299159" y="3351784"/>
            <a:ext cx="254000" cy="102235"/>
          </a:xfrm>
          <a:prstGeom prst="rect">
            <a:avLst/>
          </a:prstGeom>
        </p:spPr>
        <p:txBody>
          <a:bodyPr vert="horz" wrap="square" lIns="0" tIns="0" rIns="0" bIns="0" rtlCol="0">
            <a:spAutoFit/>
          </a:bodyPr>
          <a:lstStyle/>
          <a:p>
            <a:pPr marL="12700">
              <a:lnSpc>
                <a:spcPts val="675"/>
              </a:lnSpc>
            </a:pPr>
            <a:r>
              <a:rPr sz="600" spc="-25" dirty="0">
                <a:solidFill>
                  <a:srgbClr val="3D003D"/>
                </a:solidFill>
                <a:latin typeface="Arial"/>
                <a:cs typeface="Arial"/>
              </a:rPr>
              <a:t>59</a:t>
            </a:r>
            <a:r>
              <a:rPr sz="600" spc="-60" dirty="0">
                <a:solidFill>
                  <a:srgbClr val="3D003D"/>
                </a:solidFill>
                <a:latin typeface="Arial"/>
                <a:cs typeface="Arial"/>
              </a:rPr>
              <a:t> </a:t>
            </a:r>
            <a:r>
              <a:rPr sz="600" spc="150" dirty="0">
                <a:solidFill>
                  <a:srgbClr val="3D003D"/>
                </a:solidFill>
                <a:latin typeface="Arial"/>
                <a:cs typeface="Arial"/>
              </a:rPr>
              <a:t>/</a:t>
            </a:r>
            <a:r>
              <a:rPr sz="600" spc="-55" dirty="0">
                <a:solidFill>
                  <a:srgbClr val="3D003D"/>
                </a:solidFill>
                <a:latin typeface="Arial"/>
                <a:cs typeface="Arial"/>
              </a:rPr>
              <a:t> </a:t>
            </a:r>
            <a:r>
              <a:rPr sz="600" spc="-25" dirty="0">
                <a:solidFill>
                  <a:srgbClr val="3D003D"/>
                </a:solidFill>
                <a:latin typeface="Arial"/>
                <a:cs typeface="Arial"/>
              </a:rPr>
              <a:t>69</a:t>
            </a:r>
            <a:endParaRPr sz="600">
              <a:latin typeface="Arial"/>
              <a:cs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74837" y="792"/>
            <a:ext cx="374650"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F2F2F2"/>
                </a:solidFill>
                <a:latin typeface="Arial"/>
                <a:cs typeface="Arial"/>
              </a:rPr>
              <a:t>Discussion</a:t>
            </a:r>
            <a:endParaRPr sz="600">
              <a:latin typeface="Arial"/>
              <a:cs typeface="Arial"/>
            </a:endParaRPr>
          </a:p>
        </p:txBody>
      </p:sp>
      <p:grpSp>
        <p:nvGrpSpPr>
          <p:cNvPr id="3" name="object 3"/>
          <p:cNvGrpSpPr/>
          <p:nvPr/>
        </p:nvGrpSpPr>
        <p:grpSpPr>
          <a:xfrm>
            <a:off x="0" y="0"/>
            <a:ext cx="4597400" cy="490220"/>
            <a:chOff x="0" y="0"/>
            <a:chExt cx="4597400" cy="490220"/>
          </a:xfrm>
        </p:grpSpPr>
        <p:sp>
          <p:nvSpPr>
            <p:cNvPr id="4" name="object 4"/>
            <p:cNvSpPr/>
            <p:nvPr/>
          </p:nvSpPr>
          <p:spPr>
            <a:xfrm>
              <a:off x="2304008" y="0"/>
              <a:ext cx="2293620" cy="140335"/>
            </a:xfrm>
            <a:custGeom>
              <a:avLst/>
              <a:gdLst/>
              <a:ahLst/>
              <a:cxnLst/>
              <a:rect l="l" t="t" r="r" b="b"/>
              <a:pathLst>
                <a:path w="2293620" h="140335">
                  <a:moveTo>
                    <a:pt x="2293391" y="139992"/>
                  </a:moveTo>
                  <a:lnTo>
                    <a:pt x="0" y="139992"/>
                  </a:lnTo>
                  <a:lnTo>
                    <a:pt x="0" y="0"/>
                  </a:lnTo>
                  <a:lnTo>
                    <a:pt x="2293391" y="0"/>
                  </a:lnTo>
                  <a:lnTo>
                    <a:pt x="2293391" y="139992"/>
                  </a:lnTo>
                  <a:close/>
                </a:path>
              </a:pathLst>
            </a:custGeom>
            <a:solidFill>
              <a:srgbClr val="D8D8D8"/>
            </a:solidFill>
          </p:spPr>
          <p:txBody>
            <a:bodyPr wrap="square" lIns="0" tIns="0" rIns="0" bIns="0" rtlCol="0"/>
            <a:lstStyle/>
            <a:p>
              <a:endParaRPr/>
            </a:p>
          </p:txBody>
        </p:sp>
        <p:sp>
          <p:nvSpPr>
            <p:cNvPr id="5" name="object 5"/>
            <p:cNvSpPr/>
            <p:nvPr/>
          </p:nvSpPr>
          <p:spPr>
            <a:xfrm>
              <a:off x="0" y="139992"/>
              <a:ext cx="4597400" cy="350520"/>
            </a:xfrm>
            <a:custGeom>
              <a:avLst/>
              <a:gdLst/>
              <a:ahLst/>
              <a:cxnLst/>
              <a:rect l="l" t="t" r="r" b="b"/>
              <a:pathLst>
                <a:path w="4597400" h="350520">
                  <a:moveTo>
                    <a:pt x="0" y="0"/>
                  </a:moveTo>
                  <a:lnTo>
                    <a:pt x="4597400" y="0"/>
                  </a:lnTo>
                  <a:lnTo>
                    <a:pt x="4597400" y="350138"/>
                  </a:lnTo>
                  <a:lnTo>
                    <a:pt x="0" y="350138"/>
                  </a:lnTo>
                  <a:lnTo>
                    <a:pt x="0" y="0"/>
                  </a:lnTo>
                  <a:close/>
                </a:path>
              </a:pathLst>
            </a:custGeom>
            <a:solidFill>
              <a:srgbClr val="F2F2F2"/>
            </a:solidFill>
          </p:spPr>
          <p:txBody>
            <a:bodyPr wrap="square" lIns="0" tIns="0" rIns="0" bIns="0" rtlCol="0"/>
            <a:lstStyle/>
            <a:p>
              <a:endParaRPr/>
            </a:p>
          </p:txBody>
        </p:sp>
      </p:grpSp>
      <p:sp>
        <p:nvSpPr>
          <p:cNvPr id="6" name="object 6"/>
          <p:cNvSpPr txBox="1">
            <a:spLocks noGrp="1"/>
          </p:cNvSpPr>
          <p:nvPr>
            <p:ph type="title"/>
          </p:nvPr>
        </p:nvSpPr>
        <p:spPr>
          <a:xfrm>
            <a:off x="95300" y="199895"/>
            <a:ext cx="4235450" cy="232756"/>
          </a:xfrm>
          <a:prstGeom prst="rect">
            <a:avLst/>
          </a:prstGeom>
        </p:spPr>
        <p:txBody>
          <a:bodyPr vert="horz" wrap="square" lIns="0" tIns="17145" rIns="0" bIns="0" rtlCol="0">
            <a:spAutoFit/>
          </a:bodyPr>
          <a:lstStyle/>
          <a:p>
            <a:pPr marL="12700">
              <a:lnSpc>
                <a:spcPct val="100000"/>
              </a:lnSpc>
              <a:spcBef>
                <a:spcPts val="135"/>
              </a:spcBef>
            </a:pPr>
            <a:r>
              <a:rPr lang="el-GR" dirty="0"/>
              <a:t>Ακολουθεί</a:t>
            </a:r>
            <a:r>
              <a:rPr spc="-35" dirty="0"/>
              <a:t>.</a:t>
            </a:r>
            <a:r>
              <a:rPr spc="-204" dirty="0"/>
              <a:t> </a:t>
            </a:r>
            <a:r>
              <a:rPr spc="-45" dirty="0"/>
              <a:t>.</a:t>
            </a:r>
            <a:r>
              <a:rPr spc="-204" dirty="0"/>
              <a:t> </a:t>
            </a:r>
            <a:r>
              <a:rPr spc="-50" dirty="0"/>
              <a:t>.</a:t>
            </a:r>
          </a:p>
        </p:txBody>
      </p:sp>
      <p:pic>
        <p:nvPicPr>
          <p:cNvPr id="7" name="object 7"/>
          <p:cNvPicPr/>
          <p:nvPr/>
        </p:nvPicPr>
        <p:blipFill>
          <a:blip r:embed="rId2" cstate="print"/>
          <a:stretch>
            <a:fillRect/>
          </a:stretch>
        </p:blipFill>
        <p:spPr>
          <a:xfrm>
            <a:off x="89293" y="764057"/>
            <a:ext cx="160083" cy="160007"/>
          </a:xfrm>
          <a:prstGeom prst="rect">
            <a:avLst/>
          </a:prstGeom>
        </p:spPr>
      </p:pic>
      <p:sp>
        <p:nvSpPr>
          <p:cNvPr id="8" name="object 8"/>
          <p:cNvSpPr txBox="1"/>
          <p:nvPr/>
        </p:nvSpPr>
        <p:spPr>
          <a:xfrm>
            <a:off x="129743" y="763294"/>
            <a:ext cx="79375" cy="147320"/>
          </a:xfrm>
          <a:prstGeom prst="rect">
            <a:avLst/>
          </a:prstGeom>
        </p:spPr>
        <p:txBody>
          <a:bodyPr vert="horz" wrap="square" lIns="0" tIns="12065" rIns="0" bIns="0" rtlCol="0">
            <a:spAutoFit/>
          </a:bodyPr>
          <a:lstStyle/>
          <a:p>
            <a:pPr marL="12700">
              <a:lnSpc>
                <a:spcPct val="100000"/>
              </a:lnSpc>
              <a:spcBef>
                <a:spcPts val="95"/>
              </a:spcBef>
            </a:pPr>
            <a:r>
              <a:rPr sz="800" spc="-25" dirty="0">
                <a:solidFill>
                  <a:srgbClr val="FEFDFB"/>
                </a:solidFill>
                <a:latin typeface="Arial"/>
                <a:cs typeface="Arial"/>
              </a:rPr>
              <a:t>1</a:t>
            </a:r>
            <a:endParaRPr sz="800">
              <a:latin typeface="Arial"/>
              <a:cs typeface="Arial"/>
            </a:endParaRPr>
          </a:p>
        </p:txBody>
      </p:sp>
      <p:sp>
        <p:nvSpPr>
          <p:cNvPr id="9" name="object 9"/>
          <p:cNvSpPr txBox="1"/>
          <p:nvPr/>
        </p:nvSpPr>
        <p:spPr>
          <a:xfrm>
            <a:off x="295173" y="735862"/>
            <a:ext cx="480695" cy="191770"/>
          </a:xfrm>
          <a:prstGeom prst="rect">
            <a:avLst/>
          </a:prstGeom>
        </p:spPr>
        <p:txBody>
          <a:bodyPr vert="horz" wrap="square" lIns="0" tIns="11430" rIns="0" bIns="0" rtlCol="0">
            <a:spAutoFit/>
          </a:bodyPr>
          <a:lstStyle/>
          <a:p>
            <a:pPr marL="12700">
              <a:lnSpc>
                <a:spcPct val="100000"/>
              </a:lnSpc>
              <a:spcBef>
                <a:spcPts val="90"/>
              </a:spcBef>
            </a:pPr>
            <a:r>
              <a:rPr sz="1100" spc="-20" dirty="0">
                <a:solidFill>
                  <a:srgbClr val="D4CBD4"/>
                </a:solidFill>
                <a:latin typeface="Tahoma"/>
                <a:cs typeface="Tahoma"/>
              </a:rPr>
              <a:t>Context</a:t>
            </a:r>
            <a:endParaRPr sz="1100">
              <a:latin typeface="Tahoma"/>
              <a:cs typeface="Tahoma"/>
            </a:endParaRPr>
          </a:p>
        </p:txBody>
      </p:sp>
      <p:pic>
        <p:nvPicPr>
          <p:cNvPr id="10" name="object 10"/>
          <p:cNvPicPr/>
          <p:nvPr/>
        </p:nvPicPr>
        <p:blipFill>
          <a:blip r:embed="rId3" cstate="print"/>
          <a:stretch>
            <a:fillRect/>
          </a:stretch>
        </p:blipFill>
        <p:spPr>
          <a:xfrm>
            <a:off x="89293" y="1143914"/>
            <a:ext cx="160083" cy="160007"/>
          </a:xfrm>
          <a:prstGeom prst="rect">
            <a:avLst/>
          </a:prstGeom>
        </p:spPr>
      </p:pic>
      <p:sp>
        <p:nvSpPr>
          <p:cNvPr id="11" name="object 11"/>
          <p:cNvSpPr txBox="1"/>
          <p:nvPr/>
        </p:nvSpPr>
        <p:spPr>
          <a:xfrm>
            <a:off x="129743" y="1143189"/>
            <a:ext cx="79375" cy="147320"/>
          </a:xfrm>
          <a:prstGeom prst="rect">
            <a:avLst/>
          </a:prstGeom>
        </p:spPr>
        <p:txBody>
          <a:bodyPr vert="horz" wrap="square" lIns="0" tIns="12065" rIns="0" bIns="0" rtlCol="0">
            <a:spAutoFit/>
          </a:bodyPr>
          <a:lstStyle/>
          <a:p>
            <a:pPr marL="12700">
              <a:lnSpc>
                <a:spcPct val="100000"/>
              </a:lnSpc>
              <a:spcBef>
                <a:spcPts val="95"/>
              </a:spcBef>
            </a:pPr>
            <a:r>
              <a:rPr sz="800" spc="-25" dirty="0">
                <a:solidFill>
                  <a:srgbClr val="FEFDFB"/>
                </a:solidFill>
                <a:latin typeface="Arial"/>
                <a:cs typeface="Arial"/>
              </a:rPr>
              <a:t>2</a:t>
            </a:r>
            <a:endParaRPr sz="800">
              <a:latin typeface="Arial"/>
              <a:cs typeface="Arial"/>
            </a:endParaRPr>
          </a:p>
        </p:txBody>
      </p:sp>
      <p:sp>
        <p:nvSpPr>
          <p:cNvPr id="12" name="object 12"/>
          <p:cNvSpPr txBox="1"/>
          <p:nvPr/>
        </p:nvSpPr>
        <p:spPr>
          <a:xfrm>
            <a:off x="295173" y="1115757"/>
            <a:ext cx="423545" cy="191770"/>
          </a:xfrm>
          <a:prstGeom prst="rect">
            <a:avLst/>
          </a:prstGeom>
        </p:spPr>
        <p:txBody>
          <a:bodyPr vert="horz" wrap="square" lIns="0" tIns="11430" rIns="0" bIns="0" rtlCol="0">
            <a:spAutoFit/>
          </a:bodyPr>
          <a:lstStyle/>
          <a:p>
            <a:pPr marL="12700">
              <a:lnSpc>
                <a:spcPct val="100000"/>
              </a:lnSpc>
              <a:spcBef>
                <a:spcPts val="90"/>
              </a:spcBef>
            </a:pPr>
            <a:r>
              <a:rPr sz="1100" spc="-30" dirty="0">
                <a:solidFill>
                  <a:srgbClr val="D4CBD4"/>
                </a:solidFill>
                <a:latin typeface="Tahoma"/>
                <a:cs typeface="Tahoma"/>
              </a:rPr>
              <a:t>Agents</a:t>
            </a:r>
            <a:endParaRPr sz="1100">
              <a:latin typeface="Tahoma"/>
              <a:cs typeface="Tahoma"/>
            </a:endParaRPr>
          </a:p>
        </p:txBody>
      </p:sp>
      <p:pic>
        <p:nvPicPr>
          <p:cNvPr id="13" name="object 13"/>
          <p:cNvPicPr/>
          <p:nvPr/>
        </p:nvPicPr>
        <p:blipFill>
          <a:blip r:embed="rId4" cstate="print"/>
          <a:stretch>
            <a:fillRect/>
          </a:stretch>
        </p:blipFill>
        <p:spPr>
          <a:xfrm>
            <a:off x="89293" y="1523822"/>
            <a:ext cx="160083" cy="160007"/>
          </a:xfrm>
          <a:prstGeom prst="rect">
            <a:avLst/>
          </a:prstGeom>
        </p:spPr>
      </p:pic>
      <p:sp>
        <p:nvSpPr>
          <p:cNvPr id="14" name="object 14"/>
          <p:cNvSpPr txBox="1"/>
          <p:nvPr/>
        </p:nvSpPr>
        <p:spPr>
          <a:xfrm>
            <a:off x="129743" y="1523084"/>
            <a:ext cx="79375" cy="147320"/>
          </a:xfrm>
          <a:prstGeom prst="rect">
            <a:avLst/>
          </a:prstGeom>
        </p:spPr>
        <p:txBody>
          <a:bodyPr vert="horz" wrap="square" lIns="0" tIns="12065" rIns="0" bIns="0" rtlCol="0">
            <a:spAutoFit/>
          </a:bodyPr>
          <a:lstStyle/>
          <a:p>
            <a:pPr marL="12700">
              <a:lnSpc>
                <a:spcPct val="100000"/>
              </a:lnSpc>
              <a:spcBef>
                <a:spcPts val="95"/>
              </a:spcBef>
            </a:pPr>
            <a:r>
              <a:rPr sz="800" spc="-25" dirty="0">
                <a:solidFill>
                  <a:srgbClr val="FEFDFB"/>
                </a:solidFill>
                <a:latin typeface="Arial"/>
                <a:cs typeface="Arial"/>
              </a:rPr>
              <a:t>3</a:t>
            </a:r>
            <a:endParaRPr sz="800">
              <a:latin typeface="Arial"/>
              <a:cs typeface="Arial"/>
            </a:endParaRPr>
          </a:p>
        </p:txBody>
      </p:sp>
      <p:sp>
        <p:nvSpPr>
          <p:cNvPr id="15" name="object 15"/>
          <p:cNvSpPr txBox="1"/>
          <p:nvPr/>
        </p:nvSpPr>
        <p:spPr>
          <a:xfrm>
            <a:off x="295173" y="1495652"/>
            <a:ext cx="654050" cy="191770"/>
          </a:xfrm>
          <a:prstGeom prst="rect">
            <a:avLst/>
          </a:prstGeom>
        </p:spPr>
        <p:txBody>
          <a:bodyPr vert="horz" wrap="square" lIns="0" tIns="11430" rIns="0" bIns="0" rtlCol="0">
            <a:spAutoFit/>
          </a:bodyPr>
          <a:lstStyle/>
          <a:p>
            <a:pPr marL="12700">
              <a:lnSpc>
                <a:spcPct val="100000"/>
              </a:lnSpc>
              <a:spcBef>
                <a:spcPts val="90"/>
              </a:spcBef>
            </a:pPr>
            <a:r>
              <a:rPr sz="1100" spc="-10" dirty="0">
                <a:solidFill>
                  <a:srgbClr val="D4CBD4"/>
                </a:solidFill>
                <a:latin typeface="Tahoma"/>
                <a:cs typeface="Tahoma"/>
              </a:rPr>
              <a:t>Motivation</a:t>
            </a:r>
            <a:endParaRPr sz="1100">
              <a:latin typeface="Tahoma"/>
              <a:cs typeface="Tahoma"/>
            </a:endParaRPr>
          </a:p>
        </p:txBody>
      </p:sp>
      <p:pic>
        <p:nvPicPr>
          <p:cNvPr id="16" name="object 16"/>
          <p:cNvPicPr/>
          <p:nvPr/>
        </p:nvPicPr>
        <p:blipFill>
          <a:blip r:embed="rId5" cstate="print"/>
          <a:stretch>
            <a:fillRect/>
          </a:stretch>
        </p:blipFill>
        <p:spPr>
          <a:xfrm>
            <a:off x="89293" y="1903730"/>
            <a:ext cx="160083" cy="160019"/>
          </a:xfrm>
          <a:prstGeom prst="rect">
            <a:avLst/>
          </a:prstGeom>
        </p:spPr>
      </p:pic>
      <p:pic>
        <p:nvPicPr>
          <p:cNvPr id="17" name="object 17"/>
          <p:cNvPicPr/>
          <p:nvPr/>
        </p:nvPicPr>
        <p:blipFill>
          <a:blip r:embed="rId6" cstate="print"/>
          <a:stretch>
            <a:fillRect/>
          </a:stretch>
        </p:blipFill>
        <p:spPr>
          <a:xfrm>
            <a:off x="89293" y="2283586"/>
            <a:ext cx="160083" cy="160019"/>
          </a:xfrm>
          <a:prstGeom prst="rect">
            <a:avLst/>
          </a:prstGeom>
        </p:spPr>
      </p:pic>
      <p:pic>
        <p:nvPicPr>
          <p:cNvPr id="18" name="object 18"/>
          <p:cNvPicPr/>
          <p:nvPr/>
        </p:nvPicPr>
        <p:blipFill>
          <a:blip r:embed="rId7" cstate="print"/>
          <a:stretch>
            <a:fillRect/>
          </a:stretch>
        </p:blipFill>
        <p:spPr>
          <a:xfrm>
            <a:off x="89293" y="2663494"/>
            <a:ext cx="160083" cy="160020"/>
          </a:xfrm>
          <a:prstGeom prst="rect">
            <a:avLst/>
          </a:prstGeom>
        </p:spPr>
      </p:pic>
      <p:sp>
        <p:nvSpPr>
          <p:cNvPr id="19" name="object 19"/>
          <p:cNvSpPr txBox="1"/>
          <p:nvPr/>
        </p:nvSpPr>
        <p:spPr>
          <a:xfrm>
            <a:off x="129743" y="1875534"/>
            <a:ext cx="1696720" cy="951865"/>
          </a:xfrm>
          <a:prstGeom prst="rect">
            <a:avLst/>
          </a:prstGeom>
        </p:spPr>
        <p:txBody>
          <a:bodyPr vert="horz" wrap="square" lIns="0" tIns="11430" rIns="0" bIns="0" rtlCol="0">
            <a:spAutoFit/>
          </a:bodyPr>
          <a:lstStyle/>
          <a:p>
            <a:pPr marL="177800" indent="-165735">
              <a:lnSpc>
                <a:spcPct val="100000"/>
              </a:lnSpc>
              <a:spcBef>
                <a:spcPts val="90"/>
              </a:spcBef>
              <a:buClr>
                <a:srgbClr val="FEFDFB"/>
              </a:buClr>
              <a:buSzPct val="72727"/>
              <a:buFont typeface="Arial"/>
              <a:buAutoNum type="arabicPlain" startAt="4"/>
              <a:tabLst>
                <a:tab pos="178435" algn="l"/>
              </a:tabLst>
            </a:pPr>
            <a:r>
              <a:rPr sz="1100" spc="-10" dirty="0">
                <a:solidFill>
                  <a:srgbClr val="D4CBD4"/>
                </a:solidFill>
                <a:latin typeface="Tahoma"/>
                <a:cs typeface="Tahoma"/>
              </a:rPr>
              <a:t>Preliminaries</a:t>
            </a:r>
            <a:endParaRPr sz="1100">
              <a:latin typeface="Tahoma"/>
              <a:cs typeface="Tahoma"/>
            </a:endParaRPr>
          </a:p>
          <a:p>
            <a:pPr>
              <a:lnSpc>
                <a:spcPct val="100000"/>
              </a:lnSpc>
              <a:spcBef>
                <a:spcPts val="40"/>
              </a:spcBef>
              <a:buClr>
                <a:srgbClr val="FEFDFB"/>
              </a:buClr>
              <a:buFont typeface="Arial"/>
              <a:buAutoNum type="arabicPlain" startAt="4"/>
            </a:pPr>
            <a:endParaRPr sz="1350">
              <a:latin typeface="Tahoma"/>
              <a:cs typeface="Tahoma"/>
            </a:endParaRPr>
          </a:p>
          <a:p>
            <a:pPr marL="177800" indent="-165735">
              <a:lnSpc>
                <a:spcPct val="100000"/>
              </a:lnSpc>
              <a:buClr>
                <a:srgbClr val="FEFDFB"/>
              </a:buClr>
              <a:buSzPct val="72727"/>
              <a:buFont typeface="Arial"/>
              <a:buAutoNum type="arabicPlain" startAt="4"/>
              <a:tabLst>
                <a:tab pos="178435" algn="l"/>
              </a:tabLst>
            </a:pPr>
            <a:r>
              <a:rPr sz="1100" dirty="0">
                <a:solidFill>
                  <a:srgbClr val="D4CBD4"/>
                </a:solidFill>
                <a:latin typeface="Tahoma"/>
                <a:cs typeface="Tahoma"/>
              </a:rPr>
              <a:t>An</a:t>
            </a:r>
            <a:r>
              <a:rPr sz="1100" spc="5" dirty="0">
                <a:solidFill>
                  <a:srgbClr val="D4CBD4"/>
                </a:solidFill>
                <a:latin typeface="Tahoma"/>
                <a:cs typeface="Tahoma"/>
              </a:rPr>
              <a:t> </a:t>
            </a:r>
            <a:r>
              <a:rPr sz="1100" spc="60" dirty="0">
                <a:solidFill>
                  <a:srgbClr val="D4CBD4"/>
                </a:solidFill>
                <a:latin typeface="Tahoma"/>
                <a:cs typeface="Tahoma"/>
              </a:rPr>
              <a:t>LP</a:t>
            </a:r>
            <a:r>
              <a:rPr sz="1100" spc="5" dirty="0">
                <a:solidFill>
                  <a:srgbClr val="D4CBD4"/>
                </a:solidFill>
                <a:latin typeface="Tahoma"/>
                <a:cs typeface="Tahoma"/>
              </a:rPr>
              <a:t> </a:t>
            </a:r>
            <a:r>
              <a:rPr sz="1100" spc="-45" dirty="0">
                <a:solidFill>
                  <a:srgbClr val="D4CBD4"/>
                </a:solidFill>
                <a:latin typeface="Tahoma"/>
                <a:cs typeface="Tahoma"/>
              </a:rPr>
              <a:t>approach</a:t>
            </a:r>
            <a:r>
              <a:rPr sz="1100" spc="5" dirty="0">
                <a:solidFill>
                  <a:srgbClr val="D4CBD4"/>
                </a:solidFill>
                <a:latin typeface="Tahoma"/>
                <a:cs typeface="Tahoma"/>
              </a:rPr>
              <a:t> </a:t>
            </a:r>
            <a:r>
              <a:rPr sz="1100" dirty="0">
                <a:solidFill>
                  <a:srgbClr val="D4CBD4"/>
                </a:solidFill>
                <a:latin typeface="Tahoma"/>
                <a:cs typeface="Tahoma"/>
              </a:rPr>
              <a:t>to</a:t>
            </a:r>
            <a:r>
              <a:rPr sz="1100" spc="5" dirty="0">
                <a:solidFill>
                  <a:srgbClr val="D4CBD4"/>
                </a:solidFill>
                <a:latin typeface="Tahoma"/>
                <a:cs typeface="Tahoma"/>
              </a:rPr>
              <a:t> </a:t>
            </a:r>
            <a:r>
              <a:rPr sz="1100" spc="-10" dirty="0">
                <a:solidFill>
                  <a:srgbClr val="D4CBD4"/>
                </a:solidFill>
                <a:latin typeface="Tahoma"/>
                <a:cs typeface="Tahoma"/>
              </a:rPr>
              <a:t>Ethics</a:t>
            </a:r>
            <a:endParaRPr sz="1100">
              <a:latin typeface="Tahoma"/>
              <a:cs typeface="Tahoma"/>
            </a:endParaRPr>
          </a:p>
          <a:p>
            <a:pPr>
              <a:lnSpc>
                <a:spcPct val="100000"/>
              </a:lnSpc>
              <a:spcBef>
                <a:spcPts val="40"/>
              </a:spcBef>
              <a:buClr>
                <a:srgbClr val="FEFDFB"/>
              </a:buClr>
              <a:buFont typeface="Arial"/>
              <a:buAutoNum type="arabicPlain" startAt="4"/>
            </a:pPr>
            <a:endParaRPr sz="1350">
              <a:latin typeface="Tahoma"/>
              <a:cs typeface="Tahoma"/>
            </a:endParaRPr>
          </a:p>
          <a:p>
            <a:pPr marL="177800" indent="-165735">
              <a:lnSpc>
                <a:spcPct val="100000"/>
              </a:lnSpc>
              <a:spcBef>
                <a:spcPts val="5"/>
              </a:spcBef>
              <a:buClr>
                <a:srgbClr val="FEFDFB"/>
              </a:buClr>
              <a:buSzPct val="72727"/>
              <a:buFont typeface="Arial"/>
              <a:buAutoNum type="arabicPlain" startAt="4"/>
              <a:tabLst>
                <a:tab pos="178435" algn="l"/>
              </a:tabLst>
            </a:pPr>
            <a:r>
              <a:rPr sz="1100" spc="-10" dirty="0">
                <a:solidFill>
                  <a:srgbClr val="D4CBD4"/>
                </a:solidFill>
                <a:latin typeface="Tahoma"/>
                <a:cs typeface="Tahoma"/>
              </a:rPr>
              <a:t>Architecture</a:t>
            </a:r>
            <a:endParaRPr sz="1100">
              <a:latin typeface="Tahoma"/>
              <a:cs typeface="Tahoma"/>
            </a:endParaRPr>
          </a:p>
        </p:txBody>
      </p:sp>
      <p:pic>
        <p:nvPicPr>
          <p:cNvPr id="20" name="object 20"/>
          <p:cNvPicPr/>
          <p:nvPr/>
        </p:nvPicPr>
        <p:blipFill>
          <a:blip r:embed="rId8" cstate="print"/>
          <a:stretch>
            <a:fillRect/>
          </a:stretch>
        </p:blipFill>
        <p:spPr>
          <a:xfrm>
            <a:off x="89293" y="3043402"/>
            <a:ext cx="160083" cy="160020"/>
          </a:xfrm>
          <a:prstGeom prst="rect">
            <a:avLst/>
          </a:prstGeom>
        </p:spPr>
      </p:pic>
      <p:sp>
        <p:nvSpPr>
          <p:cNvPr id="21" name="object 21"/>
          <p:cNvSpPr txBox="1"/>
          <p:nvPr/>
        </p:nvSpPr>
        <p:spPr>
          <a:xfrm>
            <a:off x="129743" y="3042652"/>
            <a:ext cx="79375" cy="147320"/>
          </a:xfrm>
          <a:prstGeom prst="rect">
            <a:avLst/>
          </a:prstGeom>
        </p:spPr>
        <p:txBody>
          <a:bodyPr vert="horz" wrap="square" lIns="0" tIns="12065" rIns="0" bIns="0" rtlCol="0">
            <a:spAutoFit/>
          </a:bodyPr>
          <a:lstStyle/>
          <a:p>
            <a:pPr marL="12700">
              <a:lnSpc>
                <a:spcPct val="100000"/>
              </a:lnSpc>
              <a:spcBef>
                <a:spcPts val="95"/>
              </a:spcBef>
            </a:pPr>
            <a:r>
              <a:rPr sz="800" spc="-25" dirty="0">
                <a:solidFill>
                  <a:srgbClr val="FAF7EB"/>
                </a:solidFill>
                <a:latin typeface="Arial"/>
                <a:cs typeface="Arial"/>
              </a:rPr>
              <a:t>7</a:t>
            </a:r>
            <a:endParaRPr sz="800">
              <a:latin typeface="Arial"/>
              <a:cs typeface="Arial"/>
            </a:endParaRPr>
          </a:p>
        </p:txBody>
      </p:sp>
      <p:sp>
        <p:nvSpPr>
          <p:cNvPr id="22" name="object 22"/>
          <p:cNvSpPr txBox="1"/>
          <p:nvPr/>
        </p:nvSpPr>
        <p:spPr>
          <a:xfrm>
            <a:off x="295173" y="3015220"/>
            <a:ext cx="624840" cy="191770"/>
          </a:xfrm>
          <a:prstGeom prst="rect">
            <a:avLst/>
          </a:prstGeom>
        </p:spPr>
        <p:txBody>
          <a:bodyPr vert="horz" wrap="square" lIns="0" tIns="11430" rIns="0" bIns="0" rtlCol="0">
            <a:spAutoFit/>
          </a:bodyPr>
          <a:lstStyle/>
          <a:p>
            <a:pPr marL="12700">
              <a:lnSpc>
                <a:spcPct val="100000"/>
              </a:lnSpc>
              <a:spcBef>
                <a:spcPts val="90"/>
              </a:spcBef>
            </a:pPr>
            <a:r>
              <a:rPr sz="1100" spc="-35" dirty="0">
                <a:solidFill>
                  <a:srgbClr val="280028"/>
                </a:solidFill>
                <a:latin typeface="Tahoma"/>
                <a:cs typeface="Tahoma"/>
              </a:rPr>
              <a:t>Discussion</a:t>
            </a:r>
            <a:endParaRPr sz="1100">
              <a:latin typeface="Tahoma"/>
              <a:cs typeface="Tahoma"/>
            </a:endParaRPr>
          </a:p>
        </p:txBody>
      </p:sp>
      <p:grpSp>
        <p:nvGrpSpPr>
          <p:cNvPr id="23" name="object 23"/>
          <p:cNvGrpSpPr/>
          <p:nvPr/>
        </p:nvGrpSpPr>
        <p:grpSpPr>
          <a:xfrm>
            <a:off x="0" y="3346348"/>
            <a:ext cx="4597400" cy="109855"/>
            <a:chOff x="0" y="3346348"/>
            <a:chExt cx="4597400" cy="109855"/>
          </a:xfrm>
        </p:grpSpPr>
        <p:sp>
          <p:nvSpPr>
            <p:cNvPr id="24" name="object 24"/>
            <p:cNvSpPr/>
            <p:nvPr/>
          </p:nvSpPr>
          <p:spPr>
            <a:xfrm>
              <a:off x="0" y="3346348"/>
              <a:ext cx="1536065" cy="109855"/>
            </a:xfrm>
            <a:custGeom>
              <a:avLst/>
              <a:gdLst/>
              <a:ahLst/>
              <a:cxnLst/>
              <a:rect l="l" t="t" r="r" b="b"/>
              <a:pathLst>
                <a:path w="1536065" h="109854">
                  <a:moveTo>
                    <a:pt x="1535950" y="109639"/>
                  </a:moveTo>
                  <a:lnTo>
                    <a:pt x="0" y="109639"/>
                  </a:lnTo>
                  <a:lnTo>
                    <a:pt x="0" y="0"/>
                  </a:lnTo>
                  <a:lnTo>
                    <a:pt x="1535950" y="0"/>
                  </a:lnTo>
                  <a:lnTo>
                    <a:pt x="1535950" y="109639"/>
                  </a:lnTo>
                  <a:close/>
                </a:path>
              </a:pathLst>
            </a:custGeom>
            <a:solidFill>
              <a:srgbClr val="510051"/>
            </a:solidFill>
          </p:spPr>
          <p:txBody>
            <a:bodyPr wrap="square" lIns="0" tIns="0" rIns="0" bIns="0" rtlCol="0"/>
            <a:lstStyle/>
            <a:p>
              <a:endParaRPr/>
            </a:p>
          </p:txBody>
        </p:sp>
        <p:sp>
          <p:nvSpPr>
            <p:cNvPr id="25" name="object 25"/>
            <p:cNvSpPr/>
            <p:nvPr/>
          </p:nvSpPr>
          <p:spPr>
            <a:xfrm>
              <a:off x="1535950" y="3346348"/>
              <a:ext cx="1536065" cy="109855"/>
            </a:xfrm>
            <a:custGeom>
              <a:avLst/>
              <a:gdLst/>
              <a:ahLst/>
              <a:cxnLst/>
              <a:rect l="l" t="t" r="r" b="b"/>
              <a:pathLst>
                <a:path w="1536064" h="109854">
                  <a:moveTo>
                    <a:pt x="1536001" y="109639"/>
                  </a:moveTo>
                  <a:lnTo>
                    <a:pt x="0" y="109639"/>
                  </a:lnTo>
                  <a:lnTo>
                    <a:pt x="0" y="0"/>
                  </a:lnTo>
                  <a:lnTo>
                    <a:pt x="1536001" y="0"/>
                  </a:lnTo>
                  <a:lnTo>
                    <a:pt x="1536001" y="109639"/>
                  </a:lnTo>
                  <a:close/>
                </a:path>
              </a:pathLst>
            </a:custGeom>
            <a:solidFill>
              <a:srgbClr val="EBEBEB"/>
            </a:solidFill>
          </p:spPr>
          <p:txBody>
            <a:bodyPr wrap="square" lIns="0" tIns="0" rIns="0" bIns="0" rtlCol="0"/>
            <a:lstStyle/>
            <a:p>
              <a:endParaRPr/>
            </a:p>
          </p:txBody>
        </p:sp>
        <p:sp>
          <p:nvSpPr>
            <p:cNvPr id="26" name="object 26"/>
            <p:cNvSpPr/>
            <p:nvPr/>
          </p:nvSpPr>
          <p:spPr>
            <a:xfrm>
              <a:off x="3071964" y="3346348"/>
              <a:ext cx="1525905" cy="108585"/>
            </a:xfrm>
            <a:custGeom>
              <a:avLst/>
              <a:gdLst/>
              <a:ahLst/>
              <a:cxnLst/>
              <a:rect l="l" t="t" r="r" b="b"/>
              <a:pathLst>
                <a:path w="1525904" h="108585">
                  <a:moveTo>
                    <a:pt x="0" y="0"/>
                  </a:moveTo>
                  <a:lnTo>
                    <a:pt x="1525435" y="0"/>
                  </a:lnTo>
                  <a:lnTo>
                    <a:pt x="1525435" y="108051"/>
                  </a:lnTo>
                  <a:lnTo>
                    <a:pt x="0" y="108051"/>
                  </a:lnTo>
                  <a:lnTo>
                    <a:pt x="0" y="0"/>
                  </a:lnTo>
                  <a:close/>
                </a:path>
              </a:pathLst>
            </a:custGeom>
            <a:solidFill>
              <a:srgbClr val="D8D8D8"/>
            </a:solidFill>
          </p:spPr>
          <p:txBody>
            <a:bodyPr wrap="square" lIns="0" tIns="0" rIns="0" bIns="0" rtlCol="0"/>
            <a:lstStyle/>
            <a:p>
              <a:endParaRPr/>
            </a:p>
          </p:txBody>
        </p:sp>
      </p:grpSp>
      <p:sp>
        <p:nvSpPr>
          <p:cNvPr id="27" name="object 27"/>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dirty="0"/>
              <a:t>Calegari</a:t>
            </a:r>
            <a:r>
              <a:rPr spc="170" dirty="0"/>
              <a:t> </a:t>
            </a:r>
            <a:r>
              <a:rPr spc="-20" dirty="0"/>
              <a:t>(Universit`a</a:t>
            </a:r>
            <a:r>
              <a:rPr spc="5" dirty="0"/>
              <a:t> </a:t>
            </a:r>
            <a:r>
              <a:rPr spc="-10" dirty="0"/>
              <a:t>Bologna)</a:t>
            </a:r>
          </a:p>
        </p:txBody>
      </p:sp>
      <p:sp>
        <p:nvSpPr>
          <p:cNvPr id="28" name="object 28"/>
          <p:cNvSpPr txBox="1"/>
          <p:nvPr/>
        </p:nvSpPr>
        <p:spPr>
          <a:xfrm>
            <a:off x="2053056" y="3351784"/>
            <a:ext cx="502284" cy="102235"/>
          </a:xfrm>
          <a:prstGeom prst="rect">
            <a:avLst/>
          </a:prstGeom>
        </p:spPr>
        <p:txBody>
          <a:bodyPr vert="horz" wrap="square" lIns="0" tIns="0" rIns="0" bIns="0" rtlCol="0">
            <a:spAutoFit/>
          </a:bodyPr>
          <a:lstStyle/>
          <a:p>
            <a:pPr marL="12700">
              <a:lnSpc>
                <a:spcPts val="675"/>
              </a:lnSpc>
            </a:pPr>
            <a:r>
              <a:rPr sz="600" dirty="0">
                <a:solidFill>
                  <a:srgbClr val="470047"/>
                </a:solidFill>
                <a:latin typeface="Arial"/>
                <a:cs typeface="Arial"/>
              </a:rPr>
              <a:t>Ethics and</a:t>
            </a:r>
            <a:r>
              <a:rPr sz="600" spc="5" dirty="0">
                <a:solidFill>
                  <a:srgbClr val="470047"/>
                </a:solidFill>
                <a:latin typeface="Arial"/>
                <a:cs typeface="Arial"/>
              </a:rPr>
              <a:t> </a:t>
            </a:r>
            <a:r>
              <a:rPr sz="600" spc="-25" dirty="0">
                <a:solidFill>
                  <a:srgbClr val="470047"/>
                </a:solidFill>
                <a:latin typeface="Arial"/>
                <a:cs typeface="Arial"/>
              </a:rPr>
              <a:t>LP</a:t>
            </a:r>
            <a:endParaRPr sz="600">
              <a:latin typeface="Arial"/>
              <a:cs typeface="Arial"/>
            </a:endParaRPr>
          </a:p>
        </p:txBody>
      </p:sp>
      <p:sp>
        <p:nvSpPr>
          <p:cNvPr id="29" name="object 29"/>
          <p:cNvSpPr txBox="1">
            <a:spLocks noGrp="1"/>
          </p:cNvSpPr>
          <p:nvPr>
            <p:ph type="ftr" sz="quarter" idx="5"/>
          </p:nvPr>
        </p:nvSpPr>
        <p:spPr>
          <a:prstGeom prst="rect">
            <a:avLst/>
          </a:prstGeom>
        </p:spPr>
        <p:txBody>
          <a:bodyPr vert="horz" wrap="square" lIns="0" tIns="0" rIns="0" bIns="0" rtlCol="0">
            <a:spAutoFit/>
          </a:bodyPr>
          <a:lstStyle/>
          <a:p>
            <a:pPr marL="12700">
              <a:lnSpc>
                <a:spcPts val="675"/>
              </a:lnSpc>
            </a:pPr>
            <a:r>
              <a:rPr dirty="0"/>
              <a:t>A.Y.</a:t>
            </a:r>
            <a:r>
              <a:rPr spc="100" dirty="0"/>
              <a:t> </a:t>
            </a:r>
            <a:r>
              <a:rPr spc="-10" dirty="0"/>
              <a:t>2020/2021</a:t>
            </a:r>
          </a:p>
        </p:txBody>
      </p:sp>
      <p:sp>
        <p:nvSpPr>
          <p:cNvPr id="30" name="object 30"/>
          <p:cNvSpPr txBox="1">
            <a:spLocks noGrp="1"/>
          </p:cNvSpPr>
          <p:nvPr>
            <p:ph type="sldNum" sz="quarter" idx="7"/>
          </p:nvPr>
        </p:nvSpPr>
        <p:spPr>
          <a:prstGeom prst="rect">
            <a:avLst/>
          </a:prstGeom>
        </p:spPr>
        <p:txBody>
          <a:bodyPr vert="horz" wrap="square" lIns="0" tIns="0" rIns="0" bIns="0" rtlCol="0">
            <a:spAutoFit/>
          </a:bodyPr>
          <a:lstStyle/>
          <a:p>
            <a:pPr marL="38100">
              <a:lnSpc>
                <a:spcPts val="675"/>
              </a:lnSpc>
            </a:pPr>
            <a:r>
              <a:rPr spc="-25" dirty="0"/>
              <a:t>60</a:t>
            </a:r>
            <a:r>
              <a:rPr spc="-60" dirty="0"/>
              <a:t> </a:t>
            </a:r>
            <a:r>
              <a:rPr spc="150" dirty="0"/>
              <a:t>/</a:t>
            </a:r>
            <a:r>
              <a:rPr spc="-55" dirty="0"/>
              <a:t> </a:t>
            </a:r>
            <a:r>
              <a:rPr spc="-25" dirty="0"/>
              <a:t>69</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74837" y="792"/>
            <a:ext cx="374650"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F2F2F2"/>
                </a:solidFill>
                <a:latin typeface="Arial"/>
                <a:cs typeface="Arial"/>
              </a:rPr>
              <a:t>Discussion</a:t>
            </a:r>
            <a:endParaRPr sz="600">
              <a:latin typeface="Arial"/>
              <a:cs typeface="Arial"/>
            </a:endParaRPr>
          </a:p>
        </p:txBody>
      </p:sp>
      <p:sp>
        <p:nvSpPr>
          <p:cNvPr id="3" name="object 3"/>
          <p:cNvSpPr/>
          <p:nvPr/>
        </p:nvSpPr>
        <p:spPr>
          <a:xfrm>
            <a:off x="2304008" y="0"/>
            <a:ext cx="2293620" cy="140335"/>
          </a:xfrm>
          <a:custGeom>
            <a:avLst/>
            <a:gdLst/>
            <a:ahLst/>
            <a:cxnLst/>
            <a:rect l="l" t="t" r="r" b="b"/>
            <a:pathLst>
              <a:path w="2293620" h="140335">
                <a:moveTo>
                  <a:pt x="2293391" y="139992"/>
                </a:moveTo>
                <a:lnTo>
                  <a:pt x="0" y="139992"/>
                </a:lnTo>
                <a:lnTo>
                  <a:pt x="0" y="0"/>
                </a:lnTo>
                <a:lnTo>
                  <a:pt x="2293391" y="0"/>
                </a:lnTo>
                <a:lnTo>
                  <a:pt x="2293391" y="139992"/>
                </a:lnTo>
                <a:close/>
              </a:path>
            </a:pathLst>
          </a:custGeom>
          <a:solidFill>
            <a:srgbClr val="D8D8D8"/>
          </a:solidFill>
        </p:spPr>
        <p:txBody>
          <a:bodyPr wrap="square" lIns="0" tIns="0" rIns="0" bIns="0" rtlCol="0"/>
          <a:lstStyle/>
          <a:p>
            <a:endParaRPr/>
          </a:p>
        </p:txBody>
      </p:sp>
      <p:sp>
        <p:nvSpPr>
          <p:cNvPr id="4" name="object 4"/>
          <p:cNvSpPr txBox="1"/>
          <p:nvPr/>
        </p:nvSpPr>
        <p:spPr>
          <a:xfrm>
            <a:off x="2358783" y="792"/>
            <a:ext cx="622935" cy="116839"/>
          </a:xfrm>
          <a:prstGeom prst="rect">
            <a:avLst/>
          </a:prstGeom>
        </p:spPr>
        <p:txBody>
          <a:bodyPr vert="horz" wrap="square" lIns="0" tIns="12065" rIns="0" bIns="0" rtlCol="0">
            <a:spAutoFit/>
          </a:bodyPr>
          <a:lstStyle/>
          <a:p>
            <a:pPr marL="12700">
              <a:lnSpc>
                <a:spcPct val="100000"/>
              </a:lnSpc>
              <a:spcBef>
                <a:spcPts val="95"/>
              </a:spcBef>
            </a:pPr>
            <a:r>
              <a:rPr sz="600" dirty="0">
                <a:solidFill>
                  <a:srgbClr val="3D003D"/>
                </a:solidFill>
                <a:latin typeface="Arial"/>
                <a:cs typeface="Arial"/>
              </a:rPr>
              <a:t>About</a:t>
            </a:r>
            <a:r>
              <a:rPr sz="600" spc="105" dirty="0">
                <a:solidFill>
                  <a:srgbClr val="3D003D"/>
                </a:solidFill>
                <a:latin typeface="Arial"/>
                <a:cs typeface="Arial"/>
              </a:rPr>
              <a:t> </a:t>
            </a:r>
            <a:r>
              <a:rPr sz="600" spc="-10" dirty="0">
                <a:solidFill>
                  <a:srgbClr val="3D003D"/>
                </a:solidFill>
                <a:latin typeface="Arial"/>
                <a:cs typeface="Arial"/>
              </a:rPr>
              <a:t>Interaction</a:t>
            </a:r>
            <a:endParaRPr sz="600">
              <a:latin typeface="Arial"/>
              <a:cs typeface="Arial"/>
            </a:endParaRPr>
          </a:p>
        </p:txBody>
      </p:sp>
      <p:sp>
        <p:nvSpPr>
          <p:cNvPr id="5" name="object 5"/>
          <p:cNvSpPr/>
          <p:nvPr/>
        </p:nvSpPr>
        <p:spPr>
          <a:xfrm>
            <a:off x="0" y="139992"/>
            <a:ext cx="4597400" cy="350520"/>
          </a:xfrm>
          <a:custGeom>
            <a:avLst/>
            <a:gdLst/>
            <a:ahLst/>
            <a:cxnLst/>
            <a:rect l="l" t="t" r="r" b="b"/>
            <a:pathLst>
              <a:path w="4597400" h="350520">
                <a:moveTo>
                  <a:pt x="0" y="0"/>
                </a:moveTo>
                <a:lnTo>
                  <a:pt x="4597400" y="0"/>
                </a:lnTo>
                <a:lnTo>
                  <a:pt x="4597400" y="350138"/>
                </a:lnTo>
                <a:lnTo>
                  <a:pt x="0" y="350138"/>
                </a:lnTo>
                <a:lnTo>
                  <a:pt x="0" y="0"/>
                </a:lnTo>
                <a:close/>
              </a:path>
            </a:pathLst>
          </a:custGeom>
          <a:solidFill>
            <a:srgbClr val="F2F2F2"/>
          </a:solidFill>
        </p:spPr>
        <p:txBody>
          <a:bodyPr wrap="square" lIns="0" tIns="0" rIns="0" bIns="0" rtlCol="0"/>
          <a:lstStyle/>
          <a:p>
            <a:endParaRPr/>
          </a:p>
        </p:txBody>
      </p:sp>
      <p:sp>
        <p:nvSpPr>
          <p:cNvPr id="6" name="object 6"/>
          <p:cNvSpPr txBox="1"/>
          <p:nvPr/>
        </p:nvSpPr>
        <p:spPr>
          <a:xfrm>
            <a:off x="95300" y="199895"/>
            <a:ext cx="1828750" cy="232756"/>
          </a:xfrm>
          <a:prstGeom prst="rect">
            <a:avLst/>
          </a:prstGeom>
        </p:spPr>
        <p:txBody>
          <a:bodyPr vert="horz" wrap="square" lIns="0" tIns="17145" rIns="0" bIns="0" rtlCol="0">
            <a:spAutoFit/>
          </a:bodyPr>
          <a:lstStyle/>
          <a:p>
            <a:pPr marL="12700">
              <a:lnSpc>
                <a:spcPct val="100000"/>
              </a:lnSpc>
              <a:spcBef>
                <a:spcPts val="135"/>
              </a:spcBef>
            </a:pPr>
            <a:r>
              <a:rPr lang="el-GR" sz="1400" spc="-20" dirty="0">
                <a:solidFill>
                  <a:srgbClr val="650065"/>
                </a:solidFill>
                <a:latin typeface="Tahoma"/>
                <a:cs typeface="Tahoma"/>
              </a:rPr>
              <a:t>Δίνεται έμφαση σε</a:t>
            </a:r>
            <a:r>
              <a:rPr lang="el-GR" sz="1400" spc="-60" dirty="0">
                <a:solidFill>
                  <a:srgbClr val="650065"/>
                </a:solidFill>
                <a:latin typeface="Tahoma"/>
                <a:cs typeface="Tahoma"/>
              </a:rPr>
              <a:t>.</a:t>
            </a:r>
            <a:r>
              <a:rPr lang="el-GR" sz="1400" spc="-200" dirty="0">
                <a:solidFill>
                  <a:srgbClr val="650065"/>
                </a:solidFill>
                <a:latin typeface="Tahoma"/>
                <a:cs typeface="Tahoma"/>
              </a:rPr>
              <a:t> </a:t>
            </a:r>
            <a:r>
              <a:rPr lang="el-GR" sz="1400" spc="-45" dirty="0">
                <a:solidFill>
                  <a:srgbClr val="650065"/>
                </a:solidFill>
                <a:latin typeface="Tahoma"/>
                <a:cs typeface="Tahoma"/>
              </a:rPr>
              <a:t>.</a:t>
            </a:r>
            <a:r>
              <a:rPr lang="el-GR" sz="1400" spc="-204" dirty="0">
                <a:solidFill>
                  <a:srgbClr val="650065"/>
                </a:solidFill>
                <a:latin typeface="Tahoma"/>
                <a:cs typeface="Tahoma"/>
              </a:rPr>
              <a:t> </a:t>
            </a:r>
            <a:r>
              <a:rPr lang="el-GR" sz="1400" spc="-50" dirty="0">
                <a:solidFill>
                  <a:srgbClr val="650065"/>
                </a:solidFill>
                <a:latin typeface="Tahoma"/>
                <a:cs typeface="Tahoma"/>
              </a:rPr>
              <a:t>.</a:t>
            </a:r>
            <a:endParaRPr lang="el-GR" sz="1400" dirty="0">
              <a:latin typeface="Tahoma"/>
              <a:cs typeface="Tahoma"/>
            </a:endParaRPr>
          </a:p>
        </p:txBody>
      </p:sp>
      <p:grpSp>
        <p:nvGrpSpPr>
          <p:cNvPr id="7" name="object 7"/>
          <p:cNvGrpSpPr/>
          <p:nvPr/>
        </p:nvGrpSpPr>
        <p:grpSpPr>
          <a:xfrm>
            <a:off x="89293" y="725957"/>
            <a:ext cx="160655" cy="356870"/>
            <a:chOff x="89293" y="725957"/>
            <a:chExt cx="160655" cy="356870"/>
          </a:xfrm>
        </p:grpSpPr>
        <p:pic>
          <p:nvPicPr>
            <p:cNvPr id="8" name="object 8"/>
            <p:cNvPicPr/>
            <p:nvPr/>
          </p:nvPicPr>
          <p:blipFill>
            <a:blip r:embed="rId2" cstate="print"/>
            <a:stretch>
              <a:fillRect/>
            </a:stretch>
          </p:blipFill>
          <p:spPr>
            <a:xfrm>
              <a:off x="89293" y="725957"/>
              <a:ext cx="160083" cy="160007"/>
            </a:xfrm>
            <a:prstGeom prst="rect">
              <a:avLst/>
            </a:prstGeom>
          </p:spPr>
        </p:pic>
        <p:pic>
          <p:nvPicPr>
            <p:cNvPr id="9" name="object 9"/>
            <p:cNvPicPr/>
            <p:nvPr/>
          </p:nvPicPr>
          <p:blipFill>
            <a:blip r:embed="rId3" cstate="print"/>
            <a:stretch>
              <a:fillRect/>
            </a:stretch>
          </p:blipFill>
          <p:spPr>
            <a:xfrm>
              <a:off x="89293" y="922705"/>
              <a:ext cx="160083" cy="160019"/>
            </a:xfrm>
            <a:prstGeom prst="rect">
              <a:avLst/>
            </a:prstGeom>
          </p:spPr>
        </p:pic>
      </p:grpSp>
      <p:sp>
        <p:nvSpPr>
          <p:cNvPr id="10" name="object 10"/>
          <p:cNvSpPr txBox="1"/>
          <p:nvPr/>
        </p:nvSpPr>
        <p:spPr>
          <a:xfrm>
            <a:off x="129743" y="725194"/>
            <a:ext cx="79375" cy="344170"/>
          </a:xfrm>
          <a:prstGeom prst="rect">
            <a:avLst/>
          </a:prstGeom>
        </p:spPr>
        <p:txBody>
          <a:bodyPr vert="horz" wrap="square" lIns="0" tIns="12065" rIns="0" bIns="0" rtlCol="0">
            <a:spAutoFit/>
          </a:bodyPr>
          <a:lstStyle/>
          <a:p>
            <a:pPr marL="12700">
              <a:lnSpc>
                <a:spcPct val="100000"/>
              </a:lnSpc>
              <a:spcBef>
                <a:spcPts val="95"/>
              </a:spcBef>
            </a:pPr>
            <a:r>
              <a:rPr sz="800" spc="-25" dirty="0">
                <a:solidFill>
                  <a:srgbClr val="FEFDFB"/>
                </a:solidFill>
                <a:latin typeface="Arial"/>
                <a:cs typeface="Arial"/>
              </a:rPr>
              <a:t>1</a:t>
            </a:r>
            <a:endParaRPr sz="800">
              <a:latin typeface="Arial"/>
              <a:cs typeface="Arial"/>
            </a:endParaRPr>
          </a:p>
          <a:p>
            <a:pPr marL="12700">
              <a:lnSpc>
                <a:spcPct val="100000"/>
              </a:lnSpc>
              <a:spcBef>
                <a:spcPts val="590"/>
              </a:spcBef>
            </a:pPr>
            <a:r>
              <a:rPr sz="800" spc="-25" dirty="0">
                <a:solidFill>
                  <a:srgbClr val="FEFDFB"/>
                </a:solidFill>
                <a:latin typeface="Arial"/>
                <a:cs typeface="Arial"/>
              </a:rPr>
              <a:t>2</a:t>
            </a:r>
            <a:endParaRPr sz="800">
              <a:latin typeface="Arial"/>
              <a:cs typeface="Arial"/>
            </a:endParaRPr>
          </a:p>
        </p:txBody>
      </p:sp>
      <p:grpSp>
        <p:nvGrpSpPr>
          <p:cNvPr id="11" name="object 11"/>
          <p:cNvGrpSpPr/>
          <p:nvPr/>
        </p:nvGrpSpPr>
        <p:grpSpPr>
          <a:xfrm>
            <a:off x="89293" y="1119454"/>
            <a:ext cx="160655" cy="356870"/>
            <a:chOff x="89293" y="1119454"/>
            <a:chExt cx="160655" cy="356870"/>
          </a:xfrm>
        </p:grpSpPr>
        <p:pic>
          <p:nvPicPr>
            <p:cNvPr id="12" name="object 12"/>
            <p:cNvPicPr/>
            <p:nvPr/>
          </p:nvPicPr>
          <p:blipFill>
            <a:blip r:embed="rId4" cstate="print"/>
            <a:stretch>
              <a:fillRect/>
            </a:stretch>
          </p:blipFill>
          <p:spPr>
            <a:xfrm>
              <a:off x="89293" y="1119454"/>
              <a:ext cx="160083" cy="160020"/>
            </a:xfrm>
            <a:prstGeom prst="rect">
              <a:avLst/>
            </a:prstGeom>
          </p:spPr>
        </p:pic>
        <p:pic>
          <p:nvPicPr>
            <p:cNvPr id="13" name="object 13"/>
            <p:cNvPicPr/>
            <p:nvPr/>
          </p:nvPicPr>
          <p:blipFill>
            <a:blip r:embed="rId5" cstate="print"/>
            <a:stretch>
              <a:fillRect/>
            </a:stretch>
          </p:blipFill>
          <p:spPr>
            <a:xfrm>
              <a:off x="89293" y="1316202"/>
              <a:ext cx="160083" cy="160019"/>
            </a:xfrm>
            <a:prstGeom prst="rect">
              <a:avLst/>
            </a:prstGeom>
          </p:spPr>
        </p:pic>
      </p:grpSp>
      <p:sp>
        <p:nvSpPr>
          <p:cNvPr id="14" name="object 14"/>
          <p:cNvSpPr txBox="1"/>
          <p:nvPr/>
        </p:nvSpPr>
        <p:spPr>
          <a:xfrm>
            <a:off x="129743" y="1118703"/>
            <a:ext cx="79375" cy="344170"/>
          </a:xfrm>
          <a:prstGeom prst="rect">
            <a:avLst/>
          </a:prstGeom>
        </p:spPr>
        <p:txBody>
          <a:bodyPr vert="horz" wrap="square" lIns="0" tIns="12065" rIns="0" bIns="0" rtlCol="0">
            <a:spAutoFit/>
          </a:bodyPr>
          <a:lstStyle/>
          <a:p>
            <a:pPr marL="12700">
              <a:lnSpc>
                <a:spcPct val="100000"/>
              </a:lnSpc>
              <a:spcBef>
                <a:spcPts val="95"/>
              </a:spcBef>
            </a:pPr>
            <a:r>
              <a:rPr sz="800" spc="-25" dirty="0">
                <a:solidFill>
                  <a:srgbClr val="FEFDFB"/>
                </a:solidFill>
                <a:latin typeface="Arial"/>
                <a:cs typeface="Arial"/>
              </a:rPr>
              <a:t>3</a:t>
            </a:r>
            <a:endParaRPr sz="800">
              <a:latin typeface="Arial"/>
              <a:cs typeface="Arial"/>
            </a:endParaRPr>
          </a:p>
          <a:p>
            <a:pPr marL="12700">
              <a:lnSpc>
                <a:spcPct val="100000"/>
              </a:lnSpc>
              <a:spcBef>
                <a:spcPts val="590"/>
              </a:spcBef>
            </a:pPr>
            <a:r>
              <a:rPr sz="800" spc="-25" dirty="0">
                <a:solidFill>
                  <a:srgbClr val="FEFDFB"/>
                </a:solidFill>
                <a:latin typeface="Arial"/>
                <a:cs typeface="Arial"/>
              </a:rPr>
              <a:t>4</a:t>
            </a:r>
            <a:endParaRPr sz="800">
              <a:latin typeface="Arial"/>
              <a:cs typeface="Arial"/>
            </a:endParaRPr>
          </a:p>
        </p:txBody>
      </p:sp>
      <p:pic>
        <p:nvPicPr>
          <p:cNvPr id="15" name="object 15"/>
          <p:cNvPicPr/>
          <p:nvPr/>
        </p:nvPicPr>
        <p:blipFill>
          <a:blip r:embed="rId6" cstate="print"/>
          <a:stretch>
            <a:fillRect/>
          </a:stretch>
        </p:blipFill>
        <p:spPr>
          <a:xfrm>
            <a:off x="319582" y="1540014"/>
            <a:ext cx="65290" cy="65150"/>
          </a:xfrm>
          <a:prstGeom prst="rect">
            <a:avLst/>
          </a:prstGeom>
        </p:spPr>
      </p:pic>
      <p:pic>
        <p:nvPicPr>
          <p:cNvPr id="16" name="object 16"/>
          <p:cNvPicPr/>
          <p:nvPr/>
        </p:nvPicPr>
        <p:blipFill>
          <a:blip r:embed="rId7" cstate="print"/>
          <a:stretch>
            <a:fillRect/>
          </a:stretch>
        </p:blipFill>
        <p:spPr>
          <a:xfrm>
            <a:off x="89293" y="1684997"/>
            <a:ext cx="160083" cy="160019"/>
          </a:xfrm>
          <a:prstGeom prst="rect">
            <a:avLst/>
          </a:prstGeom>
        </p:spPr>
      </p:pic>
      <p:sp>
        <p:nvSpPr>
          <p:cNvPr id="17" name="object 17"/>
          <p:cNvSpPr txBox="1"/>
          <p:nvPr/>
        </p:nvSpPr>
        <p:spPr>
          <a:xfrm>
            <a:off x="129743" y="1684285"/>
            <a:ext cx="79375" cy="147320"/>
          </a:xfrm>
          <a:prstGeom prst="rect">
            <a:avLst/>
          </a:prstGeom>
        </p:spPr>
        <p:txBody>
          <a:bodyPr vert="horz" wrap="square" lIns="0" tIns="12065" rIns="0" bIns="0" rtlCol="0">
            <a:spAutoFit/>
          </a:bodyPr>
          <a:lstStyle/>
          <a:p>
            <a:pPr marL="12700">
              <a:lnSpc>
                <a:spcPct val="100000"/>
              </a:lnSpc>
              <a:spcBef>
                <a:spcPts val="95"/>
              </a:spcBef>
            </a:pPr>
            <a:r>
              <a:rPr sz="800" spc="-25" dirty="0">
                <a:solidFill>
                  <a:srgbClr val="FEFDFB"/>
                </a:solidFill>
                <a:latin typeface="Arial"/>
                <a:cs typeface="Arial"/>
              </a:rPr>
              <a:t>5</a:t>
            </a:r>
            <a:endParaRPr sz="800">
              <a:latin typeface="Arial"/>
              <a:cs typeface="Arial"/>
            </a:endParaRPr>
          </a:p>
        </p:txBody>
      </p:sp>
      <p:pic>
        <p:nvPicPr>
          <p:cNvPr id="18" name="object 18"/>
          <p:cNvPicPr/>
          <p:nvPr/>
        </p:nvPicPr>
        <p:blipFill>
          <a:blip r:embed="rId8" cstate="print"/>
          <a:stretch>
            <a:fillRect/>
          </a:stretch>
        </p:blipFill>
        <p:spPr>
          <a:xfrm>
            <a:off x="319582" y="1908860"/>
            <a:ext cx="65290" cy="65150"/>
          </a:xfrm>
          <a:prstGeom prst="rect">
            <a:avLst/>
          </a:prstGeom>
        </p:spPr>
      </p:pic>
      <p:sp>
        <p:nvSpPr>
          <p:cNvPr id="19" name="object 19"/>
          <p:cNvSpPr txBox="1"/>
          <p:nvPr/>
        </p:nvSpPr>
        <p:spPr>
          <a:xfrm>
            <a:off x="295173" y="667268"/>
            <a:ext cx="2759075" cy="1353820"/>
          </a:xfrm>
          <a:prstGeom prst="rect">
            <a:avLst/>
          </a:prstGeom>
        </p:spPr>
        <p:txBody>
          <a:bodyPr vert="horz" wrap="square" lIns="0" tIns="12700" rIns="0" bIns="0" rtlCol="0">
            <a:spAutoFit/>
          </a:bodyPr>
          <a:lstStyle/>
          <a:p>
            <a:pPr marL="12700" marR="2002155">
              <a:lnSpc>
                <a:spcPct val="117400"/>
              </a:lnSpc>
              <a:spcBef>
                <a:spcPts val="100"/>
              </a:spcBef>
            </a:pPr>
            <a:r>
              <a:rPr sz="1100" spc="-10" dirty="0">
                <a:solidFill>
                  <a:srgbClr val="D4CBD4"/>
                </a:solidFill>
                <a:latin typeface="Tahoma"/>
                <a:cs typeface="Tahoma"/>
              </a:rPr>
              <a:t>Context Agents Motivation </a:t>
            </a:r>
            <a:r>
              <a:rPr sz="1100" spc="-40" dirty="0">
                <a:solidFill>
                  <a:srgbClr val="D4CBD4"/>
                </a:solidFill>
                <a:latin typeface="Tahoma"/>
                <a:cs typeface="Tahoma"/>
              </a:rPr>
              <a:t>Preliminaries</a:t>
            </a:r>
            <a:endParaRPr sz="1100">
              <a:latin typeface="Tahoma"/>
              <a:cs typeface="Tahoma"/>
            </a:endParaRPr>
          </a:p>
          <a:p>
            <a:pPr marR="1181100" algn="ctr">
              <a:lnSpc>
                <a:spcPct val="100000"/>
              </a:lnSpc>
              <a:spcBef>
                <a:spcPts val="35"/>
              </a:spcBef>
            </a:pPr>
            <a:r>
              <a:rPr sz="1100" spc="-10" dirty="0">
                <a:solidFill>
                  <a:srgbClr val="D6CBD6"/>
                </a:solidFill>
                <a:latin typeface="Tahoma"/>
                <a:cs typeface="Tahoma"/>
              </a:rPr>
              <a:t>Prolog</a:t>
            </a:r>
            <a:r>
              <a:rPr sz="1100" spc="-65" dirty="0">
                <a:solidFill>
                  <a:srgbClr val="D6CBD6"/>
                </a:solidFill>
                <a:latin typeface="Tahoma"/>
                <a:cs typeface="Tahoma"/>
              </a:rPr>
              <a:t> </a:t>
            </a:r>
            <a:r>
              <a:rPr sz="1100" spc="-20" dirty="0">
                <a:solidFill>
                  <a:srgbClr val="D6CBD6"/>
                </a:solidFill>
                <a:latin typeface="Tahoma"/>
                <a:cs typeface="Tahoma"/>
              </a:rPr>
              <a:t>Syntax:</a:t>
            </a:r>
            <a:r>
              <a:rPr sz="1100" spc="35" dirty="0">
                <a:solidFill>
                  <a:srgbClr val="D6CBD6"/>
                </a:solidFill>
                <a:latin typeface="Tahoma"/>
                <a:cs typeface="Tahoma"/>
              </a:rPr>
              <a:t> </a:t>
            </a:r>
            <a:r>
              <a:rPr sz="1100" spc="-10" dirty="0">
                <a:solidFill>
                  <a:srgbClr val="D6CBD6"/>
                </a:solidFill>
                <a:latin typeface="Tahoma"/>
                <a:cs typeface="Tahoma"/>
              </a:rPr>
              <a:t>Recap</a:t>
            </a:r>
            <a:endParaRPr sz="1100">
              <a:latin typeface="Tahoma"/>
              <a:cs typeface="Tahoma"/>
            </a:endParaRPr>
          </a:p>
          <a:p>
            <a:pPr marR="1219835" algn="ctr">
              <a:lnSpc>
                <a:spcPct val="100000"/>
              </a:lnSpc>
              <a:spcBef>
                <a:spcPts val="229"/>
              </a:spcBef>
            </a:pPr>
            <a:r>
              <a:rPr sz="1100" dirty="0">
                <a:solidFill>
                  <a:srgbClr val="D4CBD4"/>
                </a:solidFill>
                <a:latin typeface="Tahoma"/>
                <a:cs typeface="Tahoma"/>
              </a:rPr>
              <a:t>An</a:t>
            </a:r>
            <a:r>
              <a:rPr sz="1100" spc="5" dirty="0">
                <a:solidFill>
                  <a:srgbClr val="D4CBD4"/>
                </a:solidFill>
                <a:latin typeface="Tahoma"/>
                <a:cs typeface="Tahoma"/>
              </a:rPr>
              <a:t> </a:t>
            </a:r>
            <a:r>
              <a:rPr sz="1100" spc="60" dirty="0">
                <a:solidFill>
                  <a:srgbClr val="D4CBD4"/>
                </a:solidFill>
                <a:latin typeface="Tahoma"/>
                <a:cs typeface="Tahoma"/>
              </a:rPr>
              <a:t>LP</a:t>
            </a:r>
            <a:r>
              <a:rPr sz="1100" spc="5" dirty="0">
                <a:solidFill>
                  <a:srgbClr val="D4CBD4"/>
                </a:solidFill>
                <a:latin typeface="Tahoma"/>
                <a:cs typeface="Tahoma"/>
              </a:rPr>
              <a:t> </a:t>
            </a:r>
            <a:r>
              <a:rPr sz="1100" spc="-45" dirty="0">
                <a:solidFill>
                  <a:srgbClr val="D4CBD4"/>
                </a:solidFill>
                <a:latin typeface="Tahoma"/>
                <a:cs typeface="Tahoma"/>
              </a:rPr>
              <a:t>approach</a:t>
            </a:r>
            <a:r>
              <a:rPr sz="1100" spc="5" dirty="0">
                <a:solidFill>
                  <a:srgbClr val="D4CBD4"/>
                </a:solidFill>
                <a:latin typeface="Tahoma"/>
                <a:cs typeface="Tahoma"/>
              </a:rPr>
              <a:t> </a:t>
            </a:r>
            <a:r>
              <a:rPr sz="1100" dirty="0">
                <a:solidFill>
                  <a:srgbClr val="D4CBD4"/>
                </a:solidFill>
                <a:latin typeface="Tahoma"/>
                <a:cs typeface="Tahoma"/>
              </a:rPr>
              <a:t>to</a:t>
            </a:r>
            <a:r>
              <a:rPr sz="1100" spc="5" dirty="0">
                <a:solidFill>
                  <a:srgbClr val="D4CBD4"/>
                </a:solidFill>
                <a:latin typeface="Tahoma"/>
                <a:cs typeface="Tahoma"/>
              </a:rPr>
              <a:t> </a:t>
            </a:r>
            <a:r>
              <a:rPr sz="1100" spc="-10" dirty="0">
                <a:solidFill>
                  <a:srgbClr val="D4CBD4"/>
                </a:solidFill>
                <a:latin typeface="Tahoma"/>
                <a:cs typeface="Tahoma"/>
              </a:rPr>
              <a:t>Ethics</a:t>
            </a:r>
            <a:endParaRPr sz="1100">
              <a:latin typeface="Tahoma"/>
              <a:cs typeface="Tahoma"/>
            </a:endParaRPr>
          </a:p>
          <a:p>
            <a:pPr marL="138430" algn="ctr">
              <a:lnSpc>
                <a:spcPct val="100000"/>
              </a:lnSpc>
              <a:spcBef>
                <a:spcPts val="35"/>
              </a:spcBef>
            </a:pPr>
            <a:r>
              <a:rPr sz="1100" spc="-50" dirty="0">
                <a:solidFill>
                  <a:srgbClr val="D6CBD6"/>
                </a:solidFill>
                <a:latin typeface="Tahoma"/>
                <a:cs typeface="Tahoma"/>
              </a:rPr>
              <a:t>Representing</a:t>
            </a:r>
            <a:r>
              <a:rPr sz="1100" spc="-30" dirty="0">
                <a:solidFill>
                  <a:srgbClr val="D6CBD6"/>
                </a:solidFill>
                <a:latin typeface="Tahoma"/>
                <a:cs typeface="Tahoma"/>
              </a:rPr>
              <a:t> </a:t>
            </a:r>
            <a:r>
              <a:rPr sz="1100" spc="-10" dirty="0">
                <a:solidFill>
                  <a:srgbClr val="D6CBD6"/>
                </a:solidFill>
                <a:latin typeface="Tahoma"/>
                <a:cs typeface="Tahoma"/>
              </a:rPr>
              <a:t>Morality</a:t>
            </a:r>
            <a:r>
              <a:rPr sz="1100" spc="-35" dirty="0">
                <a:solidFill>
                  <a:srgbClr val="D6CBD6"/>
                </a:solidFill>
                <a:latin typeface="Tahoma"/>
                <a:cs typeface="Tahoma"/>
              </a:rPr>
              <a:t> </a:t>
            </a:r>
            <a:r>
              <a:rPr sz="1100" dirty="0">
                <a:solidFill>
                  <a:srgbClr val="D6CBD6"/>
                </a:solidFill>
                <a:latin typeface="Tahoma"/>
                <a:cs typeface="Tahoma"/>
              </a:rPr>
              <a:t>in</a:t>
            </a:r>
            <a:r>
              <a:rPr sz="1100" spc="-30" dirty="0">
                <a:solidFill>
                  <a:srgbClr val="D6CBD6"/>
                </a:solidFill>
                <a:latin typeface="Tahoma"/>
                <a:cs typeface="Tahoma"/>
              </a:rPr>
              <a:t> </a:t>
            </a:r>
            <a:r>
              <a:rPr sz="1100" dirty="0">
                <a:solidFill>
                  <a:srgbClr val="D6CBD6"/>
                </a:solidFill>
                <a:latin typeface="Tahoma"/>
                <a:cs typeface="Tahoma"/>
              </a:rPr>
              <a:t>Logic</a:t>
            </a:r>
            <a:r>
              <a:rPr sz="1100" spc="-30" dirty="0">
                <a:solidFill>
                  <a:srgbClr val="D6CBD6"/>
                </a:solidFill>
                <a:latin typeface="Tahoma"/>
                <a:cs typeface="Tahoma"/>
              </a:rPr>
              <a:t> </a:t>
            </a:r>
            <a:r>
              <a:rPr sz="1100" spc="-10" dirty="0">
                <a:solidFill>
                  <a:srgbClr val="D6CBD6"/>
                </a:solidFill>
                <a:latin typeface="Tahoma"/>
                <a:cs typeface="Tahoma"/>
              </a:rPr>
              <a:t>Programming</a:t>
            </a:r>
            <a:endParaRPr sz="1100">
              <a:latin typeface="Tahoma"/>
              <a:cs typeface="Tahoma"/>
            </a:endParaRPr>
          </a:p>
        </p:txBody>
      </p:sp>
      <p:pic>
        <p:nvPicPr>
          <p:cNvPr id="20" name="object 20"/>
          <p:cNvPicPr/>
          <p:nvPr/>
        </p:nvPicPr>
        <p:blipFill>
          <a:blip r:embed="rId9" cstate="print"/>
          <a:stretch>
            <a:fillRect/>
          </a:stretch>
        </p:blipFill>
        <p:spPr>
          <a:xfrm>
            <a:off x="89293" y="2053844"/>
            <a:ext cx="160083" cy="160019"/>
          </a:xfrm>
          <a:prstGeom prst="rect">
            <a:avLst/>
          </a:prstGeom>
        </p:spPr>
      </p:pic>
      <p:pic>
        <p:nvPicPr>
          <p:cNvPr id="21" name="object 21"/>
          <p:cNvPicPr/>
          <p:nvPr/>
        </p:nvPicPr>
        <p:blipFill>
          <a:blip r:embed="rId10" cstate="print"/>
          <a:stretch>
            <a:fillRect/>
          </a:stretch>
        </p:blipFill>
        <p:spPr>
          <a:xfrm>
            <a:off x="319582" y="2277579"/>
            <a:ext cx="65239" cy="65278"/>
          </a:xfrm>
          <a:prstGeom prst="rect">
            <a:avLst/>
          </a:prstGeom>
        </p:spPr>
      </p:pic>
      <p:pic>
        <p:nvPicPr>
          <p:cNvPr id="22" name="object 22"/>
          <p:cNvPicPr/>
          <p:nvPr/>
        </p:nvPicPr>
        <p:blipFill>
          <a:blip r:embed="rId11" cstate="print"/>
          <a:stretch>
            <a:fillRect/>
          </a:stretch>
        </p:blipFill>
        <p:spPr>
          <a:xfrm>
            <a:off x="89293" y="2422639"/>
            <a:ext cx="160083" cy="160019"/>
          </a:xfrm>
          <a:prstGeom prst="rect">
            <a:avLst/>
          </a:prstGeom>
        </p:spPr>
      </p:pic>
      <p:pic>
        <p:nvPicPr>
          <p:cNvPr id="23" name="object 23"/>
          <p:cNvPicPr/>
          <p:nvPr/>
        </p:nvPicPr>
        <p:blipFill>
          <a:blip r:embed="rId12" cstate="print"/>
          <a:stretch>
            <a:fillRect/>
          </a:stretch>
        </p:blipFill>
        <p:spPr>
          <a:xfrm>
            <a:off x="319582" y="2646502"/>
            <a:ext cx="65239" cy="65151"/>
          </a:xfrm>
          <a:prstGeom prst="rect">
            <a:avLst/>
          </a:prstGeom>
        </p:spPr>
      </p:pic>
      <p:pic>
        <p:nvPicPr>
          <p:cNvPr id="24" name="object 24"/>
          <p:cNvPicPr/>
          <p:nvPr/>
        </p:nvPicPr>
        <p:blipFill>
          <a:blip r:embed="rId13" cstate="print"/>
          <a:stretch>
            <a:fillRect/>
          </a:stretch>
        </p:blipFill>
        <p:spPr>
          <a:xfrm>
            <a:off x="319582" y="2818460"/>
            <a:ext cx="65239" cy="65278"/>
          </a:xfrm>
          <a:prstGeom prst="rect">
            <a:avLst/>
          </a:prstGeom>
        </p:spPr>
      </p:pic>
      <p:pic>
        <p:nvPicPr>
          <p:cNvPr id="25" name="object 25"/>
          <p:cNvPicPr/>
          <p:nvPr/>
        </p:nvPicPr>
        <p:blipFill>
          <a:blip r:embed="rId14" cstate="print"/>
          <a:stretch>
            <a:fillRect/>
          </a:stretch>
        </p:blipFill>
        <p:spPr>
          <a:xfrm>
            <a:off x="319582" y="2990634"/>
            <a:ext cx="65239" cy="65151"/>
          </a:xfrm>
          <a:prstGeom prst="rect">
            <a:avLst/>
          </a:prstGeom>
        </p:spPr>
      </p:pic>
      <p:sp>
        <p:nvSpPr>
          <p:cNvPr id="26" name="object 26"/>
          <p:cNvSpPr txBox="1"/>
          <p:nvPr/>
        </p:nvSpPr>
        <p:spPr>
          <a:xfrm>
            <a:off x="129743" y="2025674"/>
            <a:ext cx="2700020" cy="1048364"/>
          </a:xfrm>
          <a:prstGeom prst="rect">
            <a:avLst/>
          </a:prstGeom>
        </p:spPr>
        <p:txBody>
          <a:bodyPr vert="horz" wrap="square" lIns="0" tIns="11430" rIns="0" bIns="0" rtlCol="0">
            <a:spAutoFit/>
          </a:bodyPr>
          <a:lstStyle/>
          <a:p>
            <a:pPr marL="177800" indent="-165735">
              <a:lnSpc>
                <a:spcPct val="100000"/>
              </a:lnSpc>
              <a:spcBef>
                <a:spcPts val="90"/>
              </a:spcBef>
              <a:buClr>
                <a:srgbClr val="FEFDFB"/>
              </a:buClr>
              <a:buSzPct val="72727"/>
              <a:buFont typeface="Arial"/>
              <a:buAutoNum type="arabicPlain" startAt="6"/>
              <a:tabLst>
                <a:tab pos="178435" algn="l"/>
              </a:tabLst>
            </a:pPr>
            <a:r>
              <a:rPr sz="1100" spc="-10" dirty="0">
                <a:solidFill>
                  <a:srgbClr val="D4CBD4"/>
                </a:solidFill>
                <a:latin typeface="Tahoma"/>
                <a:cs typeface="Tahoma"/>
              </a:rPr>
              <a:t>Architecture</a:t>
            </a:r>
            <a:endParaRPr sz="1100" dirty="0">
              <a:latin typeface="Tahoma"/>
              <a:cs typeface="Tahoma"/>
            </a:endParaRPr>
          </a:p>
          <a:p>
            <a:pPr marL="316230">
              <a:lnSpc>
                <a:spcPct val="100000"/>
              </a:lnSpc>
              <a:spcBef>
                <a:spcPts val="35"/>
              </a:spcBef>
            </a:pPr>
            <a:r>
              <a:rPr sz="1100" spc="-30" dirty="0">
                <a:solidFill>
                  <a:srgbClr val="D6CBD6"/>
                </a:solidFill>
                <a:latin typeface="Tahoma"/>
                <a:cs typeface="Tahoma"/>
              </a:rPr>
              <a:t>Possible </a:t>
            </a:r>
            <a:r>
              <a:rPr sz="1100" spc="-10" dirty="0">
                <a:solidFill>
                  <a:srgbClr val="D6CBD6"/>
                </a:solidFill>
                <a:latin typeface="Tahoma"/>
                <a:cs typeface="Tahoma"/>
              </a:rPr>
              <a:t>architecture</a:t>
            </a:r>
            <a:endParaRPr sz="1100" dirty="0">
              <a:latin typeface="Tahoma"/>
              <a:cs typeface="Tahoma"/>
            </a:endParaRPr>
          </a:p>
          <a:p>
            <a:pPr marL="177800" indent="-165735">
              <a:lnSpc>
                <a:spcPct val="100000"/>
              </a:lnSpc>
              <a:spcBef>
                <a:spcPts val="229"/>
              </a:spcBef>
              <a:buClr>
                <a:srgbClr val="FEFDFB"/>
              </a:buClr>
              <a:buSzPct val="72727"/>
              <a:buFont typeface="Arial"/>
              <a:buAutoNum type="arabicPlain" startAt="7"/>
              <a:tabLst>
                <a:tab pos="178435" algn="l"/>
              </a:tabLst>
            </a:pPr>
            <a:r>
              <a:rPr sz="1100" spc="-10" dirty="0">
                <a:solidFill>
                  <a:srgbClr val="D4CBD4"/>
                </a:solidFill>
                <a:latin typeface="Tahoma"/>
                <a:cs typeface="Tahoma"/>
              </a:rPr>
              <a:t>Discussion</a:t>
            </a:r>
            <a:endParaRPr sz="1100" dirty="0">
              <a:latin typeface="Tahoma"/>
              <a:cs typeface="Tahoma"/>
            </a:endParaRPr>
          </a:p>
          <a:p>
            <a:pPr marL="316230">
              <a:lnSpc>
                <a:spcPct val="100000"/>
              </a:lnSpc>
              <a:spcBef>
                <a:spcPts val="35"/>
              </a:spcBef>
            </a:pPr>
            <a:r>
              <a:rPr lang="el-GR" sz="1100" dirty="0">
                <a:solidFill>
                  <a:srgbClr val="320032"/>
                </a:solidFill>
                <a:latin typeface="Tahoma"/>
                <a:cs typeface="Tahoma"/>
              </a:rPr>
              <a:t>Σχετικά με την αλληλεπίδραση</a:t>
            </a:r>
            <a:endParaRPr lang="el-GR" sz="1100" dirty="0">
              <a:latin typeface="Tahoma"/>
              <a:cs typeface="Tahoma"/>
            </a:endParaRPr>
          </a:p>
          <a:p>
            <a:pPr marL="316230" marR="5080">
              <a:lnSpc>
                <a:spcPct val="102600"/>
              </a:lnSpc>
            </a:pPr>
            <a:r>
              <a:rPr lang="en-GB" sz="1100" spc="-10" dirty="0">
                <a:solidFill>
                  <a:srgbClr val="D6CBD6"/>
                </a:solidFill>
                <a:latin typeface="Tahoma"/>
                <a:cs typeface="Tahoma"/>
              </a:rPr>
              <a:t>Missing</a:t>
            </a:r>
            <a:r>
              <a:rPr lang="en-GB" sz="1100" spc="-35" dirty="0">
                <a:solidFill>
                  <a:srgbClr val="D6CBD6"/>
                </a:solidFill>
                <a:latin typeface="Tahoma"/>
                <a:cs typeface="Tahoma"/>
              </a:rPr>
              <a:t> </a:t>
            </a:r>
            <a:r>
              <a:rPr lang="en-GB" sz="1100" spc="-10" dirty="0">
                <a:solidFill>
                  <a:srgbClr val="D6CBD6"/>
                </a:solidFill>
                <a:latin typeface="Tahoma"/>
                <a:cs typeface="Tahoma"/>
              </a:rPr>
              <a:t>Parts</a:t>
            </a:r>
            <a:r>
              <a:rPr lang="en-GB" sz="1100" spc="-25" dirty="0">
                <a:solidFill>
                  <a:srgbClr val="D6CBD6"/>
                </a:solidFill>
                <a:latin typeface="Tahoma"/>
                <a:cs typeface="Tahoma"/>
              </a:rPr>
              <a:t> </a:t>
            </a:r>
            <a:r>
              <a:rPr lang="en-GB" sz="1100" dirty="0">
                <a:solidFill>
                  <a:srgbClr val="D6CBD6"/>
                </a:solidFill>
                <a:latin typeface="Tahoma"/>
                <a:cs typeface="Tahoma"/>
              </a:rPr>
              <a:t>in</a:t>
            </a:r>
            <a:r>
              <a:rPr lang="en-GB" sz="1100" spc="-25" dirty="0">
                <a:solidFill>
                  <a:srgbClr val="D6CBD6"/>
                </a:solidFill>
                <a:latin typeface="Tahoma"/>
                <a:cs typeface="Tahoma"/>
              </a:rPr>
              <a:t> </a:t>
            </a:r>
            <a:r>
              <a:rPr lang="en-GB" sz="1100" spc="-10" dirty="0" err="1">
                <a:solidFill>
                  <a:srgbClr val="D6CBD6"/>
                </a:solidFill>
                <a:latin typeface="Tahoma"/>
                <a:cs typeface="Tahoma"/>
              </a:rPr>
              <a:t>tuProlog</a:t>
            </a:r>
            <a:r>
              <a:rPr lang="en-GB" sz="1100" spc="-30" dirty="0">
                <a:solidFill>
                  <a:srgbClr val="D6CBD6"/>
                </a:solidFill>
                <a:latin typeface="Tahoma"/>
                <a:cs typeface="Tahoma"/>
              </a:rPr>
              <a:t> </a:t>
            </a:r>
            <a:r>
              <a:rPr lang="en-GB" sz="1100" spc="-25" dirty="0">
                <a:solidFill>
                  <a:srgbClr val="D6CBD6"/>
                </a:solidFill>
                <a:latin typeface="Tahoma"/>
                <a:cs typeface="Tahoma"/>
              </a:rPr>
              <a:t>Agents </a:t>
            </a:r>
            <a:r>
              <a:rPr lang="en-GB" sz="1100" spc="120" dirty="0">
                <a:solidFill>
                  <a:srgbClr val="D6CBD6"/>
                </a:solidFill>
                <a:latin typeface="Tahoma"/>
                <a:cs typeface="Tahoma"/>
              </a:rPr>
              <a:t>/</a:t>
            </a:r>
            <a:r>
              <a:rPr lang="en-GB" sz="1100" spc="-30" dirty="0">
                <a:solidFill>
                  <a:srgbClr val="D6CBD6"/>
                </a:solidFill>
                <a:latin typeface="Tahoma"/>
                <a:cs typeface="Tahoma"/>
              </a:rPr>
              <a:t> </a:t>
            </a:r>
            <a:r>
              <a:rPr lang="en-GB" sz="1100" spc="-25" dirty="0">
                <a:solidFill>
                  <a:srgbClr val="D6CBD6"/>
                </a:solidFill>
                <a:latin typeface="Tahoma"/>
                <a:cs typeface="Tahoma"/>
              </a:rPr>
              <a:t>MAS </a:t>
            </a:r>
            <a:r>
              <a:rPr lang="en-GB" sz="1100" spc="-30" dirty="0">
                <a:solidFill>
                  <a:srgbClr val="D6CBD6"/>
                </a:solidFill>
                <a:latin typeface="Tahoma"/>
                <a:cs typeface="Tahoma"/>
              </a:rPr>
              <a:t>Conceptual</a:t>
            </a:r>
            <a:r>
              <a:rPr lang="en-GB" sz="1100" spc="-5" dirty="0">
                <a:solidFill>
                  <a:srgbClr val="D6CBD6"/>
                </a:solidFill>
                <a:latin typeface="Tahoma"/>
                <a:cs typeface="Tahoma"/>
              </a:rPr>
              <a:t> </a:t>
            </a:r>
            <a:r>
              <a:rPr lang="en-GB" sz="1100" spc="-10" dirty="0">
                <a:solidFill>
                  <a:srgbClr val="D6CBD6"/>
                </a:solidFill>
                <a:latin typeface="Tahoma"/>
                <a:cs typeface="Tahoma"/>
              </a:rPr>
              <a:t>Integrity</a:t>
            </a:r>
            <a:endParaRPr lang="en-GB" sz="1100" dirty="0">
              <a:latin typeface="Tahoma"/>
              <a:cs typeface="Tahoma"/>
            </a:endParaRPr>
          </a:p>
        </p:txBody>
      </p:sp>
      <p:grpSp>
        <p:nvGrpSpPr>
          <p:cNvPr id="27" name="object 27"/>
          <p:cNvGrpSpPr/>
          <p:nvPr/>
        </p:nvGrpSpPr>
        <p:grpSpPr>
          <a:xfrm>
            <a:off x="0" y="3346348"/>
            <a:ext cx="4597400" cy="109855"/>
            <a:chOff x="0" y="3346348"/>
            <a:chExt cx="4597400" cy="109855"/>
          </a:xfrm>
        </p:grpSpPr>
        <p:sp>
          <p:nvSpPr>
            <p:cNvPr id="28" name="object 28"/>
            <p:cNvSpPr/>
            <p:nvPr/>
          </p:nvSpPr>
          <p:spPr>
            <a:xfrm>
              <a:off x="0" y="3346348"/>
              <a:ext cx="1536065" cy="109855"/>
            </a:xfrm>
            <a:custGeom>
              <a:avLst/>
              <a:gdLst/>
              <a:ahLst/>
              <a:cxnLst/>
              <a:rect l="l" t="t" r="r" b="b"/>
              <a:pathLst>
                <a:path w="1536065" h="109854">
                  <a:moveTo>
                    <a:pt x="1535950" y="109639"/>
                  </a:moveTo>
                  <a:lnTo>
                    <a:pt x="0" y="109639"/>
                  </a:lnTo>
                  <a:lnTo>
                    <a:pt x="0" y="0"/>
                  </a:lnTo>
                  <a:lnTo>
                    <a:pt x="1535950" y="0"/>
                  </a:lnTo>
                  <a:lnTo>
                    <a:pt x="1535950" y="109639"/>
                  </a:lnTo>
                  <a:close/>
                </a:path>
              </a:pathLst>
            </a:custGeom>
            <a:solidFill>
              <a:srgbClr val="510051"/>
            </a:solidFill>
          </p:spPr>
          <p:txBody>
            <a:bodyPr wrap="square" lIns="0" tIns="0" rIns="0" bIns="0" rtlCol="0"/>
            <a:lstStyle/>
            <a:p>
              <a:endParaRPr/>
            </a:p>
          </p:txBody>
        </p:sp>
        <p:sp>
          <p:nvSpPr>
            <p:cNvPr id="29" name="object 29"/>
            <p:cNvSpPr/>
            <p:nvPr/>
          </p:nvSpPr>
          <p:spPr>
            <a:xfrm>
              <a:off x="1535950" y="3346348"/>
              <a:ext cx="1536065" cy="109855"/>
            </a:xfrm>
            <a:custGeom>
              <a:avLst/>
              <a:gdLst/>
              <a:ahLst/>
              <a:cxnLst/>
              <a:rect l="l" t="t" r="r" b="b"/>
              <a:pathLst>
                <a:path w="1536064" h="109854">
                  <a:moveTo>
                    <a:pt x="1536001" y="109639"/>
                  </a:moveTo>
                  <a:lnTo>
                    <a:pt x="0" y="109639"/>
                  </a:lnTo>
                  <a:lnTo>
                    <a:pt x="0" y="0"/>
                  </a:lnTo>
                  <a:lnTo>
                    <a:pt x="1536001" y="0"/>
                  </a:lnTo>
                  <a:lnTo>
                    <a:pt x="1536001" y="109639"/>
                  </a:lnTo>
                  <a:close/>
                </a:path>
              </a:pathLst>
            </a:custGeom>
            <a:solidFill>
              <a:srgbClr val="EBEBEB"/>
            </a:solidFill>
          </p:spPr>
          <p:txBody>
            <a:bodyPr wrap="square" lIns="0" tIns="0" rIns="0" bIns="0" rtlCol="0"/>
            <a:lstStyle/>
            <a:p>
              <a:endParaRPr/>
            </a:p>
          </p:txBody>
        </p:sp>
        <p:sp>
          <p:nvSpPr>
            <p:cNvPr id="30" name="object 30"/>
            <p:cNvSpPr/>
            <p:nvPr/>
          </p:nvSpPr>
          <p:spPr>
            <a:xfrm>
              <a:off x="3071964" y="3346348"/>
              <a:ext cx="1525905" cy="108585"/>
            </a:xfrm>
            <a:custGeom>
              <a:avLst/>
              <a:gdLst/>
              <a:ahLst/>
              <a:cxnLst/>
              <a:rect l="l" t="t" r="r" b="b"/>
              <a:pathLst>
                <a:path w="1525904" h="108585">
                  <a:moveTo>
                    <a:pt x="0" y="0"/>
                  </a:moveTo>
                  <a:lnTo>
                    <a:pt x="1525435" y="0"/>
                  </a:lnTo>
                  <a:lnTo>
                    <a:pt x="1525435" y="108051"/>
                  </a:lnTo>
                  <a:lnTo>
                    <a:pt x="0" y="108051"/>
                  </a:lnTo>
                  <a:lnTo>
                    <a:pt x="0" y="0"/>
                  </a:lnTo>
                  <a:close/>
                </a:path>
              </a:pathLst>
            </a:custGeom>
            <a:solidFill>
              <a:srgbClr val="D8D8D8"/>
            </a:solidFill>
          </p:spPr>
          <p:txBody>
            <a:bodyPr wrap="square" lIns="0" tIns="0" rIns="0" bIns="0" rtlCol="0"/>
            <a:lstStyle/>
            <a:p>
              <a:endParaRPr/>
            </a:p>
          </p:txBody>
        </p:sp>
      </p:grpSp>
      <p:sp>
        <p:nvSpPr>
          <p:cNvPr id="31" name="object 31"/>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dirty="0"/>
              <a:t>Calegari</a:t>
            </a:r>
            <a:r>
              <a:rPr spc="170" dirty="0"/>
              <a:t> </a:t>
            </a:r>
            <a:r>
              <a:rPr spc="-20" dirty="0"/>
              <a:t>(Universit`a</a:t>
            </a:r>
            <a:r>
              <a:rPr spc="5" dirty="0"/>
              <a:t> </a:t>
            </a:r>
            <a:r>
              <a:rPr spc="-10" dirty="0"/>
              <a:t>Bologna)</a:t>
            </a:r>
          </a:p>
        </p:txBody>
      </p:sp>
      <p:sp>
        <p:nvSpPr>
          <p:cNvPr id="32" name="object 32"/>
          <p:cNvSpPr txBox="1"/>
          <p:nvPr/>
        </p:nvSpPr>
        <p:spPr>
          <a:xfrm>
            <a:off x="2053056" y="3351784"/>
            <a:ext cx="502284" cy="102235"/>
          </a:xfrm>
          <a:prstGeom prst="rect">
            <a:avLst/>
          </a:prstGeom>
        </p:spPr>
        <p:txBody>
          <a:bodyPr vert="horz" wrap="square" lIns="0" tIns="0" rIns="0" bIns="0" rtlCol="0">
            <a:spAutoFit/>
          </a:bodyPr>
          <a:lstStyle/>
          <a:p>
            <a:pPr marL="12700">
              <a:lnSpc>
                <a:spcPts val="675"/>
              </a:lnSpc>
            </a:pPr>
            <a:r>
              <a:rPr sz="600" dirty="0">
                <a:solidFill>
                  <a:srgbClr val="470047"/>
                </a:solidFill>
                <a:latin typeface="Arial"/>
                <a:cs typeface="Arial"/>
              </a:rPr>
              <a:t>Ethics and</a:t>
            </a:r>
            <a:r>
              <a:rPr sz="600" spc="5" dirty="0">
                <a:solidFill>
                  <a:srgbClr val="470047"/>
                </a:solidFill>
                <a:latin typeface="Arial"/>
                <a:cs typeface="Arial"/>
              </a:rPr>
              <a:t> </a:t>
            </a:r>
            <a:r>
              <a:rPr sz="600" spc="-25" dirty="0">
                <a:solidFill>
                  <a:srgbClr val="470047"/>
                </a:solidFill>
                <a:latin typeface="Arial"/>
                <a:cs typeface="Arial"/>
              </a:rPr>
              <a:t>LP</a:t>
            </a:r>
            <a:endParaRPr sz="600">
              <a:latin typeface="Arial"/>
              <a:cs typeface="Arial"/>
            </a:endParaRPr>
          </a:p>
        </p:txBody>
      </p:sp>
      <p:sp>
        <p:nvSpPr>
          <p:cNvPr id="33" name="object 33"/>
          <p:cNvSpPr txBox="1">
            <a:spLocks noGrp="1"/>
          </p:cNvSpPr>
          <p:nvPr>
            <p:ph type="ftr" sz="quarter" idx="5"/>
          </p:nvPr>
        </p:nvSpPr>
        <p:spPr>
          <a:prstGeom prst="rect">
            <a:avLst/>
          </a:prstGeom>
        </p:spPr>
        <p:txBody>
          <a:bodyPr vert="horz" wrap="square" lIns="0" tIns="0" rIns="0" bIns="0" rtlCol="0">
            <a:spAutoFit/>
          </a:bodyPr>
          <a:lstStyle/>
          <a:p>
            <a:pPr marL="12700">
              <a:lnSpc>
                <a:spcPts val="675"/>
              </a:lnSpc>
            </a:pPr>
            <a:r>
              <a:rPr dirty="0"/>
              <a:t>A.Y.</a:t>
            </a:r>
            <a:r>
              <a:rPr spc="100" dirty="0"/>
              <a:t> </a:t>
            </a:r>
            <a:r>
              <a:rPr spc="-10" dirty="0"/>
              <a:t>2020/2021</a:t>
            </a:r>
          </a:p>
        </p:txBody>
      </p:sp>
      <p:sp>
        <p:nvSpPr>
          <p:cNvPr id="34" name="object 34"/>
          <p:cNvSpPr txBox="1">
            <a:spLocks noGrp="1"/>
          </p:cNvSpPr>
          <p:nvPr>
            <p:ph type="sldNum" sz="quarter" idx="7"/>
          </p:nvPr>
        </p:nvSpPr>
        <p:spPr>
          <a:prstGeom prst="rect">
            <a:avLst/>
          </a:prstGeom>
        </p:spPr>
        <p:txBody>
          <a:bodyPr vert="horz" wrap="square" lIns="0" tIns="0" rIns="0" bIns="0" rtlCol="0">
            <a:spAutoFit/>
          </a:bodyPr>
          <a:lstStyle/>
          <a:p>
            <a:pPr marL="38100">
              <a:lnSpc>
                <a:spcPts val="675"/>
              </a:lnSpc>
            </a:pPr>
            <a:r>
              <a:rPr spc="-25" dirty="0"/>
              <a:t>61</a:t>
            </a:r>
            <a:r>
              <a:rPr spc="-60" dirty="0"/>
              <a:t> </a:t>
            </a:r>
            <a:r>
              <a:rPr spc="150" dirty="0"/>
              <a:t>/</a:t>
            </a:r>
            <a:r>
              <a:rPr spc="-55" dirty="0"/>
              <a:t> </a:t>
            </a:r>
            <a:r>
              <a:rPr spc="-25" dirty="0"/>
              <a:t>69</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04008" y="0"/>
            <a:ext cx="2293620" cy="140335"/>
          </a:xfrm>
          <a:custGeom>
            <a:avLst/>
            <a:gdLst/>
            <a:ahLst/>
            <a:cxnLst/>
            <a:rect l="l" t="t" r="r" b="b"/>
            <a:pathLst>
              <a:path w="2293620" h="140335">
                <a:moveTo>
                  <a:pt x="2293391" y="139992"/>
                </a:moveTo>
                <a:lnTo>
                  <a:pt x="0" y="139992"/>
                </a:lnTo>
                <a:lnTo>
                  <a:pt x="0" y="0"/>
                </a:lnTo>
                <a:lnTo>
                  <a:pt x="2293391" y="0"/>
                </a:lnTo>
                <a:lnTo>
                  <a:pt x="2293391" y="139992"/>
                </a:lnTo>
                <a:close/>
              </a:path>
            </a:pathLst>
          </a:custGeom>
          <a:solidFill>
            <a:srgbClr val="D8D8D8"/>
          </a:solidFill>
        </p:spPr>
        <p:txBody>
          <a:bodyPr wrap="square" lIns="0" tIns="0" rIns="0" bIns="0" rtlCol="0"/>
          <a:lstStyle/>
          <a:p>
            <a:endParaRPr/>
          </a:p>
        </p:txBody>
      </p:sp>
      <p:sp>
        <p:nvSpPr>
          <p:cNvPr id="3" name="object 3"/>
          <p:cNvSpPr txBox="1"/>
          <p:nvPr/>
        </p:nvSpPr>
        <p:spPr>
          <a:xfrm>
            <a:off x="1874837" y="792"/>
            <a:ext cx="1106805" cy="116839"/>
          </a:xfrm>
          <a:prstGeom prst="rect">
            <a:avLst/>
          </a:prstGeom>
        </p:spPr>
        <p:txBody>
          <a:bodyPr vert="horz" wrap="square" lIns="0" tIns="12065" rIns="0" bIns="0" rtlCol="0">
            <a:spAutoFit/>
          </a:bodyPr>
          <a:lstStyle/>
          <a:p>
            <a:pPr marL="12700">
              <a:lnSpc>
                <a:spcPct val="100000"/>
              </a:lnSpc>
              <a:spcBef>
                <a:spcPts val="95"/>
              </a:spcBef>
              <a:tabLst>
                <a:tab pos="496570" algn="l"/>
              </a:tabLst>
            </a:pPr>
            <a:r>
              <a:rPr sz="600" spc="-10" dirty="0">
                <a:solidFill>
                  <a:srgbClr val="F2F2F2"/>
                </a:solidFill>
                <a:latin typeface="Arial"/>
                <a:cs typeface="Arial"/>
              </a:rPr>
              <a:t>Discussion</a:t>
            </a:r>
            <a:r>
              <a:rPr sz="600" dirty="0">
                <a:solidFill>
                  <a:srgbClr val="F2F2F2"/>
                </a:solidFill>
                <a:latin typeface="Arial"/>
                <a:cs typeface="Arial"/>
              </a:rPr>
              <a:t>	</a:t>
            </a:r>
            <a:r>
              <a:rPr sz="600" dirty="0">
                <a:solidFill>
                  <a:srgbClr val="3D003D"/>
                </a:solidFill>
                <a:latin typeface="Arial"/>
                <a:cs typeface="Arial"/>
              </a:rPr>
              <a:t>About</a:t>
            </a:r>
            <a:r>
              <a:rPr sz="600" spc="105" dirty="0">
                <a:solidFill>
                  <a:srgbClr val="3D003D"/>
                </a:solidFill>
                <a:latin typeface="Arial"/>
                <a:cs typeface="Arial"/>
              </a:rPr>
              <a:t> </a:t>
            </a:r>
            <a:r>
              <a:rPr sz="600" spc="-10" dirty="0">
                <a:solidFill>
                  <a:srgbClr val="3D003D"/>
                </a:solidFill>
                <a:latin typeface="Arial"/>
                <a:cs typeface="Arial"/>
              </a:rPr>
              <a:t>Interaction</a:t>
            </a:r>
            <a:endParaRPr sz="600">
              <a:latin typeface="Arial"/>
              <a:cs typeface="Arial"/>
            </a:endParaRPr>
          </a:p>
        </p:txBody>
      </p:sp>
      <p:sp>
        <p:nvSpPr>
          <p:cNvPr id="4" name="object 4"/>
          <p:cNvSpPr/>
          <p:nvPr/>
        </p:nvSpPr>
        <p:spPr>
          <a:xfrm>
            <a:off x="0" y="139992"/>
            <a:ext cx="4597400" cy="350520"/>
          </a:xfrm>
          <a:custGeom>
            <a:avLst/>
            <a:gdLst/>
            <a:ahLst/>
            <a:cxnLst/>
            <a:rect l="l" t="t" r="r" b="b"/>
            <a:pathLst>
              <a:path w="4597400" h="350520">
                <a:moveTo>
                  <a:pt x="0" y="0"/>
                </a:moveTo>
                <a:lnTo>
                  <a:pt x="4597400" y="0"/>
                </a:lnTo>
                <a:lnTo>
                  <a:pt x="4597400" y="350138"/>
                </a:lnTo>
                <a:lnTo>
                  <a:pt x="0" y="350138"/>
                </a:lnTo>
                <a:lnTo>
                  <a:pt x="0" y="0"/>
                </a:lnTo>
                <a:close/>
              </a:path>
            </a:pathLst>
          </a:custGeom>
          <a:solidFill>
            <a:srgbClr val="F2F2F2"/>
          </a:solidFill>
        </p:spPr>
        <p:txBody>
          <a:bodyPr wrap="square" lIns="0" tIns="0" rIns="0" bIns="0" rtlCol="0"/>
          <a:lstStyle/>
          <a:p>
            <a:endParaRPr/>
          </a:p>
        </p:txBody>
      </p:sp>
      <p:sp>
        <p:nvSpPr>
          <p:cNvPr id="5" name="object 5"/>
          <p:cNvSpPr txBox="1">
            <a:spLocks noGrp="1"/>
          </p:cNvSpPr>
          <p:nvPr>
            <p:ph type="title"/>
          </p:nvPr>
        </p:nvSpPr>
        <p:spPr>
          <a:xfrm>
            <a:off x="95300" y="199895"/>
            <a:ext cx="4235450" cy="232756"/>
          </a:xfrm>
          <a:prstGeom prst="rect">
            <a:avLst/>
          </a:prstGeom>
        </p:spPr>
        <p:txBody>
          <a:bodyPr vert="horz" wrap="square" lIns="0" tIns="17145" rIns="0" bIns="0" rtlCol="0">
            <a:spAutoFit/>
          </a:bodyPr>
          <a:lstStyle/>
          <a:p>
            <a:pPr marL="12700">
              <a:lnSpc>
                <a:spcPct val="100000"/>
              </a:lnSpc>
              <a:spcBef>
                <a:spcPts val="135"/>
              </a:spcBef>
            </a:pPr>
            <a:r>
              <a:rPr lang="el-GR" dirty="0"/>
              <a:t>Σχετικά με την αλληλεπίδραση</a:t>
            </a:r>
            <a:endParaRPr spc="-30" dirty="0"/>
          </a:p>
        </p:txBody>
      </p:sp>
      <p:sp>
        <p:nvSpPr>
          <p:cNvPr id="9" name="object 9"/>
          <p:cNvSpPr/>
          <p:nvPr/>
        </p:nvSpPr>
        <p:spPr>
          <a:xfrm>
            <a:off x="87756" y="2024761"/>
            <a:ext cx="4432935" cy="198755"/>
          </a:xfrm>
          <a:custGeom>
            <a:avLst/>
            <a:gdLst/>
            <a:ahLst/>
            <a:cxnLst/>
            <a:rect l="l" t="t" r="r" b="b"/>
            <a:pathLst>
              <a:path w="4432935" h="198755">
                <a:moveTo>
                  <a:pt x="4432554" y="198335"/>
                </a:moveTo>
                <a:lnTo>
                  <a:pt x="0" y="198335"/>
                </a:lnTo>
                <a:lnTo>
                  <a:pt x="0" y="50800"/>
                </a:lnTo>
                <a:lnTo>
                  <a:pt x="4010" y="31075"/>
                </a:lnTo>
                <a:lnTo>
                  <a:pt x="14927" y="14922"/>
                </a:lnTo>
                <a:lnTo>
                  <a:pt x="31080" y="4008"/>
                </a:lnTo>
                <a:lnTo>
                  <a:pt x="50800" y="0"/>
                </a:lnTo>
                <a:lnTo>
                  <a:pt x="4381754" y="0"/>
                </a:lnTo>
                <a:lnTo>
                  <a:pt x="4401473" y="4008"/>
                </a:lnTo>
                <a:lnTo>
                  <a:pt x="4417626" y="14922"/>
                </a:lnTo>
                <a:lnTo>
                  <a:pt x="4428543" y="31075"/>
                </a:lnTo>
                <a:lnTo>
                  <a:pt x="4432554" y="50800"/>
                </a:lnTo>
                <a:lnTo>
                  <a:pt x="4432554" y="198335"/>
                </a:lnTo>
                <a:close/>
              </a:path>
            </a:pathLst>
          </a:custGeom>
          <a:solidFill>
            <a:srgbClr val="380038"/>
          </a:solidFill>
        </p:spPr>
        <p:txBody>
          <a:bodyPr wrap="square" lIns="0" tIns="0" rIns="0" bIns="0" rtlCol="0"/>
          <a:lstStyle/>
          <a:p>
            <a:endParaRPr/>
          </a:p>
        </p:txBody>
      </p:sp>
      <p:sp>
        <p:nvSpPr>
          <p:cNvPr id="10" name="object 10"/>
          <p:cNvSpPr txBox="1"/>
          <p:nvPr/>
        </p:nvSpPr>
        <p:spPr>
          <a:xfrm>
            <a:off x="138544" y="2053195"/>
            <a:ext cx="897255" cy="153670"/>
          </a:xfrm>
          <a:prstGeom prst="rect">
            <a:avLst/>
          </a:prstGeom>
        </p:spPr>
        <p:txBody>
          <a:bodyPr vert="horz" wrap="square" lIns="0" tIns="0" rIns="0" bIns="0" rtlCol="0">
            <a:spAutoFit/>
          </a:bodyPr>
          <a:lstStyle/>
          <a:p>
            <a:pPr>
              <a:lnSpc>
                <a:spcPts val="1145"/>
              </a:lnSpc>
            </a:pPr>
            <a:r>
              <a:rPr sz="1200" spc="-35" dirty="0">
                <a:solidFill>
                  <a:srgbClr val="EEEAB3"/>
                </a:solidFill>
                <a:latin typeface="Tahoma"/>
                <a:cs typeface="Tahoma"/>
              </a:rPr>
              <a:t>Open</a:t>
            </a:r>
            <a:r>
              <a:rPr sz="1200" spc="-60" dirty="0">
                <a:solidFill>
                  <a:srgbClr val="EEEAB3"/>
                </a:solidFill>
                <a:latin typeface="Tahoma"/>
                <a:cs typeface="Tahoma"/>
              </a:rPr>
              <a:t> </a:t>
            </a:r>
            <a:r>
              <a:rPr sz="1200" spc="-65" dirty="0">
                <a:solidFill>
                  <a:srgbClr val="EEEAB3"/>
                </a:solidFill>
                <a:latin typeface="Tahoma"/>
                <a:cs typeface="Tahoma"/>
              </a:rPr>
              <a:t>question</a:t>
            </a:r>
            <a:endParaRPr sz="1200">
              <a:latin typeface="Tahoma"/>
              <a:cs typeface="Tahoma"/>
            </a:endParaRPr>
          </a:p>
        </p:txBody>
      </p:sp>
      <p:sp>
        <p:nvSpPr>
          <p:cNvPr id="15" name="object 15"/>
          <p:cNvSpPr txBox="1"/>
          <p:nvPr/>
        </p:nvSpPr>
        <p:spPr>
          <a:xfrm>
            <a:off x="138544" y="812148"/>
            <a:ext cx="4432935" cy="1972784"/>
          </a:xfrm>
          <a:prstGeom prst="rect">
            <a:avLst/>
          </a:prstGeom>
        </p:spPr>
        <p:txBody>
          <a:bodyPr vert="horz" wrap="square" lIns="0" tIns="6985" rIns="0" bIns="0" rtlCol="0">
            <a:spAutoFit/>
          </a:bodyPr>
          <a:lstStyle/>
          <a:p>
            <a:pPr marL="448310" marR="310515" indent="-171450">
              <a:lnSpc>
                <a:spcPct val="102600"/>
              </a:lnSpc>
              <a:spcBef>
                <a:spcPts val="55"/>
              </a:spcBef>
              <a:buFont typeface="Arial" panose="020B0604020202020204" pitchFamily="34" charset="0"/>
              <a:buChar char="•"/>
            </a:pPr>
            <a:r>
              <a:rPr lang="el-GR" sz="1100" spc="-30" dirty="0">
                <a:solidFill>
                  <a:srgbClr val="0A000A"/>
                </a:solidFill>
                <a:latin typeface="Tahoma"/>
                <a:cs typeface="Tahoma"/>
              </a:rPr>
              <a:t>μέχρι στιγμής, επικεντρωθήκαμε κυρίως σε συστήματα ενός παράγοντα και σκόπιμα παραλείψαμε τη διάσταση της αλληλεπίδρασης</a:t>
            </a:r>
            <a:endParaRPr sz="1100" dirty="0">
              <a:latin typeface="Tahoma"/>
              <a:cs typeface="Tahoma"/>
            </a:endParaRPr>
          </a:p>
          <a:p>
            <a:pPr marL="448310" marR="93980" indent="-171450">
              <a:lnSpc>
                <a:spcPct val="125299"/>
              </a:lnSpc>
              <a:buFont typeface="Arial" panose="020B0604020202020204" pitchFamily="34" charset="0"/>
              <a:buChar char="•"/>
            </a:pPr>
            <a:r>
              <a:rPr lang="el-GR" sz="1100" spc="-110" dirty="0">
                <a:solidFill>
                  <a:srgbClr val="0A000A"/>
                </a:solidFill>
                <a:latin typeface="Tahoma"/>
                <a:cs typeface="Tahoma"/>
              </a:rPr>
              <a:t>το κάναμε για λόγους απλότητας, προκειμένου να επικεντρωθούμε στις πιο βασικές έννοιες, ωστόσο, η αλληλεπίδραση είναι μια θεμελιώδης πτυχή στα MAS</a:t>
            </a:r>
            <a:endParaRPr sz="1100" dirty="0">
              <a:latin typeface="Tahoma"/>
              <a:cs typeface="Tahoma"/>
            </a:endParaRPr>
          </a:p>
          <a:p>
            <a:pPr>
              <a:lnSpc>
                <a:spcPct val="100000"/>
              </a:lnSpc>
            </a:pPr>
            <a:endParaRPr sz="1100" dirty="0">
              <a:latin typeface="Tahoma"/>
              <a:cs typeface="Tahoma"/>
            </a:endParaRPr>
          </a:p>
          <a:p>
            <a:pPr>
              <a:lnSpc>
                <a:spcPct val="100000"/>
              </a:lnSpc>
              <a:spcBef>
                <a:spcPts val="40"/>
              </a:spcBef>
            </a:pPr>
            <a:endParaRPr sz="1150" dirty="0">
              <a:latin typeface="Tahoma"/>
              <a:cs typeface="Tahoma"/>
            </a:endParaRPr>
          </a:p>
          <a:p>
            <a:pPr>
              <a:lnSpc>
                <a:spcPct val="100000"/>
              </a:lnSpc>
            </a:pPr>
            <a:endParaRPr lang="el-GR" sz="1000" spc="-20" dirty="0">
              <a:solidFill>
                <a:srgbClr val="0A000A"/>
              </a:solidFill>
              <a:latin typeface="Tahoma"/>
              <a:cs typeface="Tahoma"/>
            </a:endParaRPr>
          </a:p>
          <a:p>
            <a:pPr marL="171450" indent="-171450">
              <a:lnSpc>
                <a:spcPct val="100000"/>
              </a:lnSpc>
              <a:buFont typeface="Arial" panose="020B0604020202020204" pitchFamily="34" charset="0"/>
              <a:buChar char="•"/>
            </a:pPr>
            <a:r>
              <a:rPr lang="el-GR" sz="1000" spc="-20" dirty="0">
                <a:solidFill>
                  <a:srgbClr val="0A000A"/>
                </a:solidFill>
                <a:latin typeface="Tahoma"/>
                <a:cs typeface="Tahoma"/>
              </a:rPr>
              <a:t>Πώς θα </a:t>
            </a:r>
            <a:r>
              <a:rPr lang="el-GR" sz="1000" spc="-20" dirty="0" err="1">
                <a:solidFill>
                  <a:srgbClr val="0A000A"/>
                </a:solidFill>
                <a:latin typeface="Tahoma"/>
                <a:cs typeface="Tahoma"/>
              </a:rPr>
              <a:t>μοντελοποιούσατε</a:t>
            </a:r>
            <a:r>
              <a:rPr lang="el-GR" sz="1000" spc="-20" dirty="0">
                <a:solidFill>
                  <a:srgbClr val="0A000A"/>
                </a:solidFill>
                <a:latin typeface="Tahoma"/>
                <a:cs typeface="Tahoma"/>
              </a:rPr>
              <a:t> και θα υλοποιούσατε την αλληλεπίδραση σε παράγοντες λογικής;</a:t>
            </a:r>
            <a:endParaRPr sz="1000" dirty="0">
              <a:latin typeface="Tahoma"/>
              <a:cs typeface="Tahoma"/>
            </a:endParaRPr>
          </a:p>
        </p:txBody>
      </p:sp>
      <p:grpSp>
        <p:nvGrpSpPr>
          <p:cNvPr id="16" name="object 16"/>
          <p:cNvGrpSpPr/>
          <p:nvPr/>
        </p:nvGrpSpPr>
        <p:grpSpPr>
          <a:xfrm>
            <a:off x="0" y="3346348"/>
            <a:ext cx="4597400" cy="109855"/>
            <a:chOff x="0" y="3346348"/>
            <a:chExt cx="4597400" cy="109855"/>
          </a:xfrm>
        </p:grpSpPr>
        <p:sp>
          <p:nvSpPr>
            <p:cNvPr id="17" name="object 17"/>
            <p:cNvSpPr/>
            <p:nvPr/>
          </p:nvSpPr>
          <p:spPr>
            <a:xfrm>
              <a:off x="0" y="3346348"/>
              <a:ext cx="1536065" cy="109855"/>
            </a:xfrm>
            <a:custGeom>
              <a:avLst/>
              <a:gdLst/>
              <a:ahLst/>
              <a:cxnLst/>
              <a:rect l="l" t="t" r="r" b="b"/>
              <a:pathLst>
                <a:path w="1536065" h="109854">
                  <a:moveTo>
                    <a:pt x="1535950" y="109639"/>
                  </a:moveTo>
                  <a:lnTo>
                    <a:pt x="0" y="109639"/>
                  </a:lnTo>
                  <a:lnTo>
                    <a:pt x="0" y="0"/>
                  </a:lnTo>
                  <a:lnTo>
                    <a:pt x="1535950" y="0"/>
                  </a:lnTo>
                  <a:lnTo>
                    <a:pt x="1535950" y="109639"/>
                  </a:lnTo>
                  <a:close/>
                </a:path>
              </a:pathLst>
            </a:custGeom>
            <a:solidFill>
              <a:srgbClr val="510051"/>
            </a:solidFill>
          </p:spPr>
          <p:txBody>
            <a:bodyPr wrap="square" lIns="0" tIns="0" rIns="0" bIns="0" rtlCol="0"/>
            <a:lstStyle/>
            <a:p>
              <a:endParaRPr/>
            </a:p>
          </p:txBody>
        </p:sp>
        <p:sp>
          <p:nvSpPr>
            <p:cNvPr id="18" name="object 18"/>
            <p:cNvSpPr/>
            <p:nvPr/>
          </p:nvSpPr>
          <p:spPr>
            <a:xfrm>
              <a:off x="1535950" y="3346348"/>
              <a:ext cx="1536065" cy="109855"/>
            </a:xfrm>
            <a:custGeom>
              <a:avLst/>
              <a:gdLst/>
              <a:ahLst/>
              <a:cxnLst/>
              <a:rect l="l" t="t" r="r" b="b"/>
              <a:pathLst>
                <a:path w="1536064" h="109854">
                  <a:moveTo>
                    <a:pt x="1536001" y="109639"/>
                  </a:moveTo>
                  <a:lnTo>
                    <a:pt x="0" y="109639"/>
                  </a:lnTo>
                  <a:lnTo>
                    <a:pt x="0" y="0"/>
                  </a:lnTo>
                  <a:lnTo>
                    <a:pt x="1536001" y="0"/>
                  </a:lnTo>
                  <a:lnTo>
                    <a:pt x="1536001" y="109639"/>
                  </a:lnTo>
                  <a:close/>
                </a:path>
              </a:pathLst>
            </a:custGeom>
            <a:solidFill>
              <a:srgbClr val="EBEBEB"/>
            </a:solidFill>
          </p:spPr>
          <p:txBody>
            <a:bodyPr wrap="square" lIns="0" tIns="0" rIns="0" bIns="0" rtlCol="0"/>
            <a:lstStyle/>
            <a:p>
              <a:endParaRPr/>
            </a:p>
          </p:txBody>
        </p:sp>
        <p:sp>
          <p:nvSpPr>
            <p:cNvPr id="19" name="object 19"/>
            <p:cNvSpPr/>
            <p:nvPr/>
          </p:nvSpPr>
          <p:spPr>
            <a:xfrm>
              <a:off x="3071964" y="3346348"/>
              <a:ext cx="1525905" cy="108585"/>
            </a:xfrm>
            <a:custGeom>
              <a:avLst/>
              <a:gdLst/>
              <a:ahLst/>
              <a:cxnLst/>
              <a:rect l="l" t="t" r="r" b="b"/>
              <a:pathLst>
                <a:path w="1525904" h="108585">
                  <a:moveTo>
                    <a:pt x="0" y="0"/>
                  </a:moveTo>
                  <a:lnTo>
                    <a:pt x="1525435" y="0"/>
                  </a:lnTo>
                  <a:lnTo>
                    <a:pt x="1525435" y="108051"/>
                  </a:lnTo>
                  <a:lnTo>
                    <a:pt x="0" y="108051"/>
                  </a:lnTo>
                  <a:lnTo>
                    <a:pt x="0" y="0"/>
                  </a:lnTo>
                  <a:close/>
                </a:path>
              </a:pathLst>
            </a:custGeom>
            <a:solidFill>
              <a:srgbClr val="D8D8D8"/>
            </a:solidFill>
          </p:spPr>
          <p:txBody>
            <a:bodyPr wrap="square" lIns="0" tIns="0" rIns="0" bIns="0" rtlCol="0"/>
            <a:lstStyle/>
            <a:p>
              <a:endParaRPr/>
            </a:p>
          </p:txBody>
        </p:sp>
      </p:grpSp>
      <p:sp>
        <p:nvSpPr>
          <p:cNvPr id="20" name="object 20"/>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dirty="0"/>
              <a:t>Calegari</a:t>
            </a:r>
            <a:r>
              <a:rPr spc="170" dirty="0"/>
              <a:t> </a:t>
            </a:r>
            <a:r>
              <a:rPr spc="-20" dirty="0"/>
              <a:t>(Universit`a</a:t>
            </a:r>
            <a:r>
              <a:rPr spc="5" dirty="0"/>
              <a:t> </a:t>
            </a:r>
            <a:r>
              <a:rPr spc="-10" dirty="0"/>
              <a:t>Bologna)</a:t>
            </a:r>
          </a:p>
        </p:txBody>
      </p:sp>
      <p:sp>
        <p:nvSpPr>
          <p:cNvPr id="21" name="object 21"/>
          <p:cNvSpPr txBox="1"/>
          <p:nvPr/>
        </p:nvSpPr>
        <p:spPr>
          <a:xfrm>
            <a:off x="2053056" y="3351784"/>
            <a:ext cx="502284" cy="102235"/>
          </a:xfrm>
          <a:prstGeom prst="rect">
            <a:avLst/>
          </a:prstGeom>
        </p:spPr>
        <p:txBody>
          <a:bodyPr vert="horz" wrap="square" lIns="0" tIns="0" rIns="0" bIns="0" rtlCol="0">
            <a:spAutoFit/>
          </a:bodyPr>
          <a:lstStyle/>
          <a:p>
            <a:pPr marL="12700">
              <a:lnSpc>
                <a:spcPts val="675"/>
              </a:lnSpc>
            </a:pPr>
            <a:r>
              <a:rPr sz="600" dirty="0">
                <a:solidFill>
                  <a:srgbClr val="470047"/>
                </a:solidFill>
                <a:latin typeface="Arial"/>
                <a:cs typeface="Arial"/>
              </a:rPr>
              <a:t>Ethics and</a:t>
            </a:r>
            <a:r>
              <a:rPr sz="600" spc="5" dirty="0">
                <a:solidFill>
                  <a:srgbClr val="470047"/>
                </a:solidFill>
                <a:latin typeface="Arial"/>
                <a:cs typeface="Arial"/>
              </a:rPr>
              <a:t> </a:t>
            </a:r>
            <a:r>
              <a:rPr sz="600" spc="-25" dirty="0">
                <a:solidFill>
                  <a:srgbClr val="470047"/>
                </a:solidFill>
                <a:latin typeface="Arial"/>
                <a:cs typeface="Arial"/>
              </a:rPr>
              <a:t>LP</a:t>
            </a:r>
            <a:endParaRPr sz="600">
              <a:latin typeface="Arial"/>
              <a:cs typeface="Arial"/>
            </a:endParaRPr>
          </a:p>
        </p:txBody>
      </p:sp>
      <p:sp>
        <p:nvSpPr>
          <p:cNvPr id="22" name="object 22"/>
          <p:cNvSpPr txBox="1">
            <a:spLocks noGrp="1"/>
          </p:cNvSpPr>
          <p:nvPr>
            <p:ph type="ftr" sz="quarter" idx="5"/>
          </p:nvPr>
        </p:nvSpPr>
        <p:spPr>
          <a:prstGeom prst="rect">
            <a:avLst/>
          </a:prstGeom>
        </p:spPr>
        <p:txBody>
          <a:bodyPr vert="horz" wrap="square" lIns="0" tIns="0" rIns="0" bIns="0" rtlCol="0">
            <a:spAutoFit/>
          </a:bodyPr>
          <a:lstStyle/>
          <a:p>
            <a:pPr marL="12700">
              <a:lnSpc>
                <a:spcPts val="675"/>
              </a:lnSpc>
            </a:pPr>
            <a:r>
              <a:rPr dirty="0"/>
              <a:t>A.Y.</a:t>
            </a:r>
            <a:r>
              <a:rPr spc="100" dirty="0"/>
              <a:t> </a:t>
            </a:r>
            <a:r>
              <a:rPr spc="-10" dirty="0"/>
              <a:t>2020/2021</a:t>
            </a:r>
          </a:p>
        </p:txBody>
      </p:sp>
      <p:sp>
        <p:nvSpPr>
          <p:cNvPr id="23" name="object 23"/>
          <p:cNvSpPr txBox="1">
            <a:spLocks noGrp="1"/>
          </p:cNvSpPr>
          <p:nvPr>
            <p:ph type="sldNum" sz="quarter" idx="7"/>
          </p:nvPr>
        </p:nvSpPr>
        <p:spPr>
          <a:prstGeom prst="rect">
            <a:avLst/>
          </a:prstGeom>
        </p:spPr>
        <p:txBody>
          <a:bodyPr vert="horz" wrap="square" lIns="0" tIns="0" rIns="0" bIns="0" rtlCol="0">
            <a:spAutoFit/>
          </a:bodyPr>
          <a:lstStyle/>
          <a:p>
            <a:pPr marL="38100">
              <a:lnSpc>
                <a:spcPts val="675"/>
              </a:lnSpc>
            </a:pPr>
            <a:r>
              <a:rPr spc="-25" dirty="0"/>
              <a:t>62</a:t>
            </a:r>
            <a:r>
              <a:rPr spc="-60" dirty="0"/>
              <a:t> </a:t>
            </a:r>
            <a:r>
              <a:rPr spc="150" dirty="0"/>
              <a:t>/</a:t>
            </a:r>
            <a:r>
              <a:rPr spc="-55" dirty="0"/>
              <a:t> </a:t>
            </a:r>
            <a:r>
              <a:rPr spc="-25" dirty="0"/>
              <a:t>69</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74837" y="792"/>
            <a:ext cx="374650"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F2F2F2"/>
                </a:solidFill>
                <a:latin typeface="Arial"/>
                <a:cs typeface="Arial"/>
              </a:rPr>
              <a:t>Discussion</a:t>
            </a:r>
            <a:endParaRPr sz="600">
              <a:latin typeface="Arial"/>
              <a:cs typeface="Arial"/>
            </a:endParaRPr>
          </a:p>
        </p:txBody>
      </p:sp>
      <p:sp>
        <p:nvSpPr>
          <p:cNvPr id="3" name="object 3"/>
          <p:cNvSpPr/>
          <p:nvPr/>
        </p:nvSpPr>
        <p:spPr>
          <a:xfrm>
            <a:off x="2304008" y="0"/>
            <a:ext cx="2293620" cy="140335"/>
          </a:xfrm>
          <a:custGeom>
            <a:avLst/>
            <a:gdLst/>
            <a:ahLst/>
            <a:cxnLst/>
            <a:rect l="l" t="t" r="r" b="b"/>
            <a:pathLst>
              <a:path w="2293620" h="140335">
                <a:moveTo>
                  <a:pt x="2293391" y="139992"/>
                </a:moveTo>
                <a:lnTo>
                  <a:pt x="0" y="139992"/>
                </a:lnTo>
                <a:lnTo>
                  <a:pt x="0" y="0"/>
                </a:lnTo>
                <a:lnTo>
                  <a:pt x="2293391" y="0"/>
                </a:lnTo>
                <a:lnTo>
                  <a:pt x="2293391" y="139992"/>
                </a:lnTo>
                <a:close/>
              </a:path>
            </a:pathLst>
          </a:custGeom>
          <a:solidFill>
            <a:srgbClr val="D8D8D8"/>
          </a:solidFill>
        </p:spPr>
        <p:txBody>
          <a:bodyPr wrap="square" lIns="0" tIns="0" rIns="0" bIns="0" rtlCol="0"/>
          <a:lstStyle/>
          <a:p>
            <a:endParaRPr/>
          </a:p>
        </p:txBody>
      </p:sp>
      <p:sp>
        <p:nvSpPr>
          <p:cNvPr id="4" name="object 4"/>
          <p:cNvSpPr txBox="1"/>
          <p:nvPr/>
        </p:nvSpPr>
        <p:spPr>
          <a:xfrm>
            <a:off x="2358783" y="792"/>
            <a:ext cx="1405255" cy="116839"/>
          </a:xfrm>
          <a:prstGeom prst="rect">
            <a:avLst/>
          </a:prstGeom>
        </p:spPr>
        <p:txBody>
          <a:bodyPr vert="horz" wrap="square" lIns="0" tIns="12065" rIns="0" bIns="0" rtlCol="0">
            <a:spAutoFit/>
          </a:bodyPr>
          <a:lstStyle/>
          <a:p>
            <a:pPr marL="12700">
              <a:lnSpc>
                <a:spcPct val="100000"/>
              </a:lnSpc>
              <a:spcBef>
                <a:spcPts val="95"/>
              </a:spcBef>
            </a:pPr>
            <a:r>
              <a:rPr sz="600" dirty="0">
                <a:solidFill>
                  <a:srgbClr val="3D003D"/>
                </a:solidFill>
                <a:latin typeface="Arial"/>
                <a:cs typeface="Arial"/>
              </a:rPr>
              <a:t>Missing</a:t>
            </a:r>
            <a:r>
              <a:rPr sz="600" spc="25" dirty="0">
                <a:solidFill>
                  <a:srgbClr val="3D003D"/>
                </a:solidFill>
                <a:latin typeface="Arial"/>
                <a:cs typeface="Arial"/>
              </a:rPr>
              <a:t> </a:t>
            </a:r>
            <a:r>
              <a:rPr sz="600" dirty="0">
                <a:solidFill>
                  <a:srgbClr val="3D003D"/>
                </a:solidFill>
                <a:latin typeface="Arial"/>
                <a:cs typeface="Arial"/>
              </a:rPr>
              <a:t>Parts</a:t>
            </a:r>
            <a:r>
              <a:rPr sz="600" spc="25" dirty="0">
                <a:solidFill>
                  <a:srgbClr val="3D003D"/>
                </a:solidFill>
                <a:latin typeface="Arial"/>
                <a:cs typeface="Arial"/>
              </a:rPr>
              <a:t> </a:t>
            </a:r>
            <a:r>
              <a:rPr sz="600" dirty="0">
                <a:solidFill>
                  <a:srgbClr val="3D003D"/>
                </a:solidFill>
                <a:latin typeface="Arial"/>
                <a:cs typeface="Arial"/>
              </a:rPr>
              <a:t>in</a:t>
            </a:r>
            <a:r>
              <a:rPr sz="600" spc="25" dirty="0">
                <a:solidFill>
                  <a:srgbClr val="3D003D"/>
                </a:solidFill>
                <a:latin typeface="Arial"/>
                <a:cs typeface="Arial"/>
              </a:rPr>
              <a:t> </a:t>
            </a:r>
            <a:r>
              <a:rPr sz="600" dirty="0">
                <a:solidFill>
                  <a:srgbClr val="3D003D"/>
                </a:solidFill>
                <a:latin typeface="Arial"/>
                <a:cs typeface="Arial"/>
              </a:rPr>
              <a:t>tuProlog</a:t>
            </a:r>
            <a:r>
              <a:rPr sz="600" spc="30" dirty="0">
                <a:solidFill>
                  <a:srgbClr val="3D003D"/>
                </a:solidFill>
                <a:latin typeface="Arial"/>
                <a:cs typeface="Arial"/>
              </a:rPr>
              <a:t> </a:t>
            </a:r>
            <a:r>
              <a:rPr sz="600" dirty="0">
                <a:solidFill>
                  <a:srgbClr val="3D003D"/>
                </a:solidFill>
                <a:latin typeface="Arial"/>
                <a:cs typeface="Arial"/>
              </a:rPr>
              <a:t>Agents</a:t>
            </a:r>
            <a:r>
              <a:rPr sz="600" spc="25" dirty="0">
                <a:solidFill>
                  <a:srgbClr val="3D003D"/>
                </a:solidFill>
                <a:latin typeface="Arial"/>
                <a:cs typeface="Arial"/>
              </a:rPr>
              <a:t> </a:t>
            </a:r>
            <a:r>
              <a:rPr sz="600" spc="150" dirty="0">
                <a:solidFill>
                  <a:srgbClr val="3D003D"/>
                </a:solidFill>
                <a:latin typeface="Arial"/>
                <a:cs typeface="Arial"/>
              </a:rPr>
              <a:t>/</a:t>
            </a:r>
            <a:r>
              <a:rPr sz="600" spc="25" dirty="0">
                <a:solidFill>
                  <a:srgbClr val="3D003D"/>
                </a:solidFill>
                <a:latin typeface="Arial"/>
                <a:cs typeface="Arial"/>
              </a:rPr>
              <a:t> </a:t>
            </a:r>
            <a:r>
              <a:rPr sz="600" spc="-25" dirty="0">
                <a:solidFill>
                  <a:srgbClr val="3D003D"/>
                </a:solidFill>
                <a:latin typeface="Arial"/>
                <a:cs typeface="Arial"/>
              </a:rPr>
              <a:t>MAS</a:t>
            </a:r>
            <a:endParaRPr sz="600">
              <a:latin typeface="Arial"/>
              <a:cs typeface="Arial"/>
            </a:endParaRPr>
          </a:p>
        </p:txBody>
      </p:sp>
      <p:sp>
        <p:nvSpPr>
          <p:cNvPr id="5" name="object 5"/>
          <p:cNvSpPr/>
          <p:nvPr/>
        </p:nvSpPr>
        <p:spPr>
          <a:xfrm>
            <a:off x="0" y="139992"/>
            <a:ext cx="4597400" cy="350520"/>
          </a:xfrm>
          <a:custGeom>
            <a:avLst/>
            <a:gdLst/>
            <a:ahLst/>
            <a:cxnLst/>
            <a:rect l="l" t="t" r="r" b="b"/>
            <a:pathLst>
              <a:path w="4597400" h="350520">
                <a:moveTo>
                  <a:pt x="0" y="0"/>
                </a:moveTo>
                <a:lnTo>
                  <a:pt x="4597400" y="0"/>
                </a:lnTo>
                <a:lnTo>
                  <a:pt x="4597400" y="350138"/>
                </a:lnTo>
                <a:lnTo>
                  <a:pt x="0" y="350138"/>
                </a:lnTo>
                <a:lnTo>
                  <a:pt x="0" y="0"/>
                </a:lnTo>
                <a:close/>
              </a:path>
            </a:pathLst>
          </a:custGeom>
          <a:solidFill>
            <a:srgbClr val="F2F2F2"/>
          </a:solidFill>
        </p:spPr>
        <p:txBody>
          <a:bodyPr wrap="square" lIns="0" tIns="0" rIns="0" bIns="0" rtlCol="0"/>
          <a:lstStyle/>
          <a:p>
            <a:endParaRPr/>
          </a:p>
        </p:txBody>
      </p:sp>
      <p:sp>
        <p:nvSpPr>
          <p:cNvPr id="6" name="object 6"/>
          <p:cNvSpPr txBox="1"/>
          <p:nvPr/>
        </p:nvSpPr>
        <p:spPr>
          <a:xfrm>
            <a:off x="95300" y="199895"/>
            <a:ext cx="1779537" cy="232756"/>
          </a:xfrm>
          <a:prstGeom prst="rect">
            <a:avLst/>
          </a:prstGeom>
        </p:spPr>
        <p:txBody>
          <a:bodyPr vert="horz" wrap="square" lIns="0" tIns="17145" rIns="0" bIns="0" rtlCol="0">
            <a:spAutoFit/>
          </a:bodyPr>
          <a:lstStyle/>
          <a:p>
            <a:pPr marL="12700">
              <a:lnSpc>
                <a:spcPct val="100000"/>
              </a:lnSpc>
              <a:spcBef>
                <a:spcPts val="135"/>
              </a:spcBef>
            </a:pPr>
            <a:r>
              <a:rPr lang="el-GR" sz="1400" spc="-20" dirty="0">
                <a:solidFill>
                  <a:srgbClr val="650065"/>
                </a:solidFill>
                <a:latin typeface="Tahoma"/>
                <a:cs typeface="Tahoma"/>
              </a:rPr>
              <a:t>Δίνεται έμφαση σε</a:t>
            </a:r>
            <a:r>
              <a:rPr lang="el-GR" sz="1400" spc="-60" dirty="0">
                <a:solidFill>
                  <a:srgbClr val="650065"/>
                </a:solidFill>
                <a:latin typeface="Tahoma"/>
                <a:cs typeface="Tahoma"/>
              </a:rPr>
              <a:t>.</a:t>
            </a:r>
            <a:r>
              <a:rPr lang="el-GR" sz="1400" spc="-200" dirty="0">
                <a:solidFill>
                  <a:srgbClr val="650065"/>
                </a:solidFill>
                <a:latin typeface="Tahoma"/>
                <a:cs typeface="Tahoma"/>
              </a:rPr>
              <a:t> </a:t>
            </a:r>
            <a:r>
              <a:rPr lang="el-GR" sz="1400" spc="-45" dirty="0">
                <a:solidFill>
                  <a:srgbClr val="650065"/>
                </a:solidFill>
                <a:latin typeface="Tahoma"/>
                <a:cs typeface="Tahoma"/>
              </a:rPr>
              <a:t>.</a:t>
            </a:r>
            <a:r>
              <a:rPr lang="el-GR" sz="1400" spc="-204" dirty="0">
                <a:solidFill>
                  <a:srgbClr val="650065"/>
                </a:solidFill>
                <a:latin typeface="Tahoma"/>
                <a:cs typeface="Tahoma"/>
              </a:rPr>
              <a:t> </a:t>
            </a:r>
            <a:r>
              <a:rPr lang="el-GR" sz="1400" spc="-50" dirty="0">
                <a:solidFill>
                  <a:srgbClr val="650065"/>
                </a:solidFill>
                <a:latin typeface="Tahoma"/>
                <a:cs typeface="Tahoma"/>
              </a:rPr>
              <a:t>.</a:t>
            </a:r>
            <a:endParaRPr lang="el-GR" sz="1400" dirty="0">
              <a:latin typeface="Tahoma"/>
              <a:cs typeface="Tahoma"/>
            </a:endParaRPr>
          </a:p>
        </p:txBody>
      </p:sp>
      <p:grpSp>
        <p:nvGrpSpPr>
          <p:cNvPr id="7" name="object 7"/>
          <p:cNvGrpSpPr/>
          <p:nvPr/>
        </p:nvGrpSpPr>
        <p:grpSpPr>
          <a:xfrm>
            <a:off x="89293" y="725957"/>
            <a:ext cx="160655" cy="356870"/>
            <a:chOff x="89293" y="725957"/>
            <a:chExt cx="160655" cy="356870"/>
          </a:xfrm>
        </p:grpSpPr>
        <p:pic>
          <p:nvPicPr>
            <p:cNvPr id="8" name="object 8"/>
            <p:cNvPicPr/>
            <p:nvPr/>
          </p:nvPicPr>
          <p:blipFill>
            <a:blip r:embed="rId2" cstate="print"/>
            <a:stretch>
              <a:fillRect/>
            </a:stretch>
          </p:blipFill>
          <p:spPr>
            <a:xfrm>
              <a:off x="89293" y="725957"/>
              <a:ext cx="160083" cy="160007"/>
            </a:xfrm>
            <a:prstGeom prst="rect">
              <a:avLst/>
            </a:prstGeom>
          </p:spPr>
        </p:pic>
        <p:pic>
          <p:nvPicPr>
            <p:cNvPr id="9" name="object 9"/>
            <p:cNvPicPr/>
            <p:nvPr/>
          </p:nvPicPr>
          <p:blipFill>
            <a:blip r:embed="rId3" cstate="print"/>
            <a:stretch>
              <a:fillRect/>
            </a:stretch>
          </p:blipFill>
          <p:spPr>
            <a:xfrm>
              <a:off x="89293" y="922705"/>
              <a:ext cx="160083" cy="160019"/>
            </a:xfrm>
            <a:prstGeom prst="rect">
              <a:avLst/>
            </a:prstGeom>
          </p:spPr>
        </p:pic>
      </p:grpSp>
      <p:sp>
        <p:nvSpPr>
          <p:cNvPr id="10" name="object 10"/>
          <p:cNvSpPr txBox="1"/>
          <p:nvPr/>
        </p:nvSpPr>
        <p:spPr>
          <a:xfrm>
            <a:off x="129743" y="725194"/>
            <a:ext cx="79375" cy="344170"/>
          </a:xfrm>
          <a:prstGeom prst="rect">
            <a:avLst/>
          </a:prstGeom>
        </p:spPr>
        <p:txBody>
          <a:bodyPr vert="horz" wrap="square" lIns="0" tIns="12065" rIns="0" bIns="0" rtlCol="0">
            <a:spAutoFit/>
          </a:bodyPr>
          <a:lstStyle/>
          <a:p>
            <a:pPr marL="12700">
              <a:lnSpc>
                <a:spcPct val="100000"/>
              </a:lnSpc>
              <a:spcBef>
                <a:spcPts val="95"/>
              </a:spcBef>
            </a:pPr>
            <a:r>
              <a:rPr sz="800" spc="-25" dirty="0">
                <a:solidFill>
                  <a:srgbClr val="FEFDFB"/>
                </a:solidFill>
                <a:latin typeface="Arial"/>
                <a:cs typeface="Arial"/>
              </a:rPr>
              <a:t>1</a:t>
            </a:r>
            <a:endParaRPr sz="800">
              <a:latin typeface="Arial"/>
              <a:cs typeface="Arial"/>
            </a:endParaRPr>
          </a:p>
          <a:p>
            <a:pPr marL="12700">
              <a:lnSpc>
                <a:spcPct val="100000"/>
              </a:lnSpc>
              <a:spcBef>
                <a:spcPts val="590"/>
              </a:spcBef>
            </a:pPr>
            <a:r>
              <a:rPr sz="800" spc="-25" dirty="0">
                <a:solidFill>
                  <a:srgbClr val="FEFDFB"/>
                </a:solidFill>
                <a:latin typeface="Arial"/>
                <a:cs typeface="Arial"/>
              </a:rPr>
              <a:t>2</a:t>
            </a:r>
            <a:endParaRPr sz="800">
              <a:latin typeface="Arial"/>
              <a:cs typeface="Arial"/>
            </a:endParaRPr>
          </a:p>
        </p:txBody>
      </p:sp>
      <p:grpSp>
        <p:nvGrpSpPr>
          <p:cNvPr id="11" name="object 11"/>
          <p:cNvGrpSpPr/>
          <p:nvPr/>
        </p:nvGrpSpPr>
        <p:grpSpPr>
          <a:xfrm>
            <a:off x="89293" y="1119454"/>
            <a:ext cx="160655" cy="356870"/>
            <a:chOff x="89293" y="1119454"/>
            <a:chExt cx="160655" cy="356870"/>
          </a:xfrm>
        </p:grpSpPr>
        <p:pic>
          <p:nvPicPr>
            <p:cNvPr id="12" name="object 12"/>
            <p:cNvPicPr/>
            <p:nvPr/>
          </p:nvPicPr>
          <p:blipFill>
            <a:blip r:embed="rId4" cstate="print"/>
            <a:stretch>
              <a:fillRect/>
            </a:stretch>
          </p:blipFill>
          <p:spPr>
            <a:xfrm>
              <a:off x="89293" y="1119454"/>
              <a:ext cx="160083" cy="160020"/>
            </a:xfrm>
            <a:prstGeom prst="rect">
              <a:avLst/>
            </a:prstGeom>
          </p:spPr>
        </p:pic>
        <p:pic>
          <p:nvPicPr>
            <p:cNvPr id="13" name="object 13"/>
            <p:cNvPicPr/>
            <p:nvPr/>
          </p:nvPicPr>
          <p:blipFill>
            <a:blip r:embed="rId5" cstate="print"/>
            <a:stretch>
              <a:fillRect/>
            </a:stretch>
          </p:blipFill>
          <p:spPr>
            <a:xfrm>
              <a:off x="89293" y="1316202"/>
              <a:ext cx="160083" cy="160019"/>
            </a:xfrm>
            <a:prstGeom prst="rect">
              <a:avLst/>
            </a:prstGeom>
          </p:spPr>
        </p:pic>
      </p:grpSp>
      <p:sp>
        <p:nvSpPr>
          <p:cNvPr id="14" name="object 14"/>
          <p:cNvSpPr txBox="1"/>
          <p:nvPr/>
        </p:nvSpPr>
        <p:spPr>
          <a:xfrm>
            <a:off x="129743" y="1118703"/>
            <a:ext cx="79375" cy="344170"/>
          </a:xfrm>
          <a:prstGeom prst="rect">
            <a:avLst/>
          </a:prstGeom>
        </p:spPr>
        <p:txBody>
          <a:bodyPr vert="horz" wrap="square" lIns="0" tIns="12065" rIns="0" bIns="0" rtlCol="0">
            <a:spAutoFit/>
          </a:bodyPr>
          <a:lstStyle/>
          <a:p>
            <a:pPr marL="12700">
              <a:lnSpc>
                <a:spcPct val="100000"/>
              </a:lnSpc>
              <a:spcBef>
                <a:spcPts val="95"/>
              </a:spcBef>
            </a:pPr>
            <a:r>
              <a:rPr sz="800" spc="-25" dirty="0">
                <a:solidFill>
                  <a:srgbClr val="FEFDFB"/>
                </a:solidFill>
                <a:latin typeface="Arial"/>
                <a:cs typeface="Arial"/>
              </a:rPr>
              <a:t>3</a:t>
            </a:r>
            <a:endParaRPr sz="800">
              <a:latin typeface="Arial"/>
              <a:cs typeface="Arial"/>
            </a:endParaRPr>
          </a:p>
          <a:p>
            <a:pPr marL="12700">
              <a:lnSpc>
                <a:spcPct val="100000"/>
              </a:lnSpc>
              <a:spcBef>
                <a:spcPts val="590"/>
              </a:spcBef>
            </a:pPr>
            <a:r>
              <a:rPr sz="800" spc="-25" dirty="0">
                <a:solidFill>
                  <a:srgbClr val="FEFDFB"/>
                </a:solidFill>
                <a:latin typeface="Arial"/>
                <a:cs typeface="Arial"/>
              </a:rPr>
              <a:t>4</a:t>
            </a:r>
            <a:endParaRPr sz="800">
              <a:latin typeface="Arial"/>
              <a:cs typeface="Arial"/>
            </a:endParaRPr>
          </a:p>
        </p:txBody>
      </p:sp>
      <p:pic>
        <p:nvPicPr>
          <p:cNvPr id="15" name="object 15"/>
          <p:cNvPicPr/>
          <p:nvPr/>
        </p:nvPicPr>
        <p:blipFill>
          <a:blip r:embed="rId6" cstate="print"/>
          <a:stretch>
            <a:fillRect/>
          </a:stretch>
        </p:blipFill>
        <p:spPr>
          <a:xfrm>
            <a:off x="319582" y="1540014"/>
            <a:ext cx="65290" cy="65150"/>
          </a:xfrm>
          <a:prstGeom prst="rect">
            <a:avLst/>
          </a:prstGeom>
        </p:spPr>
      </p:pic>
      <p:pic>
        <p:nvPicPr>
          <p:cNvPr id="16" name="object 16"/>
          <p:cNvPicPr/>
          <p:nvPr/>
        </p:nvPicPr>
        <p:blipFill>
          <a:blip r:embed="rId7" cstate="print"/>
          <a:stretch>
            <a:fillRect/>
          </a:stretch>
        </p:blipFill>
        <p:spPr>
          <a:xfrm>
            <a:off x="89293" y="1684997"/>
            <a:ext cx="160083" cy="160019"/>
          </a:xfrm>
          <a:prstGeom prst="rect">
            <a:avLst/>
          </a:prstGeom>
        </p:spPr>
      </p:pic>
      <p:sp>
        <p:nvSpPr>
          <p:cNvPr id="17" name="object 17"/>
          <p:cNvSpPr txBox="1"/>
          <p:nvPr/>
        </p:nvSpPr>
        <p:spPr>
          <a:xfrm>
            <a:off x="129743" y="1684285"/>
            <a:ext cx="79375" cy="147320"/>
          </a:xfrm>
          <a:prstGeom prst="rect">
            <a:avLst/>
          </a:prstGeom>
        </p:spPr>
        <p:txBody>
          <a:bodyPr vert="horz" wrap="square" lIns="0" tIns="12065" rIns="0" bIns="0" rtlCol="0">
            <a:spAutoFit/>
          </a:bodyPr>
          <a:lstStyle/>
          <a:p>
            <a:pPr marL="12700">
              <a:lnSpc>
                <a:spcPct val="100000"/>
              </a:lnSpc>
              <a:spcBef>
                <a:spcPts val="95"/>
              </a:spcBef>
            </a:pPr>
            <a:r>
              <a:rPr sz="800" spc="-25" dirty="0">
                <a:solidFill>
                  <a:srgbClr val="FEFDFB"/>
                </a:solidFill>
                <a:latin typeface="Arial"/>
                <a:cs typeface="Arial"/>
              </a:rPr>
              <a:t>5</a:t>
            </a:r>
            <a:endParaRPr sz="800">
              <a:latin typeface="Arial"/>
              <a:cs typeface="Arial"/>
            </a:endParaRPr>
          </a:p>
        </p:txBody>
      </p:sp>
      <p:pic>
        <p:nvPicPr>
          <p:cNvPr id="18" name="object 18"/>
          <p:cNvPicPr/>
          <p:nvPr/>
        </p:nvPicPr>
        <p:blipFill>
          <a:blip r:embed="rId8" cstate="print"/>
          <a:stretch>
            <a:fillRect/>
          </a:stretch>
        </p:blipFill>
        <p:spPr>
          <a:xfrm>
            <a:off x="319582" y="1908860"/>
            <a:ext cx="65290" cy="65150"/>
          </a:xfrm>
          <a:prstGeom prst="rect">
            <a:avLst/>
          </a:prstGeom>
        </p:spPr>
      </p:pic>
      <p:sp>
        <p:nvSpPr>
          <p:cNvPr id="19" name="object 19"/>
          <p:cNvSpPr txBox="1"/>
          <p:nvPr/>
        </p:nvSpPr>
        <p:spPr>
          <a:xfrm>
            <a:off x="295173" y="667268"/>
            <a:ext cx="2759075" cy="1353820"/>
          </a:xfrm>
          <a:prstGeom prst="rect">
            <a:avLst/>
          </a:prstGeom>
        </p:spPr>
        <p:txBody>
          <a:bodyPr vert="horz" wrap="square" lIns="0" tIns="12700" rIns="0" bIns="0" rtlCol="0">
            <a:spAutoFit/>
          </a:bodyPr>
          <a:lstStyle/>
          <a:p>
            <a:pPr marL="12700" marR="2002155">
              <a:lnSpc>
                <a:spcPct val="117400"/>
              </a:lnSpc>
              <a:spcBef>
                <a:spcPts val="100"/>
              </a:spcBef>
            </a:pPr>
            <a:r>
              <a:rPr sz="1100" spc="-10" dirty="0">
                <a:solidFill>
                  <a:srgbClr val="D4CBD4"/>
                </a:solidFill>
                <a:latin typeface="Tahoma"/>
                <a:cs typeface="Tahoma"/>
              </a:rPr>
              <a:t>Context Agents Motivation </a:t>
            </a:r>
            <a:r>
              <a:rPr sz="1100" spc="-40" dirty="0">
                <a:solidFill>
                  <a:srgbClr val="D4CBD4"/>
                </a:solidFill>
                <a:latin typeface="Tahoma"/>
                <a:cs typeface="Tahoma"/>
              </a:rPr>
              <a:t>Preliminaries</a:t>
            </a:r>
            <a:endParaRPr sz="1100" dirty="0">
              <a:latin typeface="Tahoma"/>
              <a:cs typeface="Tahoma"/>
            </a:endParaRPr>
          </a:p>
          <a:p>
            <a:pPr marR="1181100" algn="ctr">
              <a:lnSpc>
                <a:spcPct val="100000"/>
              </a:lnSpc>
              <a:spcBef>
                <a:spcPts val="35"/>
              </a:spcBef>
            </a:pPr>
            <a:r>
              <a:rPr sz="1100" spc="-10" dirty="0">
                <a:solidFill>
                  <a:srgbClr val="D6CBD6"/>
                </a:solidFill>
                <a:latin typeface="Tahoma"/>
                <a:cs typeface="Tahoma"/>
              </a:rPr>
              <a:t>Prolog</a:t>
            </a:r>
            <a:r>
              <a:rPr sz="1100" spc="-65" dirty="0">
                <a:solidFill>
                  <a:srgbClr val="D6CBD6"/>
                </a:solidFill>
                <a:latin typeface="Tahoma"/>
                <a:cs typeface="Tahoma"/>
              </a:rPr>
              <a:t> </a:t>
            </a:r>
            <a:r>
              <a:rPr sz="1100" spc="-20" dirty="0">
                <a:solidFill>
                  <a:srgbClr val="D6CBD6"/>
                </a:solidFill>
                <a:latin typeface="Tahoma"/>
                <a:cs typeface="Tahoma"/>
              </a:rPr>
              <a:t>Syntax:</a:t>
            </a:r>
            <a:r>
              <a:rPr sz="1100" spc="35" dirty="0">
                <a:solidFill>
                  <a:srgbClr val="D6CBD6"/>
                </a:solidFill>
                <a:latin typeface="Tahoma"/>
                <a:cs typeface="Tahoma"/>
              </a:rPr>
              <a:t> </a:t>
            </a:r>
            <a:r>
              <a:rPr sz="1100" spc="-10" dirty="0">
                <a:solidFill>
                  <a:srgbClr val="D6CBD6"/>
                </a:solidFill>
                <a:latin typeface="Tahoma"/>
                <a:cs typeface="Tahoma"/>
              </a:rPr>
              <a:t>Recap</a:t>
            </a:r>
            <a:endParaRPr sz="1100" dirty="0">
              <a:latin typeface="Tahoma"/>
              <a:cs typeface="Tahoma"/>
            </a:endParaRPr>
          </a:p>
          <a:p>
            <a:pPr marR="1219835" algn="ctr">
              <a:lnSpc>
                <a:spcPct val="100000"/>
              </a:lnSpc>
              <a:spcBef>
                <a:spcPts val="229"/>
              </a:spcBef>
            </a:pPr>
            <a:r>
              <a:rPr sz="1100" dirty="0">
                <a:solidFill>
                  <a:srgbClr val="D4CBD4"/>
                </a:solidFill>
                <a:latin typeface="Tahoma"/>
                <a:cs typeface="Tahoma"/>
              </a:rPr>
              <a:t>An</a:t>
            </a:r>
            <a:r>
              <a:rPr sz="1100" spc="5" dirty="0">
                <a:solidFill>
                  <a:srgbClr val="D4CBD4"/>
                </a:solidFill>
                <a:latin typeface="Tahoma"/>
                <a:cs typeface="Tahoma"/>
              </a:rPr>
              <a:t> </a:t>
            </a:r>
            <a:r>
              <a:rPr sz="1100" spc="60" dirty="0">
                <a:solidFill>
                  <a:srgbClr val="D4CBD4"/>
                </a:solidFill>
                <a:latin typeface="Tahoma"/>
                <a:cs typeface="Tahoma"/>
              </a:rPr>
              <a:t>LP</a:t>
            </a:r>
            <a:r>
              <a:rPr sz="1100" spc="5" dirty="0">
                <a:solidFill>
                  <a:srgbClr val="D4CBD4"/>
                </a:solidFill>
                <a:latin typeface="Tahoma"/>
                <a:cs typeface="Tahoma"/>
              </a:rPr>
              <a:t> </a:t>
            </a:r>
            <a:r>
              <a:rPr sz="1100" spc="-45" dirty="0">
                <a:solidFill>
                  <a:srgbClr val="D4CBD4"/>
                </a:solidFill>
                <a:latin typeface="Tahoma"/>
                <a:cs typeface="Tahoma"/>
              </a:rPr>
              <a:t>approach</a:t>
            </a:r>
            <a:r>
              <a:rPr sz="1100" spc="5" dirty="0">
                <a:solidFill>
                  <a:srgbClr val="D4CBD4"/>
                </a:solidFill>
                <a:latin typeface="Tahoma"/>
                <a:cs typeface="Tahoma"/>
              </a:rPr>
              <a:t> </a:t>
            </a:r>
            <a:r>
              <a:rPr sz="1100" dirty="0">
                <a:solidFill>
                  <a:srgbClr val="D4CBD4"/>
                </a:solidFill>
                <a:latin typeface="Tahoma"/>
                <a:cs typeface="Tahoma"/>
              </a:rPr>
              <a:t>to</a:t>
            </a:r>
            <a:r>
              <a:rPr sz="1100" spc="5" dirty="0">
                <a:solidFill>
                  <a:srgbClr val="D4CBD4"/>
                </a:solidFill>
                <a:latin typeface="Tahoma"/>
                <a:cs typeface="Tahoma"/>
              </a:rPr>
              <a:t> </a:t>
            </a:r>
            <a:r>
              <a:rPr sz="1100" spc="-10" dirty="0">
                <a:solidFill>
                  <a:srgbClr val="D4CBD4"/>
                </a:solidFill>
                <a:latin typeface="Tahoma"/>
                <a:cs typeface="Tahoma"/>
              </a:rPr>
              <a:t>Ethics</a:t>
            </a:r>
            <a:endParaRPr sz="1100" dirty="0">
              <a:latin typeface="Tahoma"/>
              <a:cs typeface="Tahoma"/>
            </a:endParaRPr>
          </a:p>
          <a:p>
            <a:pPr marL="138430" algn="ctr">
              <a:lnSpc>
                <a:spcPct val="100000"/>
              </a:lnSpc>
              <a:spcBef>
                <a:spcPts val="35"/>
              </a:spcBef>
            </a:pPr>
            <a:r>
              <a:rPr sz="1100" spc="-50" dirty="0">
                <a:solidFill>
                  <a:srgbClr val="D6CBD6"/>
                </a:solidFill>
                <a:latin typeface="Tahoma"/>
                <a:cs typeface="Tahoma"/>
              </a:rPr>
              <a:t>Representing</a:t>
            </a:r>
            <a:r>
              <a:rPr sz="1100" spc="-30" dirty="0">
                <a:solidFill>
                  <a:srgbClr val="D6CBD6"/>
                </a:solidFill>
                <a:latin typeface="Tahoma"/>
                <a:cs typeface="Tahoma"/>
              </a:rPr>
              <a:t> </a:t>
            </a:r>
            <a:r>
              <a:rPr sz="1100" spc="-10" dirty="0">
                <a:solidFill>
                  <a:srgbClr val="D6CBD6"/>
                </a:solidFill>
                <a:latin typeface="Tahoma"/>
                <a:cs typeface="Tahoma"/>
              </a:rPr>
              <a:t>Morality</a:t>
            </a:r>
            <a:r>
              <a:rPr sz="1100" spc="-35" dirty="0">
                <a:solidFill>
                  <a:srgbClr val="D6CBD6"/>
                </a:solidFill>
                <a:latin typeface="Tahoma"/>
                <a:cs typeface="Tahoma"/>
              </a:rPr>
              <a:t> </a:t>
            </a:r>
            <a:r>
              <a:rPr sz="1100" dirty="0">
                <a:solidFill>
                  <a:srgbClr val="D6CBD6"/>
                </a:solidFill>
                <a:latin typeface="Tahoma"/>
                <a:cs typeface="Tahoma"/>
              </a:rPr>
              <a:t>in</a:t>
            </a:r>
            <a:r>
              <a:rPr sz="1100" spc="-30" dirty="0">
                <a:solidFill>
                  <a:srgbClr val="D6CBD6"/>
                </a:solidFill>
                <a:latin typeface="Tahoma"/>
                <a:cs typeface="Tahoma"/>
              </a:rPr>
              <a:t> </a:t>
            </a:r>
            <a:r>
              <a:rPr sz="1100" dirty="0">
                <a:solidFill>
                  <a:srgbClr val="D6CBD6"/>
                </a:solidFill>
                <a:latin typeface="Tahoma"/>
                <a:cs typeface="Tahoma"/>
              </a:rPr>
              <a:t>Logic</a:t>
            </a:r>
            <a:r>
              <a:rPr sz="1100" spc="-30" dirty="0">
                <a:solidFill>
                  <a:srgbClr val="D6CBD6"/>
                </a:solidFill>
                <a:latin typeface="Tahoma"/>
                <a:cs typeface="Tahoma"/>
              </a:rPr>
              <a:t> </a:t>
            </a:r>
            <a:r>
              <a:rPr sz="1100" spc="-10" dirty="0">
                <a:solidFill>
                  <a:srgbClr val="D6CBD6"/>
                </a:solidFill>
                <a:latin typeface="Tahoma"/>
                <a:cs typeface="Tahoma"/>
              </a:rPr>
              <a:t>Programming</a:t>
            </a:r>
            <a:endParaRPr sz="1100" dirty="0">
              <a:latin typeface="Tahoma"/>
              <a:cs typeface="Tahoma"/>
            </a:endParaRPr>
          </a:p>
        </p:txBody>
      </p:sp>
      <p:pic>
        <p:nvPicPr>
          <p:cNvPr id="20" name="object 20"/>
          <p:cNvPicPr/>
          <p:nvPr/>
        </p:nvPicPr>
        <p:blipFill>
          <a:blip r:embed="rId9" cstate="print"/>
          <a:stretch>
            <a:fillRect/>
          </a:stretch>
        </p:blipFill>
        <p:spPr>
          <a:xfrm>
            <a:off x="89293" y="2053844"/>
            <a:ext cx="160083" cy="160019"/>
          </a:xfrm>
          <a:prstGeom prst="rect">
            <a:avLst/>
          </a:prstGeom>
        </p:spPr>
      </p:pic>
      <p:pic>
        <p:nvPicPr>
          <p:cNvPr id="21" name="object 21"/>
          <p:cNvPicPr/>
          <p:nvPr/>
        </p:nvPicPr>
        <p:blipFill>
          <a:blip r:embed="rId10" cstate="print"/>
          <a:stretch>
            <a:fillRect/>
          </a:stretch>
        </p:blipFill>
        <p:spPr>
          <a:xfrm>
            <a:off x="319582" y="2277579"/>
            <a:ext cx="65239" cy="65278"/>
          </a:xfrm>
          <a:prstGeom prst="rect">
            <a:avLst/>
          </a:prstGeom>
        </p:spPr>
      </p:pic>
      <p:pic>
        <p:nvPicPr>
          <p:cNvPr id="22" name="object 22"/>
          <p:cNvPicPr/>
          <p:nvPr/>
        </p:nvPicPr>
        <p:blipFill>
          <a:blip r:embed="rId11" cstate="print"/>
          <a:stretch>
            <a:fillRect/>
          </a:stretch>
        </p:blipFill>
        <p:spPr>
          <a:xfrm>
            <a:off x="89293" y="2422639"/>
            <a:ext cx="160083" cy="160019"/>
          </a:xfrm>
          <a:prstGeom prst="rect">
            <a:avLst/>
          </a:prstGeom>
        </p:spPr>
      </p:pic>
      <p:pic>
        <p:nvPicPr>
          <p:cNvPr id="23" name="object 23"/>
          <p:cNvPicPr/>
          <p:nvPr/>
        </p:nvPicPr>
        <p:blipFill>
          <a:blip r:embed="rId12" cstate="print"/>
          <a:stretch>
            <a:fillRect/>
          </a:stretch>
        </p:blipFill>
        <p:spPr>
          <a:xfrm>
            <a:off x="319582" y="2646502"/>
            <a:ext cx="65239" cy="65151"/>
          </a:xfrm>
          <a:prstGeom prst="rect">
            <a:avLst/>
          </a:prstGeom>
        </p:spPr>
      </p:pic>
      <p:pic>
        <p:nvPicPr>
          <p:cNvPr id="24" name="object 24"/>
          <p:cNvPicPr/>
          <p:nvPr/>
        </p:nvPicPr>
        <p:blipFill>
          <a:blip r:embed="rId13" cstate="print"/>
          <a:stretch>
            <a:fillRect/>
          </a:stretch>
        </p:blipFill>
        <p:spPr>
          <a:xfrm>
            <a:off x="319582" y="2818460"/>
            <a:ext cx="65239" cy="65278"/>
          </a:xfrm>
          <a:prstGeom prst="rect">
            <a:avLst/>
          </a:prstGeom>
        </p:spPr>
      </p:pic>
      <p:pic>
        <p:nvPicPr>
          <p:cNvPr id="25" name="object 25"/>
          <p:cNvPicPr/>
          <p:nvPr/>
        </p:nvPicPr>
        <p:blipFill>
          <a:blip r:embed="rId14" cstate="print"/>
          <a:stretch>
            <a:fillRect/>
          </a:stretch>
        </p:blipFill>
        <p:spPr>
          <a:xfrm>
            <a:off x="319582" y="2990634"/>
            <a:ext cx="65239" cy="65151"/>
          </a:xfrm>
          <a:prstGeom prst="rect">
            <a:avLst/>
          </a:prstGeom>
        </p:spPr>
      </p:pic>
      <p:sp>
        <p:nvSpPr>
          <p:cNvPr id="26" name="object 26"/>
          <p:cNvSpPr txBox="1"/>
          <p:nvPr/>
        </p:nvSpPr>
        <p:spPr>
          <a:xfrm>
            <a:off x="129742" y="2025674"/>
            <a:ext cx="3242108" cy="1048364"/>
          </a:xfrm>
          <a:prstGeom prst="rect">
            <a:avLst/>
          </a:prstGeom>
        </p:spPr>
        <p:txBody>
          <a:bodyPr vert="horz" wrap="square" lIns="0" tIns="11430" rIns="0" bIns="0" rtlCol="0">
            <a:spAutoFit/>
          </a:bodyPr>
          <a:lstStyle/>
          <a:p>
            <a:pPr marL="177800" indent="-165735">
              <a:lnSpc>
                <a:spcPct val="100000"/>
              </a:lnSpc>
              <a:spcBef>
                <a:spcPts val="90"/>
              </a:spcBef>
              <a:buClr>
                <a:srgbClr val="FEFDFB"/>
              </a:buClr>
              <a:buSzPct val="72727"/>
              <a:buFont typeface="Arial"/>
              <a:buAutoNum type="arabicPlain" startAt="6"/>
              <a:tabLst>
                <a:tab pos="178435" algn="l"/>
              </a:tabLst>
            </a:pPr>
            <a:r>
              <a:rPr sz="1100" spc="-10" dirty="0">
                <a:solidFill>
                  <a:srgbClr val="D4CBD4"/>
                </a:solidFill>
                <a:latin typeface="Tahoma"/>
                <a:cs typeface="Tahoma"/>
              </a:rPr>
              <a:t>Architecture</a:t>
            </a:r>
            <a:endParaRPr sz="1100" dirty="0">
              <a:latin typeface="Tahoma"/>
              <a:cs typeface="Tahoma"/>
            </a:endParaRPr>
          </a:p>
          <a:p>
            <a:pPr marL="316230">
              <a:lnSpc>
                <a:spcPct val="100000"/>
              </a:lnSpc>
              <a:spcBef>
                <a:spcPts val="35"/>
              </a:spcBef>
            </a:pPr>
            <a:r>
              <a:rPr sz="1100" spc="-30" dirty="0">
                <a:solidFill>
                  <a:srgbClr val="D6CBD6"/>
                </a:solidFill>
                <a:latin typeface="Tahoma"/>
                <a:cs typeface="Tahoma"/>
              </a:rPr>
              <a:t>Possible </a:t>
            </a:r>
            <a:r>
              <a:rPr sz="1100" spc="-10" dirty="0">
                <a:solidFill>
                  <a:srgbClr val="D6CBD6"/>
                </a:solidFill>
                <a:latin typeface="Tahoma"/>
                <a:cs typeface="Tahoma"/>
              </a:rPr>
              <a:t>architecture</a:t>
            </a:r>
            <a:endParaRPr sz="1100" dirty="0">
              <a:latin typeface="Tahoma"/>
              <a:cs typeface="Tahoma"/>
            </a:endParaRPr>
          </a:p>
          <a:p>
            <a:pPr marL="177800" indent="-165735">
              <a:lnSpc>
                <a:spcPct val="100000"/>
              </a:lnSpc>
              <a:spcBef>
                <a:spcPts val="229"/>
              </a:spcBef>
              <a:buClr>
                <a:srgbClr val="FEFDFB"/>
              </a:buClr>
              <a:buSzPct val="72727"/>
              <a:buFont typeface="Arial"/>
              <a:buAutoNum type="arabicPlain" startAt="7"/>
              <a:tabLst>
                <a:tab pos="178435" algn="l"/>
              </a:tabLst>
            </a:pPr>
            <a:r>
              <a:rPr sz="1100" spc="-10" dirty="0">
                <a:solidFill>
                  <a:srgbClr val="D4CBD4"/>
                </a:solidFill>
                <a:latin typeface="Tahoma"/>
                <a:cs typeface="Tahoma"/>
              </a:rPr>
              <a:t>Discussion</a:t>
            </a:r>
            <a:endParaRPr sz="1100" dirty="0">
              <a:latin typeface="Tahoma"/>
              <a:cs typeface="Tahoma"/>
            </a:endParaRPr>
          </a:p>
          <a:p>
            <a:pPr marL="316230">
              <a:lnSpc>
                <a:spcPct val="100000"/>
              </a:lnSpc>
              <a:spcBef>
                <a:spcPts val="35"/>
              </a:spcBef>
            </a:pPr>
            <a:r>
              <a:rPr sz="1100" dirty="0">
                <a:solidFill>
                  <a:srgbClr val="D6CBD6"/>
                </a:solidFill>
                <a:latin typeface="Tahoma"/>
                <a:cs typeface="Tahoma"/>
              </a:rPr>
              <a:t>About</a:t>
            </a:r>
            <a:r>
              <a:rPr sz="1100" spc="-20" dirty="0">
                <a:solidFill>
                  <a:srgbClr val="D6CBD6"/>
                </a:solidFill>
                <a:latin typeface="Tahoma"/>
                <a:cs typeface="Tahoma"/>
              </a:rPr>
              <a:t> </a:t>
            </a:r>
            <a:r>
              <a:rPr sz="1100" spc="-10" dirty="0">
                <a:solidFill>
                  <a:srgbClr val="D6CBD6"/>
                </a:solidFill>
                <a:latin typeface="Tahoma"/>
                <a:cs typeface="Tahoma"/>
              </a:rPr>
              <a:t>Interaction</a:t>
            </a:r>
            <a:endParaRPr sz="1100" dirty="0">
              <a:latin typeface="Tahoma"/>
              <a:cs typeface="Tahoma"/>
            </a:endParaRPr>
          </a:p>
          <a:p>
            <a:pPr marL="316230" marR="5080">
              <a:lnSpc>
                <a:spcPct val="102600"/>
              </a:lnSpc>
            </a:pPr>
            <a:r>
              <a:rPr lang="el-GR" sz="1100" spc="-10" dirty="0">
                <a:solidFill>
                  <a:srgbClr val="320032"/>
                </a:solidFill>
                <a:latin typeface="Tahoma"/>
                <a:cs typeface="Tahoma"/>
              </a:rPr>
              <a:t>Ελλείποντα μέρη στους </a:t>
            </a:r>
            <a:r>
              <a:rPr lang="el-GR" sz="1100" spc="-10" dirty="0" err="1">
                <a:solidFill>
                  <a:srgbClr val="320032"/>
                </a:solidFill>
                <a:latin typeface="Tahoma"/>
                <a:cs typeface="Tahoma"/>
              </a:rPr>
              <a:t>tuProlog</a:t>
            </a:r>
            <a:r>
              <a:rPr lang="el-GR" sz="1100" spc="-10" dirty="0">
                <a:solidFill>
                  <a:srgbClr val="320032"/>
                </a:solidFill>
                <a:latin typeface="Tahoma"/>
                <a:cs typeface="Tahoma"/>
              </a:rPr>
              <a:t> </a:t>
            </a:r>
            <a:r>
              <a:rPr lang="el-GR" sz="1100" spc="-10" dirty="0" err="1">
                <a:solidFill>
                  <a:srgbClr val="320032"/>
                </a:solidFill>
                <a:latin typeface="Tahoma"/>
                <a:cs typeface="Tahoma"/>
              </a:rPr>
              <a:t>Agents</a:t>
            </a:r>
            <a:r>
              <a:rPr lang="el-GR" sz="1100" spc="-10" dirty="0">
                <a:solidFill>
                  <a:srgbClr val="320032"/>
                </a:solidFill>
                <a:latin typeface="Tahoma"/>
                <a:cs typeface="Tahoma"/>
              </a:rPr>
              <a:t> / ΜΑ</a:t>
            </a:r>
            <a:r>
              <a:rPr lang="en-US" sz="1100" spc="-10" dirty="0">
                <a:solidFill>
                  <a:srgbClr val="320032"/>
                </a:solidFill>
                <a:latin typeface="Tahoma"/>
                <a:cs typeface="Tahoma"/>
              </a:rPr>
              <a:t>S</a:t>
            </a:r>
            <a:endParaRPr lang="el-GR" sz="1100" spc="-10" dirty="0">
              <a:solidFill>
                <a:srgbClr val="320032"/>
              </a:solidFill>
              <a:latin typeface="Tahoma"/>
              <a:cs typeface="Tahoma"/>
            </a:endParaRPr>
          </a:p>
          <a:p>
            <a:pPr marL="316230" marR="5080">
              <a:lnSpc>
                <a:spcPct val="102600"/>
              </a:lnSpc>
            </a:pPr>
            <a:r>
              <a:rPr sz="1100" spc="-30" dirty="0">
                <a:solidFill>
                  <a:srgbClr val="D6CBD6"/>
                </a:solidFill>
                <a:latin typeface="Tahoma"/>
                <a:cs typeface="Tahoma"/>
              </a:rPr>
              <a:t>Conceptual</a:t>
            </a:r>
            <a:r>
              <a:rPr sz="1100" spc="-5" dirty="0">
                <a:solidFill>
                  <a:srgbClr val="D6CBD6"/>
                </a:solidFill>
                <a:latin typeface="Tahoma"/>
                <a:cs typeface="Tahoma"/>
              </a:rPr>
              <a:t> </a:t>
            </a:r>
            <a:r>
              <a:rPr sz="1100" spc="-10" dirty="0">
                <a:solidFill>
                  <a:srgbClr val="D6CBD6"/>
                </a:solidFill>
                <a:latin typeface="Tahoma"/>
                <a:cs typeface="Tahoma"/>
              </a:rPr>
              <a:t>Integrity</a:t>
            </a:r>
            <a:endParaRPr sz="1100" dirty="0">
              <a:latin typeface="Tahoma"/>
              <a:cs typeface="Tahoma"/>
            </a:endParaRPr>
          </a:p>
        </p:txBody>
      </p:sp>
      <p:grpSp>
        <p:nvGrpSpPr>
          <p:cNvPr id="27" name="object 27"/>
          <p:cNvGrpSpPr/>
          <p:nvPr/>
        </p:nvGrpSpPr>
        <p:grpSpPr>
          <a:xfrm>
            <a:off x="0" y="3346348"/>
            <a:ext cx="4597400" cy="109855"/>
            <a:chOff x="0" y="3346348"/>
            <a:chExt cx="4597400" cy="109855"/>
          </a:xfrm>
        </p:grpSpPr>
        <p:sp>
          <p:nvSpPr>
            <p:cNvPr id="28" name="object 28"/>
            <p:cNvSpPr/>
            <p:nvPr/>
          </p:nvSpPr>
          <p:spPr>
            <a:xfrm>
              <a:off x="0" y="3346348"/>
              <a:ext cx="1536065" cy="109855"/>
            </a:xfrm>
            <a:custGeom>
              <a:avLst/>
              <a:gdLst/>
              <a:ahLst/>
              <a:cxnLst/>
              <a:rect l="l" t="t" r="r" b="b"/>
              <a:pathLst>
                <a:path w="1536065" h="109854">
                  <a:moveTo>
                    <a:pt x="1535950" y="109639"/>
                  </a:moveTo>
                  <a:lnTo>
                    <a:pt x="0" y="109639"/>
                  </a:lnTo>
                  <a:lnTo>
                    <a:pt x="0" y="0"/>
                  </a:lnTo>
                  <a:lnTo>
                    <a:pt x="1535950" y="0"/>
                  </a:lnTo>
                  <a:lnTo>
                    <a:pt x="1535950" y="109639"/>
                  </a:lnTo>
                  <a:close/>
                </a:path>
              </a:pathLst>
            </a:custGeom>
            <a:solidFill>
              <a:srgbClr val="510051"/>
            </a:solidFill>
          </p:spPr>
          <p:txBody>
            <a:bodyPr wrap="square" lIns="0" tIns="0" rIns="0" bIns="0" rtlCol="0"/>
            <a:lstStyle/>
            <a:p>
              <a:endParaRPr/>
            </a:p>
          </p:txBody>
        </p:sp>
        <p:sp>
          <p:nvSpPr>
            <p:cNvPr id="29" name="object 29"/>
            <p:cNvSpPr/>
            <p:nvPr/>
          </p:nvSpPr>
          <p:spPr>
            <a:xfrm>
              <a:off x="1535950" y="3346348"/>
              <a:ext cx="1536065" cy="109855"/>
            </a:xfrm>
            <a:custGeom>
              <a:avLst/>
              <a:gdLst/>
              <a:ahLst/>
              <a:cxnLst/>
              <a:rect l="l" t="t" r="r" b="b"/>
              <a:pathLst>
                <a:path w="1536064" h="109854">
                  <a:moveTo>
                    <a:pt x="1536001" y="109639"/>
                  </a:moveTo>
                  <a:lnTo>
                    <a:pt x="0" y="109639"/>
                  </a:lnTo>
                  <a:lnTo>
                    <a:pt x="0" y="0"/>
                  </a:lnTo>
                  <a:lnTo>
                    <a:pt x="1536001" y="0"/>
                  </a:lnTo>
                  <a:lnTo>
                    <a:pt x="1536001" y="109639"/>
                  </a:lnTo>
                  <a:close/>
                </a:path>
              </a:pathLst>
            </a:custGeom>
            <a:solidFill>
              <a:srgbClr val="EBEBEB"/>
            </a:solidFill>
          </p:spPr>
          <p:txBody>
            <a:bodyPr wrap="square" lIns="0" tIns="0" rIns="0" bIns="0" rtlCol="0"/>
            <a:lstStyle/>
            <a:p>
              <a:endParaRPr/>
            </a:p>
          </p:txBody>
        </p:sp>
        <p:sp>
          <p:nvSpPr>
            <p:cNvPr id="30" name="object 30"/>
            <p:cNvSpPr/>
            <p:nvPr/>
          </p:nvSpPr>
          <p:spPr>
            <a:xfrm>
              <a:off x="3071964" y="3346348"/>
              <a:ext cx="1525905" cy="108585"/>
            </a:xfrm>
            <a:custGeom>
              <a:avLst/>
              <a:gdLst/>
              <a:ahLst/>
              <a:cxnLst/>
              <a:rect l="l" t="t" r="r" b="b"/>
              <a:pathLst>
                <a:path w="1525904" h="108585">
                  <a:moveTo>
                    <a:pt x="0" y="0"/>
                  </a:moveTo>
                  <a:lnTo>
                    <a:pt x="1525435" y="0"/>
                  </a:lnTo>
                  <a:lnTo>
                    <a:pt x="1525435" y="108051"/>
                  </a:lnTo>
                  <a:lnTo>
                    <a:pt x="0" y="108051"/>
                  </a:lnTo>
                  <a:lnTo>
                    <a:pt x="0" y="0"/>
                  </a:lnTo>
                  <a:close/>
                </a:path>
              </a:pathLst>
            </a:custGeom>
            <a:solidFill>
              <a:srgbClr val="D8D8D8"/>
            </a:solidFill>
          </p:spPr>
          <p:txBody>
            <a:bodyPr wrap="square" lIns="0" tIns="0" rIns="0" bIns="0" rtlCol="0"/>
            <a:lstStyle/>
            <a:p>
              <a:endParaRPr/>
            </a:p>
          </p:txBody>
        </p:sp>
      </p:grpSp>
      <p:sp>
        <p:nvSpPr>
          <p:cNvPr id="31" name="object 31"/>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dirty="0"/>
              <a:t>Calegari</a:t>
            </a:r>
            <a:r>
              <a:rPr spc="170" dirty="0"/>
              <a:t> </a:t>
            </a:r>
            <a:r>
              <a:rPr spc="-20" dirty="0"/>
              <a:t>(Universit`a</a:t>
            </a:r>
            <a:r>
              <a:rPr spc="5" dirty="0"/>
              <a:t> </a:t>
            </a:r>
            <a:r>
              <a:rPr spc="-10" dirty="0"/>
              <a:t>Bologna)</a:t>
            </a:r>
          </a:p>
        </p:txBody>
      </p:sp>
      <p:sp>
        <p:nvSpPr>
          <p:cNvPr id="32" name="object 32"/>
          <p:cNvSpPr txBox="1"/>
          <p:nvPr/>
        </p:nvSpPr>
        <p:spPr>
          <a:xfrm>
            <a:off x="2053056" y="3351784"/>
            <a:ext cx="502284" cy="102235"/>
          </a:xfrm>
          <a:prstGeom prst="rect">
            <a:avLst/>
          </a:prstGeom>
        </p:spPr>
        <p:txBody>
          <a:bodyPr vert="horz" wrap="square" lIns="0" tIns="0" rIns="0" bIns="0" rtlCol="0">
            <a:spAutoFit/>
          </a:bodyPr>
          <a:lstStyle/>
          <a:p>
            <a:pPr marL="12700">
              <a:lnSpc>
                <a:spcPts val="675"/>
              </a:lnSpc>
            </a:pPr>
            <a:r>
              <a:rPr sz="600" dirty="0">
                <a:solidFill>
                  <a:srgbClr val="470047"/>
                </a:solidFill>
                <a:latin typeface="Arial"/>
                <a:cs typeface="Arial"/>
              </a:rPr>
              <a:t>Ethics and</a:t>
            </a:r>
            <a:r>
              <a:rPr sz="600" spc="5" dirty="0">
                <a:solidFill>
                  <a:srgbClr val="470047"/>
                </a:solidFill>
                <a:latin typeface="Arial"/>
                <a:cs typeface="Arial"/>
              </a:rPr>
              <a:t> </a:t>
            </a:r>
            <a:r>
              <a:rPr sz="600" spc="-25" dirty="0">
                <a:solidFill>
                  <a:srgbClr val="470047"/>
                </a:solidFill>
                <a:latin typeface="Arial"/>
                <a:cs typeface="Arial"/>
              </a:rPr>
              <a:t>LP</a:t>
            </a:r>
            <a:endParaRPr sz="600">
              <a:latin typeface="Arial"/>
              <a:cs typeface="Arial"/>
            </a:endParaRPr>
          </a:p>
        </p:txBody>
      </p:sp>
      <p:sp>
        <p:nvSpPr>
          <p:cNvPr id="33" name="object 33"/>
          <p:cNvSpPr txBox="1">
            <a:spLocks noGrp="1"/>
          </p:cNvSpPr>
          <p:nvPr>
            <p:ph type="ftr" sz="quarter" idx="5"/>
          </p:nvPr>
        </p:nvSpPr>
        <p:spPr>
          <a:prstGeom prst="rect">
            <a:avLst/>
          </a:prstGeom>
        </p:spPr>
        <p:txBody>
          <a:bodyPr vert="horz" wrap="square" lIns="0" tIns="0" rIns="0" bIns="0" rtlCol="0">
            <a:spAutoFit/>
          </a:bodyPr>
          <a:lstStyle/>
          <a:p>
            <a:pPr marL="12700">
              <a:lnSpc>
                <a:spcPts val="675"/>
              </a:lnSpc>
            </a:pPr>
            <a:r>
              <a:rPr dirty="0"/>
              <a:t>A.Y.</a:t>
            </a:r>
            <a:r>
              <a:rPr spc="100" dirty="0"/>
              <a:t> </a:t>
            </a:r>
            <a:r>
              <a:rPr spc="-10" dirty="0"/>
              <a:t>2020/2021</a:t>
            </a:r>
          </a:p>
        </p:txBody>
      </p:sp>
      <p:sp>
        <p:nvSpPr>
          <p:cNvPr id="34" name="object 34"/>
          <p:cNvSpPr txBox="1">
            <a:spLocks noGrp="1"/>
          </p:cNvSpPr>
          <p:nvPr>
            <p:ph type="sldNum" sz="quarter" idx="7"/>
          </p:nvPr>
        </p:nvSpPr>
        <p:spPr>
          <a:prstGeom prst="rect">
            <a:avLst/>
          </a:prstGeom>
        </p:spPr>
        <p:txBody>
          <a:bodyPr vert="horz" wrap="square" lIns="0" tIns="0" rIns="0" bIns="0" rtlCol="0">
            <a:spAutoFit/>
          </a:bodyPr>
          <a:lstStyle/>
          <a:p>
            <a:pPr marL="38100">
              <a:lnSpc>
                <a:spcPts val="675"/>
              </a:lnSpc>
            </a:pPr>
            <a:r>
              <a:rPr spc="-25" dirty="0"/>
              <a:t>63</a:t>
            </a:r>
            <a:r>
              <a:rPr spc="-60" dirty="0"/>
              <a:t> </a:t>
            </a:r>
            <a:r>
              <a:rPr spc="150" dirty="0"/>
              <a:t>/</a:t>
            </a:r>
            <a:r>
              <a:rPr spc="-55" dirty="0"/>
              <a:t> </a:t>
            </a:r>
            <a:r>
              <a:rPr spc="-25" dirty="0"/>
              <a:t>69</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04008" y="0"/>
            <a:ext cx="2293620" cy="140335"/>
          </a:xfrm>
          <a:custGeom>
            <a:avLst/>
            <a:gdLst/>
            <a:ahLst/>
            <a:cxnLst/>
            <a:rect l="l" t="t" r="r" b="b"/>
            <a:pathLst>
              <a:path w="2293620" h="140335">
                <a:moveTo>
                  <a:pt x="2293391" y="139992"/>
                </a:moveTo>
                <a:lnTo>
                  <a:pt x="0" y="139992"/>
                </a:lnTo>
                <a:lnTo>
                  <a:pt x="0" y="0"/>
                </a:lnTo>
                <a:lnTo>
                  <a:pt x="2293391" y="0"/>
                </a:lnTo>
                <a:lnTo>
                  <a:pt x="2293391" y="139992"/>
                </a:lnTo>
                <a:close/>
              </a:path>
            </a:pathLst>
          </a:custGeom>
          <a:solidFill>
            <a:srgbClr val="D8D8D8"/>
          </a:solidFill>
        </p:spPr>
        <p:txBody>
          <a:bodyPr wrap="square" lIns="0" tIns="0" rIns="0" bIns="0" rtlCol="0"/>
          <a:lstStyle/>
          <a:p>
            <a:endParaRPr/>
          </a:p>
        </p:txBody>
      </p:sp>
      <p:sp>
        <p:nvSpPr>
          <p:cNvPr id="3" name="object 3"/>
          <p:cNvSpPr txBox="1"/>
          <p:nvPr/>
        </p:nvSpPr>
        <p:spPr>
          <a:xfrm>
            <a:off x="1874837" y="792"/>
            <a:ext cx="1889125" cy="116839"/>
          </a:xfrm>
          <a:prstGeom prst="rect">
            <a:avLst/>
          </a:prstGeom>
        </p:spPr>
        <p:txBody>
          <a:bodyPr vert="horz" wrap="square" lIns="0" tIns="12065" rIns="0" bIns="0" rtlCol="0">
            <a:spAutoFit/>
          </a:bodyPr>
          <a:lstStyle/>
          <a:p>
            <a:pPr marL="12700">
              <a:lnSpc>
                <a:spcPct val="100000"/>
              </a:lnSpc>
              <a:spcBef>
                <a:spcPts val="95"/>
              </a:spcBef>
              <a:tabLst>
                <a:tab pos="496570" algn="l"/>
              </a:tabLst>
            </a:pPr>
            <a:r>
              <a:rPr sz="600" spc="-10" dirty="0">
                <a:solidFill>
                  <a:srgbClr val="F2F2F2"/>
                </a:solidFill>
                <a:latin typeface="Arial"/>
                <a:cs typeface="Arial"/>
              </a:rPr>
              <a:t>Discussion</a:t>
            </a:r>
            <a:r>
              <a:rPr sz="600" dirty="0">
                <a:solidFill>
                  <a:srgbClr val="F2F2F2"/>
                </a:solidFill>
                <a:latin typeface="Arial"/>
                <a:cs typeface="Arial"/>
              </a:rPr>
              <a:t>	</a:t>
            </a:r>
            <a:r>
              <a:rPr sz="600" dirty="0">
                <a:solidFill>
                  <a:srgbClr val="3D003D"/>
                </a:solidFill>
                <a:latin typeface="Arial"/>
                <a:cs typeface="Arial"/>
              </a:rPr>
              <a:t>Missing</a:t>
            </a:r>
            <a:r>
              <a:rPr sz="600" spc="25" dirty="0">
                <a:solidFill>
                  <a:srgbClr val="3D003D"/>
                </a:solidFill>
                <a:latin typeface="Arial"/>
                <a:cs typeface="Arial"/>
              </a:rPr>
              <a:t> </a:t>
            </a:r>
            <a:r>
              <a:rPr sz="600" dirty="0">
                <a:solidFill>
                  <a:srgbClr val="3D003D"/>
                </a:solidFill>
                <a:latin typeface="Arial"/>
                <a:cs typeface="Arial"/>
              </a:rPr>
              <a:t>Parts</a:t>
            </a:r>
            <a:r>
              <a:rPr sz="600" spc="25" dirty="0">
                <a:solidFill>
                  <a:srgbClr val="3D003D"/>
                </a:solidFill>
                <a:latin typeface="Arial"/>
                <a:cs typeface="Arial"/>
              </a:rPr>
              <a:t> </a:t>
            </a:r>
            <a:r>
              <a:rPr sz="600" dirty="0">
                <a:solidFill>
                  <a:srgbClr val="3D003D"/>
                </a:solidFill>
                <a:latin typeface="Arial"/>
                <a:cs typeface="Arial"/>
              </a:rPr>
              <a:t>in</a:t>
            </a:r>
            <a:r>
              <a:rPr sz="600" spc="25" dirty="0">
                <a:solidFill>
                  <a:srgbClr val="3D003D"/>
                </a:solidFill>
                <a:latin typeface="Arial"/>
                <a:cs typeface="Arial"/>
              </a:rPr>
              <a:t> </a:t>
            </a:r>
            <a:r>
              <a:rPr sz="600" dirty="0">
                <a:solidFill>
                  <a:srgbClr val="3D003D"/>
                </a:solidFill>
                <a:latin typeface="Arial"/>
                <a:cs typeface="Arial"/>
              </a:rPr>
              <a:t>tuProlog</a:t>
            </a:r>
            <a:r>
              <a:rPr sz="600" spc="30" dirty="0">
                <a:solidFill>
                  <a:srgbClr val="3D003D"/>
                </a:solidFill>
                <a:latin typeface="Arial"/>
                <a:cs typeface="Arial"/>
              </a:rPr>
              <a:t> </a:t>
            </a:r>
            <a:r>
              <a:rPr sz="600" dirty="0">
                <a:solidFill>
                  <a:srgbClr val="3D003D"/>
                </a:solidFill>
                <a:latin typeface="Arial"/>
                <a:cs typeface="Arial"/>
              </a:rPr>
              <a:t>Agents</a:t>
            </a:r>
            <a:r>
              <a:rPr sz="600" spc="25" dirty="0">
                <a:solidFill>
                  <a:srgbClr val="3D003D"/>
                </a:solidFill>
                <a:latin typeface="Arial"/>
                <a:cs typeface="Arial"/>
              </a:rPr>
              <a:t> </a:t>
            </a:r>
            <a:r>
              <a:rPr sz="600" spc="150" dirty="0">
                <a:solidFill>
                  <a:srgbClr val="3D003D"/>
                </a:solidFill>
                <a:latin typeface="Arial"/>
                <a:cs typeface="Arial"/>
              </a:rPr>
              <a:t>/</a:t>
            </a:r>
            <a:r>
              <a:rPr sz="600" spc="25" dirty="0">
                <a:solidFill>
                  <a:srgbClr val="3D003D"/>
                </a:solidFill>
                <a:latin typeface="Arial"/>
                <a:cs typeface="Arial"/>
              </a:rPr>
              <a:t> </a:t>
            </a:r>
            <a:r>
              <a:rPr sz="600" spc="-25" dirty="0">
                <a:solidFill>
                  <a:srgbClr val="3D003D"/>
                </a:solidFill>
                <a:latin typeface="Arial"/>
                <a:cs typeface="Arial"/>
              </a:rPr>
              <a:t>MAS</a:t>
            </a:r>
            <a:endParaRPr sz="600">
              <a:latin typeface="Arial"/>
              <a:cs typeface="Arial"/>
            </a:endParaRPr>
          </a:p>
        </p:txBody>
      </p:sp>
      <p:sp>
        <p:nvSpPr>
          <p:cNvPr id="4" name="object 4"/>
          <p:cNvSpPr/>
          <p:nvPr/>
        </p:nvSpPr>
        <p:spPr>
          <a:xfrm>
            <a:off x="0" y="139992"/>
            <a:ext cx="4597400" cy="350520"/>
          </a:xfrm>
          <a:custGeom>
            <a:avLst/>
            <a:gdLst/>
            <a:ahLst/>
            <a:cxnLst/>
            <a:rect l="l" t="t" r="r" b="b"/>
            <a:pathLst>
              <a:path w="4597400" h="350520">
                <a:moveTo>
                  <a:pt x="0" y="0"/>
                </a:moveTo>
                <a:lnTo>
                  <a:pt x="4597400" y="0"/>
                </a:lnTo>
                <a:lnTo>
                  <a:pt x="4597400" y="350138"/>
                </a:lnTo>
                <a:lnTo>
                  <a:pt x="0" y="350138"/>
                </a:lnTo>
                <a:lnTo>
                  <a:pt x="0" y="0"/>
                </a:lnTo>
                <a:close/>
              </a:path>
            </a:pathLst>
          </a:custGeom>
          <a:solidFill>
            <a:srgbClr val="F2F2F2"/>
          </a:solidFill>
        </p:spPr>
        <p:txBody>
          <a:bodyPr wrap="square" lIns="0" tIns="0" rIns="0" bIns="0" rtlCol="0"/>
          <a:lstStyle/>
          <a:p>
            <a:endParaRPr/>
          </a:p>
        </p:txBody>
      </p:sp>
      <p:sp>
        <p:nvSpPr>
          <p:cNvPr id="5" name="object 5"/>
          <p:cNvSpPr txBox="1">
            <a:spLocks noGrp="1"/>
          </p:cNvSpPr>
          <p:nvPr>
            <p:ph type="title"/>
          </p:nvPr>
        </p:nvSpPr>
        <p:spPr>
          <a:xfrm>
            <a:off x="95300" y="199895"/>
            <a:ext cx="4235450" cy="232756"/>
          </a:xfrm>
          <a:prstGeom prst="rect">
            <a:avLst/>
          </a:prstGeom>
        </p:spPr>
        <p:txBody>
          <a:bodyPr vert="horz" wrap="square" lIns="0" tIns="17145" rIns="0" bIns="0" rtlCol="0">
            <a:spAutoFit/>
          </a:bodyPr>
          <a:lstStyle/>
          <a:p>
            <a:pPr marL="12700">
              <a:lnSpc>
                <a:spcPct val="100000"/>
              </a:lnSpc>
              <a:spcBef>
                <a:spcPts val="135"/>
              </a:spcBef>
            </a:pPr>
            <a:r>
              <a:rPr lang="el-GR" dirty="0"/>
              <a:t>Όρια μιας καθαρής προσέγγισης </a:t>
            </a:r>
            <a:r>
              <a:rPr lang="el-GR" dirty="0" err="1"/>
              <a:t>tuProlog</a:t>
            </a:r>
            <a:endParaRPr spc="-30" dirty="0"/>
          </a:p>
        </p:txBody>
      </p:sp>
      <p:pic>
        <p:nvPicPr>
          <p:cNvPr id="6" name="object 6"/>
          <p:cNvPicPr/>
          <p:nvPr/>
        </p:nvPicPr>
        <p:blipFill>
          <a:blip r:embed="rId2" cstate="print"/>
          <a:stretch>
            <a:fillRect/>
          </a:stretch>
        </p:blipFill>
        <p:spPr>
          <a:xfrm>
            <a:off x="281089" y="1076058"/>
            <a:ext cx="65278" cy="65150"/>
          </a:xfrm>
          <a:prstGeom prst="rect">
            <a:avLst/>
          </a:prstGeom>
        </p:spPr>
      </p:pic>
      <p:pic>
        <p:nvPicPr>
          <p:cNvPr id="7" name="object 7"/>
          <p:cNvPicPr/>
          <p:nvPr/>
        </p:nvPicPr>
        <p:blipFill>
          <a:blip r:embed="rId3" cstate="print"/>
          <a:stretch>
            <a:fillRect/>
          </a:stretch>
        </p:blipFill>
        <p:spPr>
          <a:xfrm>
            <a:off x="281089" y="1437830"/>
            <a:ext cx="65278" cy="65278"/>
          </a:xfrm>
          <a:prstGeom prst="rect">
            <a:avLst/>
          </a:prstGeom>
        </p:spPr>
      </p:pic>
      <p:pic>
        <p:nvPicPr>
          <p:cNvPr id="8" name="object 8"/>
          <p:cNvPicPr/>
          <p:nvPr/>
        </p:nvPicPr>
        <p:blipFill>
          <a:blip r:embed="rId4" cstate="print"/>
          <a:stretch>
            <a:fillRect/>
          </a:stretch>
        </p:blipFill>
        <p:spPr>
          <a:xfrm>
            <a:off x="570852" y="1779498"/>
            <a:ext cx="52590" cy="52577"/>
          </a:xfrm>
          <a:prstGeom prst="rect">
            <a:avLst/>
          </a:prstGeom>
        </p:spPr>
      </p:pic>
      <p:pic>
        <p:nvPicPr>
          <p:cNvPr id="9" name="object 9"/>
          <p:cNvPicPr/>
          <p:nvPr/>
        </p:nvPicPr>
        <p:blipFill>
          <a:blip r:embed="rId5" cstate="print"/>
          <a:stretch>
            <a:fillRect/>
          </a:stretch>
        </p:blipFill>
        <p:spPr>
          <a:xfrm>
            <a:off x="570852" y="2083155"/>
            <a:ext cx="52590" cy="52578"/>
          </a:xfrm>
          <a:prstGeom prst="rect">
            <a:avLst/>
          </a:prstGeom>
        </p:spPr>
      </p:pic>
      <p:pic>
        <p:nvPicPr>
          <p:cNvPr id="10" name="object 10"/>
          <p:cNvPicPr/>
          <p:nvPr/>
        </p:nvPicPr>
        <p:blipFill>
          <a:blip r:embed="rId6" cstate="print"/>
          <a:stretch>
            <a:fillRect/>
          </a:stretch>
        </p:blipFill>
        <p:spPr>
          <a:xfrm>
            <a:off x="281089" y="2280577"/>
            <a:ext cx="65278" cy="65150"/>
          </a:xfrm>
          <a:prstGeom prst="rect">
            <a:avLst/>
          </a:prstGeom>
        </p:spPr>
      </p:pic>
      <p:pic>
        <p:nvPicPr>
          <p:cNvPr id="11" name="object 11"/>
          <p:cNvPicPr/>
          <p:nvPr/>
        </p:nvPicPr>
        <p:blipFill>
          <a:blip r:embed="rId7" cstate="print"/>
          <a:stretch>
            <a:fillRect/>
          </a:stretch>
        </p:blipFill>
        <p:spPr>
          <a:xfrm>
            <a:off x="281089" y="2662593"/>
            <a:ext cx="65278" cy="65277"/>
          </a:xfrm>
          <a:prstGeom prst="rect">
            <a:avLst/>
          </a:prstGeom>
        </p:spPr>
      </p:pic>
      <p:sp>
        <p:nvSpPr>
          <p:cNvPr id="12" name="object 12"/>
          <p:cNvSpPr txBox="1">
            <a:spLocks noGrp="1"/>
          </p:cNvSpPr>
          <p:nvPr>
            <p:ph type="body" idx="1"/>
          </p:nvPr>
        </p:nvSpPr>
        <p:spPr>
          <a:xfrm>
            <a:off x="126682" y="545708"/>
            <a:ext cx="4356735" cy="2365839"/>
          </a:xfrm>
          <a:prstGeom prst="rect">
            <a:avLst/>
          </a:prstGeom>
        </p:spPr>
        <p:txBody>
          <a:bodyPr vert="horz" wrap="square" lIns="0" tIns="55244" rIns="0" bIns="0" rtlCol="0">
            <a:spAutoFit/>
          </a:bodyPr>
          <a:lstStyle/>
          <a:p>
            <a:pPr marL="12700">
              <a:lnSpc>
                <a:spcPct val="100000"/>
              </a:lnSpc>
              <a:spcBef>
                <a:spcPts val="434"/>
              </a:spcBef>
            </a:pPr>
            <a:r>
              <a:rPr lang="el-GR" sz="1000" dirty="0">
                <a:solidFill>
                  <a:srgbClr val="0A000A"/>
                </a:solidFill>
                <a:latin typeface="Tahoma"/>
                <a:cs typeface="Tahoma"/>
              </a:rPr>
              <a:t>Όλα τα συστήματα πρακτόρων </a:t>
            </a:r>
            <a:r>
              <a:rPr lang="el-GR" sz="1000" dirty="0" err="1">
                <a:solidFill>
                  <a:srgbClr val="0A000A"/>
                </a:solidFill>
                <a:latin typeface="Tahoma"/>
                <a:cs typeface="Tahoma"/>
              </a:rPr>
              <a:t>tuProlog</a:t>
            </a:r>
            <a:r>
              <a:rPr lang="el-GR" sz="1000" dirty="0">
                <a:solidFill>
                  <a:srgbClr val="0A000A"/>
                </a:solidFill>
                <a:latin typeface="Tahoma"/>
                <a:cs typeface="Tahoma"/>
              </a:rPr>
              <a:t> που αναλύθηκαν παρουσιάζουν παρόμοια προβλήματα</a:t>
            </a:r>
            <a:endParaRPr lang="en-US" sz="1000" dirty="0">
              <a:latin typeface="Tahoma"/>
              <a:cs typeface="Tahoma"/>
            </a:endParaRPr>
          </a:p>
          <a:p>
            <a:pPr marL="289560" marR="189230">
              <a:lnSpc>
                <a:spcPct val="102600"/>
              </a:lnSpc>
              <a:spcBef>
                <a:spcPts val="300"/>
              </a:spcBef>
            </a:pPr>
            <a:r>
              <a:rPr lang="el-GR" sz="900" spc="-25" dirty="0">
                <a:solidFill>
                  <a:srgbClr val="0A000A"/>
                </a:solidFill>
                <a:latin typeface="Tahoma"/>
                <a:cs typeface="Tahoma"/>
              </a:rPr>
              <a:t>είναι κλειστό σύστημα, που σημαίνει ότι κανένας νέος παράγοντας, εκτός από αυτούς που αρχικά οραματίστηκε ο σχεδιαστής, δεν μπορεί να εισέλθει στο σύστημα</a:t>
            </a:r>
            <a:endParaRPr lang="en-US" sz="900" dirty="0">
              <a:latin typeface="Tahoma"/>
              <a:cs typeface="Tahoma"/>
            </a:endParaRPr>
          </a:p>
          <a:p>
            <a:pPr marL="289560" marR="73025">
              <a:lnSpc>
                <a:spcPts val="1200"/>
              </a:lnSpc>
              <a:spcBef>
                <a:spcPts val="315"/>
              </a:spcBef>
            </a:pPr>
            <a:r>
              <a:rPr lang="el-GR" sz="900" spc="-10" dirty="0">
                <a:solidFill>
                  <a:srgbClr val="0A000A"/>
                </a:solidFill>
                <a:latin typeface="Tahoma"/>
                <a:cs typeface="Tahoma"/>
              </a:rPr>
              <a:t>η εκφραστική δύναμη των περιλήψεων που είναι διαθέσιμες στο σύστημα </a:t>
            </a:r>
            <a:r>
              <a:rPr lang="el-GR" sz="900" spc="-10" dirty="0" err="1">
                <a:solidFill>
                  <a:srgbClr val="0A000A"/>
                </a:solidFill>
                <a:latin typeface="Tahoma"/>
                <a:cs typeface="Tahoma"/>
              </a:rPr>
              <a:t>tuProlog</a:t>
            </a:r>
            <a:r>
              <a:rPr lang="el-GR" sz="900" spc="-10" dirty="0">
                <a:solidFill>
                  <a:srgbClr val="0A000A"/>
                </a:solidFill>
                <a:latin typeface="Tahoma"/>
                <a:cs typeface="Tahoma"/>
              </a:rPr>
              <a:t> δεν είναι αρκετή για να συλλάβει το στοιχείο των μοντέλων MAS</a:t>
            </a:r>
            <a:endParaRPr sz="900" dirty="0">
              <a:latin typeface="Tahoma"/>
              <a:cs typeface="Tahoma"/>
            </a:endParaRPr>
          </a:p>
          <a:p>
            <a:pPr marL="566420" marR="149225">
              <a:lnSpc>
                <a:spcPct val="100000"/>
              </a:lnSpc>
              <a:spcBef>
                <a:spcPts val="150"/>
              </a:spcBef>
            </a:pPr>
            <a:r>
              <a:rPr lang="el-GR" sz="900" dirty="0">
                <a:solidFill>
                  <a:srgbClr val="0A000A"/>
                </a:solidFill>
                <a:latin typeface="Tahoma"/>
                <a:cs typeface="Tahoma"/>
              </a:rPr>
              <a:t>οι μηχανές </a:t>
            </a:r>
            <a:r>
              <a:rPr lang="el-GR" sz="900" dirty="0" err="1">
                <a:solidFill>
                  <a:srgbClr val="0A000A"/>
                </a:solidFill>
                <a:latin typeface="Tahoma"/>
                <a:cs typeface="Tahoma"/>
              </a:rPr>
              <a:t>Prolog</a:t>
            </a:r>
            <a:r>
              <a:rPr lang="el-GR" sz="900" dirty="0">
                <a:solidFill>
                  <a:srgbClr val="0A000A"/>
                </a:solidFill>
                <a:latin typeface="Tahoma"/>
                <a:cs typeface="Tahoma"/>
              </a:rPr>
              <a:t> από μόνες τους δεν οδηγούν στη δημιουργία εύρωστων MAS, ούτε καν μεμονωμένων πρακτόρων</a:t>
            </a:r>
            <a:endParaRPr sz="900" dirty="0">
              <a:latin typeface="Tahoma"/>
              <a:cs typeface="Tahoma"/>
            </a:endParaRPr>
          </a:p>
          <a:p>
            <a:pPr marL="566420">
              <a:lnSpc>
                <a:spcPts val="1190"/>
              </a:lnSpc>
            </a:pPr>
            <a:r>
              <a:rPr lang="el-GR" sz="900" spc="-10" dirty="0">
                <a:solidFill>
                  <a:srgbClr val="0A000A"/>
                </a:solidFill>
                <a:latin typeface="Tahoma"/>
                <a:cs typeface="Tahoma"/>
              </a:rPr>
              <a:t>Οι μηχανές </a:t>
            </a:r>
            <a:r>
              <a:rPr lang="el-GR" sz="900" spc="-10" dirty="0" err="1">
                <a:solidFill>
                  <a:srgbClr val="0A000A"/>
                </a:solidFill>
                <a:latin typeface="Tahoma"/>
                <a:cs typeface="Tahoma"/>
              </a:rPr>
              <a:t>Prolog</a:t>
            </a:r>
            <a:r>
              <a:rPr lang="el-GR" sz="900" spc="-10" dirty="0">
                <a:solidFill>
                  <a:srgbClr val="0A000A"/>
                </a:solidFill>
                <a:latin typeface="Tahoma"/>
                <a:cs typeface="Tahoma"/>
              </a:rPr>
              <a:t> είναι η πιο υψηλού επιπέδου στο σύστημα ούτως ή άλλως</a:t>
            </a:r>
            <a:endParaRPr sz="900" dirty="0">
              <a:latin typeface="Tahoma"/>
              <a:cs typeface="Tahoma"/>
            </a:endParaRPr>
          </a:p>
          <a:p>
            <a:pPr marL="289560" marR="295275">
              <a:lnSpc>
                <a:spcPct val="102600"/>
              </a:lnSpc>
              <a:spcBef>
                <a:spcPts val="320"/>
              </a:spcBef>
            </a:pPr>
            <a:r>
              <a:rPr lang="el-GR" sz="1050" spc="-25" dirty="0">
                <a:solidFill>
                  <a:srgbClr val="0A000A"/>
                </a:solidFill>
                <a:latin typeface="Tahoma"/>
                <a:cs typeface="Tahoma"/>
              </a:rPr>
              <a:t>οι βασικές υποδομές επικοινωνίας και συντονισμού πρέπει να υλοποιηθούν από το μηδέν</a:t>
            </a:r>
          </a:p>
          <a:p>
            <a:pPr marL="289560">
              <a:lnSpc>
                <a:spcPct val="100000"/>
              </a:lnSpc>
              <a:spcBef>
                <a:spcPts val="330"/>
              </a:spcBef>
            </a:pPr>
            <a:r>
              <a:rPr lang="el-GR" sz="1050" spc="-25" dirty="0">
                <a:solidFill>
                  <a:srgbClr val="0A000A"/>
                </a:solidFill>
                <a:latin typeface="Tahoma"/>
                <a:cs typeface="Tahoma"/>
              </a:rPr>
              <a:t>Η δημιουργία τέτοιων υποδομών θα απαιτούσε ενδεχομένως μια τεράστια προσπάθεια ad hoc</a:t>
            </a:r>
          </a:p>
        </p:txBody>
      </p:sp>
      <p:grpSp>
        <p:nvGrpSpPr>
          <p:cNvPr id="13" name="object 13"/>
          <p:cNvGrpSpPr/>
          <p:nvPr/>
        </p:nvGrpSpPr>
        <p:grpSpPr>
          <a:xfrm>
            <a:off x="0" y="3346348"/>
            <a:ext cx="4597400" cy="109855"/>
            <a:chOff x="0" y="3346348"/>
            <a:chExt cx="4597400" cy="109855"/>
          </a:xfrm>
        </p:grpSpPr>
        <p:sp>
          <p:nvSpPr>
            <p:cNvPr id="14" name="object 14"/>
            <p:cNvSpPr/>
            <p:nvPr/>
          </p:nvSpPr>
          <p:spPr>
            <a:xfrm>
              <a:off x="0" y="3346348"/>
              <a:ext cx="1536065" cy="109855"/>
            </a:xfrm>
            <a:custGeom>
              <a:avLst/>
              <a:gdLst/>
              <a:ahLst/>
              <a:cxnLst/>
              <a:rect l="l" t="t" r="r" b="b"/>
              <a:pathLst>
                <a:path w="1536065" h="109854">
                  <a:moveTo>
                    <a:pt x="1535950" y="109639"/>
                  </a:moveTo>
                  <a:lnTo>
                    <a:pt x="0" y="109639"/>
                  </a:lnTo>
                  <a:lnTo>
                    <a:pt x="0" y="0"/>
                  </a:lnTo>
                  <a:lnTo>
                    <a:pt x="1535950" y="0"/>
                  </a:lnTo>
                  <a:lnTo>
                    <a:pt x="1535950" y="109639"/>
                  </a:lnTo>
                  <a:close/>
                </a:path>
              </a:pathLst>
            </a:custGeom>
            <a:solidFill>
              <a:srgbClr val="510051"/>
            </a:solidFill>
          </p:spPr>
          <p:txBody>
            <a:bodyPr wrap="square" lIns="0" tIns="0" rIns="0" bIns="0" rtlCol="0"/>
            <a:lstStyle/>
            <a:p>
              <a:endParaRPr/>
            </a:p>
          </p:txBody>
        </p:sp>
        <p:sp>
          <p:nvSpPr>
            <p:cNvPr id="15" name="object 15"/>
            <p:cNvSpPr/>
            <p:nvPr/>
          </p:nvSpPr>
          <p:spPr>
            <a:xfrm>
              <a:off x="1535950" y="3346348"/>
              <a:ext cx="1536065" cy="109855"/>
            </a:xfrm>
            <a:custGeom>
              <a:avLst/>
              <a:gdLst/>
              <a:ahLst/>
              <a:cxnLst/>
              <a:rect l="l" t="t" r="r" b="b"/>
              <a:pathLst>
                <a:path w="1536064" h="109854">
                  <a:moveTo>
                    <a:pt x="1536001" y="109639"/>
                  </a:moveTo>
                  <a:lnTo>
                    <a:pt x="0" y="109639"/>
                  </a:lnTo>
                  <a:lnTo>
                    <a:pt x="0" y="0"/>
                  </a:lnTo>
                  <a:lnTo>
                    <a:pt x="1536001" y="0"/>
                  </a:lnTo>
                  <a:lnTo>
                    <a:pt x="1536001" y="109639"/>
                  </a:lnTo>
                  <a:close/>
                </a:path>
              </a:pathLst>
            </a:custGeom>
            <a:solidFill>
              <a:srgbClr val="EBEBEB"/>
            </a:solidFill>
          </p:spPr>
          <p:txBody>
            <a:bodyPr wrap="square" lIns="0" tIns="0" rIns="0" bIns="0" rtlCol="0"/>
            <a:lstStyle/>
            <a:p>
              <a:endParaRPr/>
            </a:p>
          </p:txBody>
        </p:sp>
        <p:sp>
          <p:nvSpPr>
            <p:cNvPr id="16" name="object 16"/>
            <p:cNvSpPr/>
            <p:nvPr/>
          </p:nvSpPr>
          <p:spPr>
            <a:xfrm>
              <a:off x="3071964" y="3346348"/>
              <a:ext cx="1525905" cy="108585"/>
            </a:xfrm>
            <a:custGeom>
              <a:avLst/>
              <a:gdLst/>
              <a:ahLst/>
              <a:cxnLst/>
              <a:rect l="l" t="t" r="r" b="b"/>
              <a:pathLst>
                <a:path w="1525904" h="108585">
                  <a:moveTo>
                    <a:pt x="0" y="0"/>
                  </a:moveTo>
                  <a:lnTo>
                    <a:pt x="1525435" y="0"/>
                  </a:lnTo>
                  <a:lnTo>
                    <a:pt x="1525435" y="108051"/>
                  </a:lnTo>
                  <a:lnTo>
                    <a:pt x="0" y="108051"/>
                  </a:lnTo>
                  <a:lnTo>
                    <a:pt x="0" y="0"/>
                  </a:lnTo>
                  <a:close/>
                </a:path>
              </a:pathLst>
            </a:custGeom>
            <a:solidFill>
              <a:srgbClr val="D8D8D8"/>
            </a:solidFill>
          </p:spPr>
          <p:txBody>
            <a:bodyPr wrap="square" lIns="0" tIns="0" rIns="0" bIns="0" rtlCol="0"/>
            <a:lstStyle/>
            <a:p>
              <a:endParaRPr/>
            </a:p>
          </p:txBody>
        </p:sp>
      </p:grpSp>
      <p:sp>
        <p:nvSpPr>
          <p:cNvPr id="17" name="object 17"/>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dirty="0"/>
              <a:t>Calegari</a:t>
            </a:r>
            <a:r>
              <a:rPr spc="170" dirty="0"/>
              <a:t> </a:t>
            </a:r>
            <a:r>
              <a:rPr spc="-20" dirty="0"/>
              <a:t>(Universit`a</a:t>
            </a:r>
            <a:r>
              <a:rPr spc="5" dirty="0"/>
              <a:t> </a:t>
            </a:r>
            <a:r>
              <a:rPr spc="-10" dirty="0"/>
              <a:t>Bologna)</a:t>
            </a:r>
          </a:p>
        </p:txBody>
      </p:sp>
      <p:sp>
        <p:nvSpPr>
          <p:cNvPr id="18" name="object 18"/>
          <p:cNvSpPr txBox="1"/>
          <p:nvPr/>
        </p:nvSpPr>
        <p:spPr>
          <a:xfrm>
            <a:off x="2053056" y="3351784"/>
            <a:ext cx="502284" cy="102235"/>
          </a:xfrm>
          <a:prstGeom prst="rect">
            <a:avLst/>
          </a:prstGeom>
        </p:spPr>
        <p:txBody>
          <a:bodyPr vert="horz" wrap="square" lIns="0" tIns="0" rIns="0" bIns="0" rtlCol="0">
            <a:spAutoFit/>
          </a:bodyPr>
          <a:lstStyle/>
          <a:p>
            <a:pPr marL="12700">
              <a:lnSpc>
                <a:spcPts val="675"/>
              </a:lnSpc>
            </a:pPr>
            <a:r>
              <a:rPr sz="600" dirty="0">
                <a:solidFill>
                  <a:srgbClr val="470047"/>
                </a:solidFill>
                <a:latin typeface="Arial"/>
                <a:cs typeface="Arial"/>
              </a:rPr>
              <a:t>Ethics and</a:t>
            </a:r>
            <a:r>
              <a:rPr sz="600" spc="5" dirty="0">
                <a:solidFill>
                  <a:srgbClr val="470047"/>
                </a:solidFill>
                <a:latin typeface="Arial"/>
                <a:cs typeface="Arial"/>
              </a:rPr>
              <a:t> </a:t>
            </a:r>
            <a:r>
              <a:rPr sz="600" spc="-25" dirty="0">
                <a:solidFill>
                  <a:srgbClr val="470047"/>
                </a:solidFill>
                <a:latin typeface="Arial"/>
                <a:cs typeface="Arial"/>
              </a:rPr>
              <a:t>LP</a:t>
            </a:r>
            <a:endParaRPr sz="600">
              <a:latin typeface="Arial"/>
              <a:cs typeface="Arial"/>
            </a:endParaRPr>
          </a:p>
        </p:txBody>
      </p:sp>
      <p:sp>
        <p:nvSpPr>
          <p:cNvPr id="19" name="object 19"/>
          <p:cNvSpPr txBox="1">
            <a:spLocks noGrp="1"/>
          </p:cNvSpPr>
          <p:nvPr>
            <p:ph type="ftr" sz="quarter" idx="5"/>
          </p:nvPr>
        </p:nvSpPr>
        <p:spPr>
          <a:prstGeom prst="rect">
            <a:avLst/>
          </a:prstGeom>
        </p:spPr>
        <p:txBody>
          <a:bodyPr vert="horz" wrap="square" lIns="0" tIns="0" rIns="0" bIns="0" rtlCol="0">
            <a:spAutoFit/>
          </a:bodyPr>
          <a:lstStyle/>
          <a:p>
            <a:pPr marL="12700">
              <a:lnSpc>
                <a:spcPts val="675"/>
              </a:lnSpc>
            </a:pPr>
            <a:r>
              <a:rPr dirty="0"/>
              <a:t>A.Y.</a:t>
            </a:r>
            <a:r>
              <a:rPr spc="100" dirty="0"/>
              <a:t> </a:t>
            </a:r>
            <a:r>
              <a:rPr spc="-10" dirty="0"/>
              <a:t>2020/2021</a:t>
            </a:r>
          </a:p>
        </p:txBody>
      </p:sp>
      <p:sp>
        <p:nvSpPr>
          <p:cNvPr id="20" name="object 20"/>
          <p:cNvSpPr txBox="1">
            <a:spLocks noGrp="1"/>
          </p:cNvSpPr>
          <p:nvPr>
            <p:ph type="sldNum" sz="quarter" idx="7"/>
          </p:nvPr>
        </p:nvSpPr>
        <p:spPr>
          <a:prstGeom prst="rect">
            <a:avLst/>
          </a:prstGeom>
        </p:spPr>
        <p:txBody>
          <a:bodyPr vert="horz" wrap="square" lIns="0" tIns="0" rIns="0" bIns="0" rtlCol="0">
            <a:spAutoFit/>
          </a:bodyPr>
          <a:lstStyle/>
          <a:p>
            <a:pPr marL="38100">
              <a:lnSpc>
                <a:spcPts val="675"/>
              </a:lnSpc>
            </a:pPr>
            <a:r>
              <a:rPr spc="-25" dirty="0"/>
              <a:t>64</a:t>
            </a:r>
            <a:r>
              <a:rPr spc="-60" dirty="0"/>
              <a:t> </a:t>
            </a:r>
            <a:r>
              <a:rPr spc="150" dirty="0"/>
              <a:t>/</a:t>
            </a:r>
            <a:r>
              <a:rPr spc="-55" dirty="0"/>
              <a:t> </a:t>
            </a:r>
            <a:r>
              <a:rPr spc="-25" dirty="0"/>
              <a:t>69</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04008" y="0"/>
            <a:ext cx="2293620" cy="140335"/>
          </a:xfrm>
          <a:custGeom>
            <a:avLst/>
            <a:gdLst/>
            <a:ahLst/>
            <a:cxnLst/>
            <a:rect l="l" t="t" r="r" b="b"/>
            <a:pathLst>
              <a:path w="2293620" h="140335">
                <a:moveTo>
                  <a:pt x="2293391" y="139992"/>
                </a:moveTo>
                <a:lnTo>
                  <a:pt x="0" y="139992"/>
                </a:lnTo>
                <a:lnTo>
                  <a:pt x="0" y="0"/>
                </a:lnTo>
                <a:lnTo>
                  <a:pt x="2293391" y="0"/>
                </a:lnTo>
                <a:lnTo>
                  <a:pt x="2293391" y="139992"/>
                </a:lnTo>
                <a:close/>
              </a:path>
            </a:pathLst>
          </a:custGeom>
          <a:solidFill>
            <a:srgbClr val="D8D8D8"/>
          </a:solidFill>
        </p:spPr>
        <p:txBody>
          <a:bodyPr wrap="square" lIns="0" tIns="0" rIns="0" bIns="0" rtlCol="0"/>
          <a:lstStyle/>
          <a:p>
            <a:endParaRPr/>
          </a:p>
        </p:txBody>
      </p:sp>
      <p:sp>
        <p:nvSpPr>
          <p:cNvPr id="3" name="object 3"/>
          <p:cNvSpPr txBox="1"/>
          <p:nvPr/>
        </p:nvSpPr>
        <p:spPr>
          <a:xfrm>
            <a:off x="1874837" y="792"/>
            <a:ext cx="1889125" cy="116839"/>
          </a:xfrm>
          <a:prstGeom prst="rect">
            <a:avLst/>
          </a:prstGeom>
        </p:spPr>
        <p:txBody>
          <a:bodyPr vert="horz" wrap="square" lIns="0" tIns="12065" rIns="0" bIns="0" rtlCol="0">
            <a:spAutoFit/>
          </a:bodyPr>
          <a:lstStyle/>
          <a:p>
            <a:pPr marL="12700">
              <a:lnSpc>
                <a:spcPct val="100000"/>
              </a:lnSpc>
              <a:spcBef>
                <a:spcPts val="95"/>
              </a:spcBef>
              <a:tabLst>
                <a:tab pos="496570" algn="l"/>
              </a:tabLst>
            </a:pPr>
            <a:r>
              <a:rPr sz="600" spc="-10" dirty="0">
                <a:solidFill>
                  <a:srgbClr val="F2F2F2"/>
                </a:solidFill>
                <a:latin typeface="Arial"/>
                <a:cs typeface="Arial"/>
              </a:rPr>
              <a:t>Discussion</a:t>
            </a:r>
            <a:r>
              <a:rPr sz="600" dirty="0">
                <a:solidFill>
                  <a:srgbClr val="F2F2F2"/>
                </a:solidFill>
                <a:latin typeface="Arial"/>
                <a:cs typeface="Arial"/>
              </a:rPr>
              <a:t>	</a:t>
            </a:r>
            <a:r>
              <a:rPr sz="600" dirty="0">
                <a:solidFill>
                  <a:srgbClr val="3D003D"/>
                </a:solidFill>
                <a:latin typeface="Arial"/>
                <a:cs typeface="Arial"/>
              </a:rPr>
              <a:t>Missing</a:t>
            </a:r>
            <a:r>
              <a:rPr sz="600" spc="25" dirty="0">
                <a:solidFill>
                  <a:srgbClr val="3D003D"/>
                </a:solidFill>
                <a:latin typeface="Arial"/>
                <a:cs typeface="Arial"/>
              </a:rPr>
              <a:t> </a:t>
            </a:r>
            <a:r>
              <a:rPr sz="600" dirty="0">
                <a:solidFill>
                  <a:srgbClr val="3D003D"/>
                </a:solidFill>
                <a:latin typeface="Arial"/>
                <a:cs typeface="Arial"/>
              </a:rPr>
              <a:t>Parts</a:t>
            </a:r>
            <a:r>
              <a:rPr sz="600" spc="25" dirty="0">
                <a:solidFill>
                  <a:srgbClr val="3D003D"/>
                </a:solidFill>
                <a:latin typeface="Arial"/>
                <a:cs typeface="Arial"/>
              </a:rPr>
              <a:t> </a:t>
            </a:r>
            <a:r>
              <a:rPr sz="600" dirty="0">
                <a:solidFill>
                  <a:srgbClr val="3D003D"/>
                </a:solidFill>
                <a:latin typeface="Arial"/>
                <a:cs typeface="Arial"/>
              </a:rPr>
              <a:t>in</a:t>
            </a:r>
            <a:r>
              <a:rPr sz="600" spc="25" dirty="0">
                <a:solidFill>
                  <a:srgbClr val="3D003D"/>
                </a:solidFill>
                <a:latin typeface="Arial"/>
                <a:cs typeface="Arial"/>
              </a:rPr>
              <a:t> </a:t>
            </a:r>
            <a:r>
              <a:rPr sz="600" dirty="0">
                <a:solidFill>
                  <a:srgbClr val="3D003D"/>
                </a:solidFill>
                <a:latin typeface="Arial"/>
                <a:cs typeface="Arial"/>
              </a:rPr>
              <a:t>tuProlog</a:t>
            </a:r>
            <a:r>
              <a:rPr sz="600" spc="30" dirty="0">
                <a:solidFill>
                  <a:srgbClr val="3D003D"/>
                </a:solidFill>
                <a:latin typeface="Arial"/>
                <a:cs typeface="Arial"/>
              </a:rPr>
              <a:t> </a:t>
            </a:r>
            <a:r>
              <a:rPr sz="600" dirty="0">
                <a:solidFill>
                  <a:srgbClr val="3D003D"/>
                </a:solidFill>
                <a:latin typeface="Arial"/>
                <a:cs typeface="Arial"/>
              </a:rPr>
              <a:t>Agents</a:t>
            </a:r>
            <a:r>
              <a:rPr sz="600" spc="25" dirty="0">
                <a:solidFill>
                  <a:srgbClr val="3D003D"/>
                </a:solidFill>
                <a:latin typeface="Arial"/>
                <a:cs typeface="Arial"/>
              </a:rPr>
              <a:t> </a:t>
            </a:r>
            <a:r>
              <a:rPr sz="600" spc="150" dirty="0">
                <a:solidFill>
                  <a:srgbClr val="3D003D"/>
                </a:solidFill>
                <a:latin typeface="Arial"/>
                <a:cs typeface="Arial"/>
              </a:rPr>
              <a:t>/</a:t>
            </a:r>
            <a:r>
              <a:rPr sz="600" spc="25" dirty="0">
                <a:solidFill>
                  <a:srgbClr val="3D003D"/>
                </a:solidFill>
                <a:latin typeface="Arial"/>
                <a:cs typeface="Arial"/>
              </a:rPr>
              <a:t> </a:t>
            </a:r>
            <a:r>
              <a:rPr sz="600" spc="-25" dirty="0">
                <a:solidFill>
                  <a:srgbClr val="3D003D"/>
                </a:solidFill>
                <a:latin typeface="Arial"/>
                <a:cs typeface="Arial"/>
              </a:rPr>
              <a:t>MAS</a:t>
            </a:r>
            <a:endParaRPr sz="600">
              <a:latin typeface="Arial"/>
              <a:cs typeface="Arial"/>
            </a:endParaRPr>
          </a:p>
        </p:txBody>
      </p:sp>
      <p:sp>
        <p:nvSpPr>
          <p:cNvPr id="4" name="object 4"/>
          <p:cNvSpPr/>
          <p:nvPr/>
        </p:nvSpPr>
        <p:spPr>
          <a:xfrm>
            <a:off x="0" y="139992"/>
            <a:ext cx="4597400" cy="350520"/>
          </a:xfrm>
          <a:custGeom>
            <a:avLst/>
            <a:gdLst/>
            <a:ahLst/>
            <a:cxnLst/>
            <a:rect l="l" t="t" r="r" b="b"/>
            <a:pathLst>
              <a:path w="4597400" h="350520">
                <a:moveTo>
                  <a:pt x="0" y="0"/>
                </a:moveTo>
                <a:lnTo>
                  <a:pt x="4597400" y="0"/>
                </a:lnTo>
                <a:lnTo>
                  <a:pt x="4597400" y="350138"/>
                </a:lnTo>
                <a:lnTo>
                  <a:pt x="0" y="350138"/>
                </a:lnTo>
                <a:lnTo>
                  <a:pt x="0" y="0"/>
                </a:lnTo>
                <a:close/>
              </a:path>
            </a:pathLst>
          </a:custGeom>
          <a:solidFill>
            <a:srgbClr val="F2F2F2"/>
          </a:solidFill>
        </p:spPr>
        <p:txBody>
          <a:bodyPr wrap="square" lIns="0" tIns="0" rIns="0" bIns="0" rtlCol="0"/>
          <a:lstStyle/>
          <a:p>
            <a:endParaRPr/>
          </a:p>
        </p:txBody>
      </p:sp>
      <p:sp>
        <p:nvSpPr>
          <p:cNvPr id="5" name="object 5"/>
          <p:cNvSpPr txBox="1">
            <a:spLocks noGrp="1"/>
          </p:cNvSpPr>
          <p:nvPr>
            <p:ph type="title"/>
          </p:nvPr>
        </p:nvSpPr>
        <p:spPr>
          <a:xfrm>
            <a:off x="129552" y="179338"/>
            <a:ext cx="4235450" cy="201978"/>
          </a:xfrm>
          <a:prstGeom prst="rect">
            <a:avLst/>
          </a:prstGeom>
        </p:spPr>
        <p:txBody>
          <a:bodyPr vert="horz" wrap="square" lIns="0" tIns="17145" rIns="0" bIns="0" rtlCol="0">
            <a:spAutoFit/>
          </a:bodyPr>
          <a:lstStyle/>
          <a:p>
            <a:pPr marL="12700">
              <a:lnSpc>
                <a:spcPct val="100000"/>
              </a:lnSpc>
              <a:spcBef>
                <a:spcPts val="135"/>
              </a:spcBef>
            </a:pPr>
            <a:r>
              <a:rPr lang="el-GR" sz="1200" dirty="0"/>
              <a:t>Η ανάγκη για ευρύτερες περιλήψεις, γλώσσες, συστήματα</a:t>
            </a:r>
            <a:endParaRPr sz="1200" spc="-30" dirty="0"/>
          </a:p>
        </p:txBody>
      </p:sp>
      <p:pic>
        <p:nvPicPr>
          <p:cNvPr id="6" name="object 6"/>
          <p:cNvPicPr/>
          <p:nvPr/>
        </p:nvPicPr>
        <p:blipFill>
          <a:blip r:embed="rId2" cstate="print"/>
          <a:stretch>
            <a:fillRect/>
          </a:stretch>
        </p:blipFill>
        <p:spPr>
          <a:xfrm>
            <a:off x="281089" y="1147203"/>
            <a:ext cx="65278" cy="65150"/>
          </a:xfrm>
          <a:prstGeom prst="rect">
            <a:avLst/>
          </a:prstGeom>
        </p:spPr>
      </p:pic>
      <p:pic>
        <p:nvPicPr>
          <p:cNvPr id="7" name="object 7"/>
          <p:cNvPicPr/>
          <p:nvPr/>
        </p:nvPicPr>
        <p:blipFill>
          <a:blip r:embed="rId3" cstate="print"/>
          <a:stretch>
            <a:fillRect/>
          </a:stretch>
        </p:blipFill>
        <p:spPr>
          <a:xfrm>
            <a:off x="281089" y="1509052"/>
            <a:ext cx="65278" cy="65150"/>
          </a:xfrm>
          <a:prstGeom prst="rect">
            <a:avLst/>
          </a:prstGeom>
        </p:spPr>
      </p:pic>
      <p:pic>
        <p:nvPicPr>
          <p:cNvPr id="8" name="object 8"/>
          <p:cNvPicPr/>
          <p:nvPr/>
        </p:nvPicPr>
        <p:blipFill>
          <a:blip r:embed="rId4" cstate="print"/>
          <a:stretch>
            <a:fillRect/>
          </a:stretch>
        </p:blipFill>
        <p:spPr>
          <a:xfrm>
            <a:off x="570852" y="1850631"/>
            <a:ext cx="52590" cy="52578"/>
          </a:xfrm>
          <a:prstGeom prst="rect">
            <a:avLst/>
          </a:prstGeom>
        </p:spPr>
      </p:pic>
      <p:pic>
        <p:nvPicPr>
          <p:cNvPr id="9" name="object 9"/>
          <p:cNvPicPr/>
          <p:nvPr/>
        </p:nvPicPr>
        <p:blipFill>
          <a:blip r:embed="rId5" cstate="print"/>
          <a:stretch>
            <a:fillRect/>
          </a:stretch>
        </p:blipFill>
        <p:spPr>
          <a:xfrm>
            <a:off x="570852" y="2154301"/>
            <a:ext cx="52590" cy="52578"/>
          </a:xfrm>
          <a:prstGeom prst="rect">
            <a:avLst/>
          </a:prstGeom>
        </p:spPr>
      </p:pic>
      <p:pic>
        <p:nvPicPr>
          <p:cNvPr id="10" name="object 10"/>
          <p:cNvPicPr/>
          <p:nvPr/>
        </p:nvPicPr>
        <p:blipFill>
          <a:blip r:embed="rId6" cstate="print"/>
          <a:stretch>
            <a:fillRect/>
          </a:stretch>
        </p:blipFill>
        <p:spPr>
          <a:xfrm>
            <a:off x="570852" y="2457958"/>
            <a:ext cx="52590" cy="52578"/>
          </a:xfrm>
          <a:prstGeom prst="rect">
            <a:avLst/>
          </a:prstGeom>
        </p:spPr>
      </p:pic>
      <p:sp>
        <p:nvSpPr>
          <p:cNvPr id="11" name="object 11"/>
          <p:cNvSpPr txBox="1"/>
          <p:nvPr/>
        </p:nvSpPr>
        <p:spPr>
          <a:xfrm>
            <a:off x="402932" y="1063649"/>
            <a:ext cx="3983990" cy="1483355"/>
          </a:xfrm>
          <a:prstGeom prst="rect">
            <a:avLst/>
          </a:prstGeom>
        </p:spPr>
        <p:txBody>
          <a:bodyPr vert="horz" wrap="square" lIns="0" tIns="6985" rIns="0" bIns="0" rtlCol="0">
            <a:spAutoFit/>
          </a:bodyPr>
          <a:lstStyle/>
          <a:p>
            <a:pPr marL="12700" marR="85090">
              <a:lnSpc>
                <a:spcPct val="102600"/>
              </a:lnSpc>
              <a:spcBef>
                <a:spcPts val="55"/>
              </a:spcBef>
            </a:pPr>
            <a:r>
              <a:rPr lang="el-GR" sz="800" dirty="0">
                <a:solidFill>
                  <a:srgbClr val="0A000A"/>
                </a:solidFill>
                <a:latin typeface="Tahoma"/>
                <a:cs typeface="Tahoma"/>
              </a:rPr>
              <a:t>για να αξιοποιηθούν τα συστήματα πολλαπλών παραγόντων και να βοηθηθούν οι σχεδιαστές και οι προγραμματιστές, απαιτούνται άλλου είδους προγραμματιζόμενες υποστηρίξεις</a:t>
            </a:r>
            <a:endParaRPr sz="800" dirty="0">
              <a:latin typeface="Tahoma"/>
              <a:cs typeface="Tahoma"/>
            </a:endParaRPr>
          </a:p>
          <a:p>
            <a:pPr marL="12700" marR="575310">
              <a:lnSpc>
                <a:spcPts val="1200"/>
              </a:lnSpc>
              <a:spcBef>
                <a:spcPts val="315"/>
              </a:spcBef>
            </a:pPr>
            <a:r>
              <a:rPr lang="el-GR" sz="800" spc="-10" dirty="0">
                <a:solidFill>
                  <a:srgbClr val="0A000A"/>
                </a:solidFill>
                <a:latin typeface="Tahoma"/>
                <a:cs typeface="Tahoma"/>
              </a:rPr>
              <a:t>Οι μηχανές </a:t>
            </a:r>
            <a:r>
              <a:rPr lang="el-GR" sz="800" spc="-10" dirty="0" err="1">
                <a:solidFill>
                  <a:srgbClr val="0A000A"/>
                </a:solidFill>
                <a:latin typeface="Tahoma"/>
                <a:cs typeface="Tahoma"/>
              </a:rPr>
              <a:t>tuProlog</a:t>
            </a:r>
            <a:r>
              <a:rPr lang="el-GR" sz="800" spc="-10" dirty="0">
                <a:solidFill>
                  <a:srgbClr val="0A000A"/>
                </a:solidFill>
                <a:latin typeface="Tahoma"/>
                <a:cs typeface="Tahoma"/>
              </a:rPr>
              <a:t> μπορούν να αποτελέσουν τα βασικά στοιχεία για τέτοιου είδους θεμελιώδη στρώματα</a:t>
            </a:r>
            <a:endParaRPr sz="800" dirty="0">
              <a:latin typeface="Tahoma"/>
              <a:cs typeface="Tahoma"/>
            </a:endParaRPr>
          </a:p>
          <a:p>
            <a:pPr marL="289560" marR="361950">
              <a:lnSpc>
                <a:spcPct val="100000"/>
              </a:lnSpc>
              <a:spcBef>
                <a:spcPts val="150"/>
              </a:spcBef>
            </a:pPr>
            <a:r>
              <a:rPr lang="el-GR" sz="900" spc="-30" dirty="0">
                <a:solidFill>
                  <a:srgbClr val="0A000A"/>
                </a:solidFill>
                <a:latin typeface="Tahoma"/>
                <a:cs typeface="Tahoma"/>
              </a:rPr>
              <a:t>υποδομές συντονισμού που βασίζονται σε ένα διακηρυκτικό, λογικό μοντέλο προγραμματισμού</a:t>
            </a:r>
            <a:endParaRPr sz="900" dirty="0">
              <a:latin typeface="Tahoma"/>
              <a:cs typeface="Tahoma"/>
            </a:endParaRPr>
          </a:p>
          <a:p>
            <a:pPr marL="289560" marR="5080">
              <a:lnSpc>
                <a:spcPts val="1200"/>
              </a:lnSpc>
              <a:spcBef>
                <a:spcPts val="30"/>
              </a:spcBef>
            </a:pPr>
            <a:r>
              <a:rPr lang="el-GR" sz="900" spc="-60" dirty="0">
                <a:solidFill>
                  <a:srgbClr val="0A000A"/>
                </a:solidFill>
                <a:latin typeface="Tahoma"/>
                <a:cs typeface="Tahoma"/>
              </a:rPr>
              <a:t>νέες λογικές γλώσσες που παρέχουν πιο ισχυρές περιλήψεις ως οντότητες πρώτης κατηγορίας</a:t>
            </a:r>
            <a:endParaRPr sz="900" dirty="0">
              <a:latin typeface="Tahoma"/>
              <a:cs typeface="Tahoma"/>
            </a:endParaRPr>
          </a:p>
          <a:p>
            <a:pPr marL="289560">
              <a:lnSpc>
                <a:spcPts val="1150"/>
              </a:lnSpc>
            </a:pPr>
            <a:r>
              <a:rPr lang="el-GR" sz="900" spc="-40" dirty="0">
                <a:solidFill>
                  <a:srgbClr val="0A000A"/>
                </a:solidFill>
                <a:latin typeface="Tahoma"/>
                <a:cs typeface="Tahoma"/>
              </a:rPr>
              <a:t>Αντιστοίχιση βάσει προτύπων για εγκαταστάσεις επικοινωνίας</a:t>
            </a:r>
            <a:endParaRPr sz="900" dirty="0">
              <a:latin typeface="Tahoma"/>
              <a:cs typeface="Tahoma"/>
            </a:endParaRPr>
          </a:p>
        </p:txBody>
      </p:sp>
      <p:grpSp>
        <p:nvGrpSpPr>
          <p:cNvPr id="12" name="object 12"/>
          <p:cNvGrpSpPr/>
          <p:nvPr/>
        </p:nvGrpSpPr>
        <p:grpSpPr>
          <a:xfrm>
            <a:off x="0" y="3346348"/>
            <a:ext cx="4597400" cy="109855"/>
            <a:chOff x="0" y="3346348"/>
            <a:chExt cx="4597400" cy="109855"/>
          </a:xfrm>
        </p:grpSpPr>
        <p:sp>
          <p:nvSpPr>
            <p:cNvPr id="13" name="object 13"/>
            <p:cNvSpPr/>
            <p:nvPr/>
          </p:nvSpPr>
          <p:spPr>
            <a:xfrm>
              <a:off x="0" y="3346348"/>
              <a:ext cx="1536065" cy="109855"/>
            </a:xfrm>
            <a:custGeom>
              <a:avLst/>
              <a:gdLst/>
              <a:ahLst/>
              <a:cxnLst/>
              <a:rect l="l" t="t" r="r" b="b"/>
              <a:pathLst>
                <a:path w="1536065" h="109854">
                  <a:moveTo>
                    <a:pt x="1535950" y="109639"/>
                  </a:moveTo>
                  <a:lnTo>
                    <a:pt x="0" y="109639"/>
                  </a:lnTo>
                  <a:lnTo>
                    <a:pt x="0" y="0"/>
                  </a:lnTo>
                  <a:lnTo>
                    <a:pt x="1535950" y="0"/>
                  </a:lnTo>
                  <a:lnTo>
                    <a:pt x="1535950" y="109639"/>
                  </a:lnTo>
                  <a:close/>
                </a:path>
              </a:pathLst>
            </a:custGeom>
            <a:solidFill>
              <a:srgbClr val="510051"/>
            </a:solidFill>
          </p:spPr>
          <p:txBody>
            <a:bodyPr wrap="square" lIns="0" tIns="0" rIns="0" bIns="0" rtlCol="0"/>
            <a:lstStyle/>
            <a:p>
              <a:endParaRPr/>
            </a:p>
          </p:txBody>
        </p:sp>
        <p:sp>
          <p:nvSpPr>
            <p:cNvPr id="14" name="object 14"/>
            <p:cNvSpPr/>
            <p:nvPr/>
          </p:nvSpPr>
          <p:spPr>
            <a:xfrm>
              <a:off x="1535950" y="3346348"/>
              <a:ext cx="1536065" cy="109855"/>
            </a:xfrm>
            <a:custGeom>
              <a:avLst/>
              <a:gdLst/>
              <a:ahLst/>
              <a:cxnLst/>
              <a:rect l="l" t="t" r="r" b="b"/>
              <a:pathLst>
                <a:path w="1536064" h="109854">
                  <a:moveTo>
                    <a:pt x="1536001" y="109639"/>
                  </a:moveTo>
                  <a:lnTo>
                    <a:pt x="0" y="109639"/>
                  </a:lnTo>
                  <a:lnTo>
                    <a:pt x="0" y="0"/>
                  </a:lnTo>
                  <a:lnTo>
                    <a:pt x="1536001" y="0"/>
                  </a:lnTo>
                  <a:lnTo>
                    <a:pt x="1536001" y="109639"/>
                  </a:lnTo>
                  <a:close/>
                </a:path>
              </a:pathLst>
            </a:custGeom>
            <a:solidFill>
              <a:srgbClr val="EBEBEB"/>
            </a:solidFill>
          </p:spPr>
          <p:txBody>
            <a:bodyPr wrap="square" lIns="0" tIns="0" rIns="0" bIns="0" rtlCol="0"/>
            <a:lstStyle/>
            <a:p>
              <a:endParaRPr/>
            </a:p>
          </p:txBody>
        </p:sp>
        <p:sp>
          <p:nvSpPr>
            <p:cNvPr id="15" name="object 15"/>
            <p:cNvSpPr/>
            <p:nvPr/>
          </p:nvSpPr>
          <p:spPr>
            <a:xfrm>
              <a:off x="3071964" y="3346348"/>
              <a:ext cx="1525905" cy="108585"/>
            </a:xfrm>
            <a:custGeom>
              <a:avLst/>
              <a:gdLst/>
              <a:ahLst/>
              <a:cxnLst/>
              <a:rect l="l" t="t" r="r" b="b"/>
              <a:pathLst>
                <a:path w="1525904" h="108585">
                  <a:moveTo>
                    <a:pt x="0" y="0"/>
                  </a:moveTo>
                  <a:lnTo>
                    <a:pt x="1525435" y="0"/>
                  </a:lnTo>
                  <a:lnTo>
                    <a:pt x="1525435" y="108051"/>
                  </a:lnTo>
                  <a:lnTo>
                    <a:pt x="0" y="108051"/>
                  </a:lnTo>
                  <a:lnTo>
                    <a:pt x="0" y="0"/>
                  </a:lnTo>
                  <a:close/>
                </a:path>
              </a:pathLst>
            </a:custGeom>
            <a:solidFill>
              <a:srgbClr val="D8D8D8"/>
            </a:solidFill>
          </p:spPr>
          <p:txBody>
            <a:bodyPr wrap="square" lIns="0" tIns="0" rIns="0" bIns="0" rtlCol="0"/>
            <a:lstStyle/>
            <a:p>
              <a:endParaRPr/>
            </a:p>
          </p:txBody>
        </p:sp>
      </p:grpSp>
      <p:sp>
        <p:nvSpPr>
          <p:cNvPr id="16" name="object 16"/>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dirty="0"/>
              <a:t>Calegari</a:t>
            </a:r>
            <a:r>
              <a:rPr spc="170" dirty="0"/>
              <a:t> </a:t>
            </a:r>
            <a:r>
              <a:rPr spc="-20" dirty="0"/>
              <a:t>(Universit`a</a:t>
            </a:r>
            <a:r>
              <a:rPr spc="5" dirty="0"/>
              <a:t> </a:t>
            </a:r>
            <a:r>
              <a:rPr spc="-10" dirty="0"/>
              <a:t>Bologna)</a:t>
            </a:r>
          </a:p>
        </p:txBody>
      </p:sp>
      <p:sp>
        <p:nvSpPr>
          <p:cNvPr id="17" name="object 17"/>
          <p:cNvSpPr txBox="1"/>
          <p:nvPr/>
        </p:nvSpPr>
        <p:spPr>
          <a:xfrm>
            <a:off x="2053056" y="3351784"/>
            <a:ext cx="502284" cy="102235"/>
          </a:xfrm>
          <a:prstGeom prst="rect">
            <a:avLst/>
          </a:prstGeom>
        </p:spPr>
        <p:txBody>
          <a:bodyPr vert="horz" wrap="square" lIns="0" tIns="0" rIns="0" bIns="0" rtlCol="0">
            <a:spAutoFit/>
          </a:bodyPr>
          <a:lstStyle/>
          <a:p>
            <a:pPr marL="12700">
              <a:lnSpc>
                <a:spcPts val="675"/>
              </a:lnSpc>
            </a:pPr>
            <a:r>
              <a:rPr sz="600" dirty="0">
                <a:solidFill>
                  <a:srgbClr val="470047"/>
                </a:solidFill>
                <a:latin typeface="Arial"/>
                <a:cs typeface="Arial"/>
              </a:rPr>
              <a:t>Ethics and</a:t>
            </a:r>
            <a:r>
              <a:rPr sz="600" spc="5" dirty="0">
                <a:solidFill>
                  <a:srgbClr val="470047"/>
                </a:solidFill>
                <a:latin typeface="Arial"/>
                <a:cs typeface="Arial"/>
              </a:rPr>
              <a:t> </a:t>
            </a:r>
            <a:r>
              <a:rPr sz="600" spc="-25" dirty="0">
                <a:solidFill>
                  <a:srgbClr val="470047"/>
                </a:solidFill>
                <a:latin typeface="Arial"/>
                <a:cs typeface="Arial"/>
              </a:rPr>
              <a:t>LP</a:t>
            </a:r>
            <a:endParaRPr sz="600">
              <a:latin typeface="Arial"/>
              <a:cs typeface="Arial"/>
            </a:endParaRPr>
          </a:p>
        </p:txBody>
      </p:sp>
      <p:sp>
        <p:nvSpPr>
          <p:cNvPr id="18" name="object 18"/>
          <p:cNvSpPr txBox="1">
            <a:spLocks noGrp="1"/>
          </p:cNvSpPr>
          <p:nvPr>
            <p:ph type="ftr" sz="quarter" idx="5"/>
          </p:nvPr>
        </p:nvSpPr>
        <p:spPr>
          <a:prstGeom prst="rect">
            <a:avLst/>
          </a:prstGeom>
        </p:spPr>
        <p:txBody>
          <a:bodyPr vert="horz" wrap="square" lIns="0" tIns="0" rIns="0" bIns="0" rtlCol="0">
            <a:spAutoFit/>
          </a:bodyPr>
          <a:lstStyle/>
          <a:p>
            <a:pPr marL="12700">
              <a:lnSpc>
                <a:spcPts val="675"/>
              </a:lnSpc>
            </a:pPr>
            <a:r>
              <a:rPr dirty="0"/>
              <a:t>A.Y.</a:t>
            </a:r>
            <a:r>
              <a:rPr spc="100" dirty="0"/>
              <a:t> </a:t>
            </a:r>
            <a:r>
              <a:rPr spc="-10" dirty="0"/>
              <a:t>2020/2021</a:t>
            </a:r>
          </a:p>
        </p:txBody>
      </p:sp>
      <p:sp>
        <p:nvSpPr>
          <p:cNvPr id="19" name="object 19"/>
          <p:cNvSpPr txBox="1">
            <a:spLocks noGrp="1"/>
          </p:cNvSpPr>
          <p:nvPr>
            <p:ph type="sldNum" sz="quarter" idx="7"/>
          </p:nvPr>
        </p:nvSpPr>
        <p:spPr>
          <a:prstGeom prst="rect">
            <a:avLst/>
          </a:prstGeom>
        </p:spPr>
        <p:txBody>
          <a:bodyPr vert="horz" wrap="square" lIns="0" tIns="0" rIns="0" bIns="0" rtlCol="0">
            <a:spAutoFit/>
          </a:bodyPr>
          <a:lstStyle/>
          <a:p>
            <a:pPr marL="38100">
              <a:lnSpc>
                <a:spcPts val="675"/>
              </a:lnSpc>
            </a:pPr>
            <a:r>
              <a:rPr spc="-25" dirty="0"/>
              <a:t>65</a:t>
            </a:r>
            <a:r>
              <a:rPr spc="-60" dirty="0"/>
              <a:t> </a:t>
            </a:r>
            <a:r>
              <a:rPr spc="150" dirty="0"/>
              <a:t>/</a:t>
            </a:r>
            <a:r>
              <a:rPr spc="-55" dirty="0"/>
              <a:t> </a:t>
            </a:r>
            <a:r>
              <a:rPr spc="-25" dirty="0"/>
              <a:t>69</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74837" y="792"/>
            <a:ext cx="374650"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F2F2F2"/>
                </a:solidFill>
                <a:latin typeface="Arial"/>
                <a:cs typeface="Arial"/>
              </a:rPr>
              <a:t>Discussion</a:t>
            </a:r>
            <a:endParaRPr sz="600">
              <a:latin typeface="Arial"/>
              <a:cs typeface="Arial"/>
            </a:endParaRPr>
          </a:p>
        </p:txBody>
      </p:sp>
      <p:sp>
        <p:nvSpPr>
          <p:cNvPr id="3" name="object 3"/>
          <p:cNvSpPr/>
          <p:nvPr/>
        </p:nvSpPr>
        <p:spPr>
          <a:xfrm>
            <a:off x="2304008" y="0"/>
            <a:ext cx="2293620" cy="140335"/>
          </a:xfrm>
          <a:custGeom>
            <a:avLst/>
            <a:gdLst/>
            <a:ahLst/>
            <a:cxnLst/>
            <a:rect l="l" t="t" r="r" b="b"/>
            <a:pathLst>
              <a:path w="2293620" h="140335">
                <a:moveTo>
                  <a:pt x="2293391" y="139992"/>
                </a:moveTo>
                <a:lnTo>
                  <a:pt x="0" y="139992"/>
                </a:lnTo>
                <a:lnTo>
                  <a:pt x="0" y="0"/>
                </a:lnTo>
                <a:lnTo>
                  <a:pt x="2293391" y="0"/>
                </a:lnTo>
                <a:lnTo>
                  <a:pt x="2293391" y="139992"/>
                </a:lnTo>
                <a:close/>
              </a:path>
            </a:pathLst>
          </a:custGeom>
          <a:solidFill>
            <a:srgbClr val="D8D8D8"/>
          </a:solidFill>
        </p:spPr>
        <p:txBody>
          <a:bodyPr wrap="square" lIns="0" tIns="0" rIns="0" bIns="0" rtlCol="0"/>
          <a:lstStyle/>
          <a:p>
            <a:endParaRPr/>
          </a:p>
        </p:txBody>
      </p:sp>
      <p:sp>
        <p:nvSpPr>
          <p:cNvPr id="4" name="object 4"/>
          <p:cNvSpPr txBox="1"/>
          <p:nvPr/>
        </p:nvSpPr>
        <p:spPr>
          <a:xfrm>
            <a:off x="2358783" y="792"/>
            <a:ext cx="708660" cy="116839"/>
          </a:xfrm>
          <a:prstGeom prst="rect">
            <a:avLst/>
          </a:prstGeom>
        </p:spPr>
        <p:txBody>
          <a:bodyPr vert="horz" wrap="square" lIns="0" tIns="12065" rIns="0" bIns="0" rtlCol="0">
            <a:spAutoFit/>
          </a:bodyPr>
          <a:lstStyle/>
          <a:p>
            <a:pPr marL="12700">
              <a:lnSpc>
                <a:spcPct val="100000"/>
              </a:lnSpc>
              <a:spcBef>
                <a:spcPts val="95"/>
              </a:spcBef>
            </a:pPr>
            <a:r>
              <a:rPr sz="600" spc="-10" dirty="0">
                <a:solidFill>
                  <a:srgbClr val="3D003D"/>
                </a:solidFill>
                <a:latin typeface="Arial"/>
                <a:cs typeface="Arial"/>
              </a:rPr>
              <a:t>Conceptual</a:t>
            </a:r>
            <a:r>
              <a:rPr sz="600" spc="50" dirty="0">
                <a:solidFill>
                  <a:srgbClr val="3D003D"/>
                </a:solidFill>
                <a:latin typeface="Arial"/>
                <a:cs typeface="Arial"/>
              </a:rPr>
              <a:t> </a:t>
            </a:r>
            <a:r>
              <a:rPr sz="600" spc="-10" dirty="0">
                <a:solidFill>
                  <a:srgbClr val="3D003D"/>
                </a:solidFill>
                <a:latin typeface="Arial"/>
                <a:cs typeface="Arial"/>
              </a:rPr>
              <a:t>Integrity</a:t>
            </a:r>
            <a:endParaRPr sz="600">
              <a:latin typeface="Arial"/>
              <a:cs typeface="Arial"/>
            </a:endParaRPr>
          </a:p>
        </p:txBody>
      </p:sp>
      <p:sp>
        <p:nvSpPr>
          <p:cNvPr id="5" name="object 5"/>
          <p:cNvSpPr/>
          <p:nvPr/>
        </p:nvSpPr>
        <p:spPr>
          <a:xfrm>
            <a:off x="0" y="139992"/>
            <a:ext cx="4597400" cy="350520"/>
          </a:xfrm>
          <a:custGeom>
            <a:avLst/>
            <a:gdLst/>
            <a:ahLst/>
            <a:cxnLst/>
            <a:rect l="l" t="t" r="r" b="b"/>
            <a:pathLst>
              <a:path w="4597400" h="350520">
                <a:moveTo>
                  <a:pt x="0" y="0"/>
                </a:moveTo>
                <a:lnTo>
                  <a:pt x="4597400" y="0"/>
                </a:lnTo>
                <a:lnTo>
                  <a:pt x="4597400" y="350138"/>
                </a:lnTo>
                <a:lnTo>
                  <a:pt x="0" y="350138"/>
                </a:lnTo>
                <a:lnTo>
                  <a:pt x="0" y="0"/>
                </a:lnTo>
                <a:close/>
              </a:path>
            </a:pathLst>
          </a:custGeom>
          <a:solidFill>
            <a:srgbClr val="F2F2F2"/>
          </a:solidFill>
        </p:spPr>
        <p:txBody>
          <a:bodyPr wrap="square" lIns="0" tIns="0" rIns="0" bIns="0" rtlCol="0"/>
          <a:lstStyle/>
          <a:p>
            <a:endParaRPr/>
          </a:p>
        </p:txBody>
      </p:sp>
      <p:sp>
        <p:nvSpPr>
          <p:cNvPr id="6" name="object 6"/>
          <p:cNvSpPr txBox="1"/>
          <p:nvPr/>
        </p:nvSpPr>
        <p:spPr>
          <a:xfrm>
            <a:off x="95300" y="199895"/>
            <a:ext cx="1752550" cy="232756"/>
          </a:xfrm>
          <a:prstGeom prst="rect">
            <a:avLst/>
          </a:prstGeom>
        </p:spPr>
        <p:txBody>
          <a:bodyPr vert="horz" wrap="square" lIns="0" tIns="17145" rIns="0" bIns="0" rtlCol="0">
            <a:spAutoFit/>
          </a:bodyPr>
          <a:lstStyle/>
          <a:p>
            <a:pPr marL="12700">
              <a:lnSpc>
                <a:spcPct val="100000"/>
              </a:lnSpc>
              <a:spcBef>
                <a:spcPts val="135"/>
              </a:spcBef>
            </a:pPr>
            <a:r>
              <a:rPr lang="el-GR" sz="1400" spc="-20" dirty="0">
                <a:solidFill>
                  <a:srgbClr val="650065"/>
                </a:solidFill>
                <a:latin typeface="Tahoma"/>
                <a:cs typeface="Tahoma"/>
              </a:rPr>
              <a:t>Δίνεται έμφαση σε</a:t>
            </a:r>
            <a:r>
              <a:rPr sz="1400" spc="-60" dirty="0">
                <a:solidFill>
                  <a:srgbClr val="650065"/>
                </a:solidFill>
                <a:latin typeface="Tahoma"/>
                <a:cs typeface="Tahoma"/>
              </a:rPr>
              <a:t>.</a:t>
            </a:r>
            <a:r>
              <a:rPr sz="1400" spc="-200" dirty="0">
                <a:solidFill>
                  <a:srgbClr val="650065"/>
                </a:solidFill>
                <a:latin typeface="Tahoma"/>
                <a:cs typeface="Tahoma"/>
              </a:rPr>
              <a:t> </a:t>
            </a:r>
            <a:r>
              <a:rPr sz="1400" spc="-45" dirty="0">
                <a:solidFill>
                  <a:srgbClr val="650065"/>
                </a:solidFill>
                <a:latin typeface="Tahoma"/>
                <a:cs typeface="Tahoma"/>
              </a:rPr>
              <a:t>.</a:t>
            </a:r>
            <a:r>
              <a:rPr sz="1400" spc="-204" dirty="0">
                <a:solidFill>
                  <a:srgbClr val="650065"/>
                </a:solidFill>
                <a:latin typeface="Tahoma"/>
                <a:cs typeface="Tahoma"/>
              </a:rPr>
              <a:t> </a:t>
            </a:r>
            <a:r>
              <a:rPr sz="1400" spc="-50" dirty="0">
                <a:solidFill>
                  <a:srgbClr val="650065"/>
                </a:solidFill>
                <a:latin typeface="Tahoma"/>
                <a:cs typeface="Tahoma"/>
              </a:rPr>
              <a:t>.</a:t>
            </a:r>
            <a:endParaRPr sz="1400" dirty="0">
              <a:latin typeface="Tahoma"/>
              <a:cs typeface="Tahoma"/>
            </a:endParaRPr>
          </a:p>
        </p:txBody>
      </p:sp>
      <p:grpSp>
        <p:nvGrpSpPr>
          <p:cNvPr id="7" name="object 7"/>
          <p:cNvGrpSpPr/>
          <p:nvPr/>
        </p:nvGrpSpPr>
        <p:grpSpPr>
          <a:xfrm>
            <a:off x="89293" y="725957"/>
            <a:ext cx="160655" cy="356870"/>
            <a:chOff x="89293" y="725957"/>
            <a:chExt cx="160655" cy="356870"/>
          </a:xfrm>
        </p:grpSpPr>
        <p:pic>
          <p:nvPicPr>
            <p:cNvPr id="8" name="object 8"/>
            <p:cNvPicPr/>
            <p:nvPr/>
          </p:nvPicPr>
          <p:blipFill>
            <a:blip r:embed="rId2" cstate="print"/>
            <a:stretch>
              <a:fillRect/>
            </a:stretch>
          </p:blipFill>
          <p:spPr>
            <a:xfrm>
              <a:off x="89293" y="725957"/>
              <a:ext cx="160083" cy="160007"/>
            </a:xfrm>
            <a:prstGeom prst="rect">
              <a:avLst/>
            </a:prstGeom>
          </p:spPr>
        </p:pic>
        <p:pic>
          <p:nvPicPr>
            <p:cNvPr id="9" name="object 9"/>
            <p:cNvPicPr/>
            <p:nvPr/>
          </p:nvPicPr>
          <p:blipFill>
            <a:blip r:embed="rId3" cstate="print"/>
            <a:stretch>
              <a:fillRect/>
            </a:stretch>
          </p:blipFill>
          <p:spPr>
            <a:xfrm>
              <a:off x="89293" y="922705"/>
              <a:ext cx="160083" cy="160019"/>
            </a:xfrm>
            <a:prstGeom prst="rect">
              <a:avLst/>
            </a:prstGeom>
          </p:spPr>
        </p:pic>
      </p:grpSp>
      <p:sp>
        <p:nvSpPr>
          <p:cNvPr id="10" name="object 10"/>
          <p:cNvSpPr txBox="1"/>
          <p:nvPr/>
        </p:nvSpPr>
        <p:spPr>
          <a:xfrm>
            <a:off x="129743" y="725194"/>
            <a:ext cx="79375" cy="344170"/>
          </a:xfrm>
          <a:prstGeom prst="rect">
            <a:avLst/>
          </a:prstGeom>
        </p:spPr>
        <p:txBody>
          <a:bodyPr vert="horz" wrap="square" lIns="0" tIns="12065" rIns="0" bIns="0" rtlCol="0">
            <a:spAutoFit/>
          </a:bodyPr>
          <a:lstStyle/>
          <a:p>
            <a:pPr marL="12700">
              <a:lnSpc>
                <a:spcPct val="100000"/>
              </a:lnSpc>
              <a:spcBef>
                <a:spcPts val="95"/>
              </a:spcBef>
            </a:pPr>
            <a:r>
              <a:rPr sz="800" spc="-25" dirty="0">
                <a:solidFill>
                  <a:srgbClr val="FEFDFB"/>
                </a:solidFill>
                <a:latin typeface="Arial"/>
                <a:cs typeface="Arial"/>
              </a:rPr>
              <a:t>1</a:t>
            </a:r>
            <a:endParaRPr sz="800">
              <a:latin typeface="Arial"/>
              <a:cs typeface="Arial"/>
            </a:endParaRPr>
          </a:p>
          <a:p>
            <a:pPr marL="12700">
              <a:lnSpc>
                <a:spcPct val="100000"/>
              </a:lnSpc>
              <a:spcBef>
                <a:spcPts val="590"/>
              </a:spcBef>
            </a:pPr>
            <a:r>
              <a:rPr sz="800" spc="-25" dirty="0">
                <a:solidFill>
                  <a:srgbClr val="FEFDFB"/>
                </a:solidFill>
                <a:latin typeface="Arial"/>
                <a:cs typeface="Arial"/>
              </a:rPr>
              <a:t>2</a:t>
            </a:r>
            <a:endParaRPr sz="800">
              <a:latin typeface="Arial"/>
              <a:cs typeface="Arial"/>
            </a:endParaRPr>
          </a:p>
        </p:txBody>
      </p:sp>
      <p:grpSp>
        <p:nvGrpSpPr>
          <p:cNvPr id="11" name="object 11"/>
          <p:cNvGrpSpPr/>
          <p:nvPr/>
        </p:nvGrpSpPr>
        <p:grpSpPr>
          <a:xfrm>
            <a:off x="89293" y="1119454"/>
            <a:ext cx="160655" cy="356870"/>
            <a:chOff x="89293" y="1119454"/>
            <a:chExt cx="160655" cy="356870"/>
          </a:xfrm>
        </p:grpSpPr>
        <p:pic>
          <p:nvPicPr>
            <p:cNvPr id="12" name="object 12"/>
            <p:cNvPicPr/>
            <p:nvPr/>
          </p:nvPicPr>
          <p:blipFill>
            <a:blip r:embed="rId4" cstate="print"/>
            <a:stretch>
              <a:fillRect/>
            </a:stretch>
          </p:blipFill>
          <p:spPr>
            <a:xfrm>
              <a:off x="89293" y="1119454"/>
              <a:ext cx="160083" cy="160020"/>
            </a:xfrm>
            <a:prstGeom prst="rect">
              <a:avLst/>
            </a:prstGeom>
          </p:spPr>
        </p:pic>
        <p:pic>
          <p:nvPicPr>
            <p:cNvPr id="13" name="object 13"/>
            <p:cNvPicPr/>
            <p:nvPr/>
          </p:nvPicPr>
          <p:blipFill>
            <a:blip r:embed="rId5" cstate="print"/>
            <a:stretch>
              <a:fillRect/>
            </a:stretch>
          </p:blipFill>
          <p:spPr>
            <a:xfrm>
              <a:off x="89293" y="1316202"/>
              <a:ext cx="160083" cy="160019"/>
            </a:xfrm>
            <a:prstGeom prst="rect">
              <a:avLst/>
            </a:prstGeom>
          </p:spPr>
        </p:pic>
      </p:grpSp>
      <p:sp>
        <p:nvSpPr>
          <p:cNvPr id="14" name="object 14"/>
          <p:cNvSpPr txBox="1"/>
          <p:nvPr/>
        </p:nvSpPr>
        <p:spPr>
          <a:xfrm>
            <a:off x="129743" y="1118703"/>
            <a:ext cx="79375" cy="344170"/>
          </a:xfrm>
          <a:prstGeom prst="rect">
            <a:avLst/>
          </a:prstGeom>
        </p:spPr>
        <p:txBody>
          <a:bodyPr vert="horz" wrap="square" lIns="0" tIns="12065" rIns="0" bIns="0" rtlCol="0">
            <a:spAutoFit/>
          </a:bodyPr>
          <a:lstStyle/>
          <a:p>
            <a:pPr marL="12700">
              <a:lnSpc>
                <a:spcPct val="100000"/>
              </a:lnSpc>
              <a:spcBef>
                <a:spcPts val="95"/>
              </a:spcBef>
            </a:pPr>
            <a:r>
              <a:rPr sz="800" spc="-25" dirty="0">
                <a:solidFill>
                  <a:srgbClr val="FEFDFB"/>
                </a:solidFill>
                <a:latin typeface="Arial"/>
                <a:cs typeface="Arial"/>
              </a:rPr>
              <a:t>3</a:t>
            </a:r>
            <a:endParaRPr sz="800">
              <a:latin typeface="Arial"/>
              <a:cs typeface="Arial"/>
            </a:endParaRPr>
          </a:p>
          <a:p>
            <a:pPr marL="12700">
              <a:lnSpc>
                <a:spcPct val="100000"/>
              </a:lnSpc>
              <a:spcBef>
                <a:spcPts val="590"/>
              </a:spcBef>
            </a:pPr>
            <a:r>
              <a:rPr sz="800" spc="-25" dirty="0">
                <a:solidFill>
                  <a:srgbClr val="FEFDFB"/>
                </a:solidFill>
                <a:latin typeface="Arial"/>
                <a:cs typeface="Arial"/>
              </a:rPr>
              <a:t>4</a:t>
            </a:r>
            <a:endParaRPr sz="800">
              <a:latin typeface="Arial"/>
              <a:cs typeface="Arial"/>
            </a:endParaRPr>
          </a:p>
        </p:txBody>
      </p:sp>
      <p:pic>
        <p:nvPicPr>
          <p:cNvPr id="15" name="object 15"/>
          <p:cNvPicPr/>
          <p:nvPr/>
        </p:nvPicPr>
        <p:blipFill>
          <a:blip r:embed="rId6" cstate="print"/>
          <a:stretch>
            <a:fillRect/>
          </a:stretch>
        </p:blipFill>
        <p:spPr>
          <a:xfrm>
            <a:off x="319582" y="1540014"/>
            <a:ext cx="65290" cy="65150"/>
          </a:xfrm>
          <a:prstGeom prst="rect">
            <a:avLst/>
          </a:prstGeom>
        </p:spPr>
      </p:pic>
      <p:pic>
        <p:nvPicPr>
          <p:cNvPr id="16" name="object 16"/>
          <p:cNvPicPr/>
          <p:nvPr/>
        </p:nvPicPr>
        <p:blipFill>
          <a:blip r:embed="rId7" cstate="print"/>
          <a:stretch>
            <a:fillRect/>
          </a:stretch>
        </p:blipFill>
        <p:spPr>
          <a:xfrm>
            <a:off x="89293" y="1684997"/>
            <a:ext cx="160083" cy="160019"/>
          </a:xfrm>
          <a:prstGeom prst="rect">
            <a:avLst/>
          </a:prstGeom>
        </p:spPr>
      </p:pic>
      <p:sp>
        <p:nvSpPr>
          <p:cNvPr id="17" name="object 17"/>
          <p:cNvSpPr txBox="1"/>
          <p:nvPr/>
        </p:nvSpPr>
        <p:spPr>
          <a:xfrm>
            <a:off x="129743" y="1684285"/>
            <a:ext cx="79375" cy="147320"/>
          </a:xfrm>
          <a:prstGeom prst="rect">
            <a:avLst/>
          </a:prstGeom>
        </p:spPr>
        <p:txBody>
          <a:bodyPr vert="horz" wrap="square" lIns="0" tIns="12065" rIns="0" bIns="0" rtlCol="0">
            <a:spAutoFit/>
          </a:bodyPr>
          <a:lstStyle/>
          <a:p>
            <a:pPr marL="12700">
              <a:lnSpc>
                <a:spcPct val="100000"/>
              </a:lnSpc>
              <a:spcBef>
                <a:spcPts val="95"/>
              </a:spcBef>
            </a:pPr>
            <a:r>
              <a:rPr sz="800" spc="-25" dirty="0">
                <a:solidFill>
                  <a:srgbClr val="FEFDFB"/>
                </a:solidFill>
                <a:latin typeface="Arial"/>
                <a:cs typeface="Arial"/>
              </a:rPr>
              <a:t>5</a:t>
            </a:r>
            <a:endParaRPr sz="800">
              <a:latin typeface="Arial"/>
              <a:cs typeface="Arial"/>
            </a:endParaRPr>
          </a:p>
        </p:txBody>
      </p:sp>
      <p:pic>
        <p:nvPicPr>
          <p:cNvPr id="18" name="object 18"/>
          <p:cNvPicPr/>
          <p:nvPr/>
        </p:nvPicPr>
        <p:blipFill>
          <a:blip r:embed="rId8" cstate="print"/>
          <a:stretch>
            <a:fillRect/>
          </a:stretch>
        </p:blipFill>
        <p:spPr>
          <a:xfrm>
            <a:off x="319582" y="1908860"/>
            <a:ext cx="65290" cy="65150"/>
          </a:xfrm>
          <a:prstGeom prst="rect">
            <a:avLst/>
          </a:prstGeom>
        </p:spPr>
      </p:pic>
      <p:sp>
        <p:nvSpPr>
          <p:cNvPr id="19" name="object 19"/>
          <p:cNvSpPr txBox="1"/>
          <p:nvPr/>
        </p:nvSpPr>
        <p:spPr>
          <a:xfrm>
            <a:off x="295173" y="667268"/>
            <a:ext cx="2759075" cy="1353820"/>
          </a:xfrm>
          <a:prstGeom prst="rect">
            <a:avLst/>
          </a:prstGeom>
        </p:spPr>
        <p:txBody>
          <a:bodyPr vert="horz" wrap="square" lIns="0" tIns="12700" rIns="0" bIns="0" rtlCol="0">
            <a:spAutoFit/>
          </a:bodyPr>
          <a:lstStyle/>
          <a:p>
            <a:pPr marL="12700" marR="2002155">
              <a:lnSpc>
                <a:spcPct val="117400"/>
              </a:lnSpc>
              <a:spcBef>
                <a:spcPts val="100"/>
              </a:spcBef>
            </a:pPr>
            <a:r>
              <a:rPr sz="1100" spc="-10" dirty="0">
                <a:solidFill>
                  <a:srgbClr val="D4CBD4"/>
                </a:solidFill>
                <a:latin typeface="Tahoma"/>
                <a:cs typeface="Tahoma"/>
              </a:rPr>
              <a:t>Context Agents Motivation </a:t>
            </a:r>
            <a:r>
              <a:rPr sz="1100" spc="-40" dirty="0">
                <a:solidFill>
                  <a:srgbClr val="D4CBD4"/>
                </a:solidFill>
                <a:latin typeface="Tahoma"/>
                <a:cs typeface="Tahoma"/>
              </a:rPr>
              <a:t>Preliminaries</a:t>
            </a:r>
            <a:endParaRPr sz="1100" dirty="0">
              <a:latin typeface="Tahoma"/>
              <a:cs typeface="Tahoma"/>
            </a:endParaRPr>
          </a:p>
          <a:p>
            <a:pPr marR="1181100" algn="ctr">
              <a:lnSpc>
                <a:spcPct val="100000"/>
              </a:lnSpc>
              <a:spcBef>
                <a:spcPts val="35"/>
              </a:spcBef>
            </a:pPr>
            <a:r>
              <a:rPr sz="1100" spc="-10" dirty="0">
                <a:solidFill>
                  <a:srgbClr val="D6CBD6"/>
                </a:solidFill>
                <a:latin typeface="Tahoma"/>
                <a:cs typeface="Tahoma"/>
              </a:rPr>
              <a:t>Prolog</a:t>
            </a:r>
            <a:r>
              <a:rPr sz="1100" spc="-65" dirty="0">
                <a:solidFill>
                  <a:srgbClr val="D6CBD6"/>
                </a:solidFill>
                <a:latin typeface="Tahoma"/>
                <a:cs typeface="Tahoma"/>
              </a:rPr>
              <a:t> </a:t>
            </a:r>
            <a:r>
              <a:rPr sz="1100" spc="-20" dirty="0">
                <a:solidFill>
                  <a:srgbClr val="D6CBD6"/>
                </a:solidFill>
                <a:latin typeface="Tahoma"/>
                <a:cs typeface="Tahoma"/>
              </a:rPr>
              <a:t>Syntax:</a:t>
            </a:r>
            <a:r>
              <a:rPr sz="1100" spc="35" dirty="0">
                <a:solidFill>
                  <a:srgbClr val="D6CBD6"/>
                </a:solidFill>
                <a:latin typeface="Tahoma"/>
                <a:cs typeface="Tahoma"/>
              </a:rPr>
              <a:t> </a:t>
            </a:r>
            <a:r>
              <a:rPr sz="1100" spc="-10" dirty="0">
                <a:solidFill>
                  <a:srgbClr val="D6CBD6"/>
                </a:solidFill>
                <a:latin typeface="Tahoma"/>
                <a:cs typeface="Tahoma"/>
              </a:rPr>
              <a:t>Recap</a:t>
            </a:r>
            <a:endParaRPr sz="1100" dirty="0">
              <a:latin typeface="Tahoma"/>
              <a:cs typeface="Tahoma"/>
            </a:endParaRPr>
          </a:p>
          <a:p>
            <a:pPr marR="1219835" algn="ctr">
              <a:lnSpc>
                <a:spcPct val="100000"/>
              </a:lnSpc>
              <a:spcBef>
                <a:spcPts val="229"/>
              </a:spcBef>
            </a:pPr>
            <a:r>
              <a:rPr sz="1100" dirty="0">
                <a:solidFill>
                  <a:srgbClr val="D4CBD4"/>
                </a:solidFill>
                <a:latin typeface="Tahoma"/>
                <a:cs typeface="Tahoma"/>
              </a:rPr>
              <a:t>An</a:t>
            </a:r>
            <a:r>
              <a:rPr sz="1100" spc="5" dirty="0">
                <a:solidFill>
                  <a:srgbClr val="D4CBD4"/>
                </a:solidFill>
                <a:latin typeface="Tahoma"/>
                <a:cs typeface="Tahoma"/>
              </a:rPr>
              <a:t> </a:t>
            </a:r>
            <a:r>
              <a:rPr sz="1100" spc="60" dirty="0">
                <a:solidFill>
                  <a:srgbClr val="D4CBD4"/>
                </a:solidFill>
                <a:latin typeface="Tahoma"/>
                <a:cs typeface="Tahoma"/>
              </a:rPr>
              <a:t>LP</a:t>
            </a:r>
            <a:r>
              <a:rPr sz="1100" spc="5" dirty="0">
                <a:solidFill>
                  <a:srgbClr val="D4CBD4"/>
                </a:solidFill>
                <a:latin typeface="Tahoma"/>
                <a:cs typeface="Tahoma"/>
              </a:rPr>
              <a:t> </a:t>
            </a:r>
            <a:r>
              <a:rPr sz="1100" spc="-45" dirty="0">
                <a:solidFill>
                  <a:srgbClr val="D4CBD4"/>
                </a:solidFill>
                <a:latin typeface="Tahoma"/>
                <a:cs typeface="Tahoma"/>
              </a:rPr>
              <a:t>approach</a:t>
            </a:r>
            <a:r>
              <a:rPr sz="1100" spc="5" dirty="0">
                <a:solidFill>
                  <a:srgbClr val="D4CBD4"/>
                </a:solidFill>
                <a:latin typeface="Tahoma"/>
                <a:cs typeface="Tahoma"/>
              </a:rPr>
              <a:t> </a:t>
            </a:r>
            <a:r>
              <a:rPr sz="1100" dirty="0">
                <a:solidFill>
                  <a:srgbClr val="D4CBD4"/>
                </a:solidFill>
                <a:latin typeface="Tahoma"/>
                <a:cs typeface="Tahoma"/>
              </a:rPr>
              <a:t>to</a:t>
            </a:r>
            <a:r>
              <a:rPr sz="1100" spc="5" dirty="0">
                <a:solidFill>
                  <a:srgbClr val="D4CBD4"/>
                </a:solidFill>
                <a:latin typeface="Tahoma"/>
                <a:cs typeface="Tahoma"/>
              </a:rPr>
              <a:t> </a:t>
            </a:r>
            <a:r>
              <a:rPr sz="1100" spc="-10" dirty="0">
                <a:solidFill>
                  <a:srgbClr val="D4CBD4"/>
                </a:solidFill>
                <a:latin typeface="Tahoma"/>
                <a:cs typeface="Tahoma"/>
              </a:rPr>
              <a:t>Ethics</a:t>
            </a:r>
            <a:endParaRPr sz="1100" dirty="0">
              <a:latin typeface="Tahoma"/>
              <a:cs typeface="Tahoma"/>
            </a:endParaRPr>
          </a:p>
          <a:p>
            <a:pPr marL="138430" algn="ctr">
              <a:lnSpc>
                <a:spcPct val="100000"/>
              </a:lnSpc>
              <a:spcBef>
                <a:spcPts val="35"/>
              </a:spcBef>
            </a:pPr>
            <a:r>
              <a:rPr sz="1100" spc="-50" dirty="0">
                <a:solidFill>
                  <a:srgbClr val="D6CBD6"/>
                </a:solidFill>
                <a:latin typeface="Tahoma"/>
                <a:cs typeface="Tahoma"/>
              </a:rPr>
              <a:t>Representing</a:t>
            </a:r>
            <a:r>
              <a:rPr sz="1100" spc="-30" dirty="0">
                <a:solidFill>
                  <a:srgbClr val="D6CBD6"/>
                </a:solidFill>
                <a:latin typeface="Tahoma"/>
                <a:cs typeface="Tahoma"/>
              </a:rPr>
              <a:t> </a:t>
            </a:r>
            <a:r>
              <a:rPr sz="1100" spc="-10" dirty="0">
                <a:solidFill>
                  <a:srgbClr val="D6CBD6"/>
                </a:solidFill>
                <a:latin typeface="Tahoma"/>
                <a:cs typeface="Tahoma"/>
              </a:rPr>
              <a:t>Morality</a:t>
            </a:r>
            <a:r>
              <a:rPr sz="1100" spc="-35" dirty="0">
                <a:solidFill>
                  <a:srgbClr val="D6CBD6"/>
                </a:solidFill>
                <a:latin typeface="Tahoma"/>
                <a:cs typeface="Tahoma"/>
              </a:rPr>
              <a:t> </a:t>
            </a:r>
            <a:r>
              <a:rPr sz="1100" dirty="0">
                <a:solidFill>
                  <a:srgbClr val="D6CBD6"/>
                </a:solidFill>
                <a:latin typeface="Tahoma"/>
                <a:cs typeface="Tahoma"/>
              </a:rPr>
              <a:t>in</a:t>
            </a:r>
            <a:r>
              <a:rPr sz="1100" spc="-30" dirty="0">
                <a:solidFill>
                  <a:srgbClr val="D6CBD6"/>
                </a:solidFill>
                <a:latin typeface="Tahoma"/>
                <a:cs typeface="Tahoma"/>
              </a:rPr>
              <a:t> </a:t>
            </a:r>
            <a:r>
              <a:rPr sz="1100" dirty="0">
                <a:solidFill>
                  <a:srgbClr val="D6CBD6"/>
                </a:solidFill>
                <a:latin typeface="Tahoma"/>
                <a:cs typeface="Tahoma"/>
              </a:rPr>
              <a:t>Logic</a:t>
            </a:r>
            <a:r>
              <a:rPr sz="1100" spc="-30" dirty="0">
                <a:solidFill>
                  <a:srgbClr val="D6CBD6"/>
                </a:solidFill>
                <a:latin typeface="Tahoma"/>
                <a:cs typeface="Tahoma"/>
              </a:rPr>
              <a:t> </a:t>
            </a:r>
            <a:r>
              <a:rPr sz="1100" spc="-10" dirty="0">
                <a:solidFill>
                  <a:srgbClr val="D6CBD6"/>
                </a:solidFill>
                <a:latin typeface="Tahoma"/>
                <a:cs typeface="Tahoma"/>
              </a:rPr>
              <a:t>Programming</a:t>
            </a:r>
            <a:endParaRPr sz="1100" dirty="0">
              <a:latin typeface="Tahoma"/>
              <a:cs typeface="Tahoma"/>
            </a:endParaRPr>
          </a:p>
        </p:txBody>
      </p:sp>
      <p:pic>
        <p:nvPicPr>
          <p:cNvPr id="20" name="object 20"/>
          <p:cNvPicPr/>
          <p:nvPr/>
        </p:nvPicPr>
        <p:blipFill>
          <a:blip r:embed="rId9" cstate="print"/>
          <a:stretch>
            <a:fillRect/>
          </a:stretch>
        </p:blipFill>
        <p:spPr>
          <a:xfrm>
            <a:off x="89293" y="2053844"/>
            <a:ext cx="160083" cy="160019"/>
          </a:xfrm>
          <a:prstGeom prst="rect">
            <a:avLst/>
          </a:prstGeom>
        </p:spPr>
      </p:pic>
      <p:pic>
        <p:nvPicPr>
          <p:cNvPr id="21" name="object 21"/>
          <p:cNvPicPr/>
          <p:nvPr/>
        </p:nvPicPr>
        <p:blipFill>
          <a:blip r:embed="rId10" cstate="print"/>
          <a:stretch>
            <a:fillRect/>
          </a:stretch>
        </p:blipFill>
        <p:spPr>
          <a:xfrm>
            <a:off x="319582" y="2277579"/>
            <a:ext cx="65239" cy="65278"/>
          </a:xfrm>
          <a:prstGeom prst="rect">
            <a:avLst/>
          </a:prstGeom>
        </p:spPr>
      </p:pic>
      <p:pic>
        <p:nvPicPr>
          <p:cNvPr id="22" name="object 22"/>
          <p:cNvPicPr/>
          <p:nvPr/>
        </p:nvPicPr>
        <p:blipFill>
          <a:blip r:embed="rId11" cstate="print"/>
          <a:stretch>
            <a:fillRect/>
          </a:stretch>
        </p:blipFill>
        <p:spPr>
          <a:xfrm>
            <a:off x="89293" y="2422639"/>
            <a:ext cx="160083" cy="160019"/>
          </a:xfrm>
          <a:prstGeom prst="rect">
            <a:avLst/>
          </a:prstGeom>
        </p:spPr>
      </p:pic>
      <p:pic>
        <p:nvPicPr>
          <p:cNvPr id="23" name="object 23"/>
          <p:cNvPicPr/>
          <p:nvPr/>
        </p:nvPicPr>
        <p:blipFill>
          <a:blip r:embed="rId12" cstate="print"/>
          <a:stretch>
            <a:fillRect/>
          </a:stretch>
        </p:blipFill>
        <p:spPr>
          <a:xfrm>
            <a:off x="319582" y="2646502"/>
            <a:ext cx="65239" cy="65151"/>
          </a:xfrm>
          <a:prstGeom prst="rect">
            <a:avLst/>
          </a:prstGeom>
        </p:spPr>
      </p:pic>
      <p:pic>
        <p:nvPicPr>
          <p:cNvPr id="24" name="object 24"/>
          <p:cNvPicPr/>
          <p:nvPr/>
        </p:nvPicPr>
        <p:blipFill>
          <a:blip r:embed="rId13" cstate="print"/>
          <a:stretch>
            <a:fillRect/>
          </a:stretch>
        </p:blipFill>
        <p:spPr>
          <a:xfrm>
            <a:off x="319582" y="2818460"/>
            <a:ext cx="65239" cy="65278"/>
          </a:xfrm>
          <a:prstGeom prst="rect">
            <a:avLst/>
          </a:prstGeom>
        </p:spPr>
      </p:pic>
      <p:pic>
        <p:nvPicPr>
          <p:cNvPr id="25" name="object 25"/>
          <p:cNvPicPr/>
          <p:nvPr/>
        </p:nvPicPr>
        <p:blipFill>
          <a:blip r:embed="rId14" cstate="print"/>
          <a:stretch>
            <a:fillRect/>
          </a:stretch>
        </p:blipFill>
        <p:spPr>
          <a:xfrm>
            <a:off x="319582" y="2990634"/>
            <a:ext cx="65239" cy="65151"/>
          </a:xfrm>
          <a:prstGeom prst="rect">
            <a:avLst/>
          </a:prstGeom>
        </p:spPr>
      </p:pic>
      <p:sp>
        <p:nvSpPr>
          <p:cNvPr id="26" name="object 26"/>
          <p:cNvSpPr txBox="1"/>
          <p:nvPr/>
        </p:nvSpPr>
        <p:spPr>
          <a:xfrm>
            <a:off x="129743" y="2025674"/>
            <a:ext cx="2700020" cy="1076960"/>
          </a:xfrm>
          <a:prstGeom prst="rect">
            <a:avLst/>
          </a:prstGeom>
        </p:spPr>
        <p:txBody>
          <a:bodyPr vert="horz" wrap="square" lIns="0" tIns="11430" rIns="0" bIns="0" rtlCol="0">
            <a:spAutoFit/>
          </a:bodyPr>
          <a:lstStyle/>
          <a:p>
            <a:pPr marL="177800" indent="-165735">
              <a:lnSpc>
                <a:spcPct val="100000"/>
              </a:lnSpc>
              <a:spcBef>
                <a:spcPts val="90"/>
              </a:spcBef>
              <a:buClr>
                <a:srgbClr val="FEFDFB"/>
              </a:buClr>
              <a:buSzPct val="72727"/>
              <a:buFont typeface="Arial"/>
              <a:buAutoNum type="arabicPlain" startAt="6"/>
              <a:tabLst>
                <a:tab pos="178435" algn="l"/>
              </a:tabLst>
            </a:pPr>
            <a:r>
              <a:rPr sz="1100" spc="-10" dirty="0">
                <a:solidFill>
                  <a:srgbClr val="D4CBD4"/>
                </a:solidFill>
                <a:latin typeface="Tahoma"/>
                <a:cs typeface="Tahoma"/>
              </a:rPr>
              <a:t>Architecture</a:t>
            </a:r>
            <a:endParaRPr sz="1100" dirty="0">
              <a:latin typeface="Tahoma"/>
              <a:cs typeface="Tahoma"/>
            </a:endParaRPr>
          </a:p>
          <a:p>
            <a:pPr marL="316230">
              <a:lnSpc>
                <a:spcPct val="100000"/>
              </a:lnSpc>
              <a:spcBef>
                <a:spcPts val="35"/>
              </a:spcBef>
            </a:pPr>
            <a:r>
              <a:rPr sz="1100" spc="-30" dirty="0">
                <a:solidFill>
                  <a:srgbClr val="D6CBD6"/>
                </a:solidFill>
                <a:latin typeface="Tahoma"/>
                <a:cs typeface="Tahoma"/>
              </a:rPr>
              <a:t>Possible </a:t>
            </a:r>
            <a:r>
              <a:rPr sz="1100" spc="-10" dirty="0">
                <a:solidFill>
                  <a:srgbClr val="D6CBD6"/>
                </a:solidFill>
                <a:latin typeface="Tahoma"/>
                <a:cs typeface="Tahoma"/>
              </a:rPr>
              <a:t>architecture</a:t>
            </a:r>
            <a:endParaRPr sz="1100" dirty="0">
              <a:latin typeface="Tahoma"/>
              <a:cs typeface="Tahoma"/>
            </a:endParaRPr>
          </a:p>
          <a:p>
            <a:pPr marL="177800" indent="-165735">
              <a:lnSpc>
                <a:spcPct val="100000"/>
              </a:lnSpc>
              <a:spcBef>
                <a:spcPts val="229"/>
              </a:spcBef>
              <a:buClr>
                <a:srgbClr val="FEFDFB"/>
              </a:buClr>
              <a:buSzPct val="72727"/>
              <a:buFont typeface="Arial"/>
              <a:buAutoNum type="arabicPlain" startAt="7"/>
              <a:tabLst>
                <a:tab pos="178435" algn="l"/>
              </a:tabLst>
            </a:pPr>
            <a:r>
              <a:rPr sz="1100" spc="-10" dirty="0">
                <a:solidFill>
                  <a:srgbClr val="D4CBD4"/>
                </a:solidFill>
                <a:latin typeface="Tahoma"/>
                <a:cs typeface="Tahoma"/>
              </a:rPr>
              <a:t>Discussion</a:t>
            </a:r>
            <a:endParaRPr sz="1100" dirty="0">
              <a:latin typeface="Tahoma"/>
              <a:cs typeface="Tahoma"/>
            </a:endParaRPr>
          </a:p>
          <a:p>
            <a:pPr marL="316230">
              <a:lnSpc>
                <a:spcPct val="100000"/>
              </a:lnSpc>
              <a:spcBef>
                <a:spcPts val="35"/>
              </a:spcBef>
            </a:pPr>
            <a:r>
              <a:rPr sz="1100" dirty="0">
                <a:solidFill>
                  <a:srgbClr val="D6CBD6"/>
                </a:solidFill>
                <a:latin typeface="Tahoma"/>
                <a:cs typeface="Tahoma"/>
              </a:rPr>
              <a:t>About</a:t>
            </a:r>
            <a:r>
              <a:rPr sz="1100" spc="-20" dirty="0">
                <a:solidFill>
                  <a:srgbClr val="D6CBD6"/>
                </a:solidFill>
                <a:latin typeface="Tahoma"/>
                <a:cs typeface="Tahoma"/>
              </a:rPr>
              <a:t> </a:t>
            </a:r>
            <a:r>
              <a:rPr sz="1100" spc="-10" dirty="0">
                <a:solidFill>
                  <a:srgbClr val="D6CBD6"/>
                </a:solidFill>
                <a:latin typeface="Tahoma"/>
                <a:cs typeface="Tahoma"/>
              </a:rPr>
              <a:t>Interaction</a:t>
            </a:r>
            <a:endParaRPr sz="1100" dirty="0">
              <a:latin typeface="Tahoma"/>
              <a:cs typeface="Tahoma"/>
            </a:endParaRPr>
          </a:p>
          <a:p>
            <a:pPr marL="316230" marR="5080">
              <a:lnSpc>
                <a:spcPct val="102600"/>
              </a:lnSpc>
            </a:pPr>
            <a:r>
              <a:rPr sz="1100" spc="-10" dirty="0">
                <a:solidFill>
                  <a:srgbClr val="D6CBD6"/>
                </a:solidFill>
                <a:latin typeface="Tahoma"/>
                <a:cs typeface="Tahoma"/>
              </a:rPr>
              <a:t>Missing</a:t>
            </a:r>
            <a:r>
              <a:rPr sz="1100" spc="-35" dirty="0">
                <a:solidFill>
                  <a:srgbClr val="D6CBD6"/>
                </a:solidFill>
                <a:latin typeface="Tahoma"/>
                <a:cs typeface="Tahoma"/>
              </a:rPr>
              <a:t> </a:t>
            </a:r>
            <a:r>
              <a:rPr sz="1100" spc="-10" dirty="0">
                <a:solidFill>
                  <a:srgbClr val="D6CBD6"/>
                </a:solidFill>
                <a:latin typeface="Tahoma"/>
                <a:cs typeface="Tahoma"/>
              </a:rPr>
              <a:t>Parts</a:t>
            </a:r>
            <a:r>
              <a:rPr sz="1100" spc="-25" dirty="0">
                <a:solidFill>
                  <a:srgbClr val="D6CBD6"/>
                </a:solidFill>
                <a:latin typeface="Tahoma"/>
                <a:cs typeface="Tahoma"/>
              </a:rPr>
              <a:t> </a:t>
            </a:r>
            <a:r>
              <a:rPr sz="1100" dirty="0">
                <a:solidFill>
                  <a:srgbClr val="D6CBD6"/>
                </a:solidFill>
                <a:latin typeface="Tahoma"/>
                <a:cs typeface="Tahoma"/>
              </a:rPr>
              <a:t>in</a:t>
            </a:r>
            <a:r>
              <a:rPr sz="1100" spc="-25" dirty="0">
                <a:solidFill>
                  <a:srgbClr val="D6CBD6"/>
                </a:solidFill>
                <a:latin typeface="Tahoma"/>
                <a:cs typeface="Tahoma"/>
              </a:rPr>
              <a:t> </a:t>
            </a:r>
            <a:r>
              <a:rPr sz="1100" spc="-10" dirty="0">
                <a:solidFill>
                  <a:srgbClr val="D6CBD6"/>
                </a:solidFill>
                <a:latin typeface="Tahoma"/>
                <a:cs typeface="Tahoma"/>
              </a:rPr>
              <a:t>tuProlog</a:t>
            </a:r>
            <a:r>
              <a:rPr sz="1100" spc="-30" dirty="0">
                <a:solidFill>
                  <a:srgbClr val="D6CBD6"/>
                </a:solidFill>
                <a:latin typeface="Tahoma"/>
                <a:cs typeface="Tahoma"/>
              </a:rPr>
              <a:t> </a:t>
            </a:r>
            <a:r>
              <a:rPr sz="1100" spc="-25" dirty="0">
                <a:solidFill>
                  <a:srgbClr val="D6CBD6"/>
                </a:solidFill>
                <a:latin typeface="Tahoma"/>
                <a:cs typeface="Tahoma"/>
              </a:rPr>
              <a:t>Agents </a:t>
            </a:r>
            <a:r>
              <a:rPr sz="1100" spc="120" dirty="0">
                <a:solidFill>
                  <a:srgbClr val="D6CBD6"/>
                </a:solidFill>
                <a:latin typeface="Tahoma"/>
                <a:cs typeface="Tahoma"/>
              </a:rPr>
              <a:t>/</a:t>
            </a:r>
            <a:r>
              <a:rPr sz="1100" spc="-30" dirty="0">
                <a:solidFill>
                  <a:srgbClr val="D6CBD6"/>
                </a:solidFill>
                <a:latin typeface="Tahoma"/>
                <a:cs typeface="Tahoma"/>
              </a:rPr>
              <a:t> </a:t>
            </a:r>
            <a:r>
              <a:rPr sz="1100" spc="-25" dirty="0">
                <a:solidFill>
                  <a:srgbClr val="D6CBD6"/>
                </a:solidFill>
                <a:latin typeface="Tahoma"/>
                <a:cs typeface="Tahoma"/>
              </a:rPr>
              <a:t>MAS </a:t>
            </a:r>
            <a:r>
              <a:rPr lang="el-GR" sz="1100" spc="-30" dirty="0">
                <a:solidFill>
                  <a:srgbClr val="320032"/>
                </a:solidFill>
                <a:latin typeface="Tahoma"/>
                <a:cs typeface="Tahoma"/>
              </a:rPr>
              <a:t>Εννοιολογική ακεραιότητα</a:t>
            </a:r>
            <a:endParaRPr sz="1100" dirty="0">
              <a:latin typeface="Tahoma"/>
              <a:cs typeface="Tahoma"/>
            </a:endParaRPr>
          </a:p>
        </p:txBody>
      </p:sp>
      <p:grpSp>
        <p:nvGrpSpPr>
          <p:cNvPr id="27" name="object 27"/>
          <p:cNvGrpSpPr/>
          <p:nvPr/>
        </p:nvGrpSpPr>
        <p:grpSpPr>
          <a:xfrm>
            <a:off x="0" y="3346348"/>
            <a:ext cx="4597400" cy="109855"/>
            <a:chOff x="0" y="3346348"/>
            <a:chExt cx="4597400" cy="109855"/>
          </a:xfrm>
        </p:grpSpPr>
        <p:sp>
          <p:nvSpPr>
            <p:cNvPr id="28" name="object 28"/>
            <p:cNvSpPr/>
            <p:nvPr/>
          </p:nvSpPr>
          <p:spPr>
            <a:xfrm>
              <a:off x="0" y="3346348"/>
              <a:ext cx="1536065" cy="109855"/>
            </a:xfrm>
            <a:custGeom>
              <a:avLst/>
              <a:gdLst/>
              <a:ahLst/>
              <a:cxnLst/>
              <a:rect l="l" t="t" r="r" b="b"/>
              <a:pathLst>
                <a:path w="1536065" h="109854">
                  <a:moveTo>
                    <a:pt x="1535950" y="109639"/>
                  </a:moveTo>
                  <a:lnTo>
                    <a:pt x="0" y="109639"/>
                  </a:lnTo>
                  <a:lnTo>
                    <a:pt x="0" y="0"/>
                  </a:lnTo>
                  <a:lnTo>
                    <a:pt x="1535950" y="0"/>
                  </a:lnTo>
                  <a:lnTo>
                    <a:pt x="1535950" y="109639"/>
                  </a:lnTo>
                  <a:close/>
                </a:path>
              </a:pathLst>
            </a:custGeom>
            <a:solidFill>
              <a:srgbClr val="510051"/>
            </a:solidFill>
          </p:spPr>
          <p:txBody>
            <a:bodyPr wrap="square" lIns="0" tIns="0" rIns="0" bIns="0" rtlCol="0"/>
            <a:lstStyle/>
            <a:p>
              <a:endParaRPr/>
            </a:p>
          </p:txBody>
        </p:sp>
        <p:sp>
          <p:nvSpPr>
            <p:cNvPr id="29" name="object 29"/>
            <p:cNvSpPr/>
            <p:nvPr/>
          </p:nvSpPr>
          <p:spPr>
            <a:xfrm>
              <a:off x="1535950" y="3346348"/>
              <a:ext cx="1536065" cy="109855"/>
            </a:xfrm>
            <a:custGeom>
              <a:avLst/>
              <a:gdLst/>
              <a:ahLst/>
              <a:cxnLst/>
              <a:rect l="l" t="t" r="r" b="b"/>
              <a:pathLst>
                <a:path w="1536064" h="109854">
                  <a:moveTo>
                    <a:pt x="1536001" y="109639"/>
                  </a:moveTo>
                  <a:lnTo>
                    <a:pt x="0" y="109639"/>
                  </a:lnTo>
                  <a:lnTo>
                    <a:pt x="0" y="0"/>
                  </a:lnTo>
                  <a:lnTo>
                    <a:pt x="1536001" y="0"/>
                  </a:lnTo>
                  <a:lnTo>
                    <a:pt x="1536001" y="109639"/>
                  </a:lnTo>
                  <a:close/>
                </a:path>
              </a:pathLst>
            </a:custGeom>
            <a:solidFill>
              <a:srgbClr val="EBEBEB"/>
            </a:solidFill>
          </p:spPr>
          <p:txBody>
            <a:bodyPr wrap="square" lIns="0" tIns="0" rIns="0" bIns="0" rtlCol="0"/>
            <a:lstStyle/>
            <a:p>
              <a:endParaRPr/>
            </a:p>
          </p:txBody>
        </p:sp>
        <p:sp>
          <p:nvSpPr>
            <p:cNvPr id="30" name="object 30"/>
            <p:cNvSpPr/>
            <p:nvPr/>
          </p:nvSpPr>
          <p:spPr>
            <a:xfrm>
              <a:off x="3071964" y="3346348"/>
              <a:ext cx="1525905" cy="108585"/>
            </a:xfrm>
            <a:custGeom>
              <a:avLst/>
              <a:gdLst/>
              <a:ahLst/>
              <a:cxnLst/>
              <a:rect l="l" t="t" r="r" b="b"/>
              <a:pathLst>
                <a:path w="1525904" h="108585">
                  <a:moveTo>
                    <a:pt x="0" y="0"/>
                  </a:moveTo>
                  <a:lnTo>
                    <a:pt x="1525435" y="0"/>
                  </a:lnTo>
                  <a:lnTo>
                    <a:pt x="1525435" y="108051"/>
                  </a:lnTo>
                  <a:lnTo>
                    <a:pt x="0" y="108051"/>
                  </a:lnTo>
                  <a:lnTo>
                    <a:pt x="0" y="0"/>
                  </a:lnTo>
                  <a:close/>
                </a:path>
              </a:pathLst>
            </a:custGeom>
            <a:solidFill>
              <a:srgbClr val="D8D8D8"/>
            </a:solidFill>
          </p:spPr>
          <p:txBody>
            <a:bodyPr wrap="square" lIns="0" tIns="0" rIns="0" bIns="0" rtlCol="0"/>
            <a:lstStyle/>
            <a:p>
              <a:endParaRPr/>
            </a:p>
          </p:txBody>
        </p:sp>
      </p:grpSp>
      <p:sp>
        <p:nvSpPr>
          <p:cNvPr id="31" name="object 31"/>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dirty="0"/>
              <a:t>Calegari</a:t>
            </a:r>
            <a:r>
              <a:rPr spc="170" dirty="0"/>
              <a:t> </a:t>
            </a:r>
            <a:r>
              <a:rPr spc="-20" dirty="0"/>
              <a:t>(Universit`a</a:t>
            </a:r>
            <a:r>
              <a:rPr spc="5" dirty="0"/>
              <a:t> </a:t>
            </a:r>
            <a:r>
              <a:rPr spc="-10" dirty="0"/>
              <a:t>Bologna)</a:t>
            </a:r>
          </a:p>
        </p:txBody>
      </p:sp>
      <p:sp>
        <p:nvSpPr>
          <p:cNvPr id="32" name="object 32"/>
          <p:cNvSpPr txBox="1"/>
          <p:nvPr/>
        </p:nvSpPr>
        <p:spPr>
          <a:xfrm>
            <a:off x="2053056" y="3351784"/>
            <a:ext cx="502284" cy="102235"/>
          </a:xfrm>
          <a:prstGeom prst="rect">
            <a:avLst/>
          </a:prstGeom>
        </p:spPr>
        <p:txBody>
          <a:bodyPr vert="horz" wrap="square" lIns="0" tIns="0" rIns="0" bIns="0" rtlCol="0">
            <a:spAutoFit/>
          </a:bodyPr>
          <a:lstStyle/>
          <a:p>
            <a:pPr marL="12700">
              <a:lnSpc>
                <a:spcPts val="675"/>
              </a:lnSpc>
            </a:pPr>
            <a:r>
              <a:rPr sz="600" dirty="0">
                <a:solidFill>
                  <a:srgbClr val="470047"/>
                </a:solidFill>
                <a:latin typeface="Arial"/>
                <a:cs typeface="Arial"/>
              </a:rPr>
              <a:t>Ethics and</a:t>
            </a:r>
            <a:r>
              <a:rPr sz="600" spc="5" dirty="0">
                <a:solidFill>
                  <a:srgbClr val="470047"/>
                </a:solidFill>
                <a:latin typeface="Arial"/>
                <a:cs typeface="Arial"/>
              </a:rPr>
              <a:t> </a:t>
            </a:r>
            <a:r>
              <a:rPr sz="600" spc="-25" dirty="0">
                <a:solidFill>
                  <a:srgbClr val="470047"/>
                </a:solidFill>
                <a:latin typeface="Arial"/>
                <a:cs typeface="Arial"/>
              </a:rPr>
              <a:t>LP</a:t>
            </a:r>
            <a:endParaRPr sz="600">
              <a:latin typeface="Arial"/>
              <a:cs typeface="Arial"/>
            </a:endParaRPr>
          </a:p>
        </p:txBody>
      </p:sp>
      <p:sp>
        <p:nvSpPr>
          <p:cNvPr id="33" name="object 33"/>
          <p:cNvSpPr txBox="1">
            <a:spLocks noGrp="1"/>
          </p:cNvSpPr>
          <p:nvPr>
            <p:ph type="ftr" sz="quarter" idx="5"/>
          </p:nvPr>
        </p:nvSpPr>
        <p:spPr>
          <a:prstGeom prst="rect">
            <a:avLst/>
          </a:prstGeom>
        </p:spPr>
        <p:txBody>
          <a:bodyPr vert="horz" wrap="square" lIns="0" tIns="0" rIns="0" bIns="0" rtlCol="0">
            <a:spAutoFit/>
          </a:bodyPr>
          <a:lstStyle/>
          <a:p>
            <a:pPr marL="12700">
              <a:lnSpc>
                <a:spcPts val="675"/>
              </a:lnSpc>
            </a:pPr>
            <a:r>
              <a:rPr dirty="0"/>
              <a:t>A.Y.</a:t>
            </a:r>
            <a:r>
              <a:rPr spc="100" dirty="0"/>
              <a:t> </a:t>
            </a:r>
            <a:r>
              <a:rPr spc="-10" dirty="0"/>
              <a:t>2020/2021</a:t>
            </a:r>
          </a:p>
        </p:txBody>
      </p:sp>
      <p:sp>
        <p:nvSpPr>
          <p:cNvPr id="34" name="object 34"/>
          <p:cNvSpPr txBox="1">
            <a:spLocks noGrp="1"/>
          </p:cNvSpPr>
          <p:nvPr>
            <p:ph type="sldNum" sz="quarter" idx="7"/>
          </p:nvPr>
        </p:nvSpPr>
        <p:spPr>
          <a:prstGeom prst="rect">
            <a:avLst/>
          </a:prstGeom>
        </p:spPr>
        <p:txBody>
          <a:bodyPr vert="horz" wrap="square" lIns="0" tIns="0" rIns="0" bIns="0" rtlCol="0">
            <a:spAutoFit/>
          </a:bodyPr>
          <a:lstStyle/>
          <a:p>
            <a:pPr marL="38100">
              <a:lnSpc>
                <a:spcPts val="675"/>
              </a:lnSpc>
            </a:pPr>
            <a:r>
              <a:rPr spc="-25" dirty="0"/>
              <a:t>66</a:t>
            </a:r>
            <a:r>
              <a:rPr spc="-60" dirty="0"/>
              <a:t> </a:t>
            </a:r>
            <a:r>
              <a:rPr spc="150" dirty="0"/>
              <a:t>/</a:t>
            </a:r>
            <a:r>
              <a:rPr spc="-55" dirty="0"/>
              <a:t> </a:t>
            </a:r>
            <a:r>
              <a:rPr spc="-25" dirty="0"/>
              <a:t>69</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04008" y="0"/>
            <a:ext cx="2293620" cy="140335"/>
          </a:xfrm>
          <a:custGeom>
            <a:avLst/>
            <a:gdLst/>
            <a:ahLst/>
            <a:cxnLst/>
            <a:rect l="l" t="t" r="r" b="b"/>
            <a:pathLst>
              <a:path w="2293620" h="140335">
                <a:moveTo>
                  <a:pt x="2293391" y="139992"/>
                </a:moveTo>
                <a:lnTo>
                  <a:pt x="0" y="139992"/>
                </a:lnTo>
                <a:lnTo>
                  <a:pt x="0" y="0"/>
                </a:lnTo>
                <a:lnTo>
                  <a:pt x="2293391" y="0"/>
                </a:lnTo>
                <a:lnTo>
                  <a:pt x="2293391" y="139992"/>
                </a:lnTo>
                <a:close/>
              </a:path>
            </a:pathLst>
          </a:custGeom>
          <a:solidFill>
            <a:srgbClr val="D8D8D8"/>
          </a:solidFill>
        </p:spPr>
        <p:txBody>
          <a:bodyPr wrap="square" lIns="0" tIns="0" rIns="0" bIns="0" rtlCol="0"/>
          <a:lstStyle/>
          <a:p>
            <a:endParaRPr/>
          </a:p>
        </p:txBody>
      </p:sp>
      <p:sp>
        <p:nvSpPr>
          <p:cNvPr id="3" name="object 3"/>
          <p:cNvSpPr txBox="1"/>
          <p:nvPr/>
        </p:nvSpPr>
        <p:spPr>
          <a:xfrm>
            <a:off x="1874837" y="792"/>
            <a:ext cx="1192530" cy="116839"/>
          </a:xfrm>
          <a:prstGeom prst="rect">
            <a:avLst/>
          </a:prstGeom>
        </p:spPr>
        <p:txBody>
          <a:bodyPr vert="horz" wrap="square" lIns="0" tIns="12065" rIns="0" bIns="0" rtlCol="0">
            <a:spAutoFit/>
          </a:bodyPr>
          <a:lstStyle/>
          <a:p>
            <a:pPr marL="12700">
              <a:lnSpc>
                <a:spcPct val="100000"/>
              </a:lnSpc>
              <a:spcBef>
                <a:spcPts val="95"/>
              </a:spcBef>
              <a:tabLst>
                <a:tab pos="496570" algn="l"/>
              </a:tabLst>
            </a:pPr>
            <a:r>
              <a:rPr sz="600" spc="-10" dirty="0">
                <a:solidFill>
                  <a:srgbClr val="F2F2F2"/>
                </a:solidFill>
                <a:latin typeface="Arial"/>
                <a:cs typeface="Arial"/>
              </a:rPr>
              <a:t>Discussion</a:t>
            </a:r>
            <a:r>
              <a:rPr sz="600" dirty="0">
                <a:solidFill>
                  <a:srgbClr val="F2F2F2"/>
                </a:solidFill>
                <a:latin typeface="Arial"/>
                <a:cs typeface="Arial"/>
              </a:rPr>
              <a:t>	</a:t>
            </a:r>
            <a:r>
              <a:rPr sz="600" spc="-10" dirty="0">
                <a:solidFill>
                  <a:srgbClr val="3D003D"/>
                </a:solidFill>
                <a:latin typeface="Arial"/>
                <a:cs typeface="Arial"/>
              </a:rPr>
              <a:t>Conceptual</a:t>
            </a:r>
            <a:r>
              <a:rPr sz="600" spc="50" dirty="0">
                <a:solidFill>
                  <a:srgbClr val="3D003D"/>
                </a:solidFill>
                <a:latin typeface="Arial"/>
                <a:cs typeface="Arial"/>
              </a:rPr>
              <a:t> </a:t>
            </a:r>
            <a:r>
              <a:rPr sz="600" spc="-10" dirty="0">
                <a:solidFill>
                  <a:srgbClr val="3D003D"/>
                </a:solidFill>
                <a:latin typeface="Arial"/>
                <a:cs typeface="Arial"/>
              </a:rPr>
              <a:t>Integrity</a:t>
            </a:r>
            <a:endParaRPr sz="600">
              <a:latin typeface="Arial"/>
              <a:cs typeface="Arial"/>
            </a:endParaRPr>
          </a:p>
        </p:txBody>
      </p:sp>
      <p:sp>
        <p:nvSpPr>
          <p:cNvPr id="4" name="object 4"/>
          <p:cNvSpPr/>
          <p:nvPr/>
        </p:nvSpPr>
        <p:spPr>
          <a:xfrm>
            <a:off x="0" y="139992"/>
            <a:ext cx="4597400" cy="350520"/>
          </a:xfrm>
          <a:custGeom>
            <a:avLst/>
            <a:gdLst/>
            <a:ahLst/>
            <a:cxnLst/>
            <a:rect l="l" t="t" r="r" b="b"/>
            <a:pathLst>
              <a:path w="4597400" h="350520">
                <a:moveTo>
                  <a:pt x="0" y="0"/>
                </a:moveTo>
                <a:lnTo>
                  <a:pt x="4597400" y="0"/>
                </a:lnTo>
                <a:lnTo>
                  <a:pt x="4597400" y="350138"/>
                </a:lnTo>
                <a:lnTo>
                  <a:pt x="0" y="350138"/>
                </a:lnTo>
                <a:lnTo>
                  <a:pt x="0" y="0"/>
                </a:lnTo>
                <a:close/>
              </a:path>
            </a:pathLst>
          </a:custGeom>
          <a:solidFill>
            <a:srgbClr val="F2F2F2"/>
          </a:solidFill>
        </p:spPr>
        <p:txBody>
          <a:bodyPr wrap="square" lIns="0" tIns="0" rIns="0" bIns="0" rtlCol="0"/>
          <a:lstStyle/>
          <a:p>
            <a:endParaRPr/>
          </a:p>
        </p:txBody>
      </p:sp>
      <p:sp>
        <p:nvSpPr>
          <p:cNvPr id="5" name="object 5"/>
          <p:cNvSpPr txBox="1">
            <a:spLocks noGrp="1"/>
          </p:cNvSpPr>
          <p:nvPr>
            <p:ph type="title"/>
          </p:nvPr>
        </p:nvSpPr>
        <p:spPr>
          <a:xfrm>
            <a:off x="95300" y="199895"/>
            <a:ext cx="4235450" cy="232756"/>
          </a:xfrm>
          <a:prstGeom prst="rect">
            <a:avLst/>
          </a:prstGeom>
        </p:spPr>
        <p:txBody>
          <a:bodyPr vert="horz" wrap="square" lIns="0" tIns="17145" rIns="0" bIns="0" rtlCol="0">
            <a:spAutoFit/>
          </a:bodyPr>
          <a:lstStyle/>
          <a:p>
            <a:pPr marL="12700">
              <a:lnSpc>
                <a:spcPct val="100000"/>
              </a:lnSpc>
              <a:spcBef>
                <a:spcPts val="135"/>
              </a:spcBef>
            </a:pPr>
            <a:r>
              <a:rPr lang="el-GR" spc="-30" dirty="0"/>
              <a:t>Εννοιολογική ακεραιότητα</a:t>
            </a:r>
            <a:endParaRPr spc="-40" dirty="0"/>
          </a:p>
        </p:txBody>
      </p:sp>
      <p:sp>
        <p:nvSpPr>
          <p:cNvPr id="6" name="object 6"/>
          <p:cNvSpPr txBox="1"/>
          <p:nvPr/>
        </p:nvSpPr>
        <p:spPr>
          <a:xfrm>
            <a:off x="140939" y="504540"/>
            <a:ext cx="4152265" cy="2839624"/>
          </a:xfrm>
          <a:prstGeom prst="rect">
            <a:avLst/>
          </a:prstGeom>
        </p:spPr>
        <p:txBody>
          <a:bodyPr vert="horz" wrap="square" lIns="0" tIns="6350" rIns="0" bIns="0" rtlCol="0">
            <a:spAutoFit/>
          </a:bodyPr>
          <a:lstStyle/>
          <a:p>
            <a:pPr marL="12700" marR="5080" algn="just">
              <a:lnSpc>
                <a:spcPct val="104700"/>
              </a:lnSpc>
              <a:spcBef>
                <a:spcPts val="50"/>
              </a:spcBef>
            </a:pPr>
            <a:r>
              <a:rPr lang="el-GR" sz="1000" dirty="0">
                <a:solidFill>
                  <a:srgbClr val="0A000A"/>
                </a:solidFill>
                <a:latin typeface="Tahoma"/>
                <a:cs typeface="Tahoma"/>
              </a:rPr>
              <a:t>Ο όρος εννοιολογική ακεραιότητα έχει οριστεί από τον </a:t>
            </a:r>
            <a:r>
              <a:rPr sz="1000" spc="-25" dirty="0">
                <a:solidFill>
                  <a:srgbClr val="0A000A"/>
                </a:solidFill>
                <a:latin typeface="Tahoma"/>
                <a:cs typeface="Tahoma"/>
              </a:rPr>
              <a:t>Frederick</a:t>
            </a:r>
            <a:r>
              <a:rPr sz="1000" spc="-20" dirty="0">
                <a:solidFill>
                  <a:srgbClr val="0A000A"/>
                </a:solidFill>
                <a:latin typeface="Tahoma"/>
                <a:cs typeface="Tahoma"/>
              </a:rPr>
              <a:t> </a:t>
            </a:r>
            <a:r>
              <a:rPr sz="1000" dirty="0">
                <a:solidFill>
                  <a:srgbClr val="0A000A"/>
                </a:solidFill>
                <a:latin typeface="Tahoma"/>
                <a:cs typeface="Tahoma"/>
              </a:rPr>
              <a:t>P.</a:t>
            </a:r>
            <a:r>
              <a:rPr sz="1000" spc="-20" dirty="0">
                <a:solidFill>
                  <a:srgbClr val="0A000A"/>
                </a:solidFill>
                <a:latin typeface="Tahoma"/>
                <a:cs typeface="Tahoma"/>
              </a:rPr>
              <a:t> </a:t>
            </a:r>
            <a:r>
              <a:rPr sz="1000" dirty="0">
                <a:solidFill>
                  <a:srgbClr val="0A000A"/>
                </a:solidFill>
                <a:latin typeface="Tahoma"/>
                <a:cs typeface="Tahoma"/>
              </a:rPr>
              <a:t>Brooks,</a:t>
            </a:r>
            <a:r>
              <a:rPr sz="1000" spc="-20" dirty="0">
                <a:solidFill>
                  <a:srgbClr val="0A000A"/>
                </a:solidFill>
                <a:latin typeface="Tahoma"/>
                <a:cs typeface="Tahoma"/>
              </a:rPr>
              <a:t> </a:t>
            </a:r>
            <a:r>
              <a:rPr sz="1000" spc="-25" dirty="0">
                <a:solidFill>
                  <a:srgbClr val="0A000A"/>
                </a:solidFill>
                <a:latin typeface="Tahoma"/>
                <a:cs typeface="Tahoma"/>
              </a:rPr>
              <a:t>Jr. </a:t>
            </a:r>
            <a:r>
              <a:rPr lang="el-GR" sz="1000" dirty="0">
                <a:solidFill>
                  <a:srgbClr val="0A000A"/>
                </a:solidFill>
                <a:latin typeface="Tahoma"/>
                <a:cs typeface="Tahoma"/>
              </a:rPr>
              <a:t>στο βιβλίο του</a:t>
            </a:r>
            <a:r>
              <a:rPr sz="1000" i="1" spc="-10" dirty="0">
                <a:solidFill>
                  <a:srgbClr val="0A000A"/>
                </a:solidFill>
                <a:latin typeface="Arial"/>
                <a:cs typeface="Arial"/>
              </a:rPr>
              <a:t>The</a:t>
            </a:r>
            <a:r>
              <a:rPr sz="1000" i="1" spc="10" dirty="0">
                <a:solidFill>
                  <a:srgbClr val="0A000A"/>
                </a:solidFill>
                <a:latin typeface="Arial"/>
                <a:cs typeface="Arial"/>
              </a:rPr>
              <a:t> </a:t>
            </a:r>
            <a:r>
              <a:rPr sz="1000" i="1" dirty="0">
                <a:solidFill>
                  <a:srgbClr val="0A000A"/>
                </a:solidFill>
                <a:latin typeface="Arial"/>
                <a:cs typeface="Arial"/>
              </a:rPr>
              <a:t>Mythical</a:t>
            </a:r>
            <a:r>
              <a:rPr sz="1000" i="1" spc="10" dirty="0">
                <a:solidFill>
                  <a:srgbClr val="0A000A"/>
                </a:solidFill>
                <a:latin typeface="Arial"/>
                <a:cs typeface="Arial"/>
              </a:rPr>
              <a:t> </a:t>
            </a:r>
            <a:r>
              <a:rPr sz="1000" i="1" spc="-10" dirty="0">
                <a:solidFill>
                  <a:srgbClr val="0A000A"/>
                </a:solidFill>
                <a:latin typeface="Arial"/>
                <a:cs typeface="Arial"/>
              </a:rPr>
              <a:t>Man-</a:t>
            </a:r>
            <a:r>
              <a:rPr sz="1000" i="1" dirty="0">
                <a:solidFill>
                  <a:srgbClr val="0A000A"/>
                </a:solidFill>
                <a:latin typeface="Arial"/>
                <a:cs typeface="Arial"/>
              </a:rPr>
              <a:t>Month</a:t>
            </a:r>
            <a:r>
              <a:rPr sz="1000" dirty="0">
                <a:solidFill>
                  <a:srgbClr val="0A000A"/>
                </a:solidFill>
                <a:latin typeface="Tahoma"/>
                <a:cs typeface="Tahoma"/>
              </a:rPr>
              <a:t>,</a:t>
            </a:r>
            <a:r>
              <a:rPr sz="1000" spc="-25" dirty="0">
                <a:solidFill>
                  <a:srgbClr val="0A000A"/>
                </a:solidFill>
                <a:latin typeface="Tahoma"/>
                <a:cs typeface="Tahoma"/>
              </a:rPr>
              <a:t> </a:t>
            </a:r>
            <a:r>
              <a:rPr lang="el-GR" sz="1000" spc="-30" dirty="0">
                <a:solidFill>
                  <a:srgbClr val="0A000A"/>
                </a:solidFill>
                <a:latin typeface="Tahoma"/>
                <a:cs typeface="Tahoma"/>
              </a:rPr>
              <a:t>που δημοσιεύθηκε το </a:t>
            </a:r>
            <a:r>
              <a:rPr sz="1000" spc="-20" dirty="0">
                <a:solidFill>
                  <a:srgbClr val="0A000A"/>
                </a:solidFill>
                <a:latin typeface="Tahoma"/>
                <a:cs typeface="Tahoma"/>
              </a:rPr>
              <a:t>1975</a:t>
            </a:r>
            <a:endParaRPr sz="1000" dirty="0">
              <a:latin typeface="Tahoma"/>
              <a:cs typeface="Tahoma"/>
            </a:endParaRPr>
          </a:p>
          <a:p>
            <a:pPr marL="281940" marR="185420" indent="201930" algn="just">
              <a:lnSpc>
                <a:spcPct val="104700"/>
              </a:lnSpc>
              <a:spcBef>
                <a:spcPts val="75"/>
              </a:spcBef>
            </a:pPr>
            <a:r>
              <a:rPr lang="el-GR" sz="1000" i="1" spc="-25" dirty="0">
                <a:solidFill>
                  <a:srgbClr val="0A000A"/>
                </a:solidFill>
                <a:latin typeface="Arial"/>
                <a:cs typeface="Arial"/>
              </a:rPr>
              <a:t>Η εννοιολογική ακεραιότητα είναι το σημαντικότερο ζήτημα στο σχεδιασμό συστημάτων. Είναι προτιμότερο ένα σύστημα να παραλείπει ορισμένα ανόμοια χαρακτηριστικά και βελτιώσεις, αλλά να επαναφέρει ένα σύνολο σχεδιαστικών ιδεών, παρά να περιέχει πολλές καλές αλλά ανεξάρτητες και ασυντόνιστες ιδέες.</a:t>
            </a:r>
            <a:endParaRPr sz="1000" dirty="0">
              <a:latin typeface="Arial"/>
              <a:cs typeface="Arial"/>
            </a:endParaRPr>
          </a:p>
          <a:p>
            <a:pPr marL="12700" marR="189230" algn="just">
              <a:lnSpc>
                <a:spcPct val="104700"/>
              </a:lnSpc>
              <a:spcBef>
                <a:spcPts val="290"/>
              </a:spcBef>
            </a:pPr>
            <a:r>
              <a:rPr lang="el-GR" sz="1000" dirty="0">
                <a:solidFill>
                  <a:srgbClr val="0A000A"/>
                </a:solidFill>
                <a:latin typeface="Tahoma"/>
                <a:cs typeface="Tahoma"/>
              </a:rPr>
              <a:t>Ο </a:t>
            </a:r>
            <a:r>
              <a:rPr lang="el-GR" sz="1000" dirty="0" err="1">
                <a:solidFill>
                  <a:srgbClr val="0A000A"/>
                </a:solidFill>
                <a:latin typeface="Tahoma"/>
                <a:cs typeface="Tahoma"/>
              </a:rPr>
              <a:t>Brooks</a:t>
            </a:r>
            <a:r>
              <a:rPr lang="el-GR" sz="1000" dirty="0">
                <a:solidFill>
                  <a:srgbClr val="0A000A"/>
                </a:solidFill>
                <a:latin typeface="Tahoma"/>
                <a:cs typeface="Tahoma"/>
              </a:rPr>
              <a:t> αναλύει επίσης τη σχέση μεταξύ σχεδιασμού και εννοιολογικής ακεραιότητας</a:t>
            </a:r>
            <a:endParaRPr sz="1000" dirty="0">
              <a:latin typeface="Tahoma"/>
              <a:cs typeface="Tahoma"/>
            </a:endParaRPr>
          </a:p>
          <a:p>
            <a:pPr marL="281940" marR="185420" indent="201930" algn="just">
              <a:lnSpc>
                <a:spcPct val="104700"/>
              </a:lnSpc>
              <a:spcBef>
                <a:spcPts val="70"/>
              </a:spcBef>
            </a:pPr>
            <a:r>
              <a:rPr lang="el-GR" sz="900" dirty="0">
                <a:latin typeface="Arial" panose="020B0604020202020204" pitchFamily="34" charset="0"/>
                <a:cs typeface="Arial" panose="020B0604020202020204" pitchFamily="34" charset="0"/>
              </a:rPr>
              <a:t>Κάθε μέρος [ενός συστήματος] πρέπει να εφαρμόζει τις ίδιες φιλοσοφίες και την ίδια εξισορρόπηση των επιθυμητών στοιχείων. Κάθε μέρος πρέπει ακόμη να χρησιμοποιεί τις ίδιες τεχνικές στη σύνταξη και ανάλογες έννοιες στη σημασιολογία. Η ευχρηστία, λοιπόν, υπαγορεύει την ενότητα του σχεδιασμού και την εννοιολογική ακεραιότητα- η εννοιολογική ακεραιότητα, με τη σειρά της, υπαγορεύει ότι ο σχεδιασμός πρέπει να προέλθει από ένα μυαλό ή από έναν πολύ μικρό αριθμό συμφωνούντων μυαλών.</a:t>
            </a:r>
            <a:endParaRPr lang="en-US" sz="900" dirty="0">
              <a:latin typeface="Arial" panose="020B0604020202020204" pitchFamily="34" charset="0"/>
              <a:cs typeface="Arial" panose="020B0604020202020204" pitchFamily="34" charset="0"/>
            </a:endParaRPr>
          </a:p>
        </p:txBody>
      </p:sp>
      <p:grpSp>
        <p:nvGrpSpPr>
          <p:cNvPr id="7" name="object 7"/>
          <p:cNvGrpSpPr/>
          <p:nvPr/>
        </p:nvGrpSpPr>
        <p:grpSpPr>
          <a:xfrm>
            <a:off x="0" y="3346348"/>
            <a:ext cx="4597400" cy="109855"/>
            <a:chOff x="0" y="3346348"/>
            <a:chExt cx="4597400" cy="109855"/>
          </a:xfrm>
        </p:grpSpPr>
        <p:sp>
          <p:nvSpPr>
            <p:cNvPr id="8" name="object 8"/>
            <p:cNvSpPr/>
            <p:nvPr/>
          </p:nvSpPr>
          <p:spPr>
            <a:xfrm>
              <a:off x="0" y="3346348"/>
              <a:ext cx="1536065" cy="109855"/>
            </a:xfrm>
            <a:custGeom>
              <a:avLst/>
              <a:gdLst/>
              <a:ahLst/>
              <a:cxnLst/>
              <a:rect l="l" t="t" r="r" b="b"/>
              <a:pathLst>
                <a:path w="1536065" h="109854">
                  <a:moveTo>
                    <a:pt x="1535950" y="109639"/>
                  </a:moveTo>
                  <a:lnTo>
                    <a:pt x="0" y="109639"/>
                  </a:lnTo>
                  <a:lnTo>
                    <a:pt x="0" y="0"/>
                  </a:lnTo>
                  <a:lnTo>
                    <a:pt x="1535950" y="0"/>
                  </a:lnTo>
                  <a:lnTo>
                    <a:pt x="1535950" y="109639"/>
                  </a:lnTo>
                  <a:close/>
                </a:path>
              </a:pathLst>
            </a:custGeom>
            <a:solidFill>
              <a:srgbClr val="510051"/>
            </a:solidFill>
          </p:spPr>
          <p:txBody>
            <a:bodyPr wrap="square" lIns="0" tIns="0" rIns="0" bIns="0" rtlCol="0"/>
            <a:lstStyle/>
            <a:p>
              <a:endParaRPr/>
            </a:p>
          </p:txBody>
        </p:sp>
        <p:sp>
          <p:nvSpPr>
            <p:cNvPr id="9" name="object 9"/>
            <p:cNvSpPr/>
            <p:nvPr/>
          </p:nvSpPr>
          <p:spPr>
            <a:xfrm>
              <a:off x="1535950" y="3346348"/>
              <a:ext cx="1536065" cy="109855"/>
            </a:xfrm>
            <a:custGeom>
              <a:avLst/>
              <a:gdLst/>
              <a:ahLst/>
              <a:cxnLst/>
              <a:rect l="l" t="t" r="r" b="b"/>
              <a:pathLst>
                <a:path w="1536064" h="109854">
                  <a:moveTo>
                    <a:pt x="1536001" y="109639"/>
                  </a:moveTo>
                  <a:lnTo>
                    <a:pt x="0" y="109639"/>
                  </a:lnTo>
                  <a:lnTo>
                    <a:pt x="0" y="0"/>
                  </a:lnTo>
                  <a:lnTo>
                    <a:pt x="1536001" y="0"/>
                  </a:lnTo>
                  <a:lnTo>
                    <a:pt x="1536001" y="109639"/>
                  </a:lnTo>
                  <a:close/>
                </a:path>
              </a:pathLst>
            </a:custGeom>
            <a:solidFill>
              <a:srgbClr val="EBEBEB"/>
            </a:solidFill>
          </p:spPr>
          <p:txBody>
            <a:bodyPr wrap="square" lIns="0" tIns="0" rIns="0" bIns="0" rtlCol="0"/>
            <a:lstStyle/>
            <a:p>
              <a:endParaRPr/>
            </a:p>
          </p:txBody>
        </p:sp>
        <p:sp>
          <p:nvSpPr>
            <p:cNvPr id="10" name="object 10"/>
            <p:cNvSpPr/>
            <p:nvPr/>
          </p:nvSpPr>
          <p:spPr>
            <a:xfrm>
              <a:off x="3071964" y="3346348"/>
              <a:ext cx="1525905" cy="108585"/>
            </a:xfrm>
            <a:custGeom>
              <a:avLst/>
              <a:gdLst/>
              <a:ahLst/>
              <a:cxnLst/>
              <a:rect l="l" t="t" r="r" b="b"/>
              <a:pathLst>
                <a:path w="1525904" h="108585">
                  <a:moveTo>
                    <a:pt x="0" y="0"/>
                  </a:moveTo>
                  <a:lnTo>
                    <a:pt x="1525435" y="0"/>
                  </a:lnTo>
                  <a:lnTo>
                    <a:pt x="1525435" y="108051"/>
                  </a:lnTo>
                  <a:lnTo>
                    <a:pt x="0" y="108051"/>
                  </a:lnTo>
                  <a:lnTo>
                    <a:pt x="0" y="0"/>
                  </a:lnTo>
                  <a:close/>
                </a:path>
              </a:pathLst>
            </a:custGeom>
            <a:solidFill>
              <a:srgbClr val="D8D8D8"/>
            </a:solidFill>
          </p:spPr>
          <p:txBody>
            <a:bodyPr wrap="square" lIns="0" tIns="0" rIns="0" bIns="0" rtlCol="0"/>
            <a:lstStyle/>
            <a:p>
              <a:endParaRPr/>
            </a:p>
          </p:txBody>
        </p:sp>
      </p:grpSp>
      <p:sp>
        <p:nvSpPr>
          <p:cNvPr id="11" name="object 11"/>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dirty="0"/>
              <a:t>Calegari</a:t>
            </a:r>
            <a:r>
              <a:rPr spc="170" dirty="0"/>
              <a:t> </a:t>
            </a:r>
            <a:r>
              <a:rPr spc="-20" dirty="0"/>
              <a:t>(Universit`a</a:t>
            </a:r>
            <a:r>
              <a:rPr spc="5" dirty="0"/>
              <a:t> </a:t>
            </a:r>
            <a:r>
              <a:rPr spc="-10" dirty="0"/>
              <a:t>Bologna)</a:t>
            </a:r>
          </a:p>
        </p:txBody>
      </p:sp>
      <p:sp>
        <p:nvSpPr>
          <p:cNvPr id="12" name="object 12"/>
          <p:cNvSpPr txBox="1"/>
          <p:nvPr/>
        </p:nvSpPr>
        <p:spPr>
          <a:xfrm>
            <a:off x="2053056" y="3351784"/>
            <a:ext cx="502284" cy="102235"/>
          </a:xfrm>
          <a:prstGeom prst="rect">
            <a:avLst/>
          </a:prstGeom>
        </p:spPr>
        <p:txBody>
          <a:bodyPr vert="horz" wrap="square" lIns="0" tIns="0" rIns="0" bIns="0" rtlCol="0">
            <a:spAutoFit/>
          </a:bodyPr>
          <a:lstStyle/>
          <a:p>
            <a:pPr marL="12700">
              <a:lnSpc>
                <a:spcPts val="675"/>
              </a:lnSpc>
            </a:pPr>
            <a:r>
              <a:rPr sz="600" dirty="0">
                <a:solidFill>
                  <a:srgbClr val="470047"/>
                </a:solidFill>
                <a:latin typeface="Arial"/>
                <a:cs typeface="Arial"/>
              </a:rPr>
              <a:t>Ethics and</a:t>
            </a:r>
            <a:r>
              <a:rPr sz="600" spc="5" dirty="0">
                <a:solidFill>
                  <a:srgbClr val="470047"/>
                </a:solidFill>
                <a:latin typeface="Arial"/>
                <a:cs typeface="Arial"/>
              </a:rPr>
              <a:t> </a:t>
            </a:r>
            <a:r>
              <a:rPr sz="600" spc="-25" dirty="0">
                <a:solidFill>
                  <a:srgbClr val="470047"/>
                </a:solidFill>
                <a:latin typeface="Arial"/>
                <a:cs typeface="Arial"/>
              </a:rPr>
              <a:t>LP</a:t>
            </a:r>
            <a:endParaRPr sz="600">
              <a:latin typeface="Arial"/>
              <a:cs typeface="Arial"/>
            </a:endParaRPr>
          </a:p>
        </p:txBody>
      </p:sp>
      <p:sp>
        <p:nvSpPr>
          <p:cNvPr id="13" name="object 13"/>
          <p:cNvSpPr txBox="1">
            <a:spLocks noGrp="1"/>
          </p:cNvSpPr>
          <p:nvPr>
            <p:ph type="ftr" sz="quarter" idx="5"/>
          </p:nvPr>
        </p:nvSpPr>
        <p:spPr>
          <a:prstGeom prst="rect">
            <a:avLst/>
          </a:prstGeom>
        </p:spPr>
        <p:txBody>
          <a:bodyPr vert="horz" wrap="square" lIns="0" tIns="0" rIns="0" bIns="0" rtlCol="0">
            <a:spAutoFit/>
          </a:bodyPr>
          <a:lstStyle/>
          <a:p>
            <a:pPr marL="12700">
              <a:lnSpc>
                <a:spcPts val="675"/>
              </a:lnSpc>
            </a:pPr>
            <a:r>
              <a:rPr dirty="0"/>
              <a:t>A.Y.</a:t>
            </a:r>
            <a:r>
              <a:rPr spc="100" dirty="0"/>
              <a:t> </a:t>
            </a:r>
            <a:r>
              <a:rPr spc="-10" dirty="0"/>
              <a:t>2020/2021</a:t>
            </a: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38100">
              <a:lnSpc>
                <a:spcPts val="675"/>
              </a:lnSpc>
            </a:pPr>
            <a:r>
              <a:rPr spc="-25" dirty="0"/>
              <a:t>67</a:t>
            </a:r>
            <a:r>
              <a:rPr spc="-60" dirty="0"/>
              <a:t> </a:t>
            </a:r>
            <a:r>
              <a:rPr spc="150" dirty="0"/>
              <a:t>/</a:t>
            </a:r>
            <a:r>
              <a:rPr spc="-55" dirty="0"/>
              <a:t> </a:t>
            </a:r>
            <a:r>
              <a:rPr spc="-25" dirty="0"/>
              <a:t>69</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04008" y="0"/>
            <a:ext cx="2293620" cy="140335"/>
          </a:xfrm>
          <a:custGeom>
            <a:avLst/>
            <a:gdLst/>
            <a:ahLst/>
            <a:cxnLst/>
            <a:rect l="l" t="t" r="r" b="b"/>
            <a:pathLst>
              <a:path w="2293620" h="140335">
                <a:moveTo>
                  <a:pt x="2293391" y="139992"/>
                </a:moveTo>
                <a:lnTo>
                  <a:pt x="0" y="139992"/>
                </a:lnTo>
                <a:lnTo>
                  <a:pt x="0" y="0"/>
                </a:lnTo>
                <a:lnTo>
                  <a:pt x="2293391" y="0"/>
                </a:lnTo>
                <a:lnTo>
                  <a:pt x="2293391" y="139992"/>
                </a:lnTo>
                <a:close/>
              </a:path>
            </a:pathLst>
          </a:custGeom>
          <a:solidFill>
            <a:srgbClr val="D8D8D8"/>
          </a:solidFill>
        </p:spPr>
        <p:txBody>
          <a:bodyPr wrap="square" lIns="0" tIns="0" rIns="0" bIns="0" rtlCol="0"/>
          <a:lstStyle/>
          <a:p>
            <a:endParaRPr/>
          </a:p>
        </p:txBody>
      </p:sp>
      <p:grpSp>
        <p:nvGrpSpPr>
          <p:cNvPr id="3" name="object 3"/>
          <p:cNvGrpSpPr/>
          <p:nvPr/>
        </p:nvGrpSpPr>
        <p:grpSpPr>
          <a:xfrm>
            <a:off x="87756" y="576313"/>
            <a:ext cx="4483735" cy="1078230"/>
            <a:chOff x="87756" y="576313"/>
            <a:chExt cx="4483735" cy="1078230"/>
          </a:xfrm>
        </p:grpSpPr>
        <p:sp>
          <p:nvSpPr>
            <p:cNvPr id="4" name="object 4"/>
            <p:cNvSpPr/>
            <p:nvPr/>
          </p:nvSpPr>
          <p:spPr>
            <a:xfrm>
              <a:off x="87756" y="576313"/>
              <a:ext cx="4432935" cy="82550"/>
            </a:xfrm>
            <a:custGeom>
              <a:avLst/>
              <a:gdLst/>
              <a:ahLst/>
              <a:cxnLst/>
              <a:rect l="l" t="t" r="r" b="b"/>
              <a:pathLst>
                <a:path w="4432935" h="82550">
                  <a:moveTo>
                    <a:pt x="4432554" y="82397"/>
                  </a:moveTo>
                  <a:lnTo>
                    <a:pt x="0" y="82397"/>
                  </a:lnTo>
                  <a:lnTo>
                    <a:pt x="0" y="50800"/>
                  </a:lnTo>
                  <a:lnTo>
                    <a:pt x="4010" y="31080"/>
                  </a:lnTo>
                  <a:lnTo>
                    <a:pt x="14927" y="14927"/>
                  </a:lnTo>
                  <a:lnTo>
                    <a:pt x="31080" y="4010"/>
                  </a:lnTo>
                  <a:lnTo>
                    <a:pt x="50800" y="0"/>
                  </a:lnTo>
                  <a:lnTo>
                    <a:pt x="4381754" y="0"/>
                  </a:lnTo>
                  <a:lnTo>
                    <a:pt x="4401473" y="4010"/>
                  </a:lnTo>
                  <a:lnTo>
                    <a:pt x="4417626" y="14927"/>
                  </a:lnTo>
                  <a:lnTo>
                    <a:pt x="4428543" y="31080"/>
                  </a:lnTo>
                  <a:lnTo>
                    <a:pt x="4432554" y="50800"/>
                  </a:lnTo>
                  <a:lnTo>
                    <a:pt x="4432554" y="82397"/>
                  </a:lnTo>
                  <a:close/>
                </a:path>
              </a:pathLst>
            </a:custGeom>
            <a:solidFill>
              <a:srgbClr val="D8D8D8"/>
            </a:solidFill>
          </p:spPr>
          <p:txBody>
            <a:bodyPr wrap="square" lIns="0" tIns="0" rIns="0" bIns="0" rtlCol="0"/>
            <a:lstStyle/>
            <a:p>
              <a:endParaRPr/>
            </a:p>
          </p:txBody>
        </p:sp>
        <p:sp>
          <p:nvSpPr>
            <p:cNvPr id="5" name="object 5"/>
            <p:cNvSpPr/>
            <p:nvPr/>
          </p:nvSpPr>
          <p:spPr>
            <a:xfrm>
              <a:off x="138556" y="639559"/>
              <a:ext cx="4432935" cy="1015365"/>
            </a:xfrm>
            <a:custGeom>
              <a:avLst/>
              <a:gdLst/>
              <a:ahLst/>
              <a:cxnLst/>
              <a:rect l="l" t="t" r="r" b="b"/>
              <a:pathLst>
                <a:path w="4432935" h="1015364">
                  <a:moveTo>
                    <a:pt x="4432554" y="1014958"/>
                  </a:moveTo>
                  <a:lnTo>
                    <a:pt x="0" y="1014958"/>
                  </a:lnTo>
                  <a:lnTo>
                    <a:pt x="0" y="0"/>
                  </a:lnTo>
                  <a:lnTo>
                    <a:pt x="4432554" y="0"/>
                  </a:lnTo>
                  <a:lnTo>
                    <a:pt x="4432554" y="1014958"/>
                  </a:lnTo>
                  <a:close/>
                </a:path>
              </a:pathLst>
            </a:custGeom>
            <a:solidFill>
              <a:srgbClr val="0A000A"/>
            </a:solidFill>
          </p:spPr>
          <p:txBody>
            <a:bodyPr wrap="square" lIns="0" tIns="0" rIns="0" bIns="0" rtlCol="0"/>
            <a:lstStyle/>
            <a:p>
              <a:endParaRPr/>
            </a:p>
          </p:txBody>
        </p:sp>
        <p:sp>
          <p:nvSpPr>
            <p:cNvPr id="6" name="object 6"/>
            <p:cNvSpPr/>
            <p:nvPr/>
          </p:nvSpPr>
          <p:spPr>
            <a:xfrm>
              <a:off x="87756" y="620712"/>
              <a:ext cx="4432935" cy="983615"/>
            </a:xfrm>
            <a:custGeom>
              <a:avLst/>
              <a:gdLst/>
              <a:ahLst/>
              <a:cxnLst/>
              <a:rect l="l" t="t" r="r" b="b"/>
              <a:pathLst>
                <a:path w="4432935" h="983615">
                  <a:moveTo>
                    <a:pt x="4381754" y="983005"/>
                  </a:moveTo>
                  <a:lnTo>
                    <a:pt x="50800" y="983005"/>
                  </a:lnTo>
                  <a:lnTo>
                    <a:pt x="31080" y="979002"/>
                  </a:lnTo>
                  <a:lnTo>
                    <a:pt x="14927" y="968097"/>
                  </a:lnTo>
                  <a:lnTo>
                    <a:pt x="4010" y="951946"/>
                  </a:lnTo>
                  <a:lnTo>
                    <a:pt x="0" y="932205"/>
                  </a:lnTo>
                  <a:lnTo>
                    <a:pt x="0" y="0"/>
                  </a:lnTo>
                  <a:lnTo>
                    <a:pt x="4432554" y="0"/>
                  </a:lnTo>
                  <a:lnTo>
                    <a:pt x="4432554" y="932205"/>
                  </a:lnTo>
                  <a:lnTo>
                    <a:pt x="4428543" y="951946"/>
                  </a:lnTo>
                  <a:lnTo>
                    <a:pt x="4417626" y="968097"/>
                  </a:lnTo>
                  <a:lnTo>
                    <a:pt x="4401473" y="979002"/>
                  </a:lnTo>
                  <a:lnTo>
                    <a:pt x="4381754" y="983005"/>
                  </a:lnTo>
                  <a:close/>
                </a:path>
              </a:pathLst>
            </a:custGeom>
            <a:solidFill>
              <a:srgbClr val="D8D8D8"/>
            </a:solidFill>
          </p:spPr>
          <p:txBody>
            <a:bodyPr wrap="square" lIns="0" tIns="0" rIns="0" bIns="0" rtlCol="0"/>
            <a:lstStyle/>
            <a:p>
              <a:endParaRPr/>
            </a:p>
          </p:txBody>
        </p:sp>
      </p:grpSp>
      <p:sp>
        <p:nvSpPr>
          <p:cNvPr id="7" name="object 7"/>
          <p:cNvSpPr txBox="1"/>
          <p:nvPr/>
        </p:nvSpPr>
        <p:spPr>
          <a:xfrm>
            <a:off x="138556" y="639559"/>
            <a:ext cx="4432935" cy="939040"/>
          </a:xfrm>
          <a:prstGeom prst="rect">
            <a:avLst/>
          </a:prstGeom>
        </p:spPr>
        <p:txBody>
          <a:bodyPr vert="horz" wrap="square" lIns="0" tIns="41910" rIns="0" bIns="0" rtlCol="0">
            <a:spAutoFit/>
          </a:bodyPr>
          <a:lstStyle/>
          <a:p>
            <a:pPr marL="567690" marR="662305" indent="-635" algn="ctr">
              <a:lnSpc>
                <a:spcPct val="106700"/>
              </a:lnSpc>
              <a:spcBef>
                <a:spcPts val="330"/>
              </a:spcBef>
            </a:pPr>
            <a:r>
              <a:rPr lang="el-GR" sz="1400" spc="-30" dirty="0">
                <a:solidFill>
                  <a:srgbClr val="5B005B"/>
                </a:solidFill>
                <a:latin typeface="Tahoma"/>
                <a:cs typeface="Tahoma"/>
              </a:rPr>
              <a:t>Επεξηγήσιμη και ηθική ΤΝ: Μια προοπτική για την επιχειρηματολογία και τον λογικό προγραμματισμό</a:t>
            </a:r>
            <a:endParaRPr lang="el-GR" sz="1400" dirty="0">
              <a:latin typeface="Tahoma"/>
              <a:cs typeface="Tahoma"/>
            </a:endParaRPr>
          </a:p>
          <a:p>
            <a:pPr marR="93980" algn="ctr">
              <a:lnSpc>
                <a:spcPts val="1285"/>
              </a:lnSpc>
              <a:spcBef>
                <a:spcPts val="325"/>
              </a:spcBef>
            </a:pPr>
            <a:r>
              <a:rPr lang="el-GR" sz="1100" dirty="0">
                <a:solidFill>
                  <a:srgbClr val="751975"/>
                </a:solidFill>
                <a:latin typeface="Tahoma"/>
                <a:cs typeface="Tahoma"/>
              </a:rPr>
              <a:t>Η ηθική στις τεχνολογίες τεχνητής νοημοσύνης</a:t>
            </a:r>
            <a:endParaRPr lang="el-GR" sz="800" dirty="0">
              <a:latin typeface="Arial"/>
              <a:cs typeface="Arial"/>
            </a:endParaRPr>
          </a:p>
        </p:txBody>
      </p:sp>
      <p:sp>
        <p:nvSpPr>
          <p:cNvPr id="8" name="object 8"/>
          <p:cNvSpPr txBox="1"/>
          <p:nvPr/>
        </p:nvSpPr>
        <p:spPr>
          <a:xfrm>
            <a:off x="1136243" y="1813838"/>
            <a:ext cx="2299335" cy="1019175"/>
          </a:xfrm>
          <a:prstGeom prst="rect">
            <a:avLst/>
          </a:prstGeom>
        </p:spPr>
        <p:txBody>
          <a:bodyPr vert="horz" wrap="square" lIns="0" tIns="11430" rIns="0" bIns="0" rtlCol="0">
            <a:spAutoFit/>
          </a:bodyPr>
          <a:lstStyle/>
          <a:p>
            <a:pPr marL="35560" algn="ctr">
              <a:lnSpc>
                <a:spcPct val="100000"/>
              </a:lnSpc>
              <a:spcBef>
                <a:spcPts val="90"/>
              </a:spcBef>
            </a:pPr>
            <a:r>
              <a:rPr sz="1100" spc="-25" dirty="0">
                <a:solidFill>
                  <a:srgbClr val="5B005B"/>
                </a:solidFill>
                <a:latin typeface="Tahoma"/>
                <a:cs typeface="Tahoma"/>
              </a:rPr>
              <a:t>Roberta </a:t>
            </a:r>
            <a:r>
              <a:rPr sz="1100" spc="-10" dirty="0">
                <a:solidFill>
                  <a:srgbClr val="5B005B"/>
                </a:solidFill>
                <a:latin typeface="Tahoma"/>
                <a:cs typeface="Tahoma"/>
              </a:rPr>
              <a:t>Calegari</a:t>
            </a:r>
            <a:endParaRPr sz="1100">
              <a:latin typeface="Tahoma"/>
              <a:cs typeface="Tahoma"/>
            </a:endParaRPr>
          </a:p>
          <a:p>
            <a:pPr marL="36195" algn="ctr">
              <a:lnSpc>
                <a:spcPct val="100000"/>
              </a:lnSpc>
              <a:spcBef>
                <a:spcPts val="35"/>
              </a:spcBef>
            </a:pPr>
            <a:r>
              <a:rPr sz="1100" spc="75" dirty="0">
                <a:solidFill>
                  <a:srgbClr val="BE9E32"/>
                </a:solidFill>
                <a:latin typeface="Cambria"/>
                <a:cs typeface="Cambria"/>
                <a:hlinkClick r:id="rId2"/>
              </a:rPr>
              <a:t>roberta.calegari@unibo.it</a:t>
            </a:r>
            <a:endParaRPr sz="1100">
              <a:latin typeface="Cambria"/>
              <a:cs typeface="Cambria"/>
            </a:endParaRPr>
          </a:p>
          <a:p>
            <a:pPr>
              <a:lnSpc>
                <a:spcPct val="100000"/>
              </a:lnSpc>
            </a:pPr>
            <a:endParaRPr sz="1250">
              <a:latin typeface="Cambria"/>
              <a:cs typeface="Cambria"/>
            </a:endParaRPr>
          </a:p>
          <a:p>
            <a:pPr algn="ctr">
              <a:lnSpc>
                <a:spcPct val="100000"/>
              </a:lnSpc>
              <a:spcBef>
                <a:spcPts val="5"/>
              </a:spcBef>
            </a:pPr>
            <a:r>
              <a:rPr sz="800" b="0" dirty="0">
                <a:solidFill>
                  <a:srgbClr val="4C004C"/>
                </a:solidFill>
                <a:latin typeface="Bookman Old Style"/>
                <a:cs typeface="Bookman Old Style"/>
              </a:rPr>
              <a:t>Alma</a:t>
            </a:r>
            <a:r>
              <a:rPr sz="800" b="0" spc="65" dirty="0">
                <a:solidFill>
                  <a:srgbClr val="4C004C"/>
                </a:solidFill>
                <a:latin typeface="Bookman Old Style"/>
                <a:cs typeface="Bookman Old Style"/>
              </a:rPr>
              <a:t> Mater</a:t>
            </a:r>
            <a:r>
              <a:rPr sz="800" b="0" spc="70" dirty="0">
                <a:solidFill>
                  <a:srgbClr val="4C004C"/>
                </a:solidFill>
                <a:latin typeface="Bookman Old Style"/>
                <a:cs typeface="Bookman Old Style"/>
              </a:rPr>
              <a:t> </a:t>
            </a:r>
            <a:r>
              <a:rPr sz="800" b="0" dirty="0">
                <a:solidFill>
                  <a:srgbClr val="4C004C"/>
                </a:solidFill>
                <a:latin typeface="Bookman Old Style"/>
                <a:cs typeface="Bookman Old Style"/>
              </a:rPr>
              <a:t>Studiorum</a:t>
            </a:r>
            <a:r>
              <a:rPr sz="800" dirty="0">
                <a:solidFill>
                  <a:srgbClr val="4C004C"/>
                </a:solidFill>
                <a:latin typeface="Arial"/>
                <a:cs typeface="Arial"/>
              </a:rPr>
              <a:t>–</a:t>
            </a:r>
            <a:r>
              <a:rPr sz="800" spc="80" dirty="0">
                <a:solidFill>
                  <a:srgbClr val="4C004C"/>
                </a:solidFill>
                <a:latin typeface="Arial"/>
                <a:cs typeface="Arial"/>
              </a:rPr>
              <a:t> </a:t>
            </a:r>
            <a:r>
              <a:rPr sz="800" spc="-30" dirty="0">
                <a:solidFill>
                  <a:srgbClr val="4C004C"/>
                </a:solidFill>
                <a:latin typeface="Arial"/>
                <a:cs typeface="Arial"/>
              </a:rPr>
              <a:t>Universit`a</a:t>
            </a:r>
            <a:r>
              <a:rPr sz="800" spc="80" dirty="0">
                <a:solidFill>
                  <a:srgbClr val="4C004C"/>
                </a:solidFill>
                <a:latin typeface="Arial"/>
                <a:cs typeface="Arial"/>
              </a:rPr>
              <a:t> </a:t>
            </a:r>
            <a:r>
              <a:rPr sz="800" dirty="0">
                <a:solidFill>
                  <a:srgbClr val="4C004C"/>
                </a:solidFill>
                <a:latin typeface="Arial"/>
                <a:cs typeface="Arial"/>
              </a:rPr>
              <a:t>di</a:t>
            </a:r>
            <a:r>
              <a:rPr sz="800" spc="80" dirty="0">
                <a:solidFill>
                  <a:srgbClr val="4C004C"/>
                </a:solidFill>
                <a:latin typeface="Arial"/>
                <a:cs typeface="Arial"/>
              </a:rPr>
              <a:t> </a:t>
            </a:r>
            <a:r>
              <a:rPr sz="800" spc="-10" dirty="0">
                <a:solidFill>
                  <a:srgbClr val="4C004C"/>
                </a:solidFill>
                <a:latin typeface="Arial"/>
                <a:cs typeface="Arial"/>
              </a:rPr>
              <a:t>Bologna</a:t>
            </a:r>
            <a:endParaRPr sz="800">
              <a:latin typeface="Arial"/>
              <a:cs typeface="Arial"/>
            </a:endParaRPr>
          </a:p>
          <a:p>
            <a:pPr>
              <a:lnSpc>
                <a:spcPct val="100000"/>
              </a:lnSpc>
            </a:pPr>
            <a:endParaRPr sz="800">
              <a:latin typeface="Arial"/>
              <a:cs typeface="Arial"/>
            </a:endParaRPr>
          </a:p>
          <a:p>
            <a:pPr marL="36195" algn="ctr">
              <a:lnSpc>
                <a:spcPct val="100000"/>
              </a:lnSpc>
              <a:spcBef>
                <a:spcPts val="484"/>
              </a:spcBef>
            </a:pPr>
            <a:r>
              <a:rPr sz="1100" spc="-25" dirty="0">
                <a:solidFill>
                  <a:srgbClr val="8C3F8C"/>
                </a:solidFill>
                <a:latin typeface="Tahoma"/>
                <a:cs typeface="Tahoma"/>
              </a:rPr>
              <a:t>Academic</a:t>
            </a:r>
            <a:r>
              <a:rPr sz="1100" spc="-30" dirty="0">
                <a:solidFill>
                  <a:srgbClr val="8C3F8C"/>
                </a:solidFill>
                <a:latin typeface="Tahoma"/>
                <a:cs typeface="Tahoma"/>
              </a:rPr>
              <a:t> </a:t>
            </a:r>
            <a:r>
              <a:rPr sz="1100" spc="-45" dirty="0">
                <a:solidFill>
                  <a:srgbClr val="8C3F8C"/>
                </a:solidFill>
                <a:latin typeface="Tahoma"/>
                <a:cs typeface="Tahoma"/>
              </a:rPr>
              <a:t>Year</a:t>
            </a:r>
            <a:r>
              <a:rPr sz="1100" spc="-25" dirty="0">
                <a:solidFill>
                  <a:srgbClr val="8C3F8C"/>
                </a:solidFill>
                <a:latin typeface="Tahoma"/>
                <a:cs typeface="Tahoma"/>
              </a:rPr>
              <a:t> </a:t>
            </a:r>
            <a:r>
              <a:rPr sz="1100" spc="-10" dirty="0">
                <a:solidFill>
                  <a:srgbClr val="8C3F8C"/>
                </a:solidFill>
                <a:latin typeface="Tahoma"/>
                <a:cs typeface="Tahoma"/>
              </a:rPr>
              <a:t>2020/2021</a:t>
            </a:r>
            <a:endParaRPr sz="1100">
              <a:latin typeface="Tahoma"/>
              <a:cs typeface="Tahoma"/>
            </a:endParaRPr>
          </a:p>
        </p:txBody>
      </p:sp>
      <p:grpSp>
        <p:nvGrpSpPr>
          <p:cNvPr id="9" name="object 9"/>
          <p:cNvGrpSpPr/>
          <p:nvPr/>
        </p:nvGrpSpPr>
        <p:grpSpPr>
          <a:xfrm>
            <a:off x="0" y="3346348"/>
            <a:ext cx="4597400" cy="109855"/>
            <a:chOff x="0" y="3346348"/>
            <a:chExt cx="4597400" cy="109855"/>
          </a:xfrm>
        </p:grpSpPr>
        <p:sp>
          <p:nvSpPr>
            <p:cNvPr id="10" name="object 10"/>
            <p:cNvSpPr/>
            <p:nvPr/>
          </p:nvSpPr>
          <p:spPr>
            <a:xfrm>
              <a:off x="0" y="3346348"/>
              <a:ext cx="1536065" cy="109855"/>
            </a:xfrm>
            <a:custGeom>
              <a:avLst/>
              <a:gdLst/>
              <a:ahLst/>
              <a:cxnLst/>
              <a:rect l="l" t="t" r="r" b="b"/>
              <a:pathLst>
                <a:path w="1536065" h="109854">
                  <a:moveTo>
                    <a:pt x="1535950" y="109639"/>
                  </a:moveTo>
                  <a:lnTo>
                    <a:pt x="0" y="109639"/>
                  </a:lnTo>
                  <a:lnTo>
                    <a:pt x="0" y="0"/>
                  </a:lnTo>
                  <a:lnTo>
                    <a:pt x="1535950" y="0"/>
                  </a:lnTo>
                  <a:lnTo>
                    <a:pt x="1535950" y="109639"/>
                  </a:lnTo>
                  <a:close/>
                </a:path>
              </a:pathLst>
            </a:custGeom>
            <a:solidFill>
              <a:srgbClr val="510051"/>
            </a:solidFill>
          </p:spPr>
          <p:txBody>
            <a:bodyPr wrap="square" lIns="0" tIns="0" rIns="0" bIns="0" rtlCol="0"/>
            <a:lstStyle/>
            <a:p>
              <a:endParaRPr/>
            </a:p>
          </p:txBody>
        </p:sp>
        <p:sp>
          <p:nvSpPr>
            <p:cNvPr id="11" name="object 11"/>
            <p:cNvSpPr/>
            <p:nvPr/>
          </p:nvSpPr>
          <p:spPr>
            <a:xfrm>
              <a:off x="1535950" y="3346348"/>
              <a:ext cx="1536065" cy="109855"/>
            </a:xfrm>
            <a:custGeom>
              <a:avLst/>
              <a:gdLst/>
              <a:ahLst/>
              <a:cxnLst/>
              <a:rect l="l" t="t" r="r" b="b"/>
              <a:pathLst>
                <a:path w="1536064" h="109854">
                  <a:moveTo>
                    <a:pt x="1536001" y="109639"/>
                  </a:moveTo>
                  <a:lnTo>
                    <a:pt x="0" y="109639"/>
                  </a:lnTo>
                  <a:lnTo>
                    <a:pt x="0" y="0"/>
                  </a:lnTo>
                  <a:lnTo>
                    <a:pt x="1536001" y="0"/>
                  </a:lnTo>
                  <a:lnTo>
                    <a:pt x="1536001" y="109639"/>
                  </a:lnTo>
                  <a:close/>
                </a:path>
              </a:pathLst>
            </a:custGeom>
            <a:solidFill>
              <a:srgbClr val="EBEBEB"/>
            </a:solidFill>
          </p:spPr>
          <p:txBody>
            <a:bodyPr wrap="square" lIns="0" tIns="0" rIns="0" bIns="0" rtlCol="0"/>
            <a:lstStyle/>
            <a:p>
              <a:endParaRPr/>
            </a:p>
          </p:txBody>
        </p:sp>
        <p:sp>
          <p:nvSpPr>
            <p:cNvPr id="12" name="object 12"/>
            <p:cNvSpPr/>
            <p:nvPr/>
          </p:nvSpPr>
          <p:spPr>
            <a:xfrm>
              <a:off x="3071964" y="3346348"/>
              <a:ext cx="1525905" cy="108585"/>
            </a:xfrm>
            <a:custGeom>
              <a:avLst/>
              <a:gdLst/>
              <a:ahLst/>
              <a:cxnLst/>
              <a:rect l="l" t="t" r="r" b="b"/>
              <a:pathLst>
                <a:path w="1525904" h="108585">
                  <a:moveTo>
                    <a:pt x="0" y="0"/>
                  </a:moveTo>
                  <a:lnTo>
                    <a:pt x="1525435" y="0"/>
                  </a:lnTo>
                  <a:lnTo>
                    <a:pt x="1525435" y="108051"/>
                  </a:lnTo>
                  <a:lnTo>
                    <a:pt x="0" y="108051"/>
                  </a:lnTo>
                  <a:lnTo>
                    <a:pt x="0" y="0"/>
                  </a:lnTo>
                  <a:close/>
                </a:path>
              </a:pathLst>
            </a:custGeom>
            <a:solidFill>
              <a:srgbClr val="D8D8D8"/>
            </a:solidFill>
          </p:spPr>
          <p:txBody>
            <a:bodyPr wrap="square" lIns="0" tIns="0" rIns="0" bIns="0" rtlCol="0"/>
            <a:lstStyle/>
            <a:p>
              <a:endParaRPr/>
            </a:p>
          </p:txBody>
        </p:sp>
      </p:grpSp>
      <p:pic>
        <p:nvPicPr>
          <p:cNvPr id="13" name="object 13"/>
          <p:cNvPicPr/>
          <p:nvPr/>
        </p:nvPicPr>
        <p:blipFill>
          <a:blip r:embed="rId3" cstate="print"/>
          <a:stretch>
            <a:fillRect/>
          </a:stretch>
        </p:blipFill>
        <p:spPr>
          <a:xfrm>
            <a:off x="491950" y="2983648"/>
            <a:ext cx="3726326" cy="216592"/>
          </a:xfrm>
          <a:prstGeom prst="rect">
            <a:avLst/>
          </a:prstGeom>
        </p:spPr>
      </p:pic>
      <p:pic>
        <p:nvPicPr>
          <p:cNvPr id="14" name="object 14"/>
          <p:cNvPicPr/>
          <p:nvPr/>
        </p:nvPicPr>
        <p:blipFill>
          <a:blip r:embed="rId4" cstate="print"/>
          <a:stretch>
            <a:fillRect/>
          </a:stretch>
        </p:blipFill>
        <p:spPr>
          <a:xfrm>
            <a:off x="135447" y="293892"/>
            <a:ext cx="1603910" cy="174338"/>
          </a:xfrm>
          <a:prstGeom prst="rect">
            <a:avLst/>
          </a:prstGeom>
        </p:spPr>
      </p:pic>
      <p:pic>
        <p:nvPicPr>
          <p:cNvPr id="15" name="object 15"/>
          <p:cNvPicPr/>
          <p:nvPr/>
        </p:nvPicPr>
        <p:blipFill>
          <a:blip r:embed="rId5" cstate="print"/>
          <a:stretch>
            <a:fillRect/>
          </a:stretch>
        </p:blipFill>
        <p:spPr>
          <a:xfrm>
            <a:off x="4255052" y="274725"/>
            <a:ext cx="250728" cy="226267"/>
          </a:xfrm>
          <a:prstGeom prst="rect">
            <a:avLst/>
          </a:prstGeom>
        </p:spPr>
      </p:pic>
      <p:sp>
        <p:nvSpPr>
          <p:cNvPr id="16" name="object 16"/>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dirty="0"/>
              <a:t>Calegari</a:t>
            </a:r>
            <a:r>
              <a:rPr spc="170" dirty="0"/>
              <a:t> </a:t>
            </a:r>
            <a:r>
              <a:rPr spc="-20" dirty="0"/>
              <a:t>(Universit`a</a:t>
            </a:r>
            <a:r>
              <a:rPr spc="5" dirty="0"/>
              <a:t> </a:t>
            </a:r>
            <a:r>
              <a:rPr spc="-10" dirty="0"/>
              <a:t>Bologna)</a:t>
            </a:r>
          </a:p>
        </p:txBody>
      </p:sp>
      <p:sp>
        <p:nvSpPr>
          <p:cNvPr id="17" name="object 17"/>
          <p:cNvSpPr txBox="1"/>
          <p:nvPr/>
        </p:nvSpPr>
        <p:spPr>
          <a:xfrm>
            <a:off x="2053069" y="3351784"/>
            <a:ext cx="502284" cy="102235"/>
          </a:xfrm>
          <a:prstGeom prst="rect">
            <a:avLst/>
          </a:prstGeom>
        </p:spPr>
        <p:txBody>
          <a:bodyPr vert="horz" wrap="square" lIns="0" tIns="0" rIns="0" bIns="0" rtlCol="0">
            <a:spAutoFit/>
          </a:bodyPr>
          <a:lstStyle/>
          <a:p>
            <a:pPr marL="12700">
              <a:lnSpc>
                <a:spcPts val="675"/>
              </a:lnSpc>
            </a:pPr>
            <a:r>
              <a:rPr sz="600" dirty="0">
                <a:solidFill>
                  <a:srgbClr val="470047"/>
                </a:solidFill>
                <a:latin typeface="Arial"/>
                <a:cs typeface="Arial"/>
              </a:rPr>
              <a:t>Ethics and</a:t>
            </a:r>
            <a:r>
              <a:rPr sz="600" spc="5" dirty="0">
                <a:solidFill>
                  <a:srgbClr val="470047"/>
                </a:solidFill>
                <a:latin typeface="Arial"/>
                <a:cs typeface="Arial"/>
              </a:rPr>
              <a:t> </a:t>
            </a:r>
            <a:r>
              <a:rPr sz="600" spc="-25" dirty="0">
                <a:solidFill>
                  <a:srgbClr val="470047"/>
                </a:solidFill>
                <a:latin typeface="Arial"/>
                <a:cs typeface="Arial"/>
              </a:rPr>
              <a:t>LP</a:t>
            </a:r>
            <a:endParaRPr sz="600">
              <a:latin typeface="Arial"/>
              <a:cs typeface="Arial"/>
            </a:endParaRPr>
          </a:p>
        </p:txBody>
      </p:sp>
      <p:sp>
        <p:nvSpPr>
          <p:cNvPr id="18" name="object 18"/>
          <p:cNvSpPr txBox="1">
            <a:spLocks noGrp="1"/>
          </p:cNvSpPr>
          <p:nvPr>
            <p:ph type="ftr" sz="quarter" idx="5"/>
          </p:nvPr>
        </p:nvSpPr>
        <p:spPr>
          <a:prstGeom prst="rect">
            <a:avLst/>
          </a:prstGeom>
        </p:spPr>
        <p:txBody>
          <a:bodyPr vert="horz" wrap="square" lIns="0" tIns="0" rIns="0" bIns="0" rtlCol="0">
            <a:spAutoFit/>
          </a:bodyPr>
          <a:lstStyle/>
          <a:p>
            <a:pPr marL="12700">
              <a:lnSpc>
                <a:spcPts val="675"/>
              </a:lnSpc>
            </a:pPr>
            <a:r>
              <a:rPr dirty="0"/>
              <a:t>A.Y.</a:t>
            </a:r>
            <a:r>
              <a:rPr spc="100" dirty="0"/>
              <a:t> </a:t>
            </a:r>
            <a:r>
              <a:rPr spc="-10" dirty="0"/>
              <a:t>2020/2021</a:t>
            </a:r>
          </a:p>
        </p:txBody>
      </p:sp>
      <p:sp>
        <p:nvSpPr>
          <p:cNvPr id="19" name="object 19"/>
          <p:cNvSpPr txBox="1">
            <a:spLocks noGrp="1"/>
          </p:cNvSpPr>
          <p:nvPr>
            <p:ph type="sldNum" sz="quarter" idx="7"/>
          </p:nvPr>
        </p:nvSpPr>
        <p:spPr>
          <a:prstGeom prst="rect">
            <a:avLst/>
          </a:prstGeom>
        </p:spPr>
        <p:txBody>
          <a:bodyPr vert="horz" wrap="square" lIns="0" tIns="0" rIns="0" bIns="0" rtlCol="0">
            <a:spAutoFit/>
          </a:bodyPr>
          <a:lstStyle/>
          <a:p>
            <a:pPr marL="38100">
              <a:lnSpc>
                <a:spcPts val="675"/>
              </a:lnSpc>
            </a:pPr>
            <a:r>
              <a:rPr spc="-25" dirty="0"/>
              <a:t>69</a:t>
            </a:r>
            <a:r>
              <a:rPr spc="-60" dirty="0"/>
              <a:t> </a:t>
            </a:r>
            <a:r>
              <a:rPr spc="150" dirty="0"/>
              <a:t>/</a:t>
            </a:r>
            <a:r>
              <a:rPr spc="-55" dirty="0"/>
              <a:t> </a:t>
            </a:r>
            <a:r>
              <a:rPr spc="-25" dirty="0"/>
              <a:t>69</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92172" y="792"/>
            <a:ext cx="257175" cy="116839"/>
          </a:xfrm>
          <a:prstGeom prst="rect">
            <a:avLst/>
          </a:prstGeom>
        </p:spPr>
        <p:txBody>
          <a:bodyPr vert="horz" wrap="square" lIns="0" tIns="12065" rIns="0" bIns="0" rtlCol="0">
            <a:spAutoFit/>
          </a:bodyPr>
          <a:lstStyle/>
          <a:p>
            <a:pPr marL="12700">
              <a:lnSpc>
                <a:spcPct val="100000"/>
              </a:lnSpc>
              <a:spcBef>
                <a:spcPts val="95"/>
              </a:spcBef>
            </a:pPr>
            <a:r>
              <a:rPr sz="600" spc="-10" dirty="0">
                <a:solidFill>
                  <a:srgbClr val="F2F2F2"/>
                </a:solidFill>
                <a:latin typeface="Arial"/>
                <a:cs typeface="Arial"/>
              </a:rPr>
              <a:t>Agents</a:t>
            </a:r>
            <a:endParaRPr sz="600">
              <a:latin typeface="Arial"/>
              <a:cs typeface="Arial"/>
            </a:endParaRPr>
          </a:p>
        </p:txBody>
      </p:sp>
      <p:grpSp>
        <p:nvGrpSpPr>
          <p:cNvPr id="3" name="object 3"/>
          <p:cNvGrpSpPr/>
          <p:nvPr/>
        </p:nvGrpSpPr>
        <p:grpSpPr>
          <a:xfrm>
            <a:off x="0" y="0"/>
            <a:ext cx="4597400" cy="490220"/>
            <a:chOff x="0" y="0"/>
            <a:chExt cx="4597400" cy="490220"/>
          </a:xfrm>
        </p:grpSpPr>
        <p:sp>
          <p:nvSpPr>
            <p:cNvPr id="4" name="object 4"/>
            <p:cNvSpPr/>
            <p:nvPr/>
          </p:nvSpPr>
          <p:spPr>
            <a:xfrm>
              <a:off x="2304008" y="0"/>
              <a:ext cx="2293620" cy="140335"/>
            </a:xfrm>
            <a:custGeom>
              <a:avLst/>
              <a:gdLst/>
              <a:ahLst/>
              <a:cxnLst/>
              <a:rect l="l" t="t" r="r" b="b"/>
              <a:pathLst>
                <a:path w="2293620" h="140335">
                  <a:moveTo>
                    <a:pt x="2293391" y="139992"/>
                  </a:moveTo>
                  <a:lnTo>
                    <a:pt x="0" y="139992"/>
                  </a:lnTo>
                  <a:lnTo>
                    <a:pt x="0" y="0"/>
                  </a:lnTo>
                  <a:lnTo>
                    <a:pt x="2293391" y="0"/>
                  </a:lnTo>
                  <a:lnTo>
                    <a:pt x="2293391" y="139992"/>
                  </a:lnTo>
                  <a:close/>
                </a:path>
              </a:pathLst>
            </a:custGeom>
            <a:solidFill>
              <a:srgbClr val="D8D8D8"/>
            </a:solidFill>
          </p:spPr>
          <p:txBody>
            <a:bodyPr wrap="square" lIns="0" tIns="0" rIns="0" bIns="0" rtlCol="0"/>
            <a:lstStyle/>
            <a:p>
              <a:endParaRPr/>
            </a:p>
          </p:txBody>
        </p:sp>
        <p:sp>
          <p:nvSpPr>
            <p:cNvPr id="5" name="object 5"/>
            <p:cNvSpPr/>
            <p:nvPr/>
          </p:nvSpPr>
          <p:spPr>
            <a:xfrm>
              <a:off x="0" y="139992"/>
              <a:ext cx="4597400" cy="350520"/>
            </a:xfrm>
            <a:custGeom>
              <a:avLst/>
              <a:gdLst/>
              <a:ahLst/>
              <a:cxnLst/>
              <a:rect l="l" t="t" r="r" b="b"/>
              <a:pathLst>
                <a:path w="4597400" h="350520">
                  <a:moveTo>
                    <a:pt x="0" y="0"/>
                  </a:moveTo>
                  <a:lnTo>
                    <a:pt x="4597400" y="0"/>
                  </a:lnTo>
                  <a:lnTo>
                    <a:pt x="4597400" y="350138"/>
                  </a:lnTo>
                  <a:lnTo>
                    <a:pt x="0" y="350138"/>
                  </a:lnTo>
                  <a:lnTo>
                    <a:pt x="0" y="0"/>
                  </a:lnTo>
                  <a:close/>
                </a:path>
              </a:pathLst>
            </a:custGeom>
            <a:solidFill>
              <a:srgbClr val="F2F2F2"/>
            </a:solidFill>
          </p:spPr>
          <p:txBody>
            <a:bodyPr wrap="square" lIns="0" tIns="0" rIns="0" bIns="0" rtlCol="0"/>
            <a:lstStyle/>
            <a:p>
              <a:endParaRPr/>
            </a:p>
          </p:txBody>
        </p:sp>
      </p:grpSp>
      <p:sp>
        <p:nvSpPr>
          <p:cNvPr id="6" name="object 6"/>
          <p:cNvSpPr txBox="1">
            <a:spLocks noGrp="1"/>
          </p:cNvSpPr>
          <p:nvPr>
            <p:ph type="title"/>
          </p:nvPr>
        </p:nvSpPr>
        <p:spPr>
          <a:xfrm>
            <a:off x="95300" y="199895"/>
            <a:ext cx="4235450" cy="232756"/>
          </a:xfrm>
          <a:prstGeom prst="rect">
            <a:avLst/>
          </a:prstGeom>
        </p:spPr>
        <p:txBody>
          <a:bodyPr vert="horz" wrap="square" lIns="0" tIns="17145" rIns="0" bIns="0" rtlCol="0">
            <a:spAutoFit/>
          </a:bodyPr>
          <a:lstStyle/>
          <a:p>
            <a:pPr marL="12700">
              <a:lnSpc>
                <a:spcPct val="100000"/>
              </a:lnSpc>
              <a:spcBef>
                <a:spcPts val="135"/>
              </a:spcBef>
            </a:pPr>
            <a:r>
              <a:rPr lang="el-GR" spc="-20" dirty="0"/>
              <a:t>Πράκτορες ως αυτόνομες οντότητες (επανάληψη)</a:t>
            </a:r>
            <a:endParaRPr i="1" spc="-10" dirty="0">
              <a:solidFill>
                <a:srgbClr val="320032"/>
              </a:solidFill>
              <a:latin typeface="Calibri"/>
              <a:cs typeface="Calibri"/>
            </a:endParaRPr>
          </a:p>
        </p:txBody>
      </p:sp>
      <p:sp>
        <p:nvSpPr>
          <p:cNvPr id="7" name="object 7"/>
          <p:cNvSpPr/>
          <p:nvPr/>
        </p:nvSpPr>
        <p:spPr>
          <a:xfrm>
            <a:off x="50711" y="672975"/>
            <a:ext cx="4432935" cy="215265"/>
          </a:xfrm>
          <a:custGeom>
            <a:avLst/>
            <a:gdLst/>
            <a:ahLst/>
            <a:cxnLst/>
            <a:rect l="l" t="t" r="r" b="b"/>
            <a:pathLst>
              <a:path w="4432935" h="215265">
                <a:moveTo>
                  <a:pt x="4432554" y="215265"/>
                </a:moveTo>
                <a:lnTo>
                  <a:pt x="0" y="215265"/>
                </a:lnTo>
                <a:lnTo>
                  <a:pt x="0" y="50800"/>
                </a:lnTo>
                <a:lnTo>
                  <a:pt x="4010" y="31080"/>
                </a:lnTo>
                <a:lnTo>
                  <a:pt x="14927" y="14927"/>
                </a:lnTo>
                <a:lnTo>
                  <a:pt x="31080" y="4010"/>
                </a:lnTo>
                <a:lnTo>
                  <a:pt x="50800" y="0"/>
                </a:lnTo>
                <a:lnTo>
                  <a:pt x="4381754" y="0"/>
                </a:lnTo>
                <a:lnTo>
                  <a:pt x="4401473" y="4010"/>
                </a:lnTo>
                <a:lnTo>
                  <a:pt x="4417626" y="14927"/>
                </a:lnTo>
                <a:lnTo>
                  <a:pt x="4428543" y="31080"/>
                </a:lnTo>
                <a:lnTo>
                  <a:pt x="4432554" y="50800"/>
                </a:lnTo>
                <a:lnTo>
                  <a:pt x="4432554" y="215265"/>
                </a:lnTo>
                <a:close/>
              </a:path>
            </a:pathLst>
          </a:custGeom>
          <a:solidFill>
            <a:srgbClr val="380038"/>
          </a:solidFill>
        </p:spPr>
        <p:txBody>
          <a:bodyPr wrap="square" lIns="0" tIns="0" rIns="0" bIns="0" rtlCol="0"/>
          <a:lstStyle/>
          <a:p>
            <a:endParaRPr/>
          </a:p>
        </p:txBody>
      </p:sp>
      <p:sp>
        <p:nvSpPr>
          <p:cNvPr id="8" name="object 8"/>
          <p:cNvSpPr txBox="1"/>
          <p:nvPr/>
        </p:nvSpPr>
        <p:spPr>
          <a:xfrm>
            <a:off x="138544" y="710075"/>
            <a:ext cx="1136650" cy="141064"/>
          </a:xfrm>
          <a:prstGeom prst="rect">
            <a:avLst/>
          </a:prstGeom>
        </p:spPr>
        <p:txBody>
          <a:bodyPr vert="horz" wrap="square" lIns="0" tIns="0" rIns="0" bIns="0" rtlCol="0">
            <a:spAutoFit/>
          </a:bodyPr>
          <a:lstStyle/>
          <a:p>
            <a:pPr>
              <a:lnSpc>
                <a:spcPts val="1145"/>
              </a:lnSpc>
            </a:pPr>
            <a:r>
              <a:rPr lang="el-GR" sz="1200" spc="-25" dirty="0">
                <a:solidFill>
                  <a:srgbClr val="EEEAB3"/>
                </a:solidFill>
                <a:latin typeface="Tahoma"/>
                <a:cs typeface="Tahoma"/>
              </a:rPr>
              <a:t>Ορισμός</a:t>
            </a:r>
            <a:r>
              <a:rPr sz="1200" spc="-40" dirty="0">
                <a:solidFill>
                  <a:srgbClr val="EEEAB3"/>
                </a:solidFill>
                <a:latin typeface="Tahoma"/>
                <a:cs typeface="Tahoma"/>
              </a:rPr>
              <a:t> </a:t>
            </a:r>
            <a:r>
              <a:rPr sz="1200" spc="-35" dirty="0">
                <a:solidFill>
                  <a:srgbClr val="EEEAB3"/>
                </a:solidFill>
                <a:latin typeface="Tahoma"/>
                <a:cs typeface="Tahoma"/>
              </a:rPr>
              <a:t>(Agent)</a:t>
            </a:r>
            <a:endParaRPr sz="1200" dirty="0">
              <a:latin typeface="Tahoma"/>
              <a:cs typeface="Tahoma"/>
            </a:endParaRPr>
          </a:p>
        </p:txBody>
      </p:sp>
      <p:grpSp>
        <p:nvGrpSpPr>
          <p:cNvPr id="9" name="object 9"/>
          <p:cNvGrpSpPr/>
          <p:nvPr/>
        </p:nvGrpSpPr>
        <p:grpSpPr>
          <a:xfrm>
            <a:off x="69424" y="866111"/>
            <a:ext cx="4432935" cy="829754"/>
            <a:chOff x="87756" y="930567"/>
            <a:chExt cx="4432935" cy="829754"/>
          </a:xfrm>
        </p:grpSpPr>
        <p:pic>
          <p:nvPicPr>
            <p:cNvPr id="10" name="object 10"/>
            <p:cNvPicPr/>
            <p:nvPr/>
          </p:nvPicPr>
          <p:blipFill>
            <a:blip r:embed="rId2" cstate="print"/>
            <a:stretch>
              <a:fillRect/>
            </a:stretch>
          </p:blipFill>
          <p:spPr>
            <a:xfrm>
              <a:off x="87756" y="930567"/>
              <a:ext cx="4432554" cy="47332"/>
            </a:xfrm>
            <a:prstGeom prst="rect">
              <a:avLst/>
            </a:prstGeom>
          </p:spPr>
        </p:pic>
        <p:sp>
          <p:nvSpPr>
            <p:cNvPr id="12" name="object 12"/>
            <p:cNvSpPr/>
            <p:nvPr/>
          </p:nvSpPr>
          <p:spPr>
            <a:xfrm>
              <a:off x="87756" y="974826"/>
              <a:ext cx="4432935" cy="785495"/>
            </a:xfrm>
            <a:custGeom>
              <a:avLst/>
              <a:gdLst/>
              <a:ahLst/>
              <a:cxnLst/>
              <a:rect l="l" t="t" r="r" b="b"/>
              <a:pathLst>
                <a:path w="4432935" h="785494">
                  <a:moveTo>
                    <a:pt x="4381754" y="785012"/>
                  </a:moveTo>
                  <a:lnTo>
                    <a:pt x="50800" y="785012"/>
                  </a:lnTo>
                  <a:lnTo>
                    <a:pt x="31080" y="781009"/>
                  </a:lnTo>
                  <a:lnTo>
                    <a:pt x="14927" y="770104"/>
                  </a:lnTo>
                  <a:lnTo>
                    <a:pt x="4010" y="753953"/>
                  </a:lnTo>
                  <a:lnTo>
                    <a:pt x="0" y="734212"/>
                  </a:lnTo>
                  <a:lnTo>
                    <a:pt x="0" y="0"/>
                  </a:lnTo>
                  <a:lnTo>
                    <a:pt x="4432554" y="0"/>
                  </a:lnTo>
                  <a:lnTo>
                    <a:pt x="4432554" y="734212"/>
                  </a:lnTo>
                  <a:lnTo>
                    <a:pt x="4428543" y="753953"/>
                  </a:lnTo>
                  <a:lnTo>
                    <a:pt x="4417626" y="770104"/>
                  </a:lnTo>
                  <a:lnTo>
                    <a:pt x="4401473" y="781009"/>
                  </a:lnTo>
                  <a:lnTo>
                    <a:pt x="4381754" y="785012"/>
                  </a:lnTo>
                  <a:close/>
                </a:path>
              </a:pathLst>
            </a:custGeom>
            <a:solidFill>
              <a:srgbClr val="FBF9FB"/>
            </a:solidFill>
          </p:spPr>
          <p:txBody>
            <a:bodyPr wrap="square" lIns="0" tIns="0" rIns="0" bIns="0" rtlCol="0"/>
            <a:lstStyle/>
            <a:p>
              <a:endParaRPr/>
            </a:p>
          </p:txBody>
        </p:sp>
      </p:grpSp>
      <p:sp>
        <p:nvSpPr>
          <p:cNvPr id="13" name="object 13"/>
          <p:cNvSpPr/>
          <p:nvPr/>
        </p:nvSpPr>
        <p:spPr>
          <a:xfrm>
            <a:off x="74778" y="1898495"/>
            <a:ext cx="4432935" cy="198755"/>
          </a:xfrm>
          <a:custGeom>
            <a:avLst/>
            <a:gdLst/>
            <a:ahLst/>
            <a:cxnLst/>
            <a:rect l="l" t="t" r="r" b="b"/>
            <a:pathLst>
              <a:path w="4432935" h="198755">
                <a:moveTo>
                  <a:pt x="4432554" y="198335"/>
                </a:moveTo>
                <a:lnTo>
                  <a:pt x="0" y="198335"/>
                </a:lnTo>
                <a:lnTo>
                  <a:pt x="0" y="50800"/>
                </a:lnTo>
                <a:lnTo>
                  <a:pt x="4010" y="31080"/>
                </a:lnTo>
                <a:lnTo>
                  <a:pt x="14927" y="14927"/>
                </a:lnTo>
                <a:lnTo>
                  <a:pt x="31080" y="4010"/>
                </a:lnTo>
                <a:lnTo>
                  <a:pt x="50800" y="0"/>
                </a:lnTo>
                <a:lnTo>
                  <a:pt x="4381754" y="0"/>
                </a:lnTo>
                <a:lnTo>
                  <a:pt x="4401473" y="4010"/>
                </a:lnTo>
                <a:lnTo>
                  <a:pt x="4417626" y="14927"/>
                </a:lnTo>
                <a:lnTo>
                  <a:pt x="4428543" y="31080"/>
                </a:lnTo>
                <a:lnTo>
                  <a:pt x="4432554" y="50800"/>
                </a:lnTo>
                <a:lnTo>
                  <a:pt x="4432554" y="198335"/>
                </a:lnTo>
                <a:close/>
              </a:path>
            </a:pathLst>
          </a:custGeom>
          <a:solidFill>
            <a:srgbClr val="380038"/>
          </a:solidFill>
        </p:spPr>
        <p:txBody>
          <a:bodyPr wrap="square" lIns="0" tIns="0" rIns="0" bIns="0" rtlCol="0"/>
          <a:lstStyle/>
          <a:p>
            <a:endParaRPr/>
          </a:p>
        </p:txBody>
      </p:sp>
      <p:sp>
        <p:nvSpPr>
          <p:cNvPr id="14" name="object 14"/>
          <p:cNvSpPr txBox="1"/>
          <p:nvPr/>
        </p:nvSpPr>
        <p:spPr>
          <a:xfrm>
            <a:off x="138544" y="1940242"/>
            <a:ext cx="1937906" cy="144527"/>
          </a:xfrm>
          <a:prstGeom prst="rect">
            <a:avLst/>
          </a:prstGeom>
        </p:spPr>
        <p:txBody>
          <a:bodyPr vert="horz" wrap="square" lIns="0" tIns="0" rIns="0" bIns="0" rtlCol="0">
            <a:spAutoFit/>
          </a:bodyPr>
          <a:lstStyle/>
          <a:p>
            <a:pPr>
              <a:lnSpc>
                <a:spcPts val="1145"/>
              </a:lnSpc>
            </a:pPr>
            <a:r>
              <a:rPr lang="el-GR" sz="1200" spc="-40" dirty="0">
                <a:solidFill>
                  <a:srgbClr val="EEEAB3"/>
                </a:solidFill>
                <a:latin typeface="Tahoma"/>
                <a:cs typeface="Tahoma"/>
              </a:rPr>
              <a:t>Οι πράκτορες είναι αυτόνομοι</a:t>
            </a:r>
            <a:endParaRPr sz="1200" dirty="0">
              <a:latin typeface="Calibri"/>
              <a:cs typeface="Calibri"/>
            </a:endParaRPr>
          </a:p>
        </p:txBody>
      </p:sp>
      <p:sp>
        <p:nvSpPr>
          <p:cNvPr id="23" name="object 23"/>
          <p:cNvSpPr txBox="1"/>
          <p:nvPr/>
        </p:nvSpPr>
        <p:spPr>
          <a:xfrm>
            <a:off x="50710" y="885767"/>
            <a:ext cx="4432935" cy="2322879"/>
          </a:xfrm>
          <a:prstGeom prst="rect">
            <a:avLst/>
          </a:prstGeom>
        </p:spPr>
        <p:txBody>
          <a:bodyPr vert="horz" wrap="square" lIns="0" tIns="55244" rIns="0" bIns="0" rtlCol="0">
            <a:spAutoFit/>
          </a:bodyPr>
          <a:lstStyle/>
          <a:p>
            <a:pPr>
              <a:lnSpc>
                <a:spcPct val="100000"/>
              </a:lnSpc>
              <a:spcBef>
                <a:spcPts val="434"/>
              </a:spcBef>
            </a:pPr>
            <a:r>
              <a:rPr lang="el-GR" sz="1100" spc="-25" dirty="0">
                <a:solidFill>
                  <a:srgbClr val="0A000A"/>
                </a:solidFill>
                <a:latin typeface="Tahoma"/>
                <a:cs typeface="Tahoma"/>
              </a:rPr>
              <a:t>Οι πράκτορες είναι αυτόνομες υπολογιστικές οντότητες </a:t>
            </a:r>
            <a:r>
              <a:rPr sz="800" dirty="0">
                <a:solidFill>
                  <a:srgbClr val="BE9E32"/>
                </a:solidFill>
                <a:latin typeface="Arial"/>
                <a:cs typeface="Arial"/>
              </a:rPr>
              <a:t>[Omicini</a:t>
            </a:r>
            <a:r>
              <a:rPr sz="800" spc="45" dirty="0">
                <a:solidFill>
                  <a:srgbClr val="BE9E32"/>
                </a:solidFill>
                <a:latin typeface="Arial"/>
                <a:cs typeface="Arial"/>
              </a:rPr>
              <a:t> </a:t>
            </a:r>
            <a:r>
              <a:rPr sz="800" dirty="0">
                <a:solidFill>
                  <a:srgbClr val="BE9E32"/>
                </a:solidFill>
                <a:latin typeface="Arial"/>
                <a:cs typeface="Arial"/>
              </a:rPr>
              <a:t>et</a:t>
            </a:r>
            <a:r>
              <a:rPr sz="800" spc="45" dirty="0">
                <a:solidFill>
                  <a:srgbClr val="BE9E32"/>
                </a:solidFill>
                <a:latin typeface="Arial"/>
                <a:cs typeface="Arial"/>
              </a:rPr>
              <a:t> </a:t>
            </a:r>
            <a:r>
              <a:rPr sz="800" dirty="0">
                <a:solidFill>
                  <a:srgbClr val="BE9E32"/>
                </a:solidFill>
                <a:latin typeface="Arial"/>
                <a:cs typeface="Arial"/>
              </a:rPr>
              <a:t>al.,</a:t>
            </a:r>
            <a:r>
              <a:rPr sz="800" spc="45" dirty="0">
                <a:solidFill>
                  <a:srgbClr val="BE9E32"/>
                </a:solidFill>
                <a:latin typeface="Arial"/>
                <a:cs typeface="Arial"/>
              </a:rPr>
              <a:t> </a:t>
            </a:r>
            <a:r>
              <a:rPr sz="800" spc="-10" dirty="0">
                <a:solidFill>
                  <a:srgbClr val="BE9E32"/>
                </a:solidFill>
                <a:latin typeface="Arial"/>
                <a:cs typeface="Arial"/>
              </a:rPr>
              <a:t>2008]</a:t>
            </a:r>
            <a:endParaRPr sz="800" dirty="0">
              <a:latin typeface="Arial"/>
              <a:cs typeface="Arial"/>
            </a:endParaRPr>
          </a:p>
          <a:p>
            <a:pPr marL="392430">
              <a:lnSpc>
                <a:spcPct val="100000"/>
              </a:lnSpc>
              <a:spcBef>
                <a:spcPts val="334"/>
              </a:spcBef>
            </a:pPr>
            <a:r>
              <a:rPr sz="1100" spc="-40" dirty="0">
                <a:solidFill>
                  <a:srgbClr val="D3AF38"/>
                </a:solidFill>
                <a:latin typeface="Tahoma"/>
                <a:cs typeface="Tahoma"/>
              </a:rPr>
              <a:t>genus</a:t>
            </a:r>
            <a:r>
              <a:rPr sz="1100" spc="85" dirty="0">
                <a:solidFill>
                  <a:srgbClr val="D3AF38"/>
                </a:solidFill>
                <a:latin typeface="Tahoma"/>
                <a:cs typeface="Tahoma"/>
              </a:rPr>
              <a:t> </a:t>
            </a:r>
            <a:r>
              <a:rPr lang="el-GR" sz="1100" spc="-45" dirty="0">
                <a:solidFill>
                  <a:srgbClr val="0A000A"/>
                </a:solidFill>
                <a:latin typeface="Tahoma"/>
                <a:cs typeface="Tahoma"/>
              </a:rPr>
              <a:t>πράκτορες</a:t>
            </a:r>
            <a:r>
              <a:rPr sz="1100" spc="-40" dirty="0">
                <a:solidFill>
                  <a:srgbClr val="0A000A"/>
                </a:solidFill>
                <a:latin typeface="Tahoma"/>
                <a:cs typeface="Tahoma"/>
              </a:rPr>
              <a:t> </a:t>
            </a:r>
            <a:r>
              <a:rPr lang="el-GR" sz="1100" spc="-55" dirty="0">
                <a:solidFill>
                  <a:srgbClr val="0A000A"/>
                </a:solidFill>
                <a:latin typeface="Tahoma"/>
                <a:cs typeface="Tahoma"/>
              </a:rPr>
              <a:t>είναι υπολογιστικές οντότητες</a:t>
            </a:r>
            <a:endParaRPr sz="1100" dirty="0">
              <a:latin typeface="Tahoma"/>
              <a:cs typeface="Tahoma"/>
            </a:endParaRPr>
          </a:p>
          <a:p>
            <a:pPr marL="788670" marR="367030" indent="-647065">
              <a:lnSpc>
                <a:spcPct val="102600"/>
              </a:lnSpc>
              <a:spcBef>
                <a:spcPts val="295"/>
              </a:spcBef>
            </a:pPr>
            <a:r>
              <a:rPr sz="1100" spc="-10" dirty="0">
                <a:solidFill>
                  <a:srgbClr val="D3AF38"/>
                </a:solidFill>
                <a:latin typeface="Tahoma"/>
                <a:cs typeface="Tahoma"/>
              </a:rPr>
              <a:t>di</a:t>
            </a:r>
            <a:r>
              <a:rPr sz="1100" spc="-10" dirty="0">
                <a:solidFill>
                  <a:srgbClr val="D3AF38"/>
                </a:solidFill>
                <a:latin typeface="Arial"/>
                <a:cs typeface="Arial"/>
              </a:rPr>
              <a:t>ﬀ</a:t>
            </a:r>
            <a:r>
              <a:rPr sz="1100" spc="-10" dirty="0">
                <a:solidFill>
                  <a:srgbClr val="D3AF38"/>
                </a:solidFill>
                <a:latin typeface="Tahoma"/>
                <a:cs typeface="Tahoma"/>
              </a:rPr>
              <a:t>erentia</a:t>
            </a:r>
            <a:r>
              <a:rPr sz="1100" spc="100" dirty="0">
                <a:solidFill>
                  <a:srgbClr val="D3AF38"/>
                </a:solidFill>
                <a:latin typeface="Tahoma"/>
                <a:cs typeface="Tahoma"/>
              </a:rPr>
              <a:t> </a:t>
            </a:r>
            <a:r>
              <a:rPr lang="el-GR" sz="1100" spc="-45" dirty="0">
                <a:solidFill>
                  <a:srgbClr val="0A000A"/>
                </a:solidFill>
                <a:latin typeface="Tahoma"/>
                <a:cs typeface="Tahoma"/>
              </a:rPr>
              <a:t>πράκτορες</a:t>
            </a:r>
            <a:r>
              <a:rPr sz="1100" spc="-40" dirty="0">
                <a:solidFill>
                  <a:srgbClr val="0A000A"/>
                </a:solidFill>
                <a:latin typeface="Tahoma"/>
                <a:cs typeface="Tahoma"/>
              </a:rPr>
              <a:t> </a:t>
            </a:r>
            <a:r>
              <a:rPr lang="el-GR" sz="1100" spc="-55" dirty="0">
                <a:solidFill>
                  <a:srgbClr val="0A000A"/>
                </a:solidFill>
                <a:latin typeface="Tahoma"/>
                <a:cs typeface="Tahoma"/>
              </a:rPr>
              <a:t>είναι αυτόνομοι, δεδομένου ότι ενσωματώνουν τον έλεγχο μαζί με ένα κριτήριο που τον διέπει.</a:t>
            </a:r>
            <a:endParaRPr lang="en-US" sz="1100" spc="-55" dirty="0">
              <a:solidFill>
                <a:srgbClr val="0A000A"/>
              </a:solidFill>
              <a:latin typeface="Tahoma"/>
              <a:cs typeface="Tahoma"/>
            </a:endParaRPr>
          </a:p>
          <a:p>
            <a:pPr marL="788670" marR="367030" indent="-647065">
              <a:lnSpc>
                <a:spcPct val="102600"/>
              </a:lnSpc>
              <a:spcBef>
                <a:spcPts val="295"/>
              </a:spcBef>
            </a:pPr>
            <a:endParaRPr sz="1100" dirty="0">
              <a:latin typeface="Tahoma"/>
              <a:cs typeface="Tahoma"/>
            </a:endParaRPr>
          </a:p>
          <a:p>
            <a:pPr>
              <a:lnSpc>
                <a:spcPct val="100000"/>
              </a:lnSpc>
              <a:spcBef>
                <a:spcPts val="10"/>
              </a:spcBef>
            </a:pPr>
            <a:r>
              <a:rPr lang="el-GR" sz="1550" dirty="0">
                <a:latin typeface="Tahoma"/>
                <a:cs typeface="Tahoma"/>
              </a:rPr>
              <a:t> </a:t>
            </a:r>
            <a:endParaRPr sz="1550" dirty="0">
              <a:latin typeface="Tahoma"/>
              <a:cs typeface="Tahoma"/>
            </a:endParaRPr>
          </a:p>
          <a:p>
            <a:pPr marL="276860">
              <a:lnSpc>
                <a:spcPct val="100000"/>
              </a:lnSpc>
            </a:pPr>
            <a:r>
              <a:rPr lang="el-GR" sz="1100" spc="-20" dirty="0">
                <a:solidFill>
                  <a:srgbClr val="0A000A"/>
                </a:solidFill>
                <a:latin typeface="Tahoma"/>
                <a:cs typeface="Tahoma"/>
              </a:rPr>
              <a:t>από την αυτονομία, πολλά άλλα χαρακτηριστικά απορρέουν</a:t>
            </a:r>
            <a:endParaRPr sz="1100" dirty="0">
              <a:latin typeface="Tahoma"/>
              <a:cs typeface="Tahoma"/>
            </a:endParaRPr>
          </a:p>
          <a:p>
            <a:pPr marL="553720" marR="279400">
              <a:lnSpc>
                <a:spcPct val="100000"/>
              </a:lnSpc>
              <a:spcBef>
                <a:spcPts val="175"/>
              </a:spcBef>
            </a:pPr>
            <a:r>
              <a:rPr lang="el-GR" sz="900" spc="-40" dirty="0">
                <a:solidFill>
                  <a:srgbClr val="0A000A"/>
                </a:solidFill>
                <a:latin typeface="Tahoma"/>
                <a:cs typeface="Tahoma"/>
              </a:rPr>
              <a:t>οι αυτόνομοι πράκτορες είναι διαδραστικοί, κοινωνικοί, προληπτικοί και εγκατεστημένοι </a:t>
            </a:r>
          </a:p>
          <a:p>
            <a:pPr marL="553720" marR="279400">
              <a:lnSpc>
                <a:spcPct val="100000"/>
              </a:lnSpc>
              <a:spcBef>
                <a:spcPts val="175"/>
              </a:spcBef>
            </a:pPr>
            <a:r>
              <a:rPr lang="el-GR" sz="900" spc="-20" dirty="0">
                <a:solidFill>
                  <a:srgbClr val="0A000A"/>
                </a:solidFill>
                <a:latin typeface="Tahoma"/>
                <a:cs typeface="Tahoma"/>
              </a:rPr>
              <a:t>μπορεί να έχουν στόχους ή καθήκοντα, ή να είναι αντιδραστικοί, ευφυείς, ευέλικτοι, ζουν μέσα σε MAS και αλληλεπιδρούν με άλλους πράκτορες μέσω επικοινωνιακών ενεργειών και με το περιβάλλον με πραγματιστικές ενέργειες</a:t>
            </a:r>
            <a:endParaRPr sz="900" dirty="0">
              <a:latin typeface="Arial"/>
              <a:cs typeface="Arial"/>
            </a:endParaRPr>
          </a:p>
        </p:txBody>
      </p:sp>
      <p:grpSp>
        <p:nvGrpSpPr>
          <p:cNvPr id="24" name="object 24"/>
          <p:cNvGrpSpPr/>
          <p:nvPr/>
        </p:nvGrpSpPr>
        <p:grpSpPr>
          <a:xfrm>
            <a:off x="0" y="3346348"/>
            <a:ext cx="4597400" cy="109855"/>
            <a:chOff x="0" y="3346348"/>
            <a:chExt cx="4597400" cy="109855"/>
          </a:xfrm>
        </p:grpSpPr>
        <p:sp>
          <p:nvSpPr>
            <p:cNvPr id="25" name="object 25"/>
            <p:cNvSpPr/>
            <p:nvPr/>
          </p:nvSpPr>
          <p:spPr>
            <a:xfrm>
              <a:off x="0" y="3346348"/>
              <a:ext cx="1536065" cy="109855"/>
            </a:xfrm>
            <a:custGeom>
              <a:avLst/>
              <a:gdLst/>
              <a:ahLst/>
              <a:cxnLst/>
              <a:rect l="l" t="t" r="r" b="b"/>
              <a:pathLst>
                <a:path w="1536065" h="109854">
                  <a:moveTo>
                    <a:pt x="1535950" y="109639"/>
                  </a:moveTo>
                  <a:lnTo>
                    <a:pt x="0" y="109639"/>
                  </a:lnTo>
                  <a:lnTo>
                    <a:pt x="0" y="0"/>
                  </a:lnTo>
                  <a:lnTo>
                    <a:pt x="1535950" y="0"/>
                  </a:lnTo>
                  <a:lnTo>
                    <a:pt x="1535950" y="109639"/>
                  </a:lnTo>
                  <a:close/>
                </a:path>
              </a:pathLst>
            </a:custGeom>
            <a:solidFill>
              <a:srgbClr val="510051"/>
            </a:solidFill>
          </p:spPr>
          <p:txBody>
            <a:bodyPr wrap="square" lIns="0" tIns="0" rIns="0" bIns="0" rtlCol="0"/>
            <a:lstStyle/>
            <a:p>
              <a:endParaRPr/>
            </a:p>
          </p:txBody>
        </p:sp>
        <p:sp>
          <p:nvSpPr>
            <p:cNvPr id="26" name="object 26"/>
            <p:cNvSpPr/>
            <p:nvPr/>
          </p:nvSpPr>
          <p:spPr>
            <a:xfrm>
              <a:off x="1535950" y="3346348"/>
              <a:ext cx="1536065" cy="109855"/>
            </a:xfrm>
            <a:custGeom>
              <a:avLst/>
              <a:gdLst/>
              <a:ahLst/>
              <a:cxnLst/>
              <a:rect l="l" t="t" r="r" b="b"/>
              <a:pathLst>
                <a:path w="1536064" h="109854">
                  <a:moveTo>
                    <a:pt x="1536001" y="109639"/>
                  </a:moveTo>
                  <a:lnTo>
                    <a:pt x="0" y="109639"/>
                  </a:lnTo>
                  <a:lnTo>
                    <a:pt x="0" y="0"/>
                  </a:lnTo>
                  <a:lnTo>
                    <a:pt x="1536001" y="0"/>
                  </a:lnTo>
                  <a:lnTo>
                    <a:pt x="1536001" y="109639"/>
                  </a:lnTo>
                  <a:close/>
                </a:path>
              </a:pathLst>
            </a:custGeom>
            <a:solidFill>
              <a:srgbClr val="EBEBEB"/>
            </a:solidFill>
          </p:spPr>
          <p:txBody>
            <a:bodyPr wrap="square" lIns="0" tIns="0" rIns="0" bIns="0" rtlCol="0"/>
            <a:lstStyle/>
            <a:p>
              <a:endParaRPr/>
            </a:p>
          </p:txBody>
        </p:sp>
        <p:sp>
          <p:nvSpPr>
            <p:cNvPr id="27" name="object 27"/>
            <p:cNvSpPr/>
            <p:nvPr/>
          </p:nvSpPr>
          <p:spPr>
            <a:xfrm>
              <a:off x="3071964" y="3346348"/>
              <a:ext cx="1525905" cy="108585"/>
            </a:xfrm>
            <a:custGeom>
              <a:avLst/>
              <a:gdLst/>
              <a:ahLst/>
              <a:cxnLst/>
              <a:rect l="l" t="t" r="r" b="b"/>
              <a:pathLst>
                <a:path w="1525904" h="108585">
                  <a:moveTo>
                    <a:pt x="0" y="0"/>
                  </a:moveTo>
                  <a:lnTo>
                    <a:pt x="1525435" y="0"/>
                  </a:lnTo>
                  <a:lnTo>
                    <a:pt x="1525435" y="108051"/>
                  </a:lnTo>
                  <a:lnTo>
                    <a:pt x="0" y="108051"/>
                  </a:lnTo>
                  <a:lnTo>
                    <a:pt x="0" y="0"/>
                  </a:lnTo>
                  <a:close/>
                </a:path>
              </a:pathLst>
            </a:custGeom>
            <a:solidFill>
              <a:srgbClr val="D8D8D8"/>
            </a:solidFill>
          </p:spPr>
          <p:txBody>
            <a:bodyPr wrap="square" lIns="0" tIns="0" rIns="0" bIns="0" rtlCol="0"/>
            <a:lstStyle/>
            <a:p>
              <a:endParaRPr/>
            </a:p>
          </p:txBody>
        </p:sp>
      </p:grpSp>
      <p:sp>
        <p:nvSpPr>
          <p:cNvPr id="28" name="object 28"/>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dirty="0"/>
              <a:t>Calegari</a:t>
            </a:r>
            <a:r>
              <a:rPr spc="170" dirty="0"/>
              <a:t> </a:t>
            </a:r>
            <a:r>
              <a:rPr spc="-20" dirty="0"/>
              <a:t>(Universit`a</a:t>
            </a:r>
            <a:r>
              <a:rPr spc="5" dirty="0"/>
              <a:t> </a:t>
            </a:r>
            <a:r>
              <a:rPr spc="-10" dirty="0"/>
              <a:t>Bologna)</a:t>
            </a:r>
          </a:p>
        </p:txBody>
      </p:sp>
      <p:sp>
        <p:nvSpPr>
          <p:cNvPr id="29" name="object 29"/>
          <p:cNvSpPr txBox="1"/>
          <p:nvPr/>
        </p:nvSpPr>
        <p:spPr>
          <a:xfrm>
            <a:off x="2053069" y="3351784"/>
            <a:ext cx="502284" cy="102235"/>
          </a:xfrm>
          <a:prstGeom prst="rect">
            <a:avLst/>
          </a:prstGeom>
        </p:spPr>
        <p:txBody>
          <a:bodyPr vert="horz" wrap="square" lIns="0" tIns="0" rIns="0" bIns="0" rtlCol="0">
            <a:spAutoFit/>
          </a:bodyPr>
          <a:lstStyle/>
          <a:p>
            <a:pPr marL="12700">
              <a:lnSpc>
                <a:spcPts val="675"/>
              </a:lnSpc>
            </a:pPr>
            <a:r>
              <a:rPr sz="600" dirty="0">
                <a:solidFill>
                  <a:srgbClr val="470047"/>
                </a:solidFill>
                <a:latin typeface="Arial"/>
                <a:cs typeface="Arial"/>
              </a:rPr>
              <a:t>Ethics and</a:t>
            </a:r>
            <a:r>
              <a:rPr sz="600" spc="5" dirty="0">
                <a:solidFill>
                  <a:srgbClr val="470047"/>
                </a:solidFill>
                <a:latin typeface="Arial"/>
                <a:cs typeface="Arial"/>
              </a:rPr>
              <a:t> </a:t>
            </a:r>
            <a:r>
              <a:rPr sz="600" spc="-25" dirty="0">
                <a:solidFill>
                  <a:srgbClr val="470047"/>
                </a:solidFill>
                <a:latin typeface="Arial"/>
                <a:cs typeface="Arial"/>
              </a:rPr>
              <a:t>LP</a:t>
            </a:r>
            <a:endParaRPr sz="600">
              <a:latin typeface="Arial"/>
              <a:cs typeface="Arial"/>
            </a:endParaRPr>
          </a:p>
        </p:txBody>
      </p:sp>
      <p:sp>
        <p:nvSpPr>
          <p:cNvPr id="30" name="object 30"/>
          <p:cNvSpPr txBox="1">
            <a:spLocks noGrp="1"/>
          </p:cNvSpPr>
          <p:nvPr>
            <p:ph type="ftr" sz="quarter" idx="5"/>
          </p:nvPr>
        </p:nvSpPr>
        <p:spPr>
          <a:prstGeom prst="rect">
            <a:avLst/>
          </a:prstGeom>
        </p:spPr>
        <p:txBody>
          <a:bodyPr vert="horz" wrap="square" lIns="0" tIns="0" rIns="0" bIns="0" rtlCol="0">
            <a:spAutoFit/>
          </a:bodyPr>
          <a:lstStyle/>
          <a:p>
            <a:pPr marL="12700">
              <a:lnSpc>
                <a:spcPts val="675"/>
              </a:lnSpc>
            </a:pPr>
            <a:r>
              <a:rPr dirty="0"/>
              <a:t>A.Y.</a:t>
            </a:r>
            <a:r>
              <a:rPr spc="100" dirty="0"/>
              <a:t> </a:t>
            </a:r>
            <a:r>
              <a:rPr spc="-10" dirty="0"/>
              <a:t>2020/2021</a:t>
            </a:r>
          </a:p>
        </p:txBody>
      </p:sp>
      <p:sp>
        <p:nvSpPr>
          <p:cNvPr id="31" name="object 31"/>
          <p:cNvSpPr txBox="1">
            <a:spLocks noGrp="1"/>
          </p:cNvSpPr>
          <p:nvPr>
            <p:ph type="sldNum" sz="quarter" idx="7"/>
          </p:nvPr>
        </p:nvSpPr>
        <p:spPr>
          <a:prstGeom prst="rect">
            <a:avLst/>
          </a:prstGeom>
        </p:spPr>
        <p:txBody>
          <a:bodyPr vert="horz" wrap="square" lIns="0" tIns="0" rIns="0" bIns="0" rtlCol="0">
            <a:spAutoFit/>
          </a:bodyPr>
          <a:lstStyle/>
          <a:p>
            <a:pPr marL="38100">
              <a:lnSpc>
                <a:spcPts val="675"/>
              </a:lnSpc>
            </a:pPr>
            <a:fld id="{81D60167-4931-47E6-BA6A-407CBD079E47}" type="slidenum">
              <a:rPr spc="-25" dirty="0"/>
              <a:t>7</a:t>
            </a:fld>
            <a:r>
              <a:rPr spc="-60" dirty="0"/>
              <a:t> </a:t>
            </a:r>
            <a:r>
              <a:rPr spc="150" dirty="0"/>
              <a:t>/</a:t>
            </a:r>
            <a:r>
              <a:rPr spc="-55" dirty="0"/>
              <a:t> </a:t>
            </a:r>
            <a:r>
              <a:rPr spc="-25" dirty="0"/>
              <a:t>69</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67623" y="792"/>
            <a:ext cx="381635" cy="116839"/>
          </a:xfrm>
          <a:prstGeom prst="rect">
            <a:avLst/>
          </a:prstGeom>
        </p:spPr>
        <p:txBody>
          <a:bodyPr vert="horz" wrap="square" lIns="0" tIns="12065" rIns="0" bIns="0" rtlCol="0">
            <a:spAutoFit/>
          </a:bodyPr>
          <a:lstStyle/>
          <a:p>
            <a:pPr marL="12700">
              <a:lnSpc>
                <a:spcPct val="100000"/>
              </a:lnSpc>
              <a:spcBef>
                <a:spcPts val="95"/>
              </a:spcBef>
            </a:pPr>
            <a:r>
              <a:rPr sz="600" spc="-30" dirty="0">
                <a:solidFill>
                  <a:srgbClr val="F2F2F2"/>
                </a:solidFill>
                <a:latin typeface="Arial"/>
                <a:cs typeface="Arial"/>
              </a:rPr>
              <a:t>References</a:t>
            </a:r>
            <a:endParaRPr sz="600">
              <a:latin typeface="Arial"/>
              <a:cs typeface="Arial"/>
            </a:endParaRPr>
          </a:p>
        </p:txBody>
      </p:sp>
      <p:grpSp>
        <p:nvGrpSpPr>
          <p:cNvPr id="3" name="object 3"/>
          <p:cNvGrpSpPr/>
          <p:nvPr/>
        </p:nvGrpSpPr>
        <p:grpSpPr>
          <a:xfrm>
            <a:off x="0" y="0"/>
            <a:ext cx="4597400" cy="490220"/>
            <a:chOff x="0" y="0"/>
            <a:chExt cx="4597400" cy="490220"/>
          </a:xfrm>
        </p:grpSpPr>
        <p:sp>
          <p:nvSpPr>
            <p:cNvPr id="4" name="object 4"/>
            <p:cNvSpPr/>
            <p:nvPr/>
          </p:nvSpPr>
          <p:spPr>
            <a:xfrm>
              <a:off x="2304008" y="0"/>
              <a:ext cx="2293620" cy="140335"/>
            </a:xfrm>
            <a:custGeom>
              <a:avLst/>
              <a:gdLst/>
              <a:ahLst/>
              <a:cxnLst/>
              <a:rect l="l" t="t" r="r" b="b"/>
              <a:pathLst>
                <a:path w="2293620" h="140335">
                  <a:moveTo>
                    <a:pt x="2293391" y="139992"/>
                  </a:moveTo>
                  <a:lnTo>
                    <a:pt x="0" y="139992"/>
                  </a:lnTo>
                  <a:lnTo>
                    <a:pt x="0" y="0"/>
                  </a:lnTo>
                  <a:lnTo>
                    <a:pt x="2293391" y="0"/>
                  </a:lnTo>
                  <a:lnTo>
                    <a:pt x="2293391" y="139992"/>
                  </a:lnTo>
                  <a:close/>
                </a:path>
              </a:pathLst>
            </a:custGeom>
            <a:solidFill>
              <a:srgbClr val="D8D8D8"/>
            </a:solidFill>
          </p:spPr>
          <p:txBody>
            <a:bodyPr wrap="square" lIns="0" tIns="0" rIns="0" bIns="0" rtlCol="0"/>
            <a:lstStyle/>
            <a:p>
              <a:endParaRPr/>
            </a:p>
          </p:txBody>
        </p:sp>
        <p:sp>
          <p:nvSpPr>
            <p:cNvPr id="5" name="object 5"/>
            <p:cNvSpPr/>
            <p:nvPr/>
          </p:nvSpPr>
          <p:spPr>
            <a:xfrm>
              <a:off x="0" y="139992"/>
              <a:ext cx="4597400" cy="350520"/>
            </a:xfrm>
            <a:custGeom>
              <a:avLst/>
              <a:gdLst/>
              <a:ahLst/>
              <a:cxnLst/>
              <a:rect l="l" t="t" r="r" b="b"/>
              <a:pathLst>
                <a:path w="4597400" h="350520">
                  <a:moveTo>
                    <a:pt x="0" y="0"/>
                  </a:moveTo>
                  <a:lnTo>
                    <a:pt x="4597400" y="0"/>
                  </a:lnTo>
                  <a:lnTo>
                    <a:pt x="4597400" y="350138"/>
                  </a:lnTo>
                  <a:lnTo>
                    <a:pt x="0" y="350138"/>
                  </a:lnTo>
                  <a:lnTo>
                    <a:pt x="0" y="0"/>
                  </a:lnTo>
                  <a:close/>
                </a:path>
              </a:pathLst>
            </a:custGeom>
            <a:solidFill>
              <a:srgbClr val="F2F2F2"/>
            </a:solidFill>
          </p:spPr>
          <p:txBody>
            <a:bodyPr wrap="square" lIns="0" tIns="0" rIns="0" bIns="0" rtlCol="0"/>
            <a:lstStyle/>
            <a:p>
              <a:endParaRPr/>
            </a:p>
          </p:txBody>
        </p:sp>
      </p:grpSp>
      <p:sp>
        <p:nvSpPr>
          <p:cNvPr id="6" name="object 6"/>
          <p:cNvSpPr txBox="1">
            <a:spLocks noGrp="1"/>
          </p:cNvSpPr>
          <p:nvPr>
            <p:ph type="title"/>
          </p:nvPr>
        </p:nvSpPr>
        <p:spPr>
          <a:xfrm>
            <a:off x="95300" y="199895"/>
            <a:ext cx="920115" cy="244475"/>
          </a:xfrm>
          <a:prstGeom prst="rect">
            <a:avLst/>
          </a:prstGeom>
        </p:spPr>
        <p:txBody>
          <a:bodyPr vert="horz" wrap="square" lIns="0" tIns="17145" rIns="0" bIns="0" rtlCol="0">
            <a:spAutoFit/>
          </a:bodyPr>
          <a:lstStyle/>
          <a:p>
            <a:pPr marL="12700">
              <a:lnSpc>
                <a:spcPct val="100000"/>
              </a:lnSpc>
              <a:spcBef>
                <a:spcPts val="135"/>
              </a:spcBef>
            </a:pPr>
            <a:r>
              <a:rPr spc="-70" dirty="0"/>
              <a:t>References</a:t>
            </a:r>
            <a:r>
              <a:rPr spc="45" dirty="0"/>
              <a:t> </a:t>
            </a:r>
            <a:r>
              <a:rPr spc="-50" dirty="0"/>
              <a:t>I</a:t>
            </a:r>
          </a:p>
        </p:txBody>
      </p:sp>
      <p:grpSp>
        <p:nvGrpSpPr>
          <p:cNvPr id="7" name="object 7"/>
          <p:cNvGrpSpPr/>
          <p:nvPr/>
        </p:nvGrpSpPr>
        <p:grpSpPr>
          <a:xfrm>
            <a:off x="173964" y="669763"/>
            <a:ext cx="106680" cy="144780"/>
            <a:chOff x="173964" y="669763"/>
            <a:chExt cx="106680" cy="144780"/>
          </a:xfrm>
        </p:grpSpPr>
        <p:pic>
          <p:nvPicPr>
            <p:cNvPr id="8" name="object 8"/>
            <p:cNvPicPr/>
            <p:nvPr/>
          </p:nvPicPr>
          <p:blipFill>
            <a:blip r:embed="rId2" cstate="print"/>
            <a:stretch>
              <a:fillRect/>
            </a:stretch>
          </p:blipFill>
          <p:spPr>
            <a:xfrm>
              <a:off x="176504" y="672312"/>
              <a:ext cx="101206" cy="139191"/>
            </a:xfrm>
            <a:prstGeom prst="rect">
              <a:avLst/>
            </a:prstGeom>
          </p:spPr>
        </p:pic>
        <p:sp>
          <p:nvSpPr>
            <p:cNvPr id="9" name="object 9"/>
            <p:cNvSpPr/>
            <p:nvPr/>
          </p:nvSpPr>
          <p:spPr>
            <a:xfrm>
              <a:off x="176504" y="672303"/>
              <a:ext cx="101600" cy="139700"/>
            </a:xfrm>
            <a:custGeom>
              <a:avLst/>
              <a:gdLst/>
              <a:ahLst/>
              <a:cxnLst/>
              <a:rect l="l" t="t" r="r" b="b"/>
              <a:pathLst>
                <a:path w="101600" h="139700">
                  <a:moveTo>
                    <a:pt x="0" y="139202"/>
                  </a:moveTo>
                  <a:lnTo>
                    <a:pt x="101206" y="139202"/>
                  </a:lnTo>
                  <a:lnTo>
                    <a:pt x="101206" y="25348"/>
                  </a:lnTo>
                  <a:lnTo>
                    <a:pt x="75907" y="0"/>
                  </a:lnTo>
                  <a:lnTo>
                    <a:pt x="0" y="0"/>
                  </a:lnTo>
                  <a:lnTo>
                    <a:pt x="0" y="139202"/>
                  </a:lnTo>
                  <a:close/>
                </a:path>
              </a:pathLst>
            </a:custGeom>
            <a:ln w="5079">
              <a:solidFill>
                <a:srgbClr val="000000"/>
              </a:solidFill>
            </a:ln>
          </p:spPr>
          <p:txBody>
            <a:bodyPr wrap="square" lIns="0" tIns="0" rIns="0" bIns="0" rtlCol="0"/>
            <a:lstStyle/>
            <a:p>
              <a:endParaRPr/>
            </a:p>
          </p:txBody>
        </p:sp>
        <p:sp>
          <p:nvSpPr>
            <p:cNvPr id="10" name="object 10"/>
            <p:cNvSpPr/>
            <p:nvPr/>
          </p:nvSpPr>
          <p:spPr>
            <a:xfrm>
              <a:off x="189166" y="691302"/>
              <a:ext cx="63500" cy="0"/>
            </a:xfrm>
            <a:custGeom>
              <a:avLst/>
              <a:gdLst/>
              <a:ahLst/>
              <a:cxnLst/>
              <a:rect l="l" t="t" r="r" b="b"/>
              <a:pathLst>
                <a:path w="63500">
                  <a:moveTo>
                    <a:pt x="0" y="0"/>
                  </a:moveTo>
                  <a:lnTo>
                    <a:pt x="63246" y="0"/>
                  </a:lnTo>
                </a:path>
              </a:pathLst>
            </a:custGeom>
            <a:ln w="5079">
              <a:solidFill>
                <a:srgbClr val="7F7F7F"/>
              </a:solidFill>
            </a:ln>
          </p:spPr>
          <p:txBody>
            <a:bodyPr wrap="square" lIns="0" tIns="0" rIns="0" bIns="0" rtlCol="0"/>
            <a:lstStyle/>
            <a:p>
              <a:endParaRPr/>
            </a:p>
          </p:txBody>
        </p:sp>
        <p:sp>
          <p:nvSpPr>
            <p:cNvPr id="11" name="object 11"/>
            <p:cNvSpPr/>
            <p:nvPr/>
          </p:nvSpPr>
          <p:spPr>
            <a:xfrm>
              <a:off x="201815" y="710301"/>
              <a:ext cx="50800" cy="12700"/>
            </a:xfrm>
            <a:custGeom>
              <a:avLst/>
              <a:gdLst/>
              <a:ahLst/>
              <a:cxnLst/>
              <a:rect l="l" t="t" r="r" b="b"/>
              <a:pathLst>
                <a:path w="50800" h="12700">
                  <a:moveTo>
                    <a:pt x="0" y="0"/>
                  </a:moveTo>
                  <a:lnTo>
                    <a:pt x="50596" y="0"/>
                  </a:lnTo>
                </a:path>
                <a:path w="50800" h="12700">
                  <a:moveTo>
                    <a:pt x="0" y="12661"/>
                  </a:moveTo>
                  <a:lnTo>
                    <a:pt x="50596" y="12661"/>
                  </a:lnTo>
                </a:path>
              </a:pathLst>
            </a:custGeom>
            <a:ln w="5079">
              <a:solidFill>
                <a:srgbClr val="989898"/>
              </a:solidFill>
            </a:ln>
          </p:spPr>
          <p:txBody>
            <a:bodyPr wrap="square" lIns="0" tIns="0" rIns="0" bIns="0" rtlCol="0"/>
            <a:lstStyle/>
            <a:p>
              <a:endParaRPr/>
            </a:p>
          </p:txBody>
        </p:sp>
        <p:sp>
          <p:nvSpPr>
            <p:cNvPr id="12" name="object 12"/>
            <p:cNvSpPr/>
            <p:nvPr/>
          </p:nvSpPr>
          <p:spPr>
            <a:xfrm>
              <a:off x="189166" y="741910"/>
              <a:ext cx="31750" cy="50800"/>
            </a:xfrm>
            <a:custGeom>
              <a:avLst/>
              <a:gdLst/>
              <a:ahLst/>
              <a:cxnLst/>
              <a:rect l="l" t="t" r="r" b="b"/>
              <a:pathLst>
                <a:path w="31750" h="50800">
                  <a:moveTo>
                    <a:pt x="0" y="0"/>
                  </a:moveTo>
                  <a:lnTo>
                    <a:pt x="31648" y="0"/>
                  </a:lnTo>
                </a:path>
                <a:path w="31750" h="50800">
                  <a:moveTo>
                    <a:pt x="0" y="12649"/>
                  </a:moveTo>
                  <a:lnTo>
                    <a:pt x="31648" y="12649"/>
                  </a:lnTo>
                </a:path>
                <a:path w="31750" h="50800">
                  <a:moveTo>
                    <a:pt x="0" y="25298"/>
                  </a:moveTo>
                  <a:lnTo>
                    <a:pt x="31648" y="25298"/>
                  </a:lnTo>
                </a:path>
                <a:path w="31750" h="50800">
                  <a:moveTo>
                    <a:pt x="0" y="37947"/>
                  </a:moveTo>
                  <a:lnTo>
                    <a:pt x="31648" y="37947"/>
                  </a:lnTo>
                </a:path>
                <a:path w="31750" h="50800">
                  <a:moveTo>
                    <a:pt x="0" y="50596"/>
                  </a:moveTo>
                  <a:lnTo>
                    <a:pt x="31648" y="50596"/>
                  </a:lnTo>
                </a:path>
              </a:pathLst>
            </a:custGeom>
            <a:ln w="5079">
              <a:solidFill>
                <a:srgbClr val="B2B2B2"/>
              </a:solidFill>
            </a:ln>
          </p:spPr>
          <p:txBody>
            <a:bodyPr wrap="square" lIns="0" tIns="0" rIns="0" bIns="0" rtlCol="0"/>
            <a:lstStyle/>
            <a:p>
              <a:endParaRPr/>
            </a:p>
          </p:txBody>
        </p:sp>
        <p:pic>
          <p:nvPicPr>
            <p:cNvPr id="13" name="object 13"/>
            <p:cNvPicPr/>
            <p:nvPr/>
          </p:nvPicPr>
          <p:blipFill>
            <a:blip r:embed="rId3" cstate="print"/>
            <a:stretch>
              <a:fillRect/>
            </a:stretch>
          </p:blipFill>
          <p:spPr>
            <a:xfrm>
              <a:off x="233464" y="738733"/>
              <a:ext cx="31597" cy="44297"/>
            </a:xfrm>
            <a:prstGeom prst="rect">
              <a:avLst/>
            </a:prstGeom>
          </p:spPr>
        </p:pic>
        <p:sp>
          <p:nvSpPr>
            <p:cNvPr id="14" name="object 14"/>
            <p:cNvSpPr/>
            <p:nvPr/>
          </p:nvSpPr>
          <p:spPr>
            <a:xfrm>
              <a:off x="233464" y="792507"/>
              <a:ext cx="31750" cy="0"/>
            </a:xfrm>
            <a:custGeom>
              <a:avLst/>
              <a:gdLst/>
              <a:ahLst/>
              <a:cxnLst/>
              <a:rect l="l" t="t" r="r" b="b"/>
              <a:pathLst>
                <a:path w="31750">
                  <a:moveTo>
                    <a:pt x="0" y="0"/>
                  </a:moveTo>
                  <a:lnTo>
                    <a:pt x="31597" y="0"/>
                  </a:lnTo>
                </a:path>
              </a:pathLst>
            </a:custGeom>
            <a:ln w="5079">
              <a:solidFill>
                <a:srgbClr val="B2B2B2"/>
              </a:solidFill>
            </a:ln>
          </p:spPr>
          <p:txBody>
            <a:bodyPr wrap="square" lIns="0" tIns="0" rIns="0" bIns="0" rtlCol="0"/>
            <a:lstStyle/>
            <a:p>
              <a:endParaRPr/>
            </a:p>
          </p:txBody>
        </p:sp>
        <p:sp>
          <p:nvSpPr>
            <p:cNvPr id="15" name="object 15"/>
            <p:cNvSpPr/>
            <p:nvPr/>
          </p:nvSpPr>
          <p:spPr>
            <a:xfrm>
              <a:off x="252412" y="672303"/>
              <a:ext cx="25400" cy="25400"/>
            </a:xfrm>
            <a:custGeom>
              <a:avLst/>
              <a:gdLst/>
              <a:ahLst/>
              <a:cxnLst/>
              <a:rect l="l" t="t" r="r" b="b"/>
              <a:pathLst>
                <a:path w="25400" h="25400">
                  <a:moveTo>
                    <a:pt x="25298" y="25348"/>
                  </a:moveTo>
                  <a:lnTo>
                    <a:pt x="0" y="25348"/>
                  </a:lnTo>
                  <a:lnTo>
                    <a:pt x="0" y="0"/>
                  </a:lnTo>
                </a:path>
              </a:pathLst>
            </a:custGeom>
            <a:ln w="5079">
              <a:solidFill>
                <a:srgbClr val="000000"/>
              </a:solidFill>
            </a:ln>
          </p:spPr>
          <p:txBody>
            <a:bodyPr wrap="square" lIns="0" tIns="0" rIns="0" bIns="0" rtlCol="0"/>
            <a:lstStyle/>
            <a:p>
              <a:endParaRPr/>
            </a:p>
          </p:txBody>
        </p:sp>
      </p:grpSp>
      <p:sp>
        <p:nvSpPr>
          <p:cNvPr id="16" name="object 16"/>
          <p:cNvSpPr txBox="1"/>
          <p:nvPr/>
        </p:nvSpPr>
        <p:spPr>
          <a:xfrm>
            <a:off x="372249" y="678610"/>
            <a:ext cx="4029075" cy="2484120"/>
          </a:xfrm>
          <a:prstGeom prst="rect">
            <a:avLst/>
          </a:prstGeom>
        </p:spPr>
        <p:txBody>
          <a:bodyPr vert="horz" wrap="square" lIns="0" tIns="12065" rIns="0" bIns="0" rtlCol="0">
            <a:spAutoFit/>
          </a:bodyPr>
          <a:lstStyle/>
          <a:p>
            <a:pPr marL="12700">
              <a:lnSpc>
                <a:spcPts val="955"/>
              </a:lnSpc>
              <a:spcBef>
                <a:spcPts val="95"/>
              </a:spcBef>
            </a:pPr>
            <a:r>
              <a:rPr sz="800" dirty="0">
                <a:solidFill>
                  <a:srgbClr val="9E832A"/>
                </a:solidFill>
                <a:latin typeface="Arial"/>
                <a:cs typeface="Arial"/>
              </a:rPr>
              <a:t>Apt,</a:t>
            </a:r>
            <a:r>
              <a:rPr sz="800" spc="110" dirty="0">
                <a:solidFill>
                  <a:srgbClr val="9E832A"/>
                </a:solidFill>
                <a:latin typeface="Arial"/>
                <a:cs typeface="Arial"/>
              </a:rPr>
              <a:t> </a:t>
            </a:r>
            <a:r>
              <a:rPr sz="800" dirty="0">
                <a:solidFill>
                  <a:srgbClr val="9E832A"/>
                </a:solidFill>
                <a:latin typeface="Arial"/>
                <a:cs typeface="Arial"/>
              </a:rPr>
              <a:t>K.</a:t>
            </a:r>
            <a:r>
              <a:rPr sz="800" spc="110" dirty="0">
                <a:solidFill>
                  <a:srgbClr val="9E832A"/>
                </a:solidFill>
                <a:latin typeface="Arial"/>
                <a:cs typeface="Arial"/>
              </a:rPr>
              <a:t> </a:t>
            </a:r>
            <a:r>
              <a:rPr sz="800" dirty="0">
                <a:solidFill>
                  <a:srgbClr val="9E832A"/>
                </a:solidFill>
                <a:latin typeface="Arial"/>
                <a:cs typeface="Arial"/>
              </a:rPr>
              <a:t>R.</a:t>
            </a:r>
            <a:r>
              <a:rPr sz="800" spc="110" dirty="0">
                <a:solidFill>
                  <a:srgbClr val="9E832A"/>
                </a:solidFill>
                <a:latin typeface="Arial"/>
                <a:cs typeface="Arial"/>
              </a:rPr>
              <a:t> </a:t>
            </a:r>
            <a:r>
              <a:rPr sz="800" spc="-10" dirty="0">
                <a:solidFill>
                  <a:srgbClr val="9E832A"/>
                </a:solidFill>
                <a:latin typeface="Arial"/>
                <a:cs typeface="Arial"/>
              </a:rPr>
              <a:t>(2005).</a:t>
            </a:r>
            <a:endParaRPr sz="800">
              <a:latin typeface="Arial"/>
              <a:cs typeface="Arial"/>
            </a:endParaRPr>
          </a:p>
          <a:p>
            <a:pPr marL="12700">
              <a:lnSpc>
                <a:spcPts val="944"/>
              </a:lnSpc>
            </a:pPr>
            <a:r>
              <a:rPr sz="800" dirty="0">
                <a:solidFill>
                  <a:srgbClr val="5B005B"/>
                </a:solidFill>
                <a:latin typeface="Arial"/>
                <a:cs typeface="Arial"/>
              </a:rPr>
              <a:t>The</a:t>
            </a:r>
            <a:r>
              <a:rPr sz="800" spc="15" dirty="0">
                <a:solidFill>
                  <a:srgbClr val="5B005B"/>
                </a:solidFill>
                <a:latin typeface="Arial"/>
                <a:cs typeface="Arial"/>
              </a:rPr>
              <a:t> </a:t>
            </a:r>
            <a:r>
              <a:rPr sz="800" dirty="0">
                <a:solidFill>
                  <a:srgbClr val="5B005B"/>
                </a:solidFill>
                <a:latin typeface="Arial"/>
                <a:cs typeface="Arial"/>
              </a:rPr>
              <a:t>logic</a:t>
            </a:r>
            <a:r>
              <a:rPr sz="800" spc="20" dirty="0">
                <a:solidFill>
                  <a:srgbClr val="5B005B"/>
                </a:solidFill>
                <a:latin typeface="Arial"/>
                <a:cs typeface="Arial"/>
              </a:rPr>
              <a:t> </a:t>
            </a:r>
            <a:r>
              <a:rPr sz="800" dirty="0">
                <a:solidFill>
                  <a:srgbClr val="5B005B"/>
                </a:solidFill>
                <a:latin typeface="Arial"/>
                <a:cs typeface="Arial"/>
              </a:rPr>
              <a:t>programming</a:t>
            </a:r>
            <a:r>
              <a:rPr sz="800" spc="15" dirty="0">
                <a:solidFill>
                  <a:srgbClr val="5B005B"/>
                </a:solidFill>
                <a:latin typeface="Arial"/>
                <a:cs typeface="Arial"/>
              </a:rPr>
              <a:t> </a:t>
            </a:r>
            <a:r>
              <a:rPr sz="800" spc="-10" dirty="0">
                <a:solidFill>
                  <a:srgbClr val="5B005B"/>
                </a:solidFill>
                <a:latin typeface="Arial"/>
                <a:cs typeface="Arial"/>
              </a:rPr>
              <a:t>paradigm</a:t>
            </a:r>
            <a:r>
              <a:rPr sz="800" spc="20" dirty="0">
                <a:solidFill>
                  <a:srgbClr val="5B005B"/>
                </a:solidFill>
                <a:latin typeface="Arial"/>
                <a:cs typeface="Arial"/>
              </a:rPr>
              <a:t> </a:t>
            </a:r>
            <a:r>
              <a:rPr sz="800" dirty="0">
                <a:solidFill>
                  <a:srgbClr val="5B005B"/>
                </a:solidFill>
                <a:latin typeface="Arial"/>
                <a:cs typeface="Arial"/>
              </a:rPr>
              <a:t>and</a:t>
            </a:r>
            <a:r>
              <a:rPr sz="800" spc="15" dirty="0">
                <a:solidFill>
                  <a:srgbClr val="5B005B"/>
                </a:solidFill>
                <a:latin typeface="Arial"/>
                <a:cs typeface="Arial"/>
              </a:rPr>
              <a:t> </a:t>
            </a:r>
            <a:r>
              <a:rPr sz="800" spc="-10" dirty="0">
                <a:solidFill>
                  <a:srgbClr val="5B005B"/>
                </a:solidFill>
                <a:latin typeface="Arial"/>
                <a:cs typeface="Arial"/>
              </a:rPr>
              <a:t>Prolog.</a:t>
            </a:r>
            <a:endParaRPr sz="800">
              <a:latin typeface="Arial"/>
              <a:cs typeface="Arial"/>
            </a:endParaRPr>
          </a:p>
          <a:p>
            <a:pPr marL="12700" marR="361315">
              <a:lnSpc>
                <a:spcPts val="950"/>
              </a:lnSpc>
              <a:spcBef>
                <a:spcPts val="35"/>
              </a:spcBef>
            </a:pPr>
            <a:r>
              <a:rPr sz="800" dirty="0">
                <a:solidFill>
                  <a:srgbClr val="320032"/>
                </a:solidFill>
                <a:latin typeface="Arial"/>
                <a:cs typeface="Arial"/>
              </a:rPr>
              <a:t>In</a:t>
            </a:r>
            <a:r>
              <a:rPr sz="800" spc="55" dirty="0">
                <a:solidFill>
                  <a:srgbClr val="320032"/>
                </a:solidFill>
                <a:latin typeface="Arial"/>
                <a:cs typeface="Arial"/>
              </a:rPr>
              <a:t> </a:t>
            </a:r>
            <a:r>
              <a:rPr sz="800" dirty="0">
                <a:solidFill>
                  <a:srgbClr val="320032"/>
                </a:solidFill>
                <a:latin typeface="Arial"/>
                <a:cs typeface="Arial"/>
              </a:rPr>
              <a:t>Mitchell,</a:t>
            </a:r>
            <a:r>
              <a:rPr sz="800" spc="55" dirty="0">
                <a:solidFill>
                  <a:srgbClr val="320032"/>
                </a:solidFill>
                <a:latin typeface="Arial"/>
                <a:cs typeface="Arial"/>
              </a:rPr>
              <a:t> </a:t>
            </a:r>
            <a:r>
              <a:rPr sz="800" dirty="0">
                <a:solidFill>
                  <a:srgbClr val="320032"/>
                </a:solidFill>
                <a:latin typeface="Arial"/>
                <a:cs typeface="Arial"/>
              </a:rPr>
              <a:t>J.</a:t>
            </a:r>
            <a:r>
              <a:rPr sz="800" spc="55" dirty="0">
                <a:solidFill>
                  <a:srgbClr val="320032"/>
                </a:solidFill>
                <a:latin typeface="Arial"/>
                <a:cs typeface="Arial"/>
              </a:rPr>
              <a:t> </a:t>
            </a:r>
            <a:r>
              <a:rPr sz="800" dirty="0">
                <a:solidFill>
                  <a:srgbClr val="320032"/>
                </a:solidFill>
                <a:latin typeface="Arial"/>
                <a:cs typeface="Arial"/>
              </a:rPr>
              <a:t>C.,</a:t>
            </a:r>
            <a:r>
              <a:rPr sz="800" spc="55" dirty="0">
                <a:solidFill>
                  <a:srgbClr val="320032"/>
                </a:solidFill>
                <a:latin typeface="Arial"/>
                <a:cs typeface="Arial"/>
              </a:rPr>
              <a:t> </a:t>
            </a:r>
            <a:r>
              <a:rPr sz="800" spc="-10" dirty="0">
                <a:solidFill>
                  <a:srgbClr val="320032"/>
                </a:solidFill>
                <a:latin typeface="Arial"/>
                <a:cs typeface="Arial"/>
              </a:rPr>
              <a:t>editor,</a:t>
            </a:r>
            <a:r>
              <a:rPr sz="800" i="1" spc="-10" dirty="0">
                <a:solidFill>
                  <a:srgbClr val="320032"/>
                </a:solidFill>
                <a:latin typeface="Arial"/>
                <a:cs typeface="Arial"/>
              </a:rPr>
              <a:t>Concepts</a:t>
            </a:r>
            <a:r>
              <a:rPr sz="800" i="1" spc="60" dirty="0">
                <a:solidFill>
                  <a:srgbClr val="320032"/>
                </a:solidFill>
                <a:latin typeface="Arial"/>
                <a:cs typeface="Arial"/>
              </a:rPr>
              <a:t> </a:t>
            </a:r>
            <a:r>
              <a:rPr sz="800" i="1" dirty="0">
                <a:solidFill>
                  <a:srgbClr val="320032"/>
                </a:solidFill>
                <a:latin typeface="Arial"/>
                <a:cs typeface="Arial"/>
              </a:rPr>
              <a:t>in</a:t>
            </a:r>
            <a:r>
              <a:rPr sz="800" i="1" spc="55" dirty="0">
                <a:solidFill>
                  <a:srgbClr val="320032"/>
                </a:solidFill>
                <a:latin typeface="Arial"/>
                <a:cs typeface="Arial"/>
              </a:rPr>
              <a:t> </a:t>
            </a:r>
            <a:r>
              <a:rPr sz="800" i="1" dirty="0">
                <a:solidFill>
                  <a:srgbClr val="320032"/>
                </a:solidFill>
                <a:latin typeface="Arial"/>
                <a:cs typeface="Arial"/>
              </a:rPr>
              <a:t>Programming</a:t>
            </a:r>
            <a:r>
              <a:rPr sz="800" i="1" spc="55" dirty="0">
                <a:solidFill>
                  <a:srgbClr val="320032"/>
                </a:solidFill>
                <a:latin typeface="Arial"/>
                <a:cs typeface="Arial"/>
              </a:rPr>
              <a:t> </a:t>
            </a:r>
            <a:r>
              <a:rPr sz="800" i="1" spc="-25" dirty="0">
                <a:solidFill>
                  <a:srgbClr val="320032"/>
                </a:solidFill>
                <a:latin typeface="Arial"/>
                <a:cs typeface="Arial"/>
              </a:rPr>
              <a:t>Languages</a:t>
            </a:r>
            <a:r>
              <a:rPr sz="800" spc="-25" dirty="0">
                <a:solidFill>
                  <a:srgbClr val="320032"/>
                </a:solidFill>
                <a:latin typeface="Arial"/>
                <a:cs typeface="Arial"/>
              </a:rPr>
              <a:t>,</a:t>
            </a:r>
            <a:r>
              <a:rPr sz="800" spc="60" dirty="0">
                <a:solidFill>
                  <a:srgbClr val="320032"/>
                </a:solidFill>
                <a:latin typeface="Arial"/>
                <a:cs typeface="Arial"/>
              </a:rPr>
              <a:t> </a:t>
            </a:r>
            <a:r>
              <a:rPr sz="800" dirty="0">
                <a:solidFill>
                  <a:srgbClr val="320032"/>
                </a:solidFill>
                <a:latin typeface="Arial"/>
                <a:cs typeface="Arial"/>
              </a:rPr>
              <a:t>chapter</a:t>
            </a:r>
            <a:r>
              <a:rPr sz="800" spc="55" dirty="0">
                <a:solidFill>
                  <a:srgbClr val="320032"/>
                </a:solidFill>
                <a:latin typeface="Arial"/>
                <a:cs typeface="Arial"/>
              </a:rPr>
              <a:t> </a:t>
            </a:r>
            <a:r>
              <a:rPr sz="800" dirty="0">
                <a:solidFill>
                  <a:srgbClr val="320032"/>
                </a:solidFill>
                <a:latin typeface="Arial"/>
                <a:cs typeface="Arial"/>
              </a:rPr>
              <a:t>15,</a:t>
            </a:r>
            <a:r>
              <a:rPr sz="800" spc="60" dirty="0">
                <a:solidFill>
                  <a:srgbClr val="320032"/>
                </a:solidFill>
                <a:latin typeface="Arial"/>
                <a:cs typeface="Arial"/>
              </a:rPr>
              <a:t> </a:t>
            </a:r>
            <a:r>
              <a:rPr sz="800" spc="-35" dirty="0">
                <a:solidFill>
                  <a:srgbClr val="320032"/>
                </a:solidFill>
                <a:latin typeface="Arial"/>
                <a:cs typeface="Arial"/>
              </a:rPr>
              <a:t>pages</a:t>
            </a:r>
            <a:r>
              <a:rPr sz="800" spc="-10" dirty="0">
                <a:solidFill>
                  <a:srgbClr val="320032"/>
                </a:solidFill>
                <a:latin typeface="Arial"/>
                <a:cs typeface="Arial"/>
              </a:rPr>
              <a:t> 475–508.</a:t>
            </a:r>
            <a:r>
              <a:rPr sz="800" spc="-5" dirty="0">
                <a:solidFill>
                  <a:srgbClr val="320032"/>
                </a:solidFill>
                <a:latin typeface="Arial"/>
                <a:cs typeface="Arial"/>
              </a:rPr>
              <a:t> </a:t>
            </a:r>
            <a:r>
              <a:rPr sz="800" spc="-10" dirty="0">
                <a:solidFill>
                  <a:srgbClr val="320032"/>
                </a:solidFill>
                <a:latin typeface="Arial"/>
                <a:cs typeface="Arial"/>
              </a:rPr>
              <a:t>Cambridge</a:t>
            </a:r>
            <a:r>
              <a:rPr sz="800" spc="-5" dirty="0">
                <a:solidFill>
                  <a:srgbClr val="320032"/>
                </a:solidFill>
                <a:latin typeface="Arial"/>
                <a:cs typeface="Arial"/>
              </a:rPr>
              <a:t> </a:t>
            </a:r>
            <a:r>
              <a:rPr sz="800" dirty="0">
                <a:solidFill>
                  <a:srgbClr val="320032"/>
                </a:solidFill>
                <a:latin typeface="Arial"/>
                <a:cs typeface="Arial"/>
              </a:rPr>
              <a:t>University</a:t>
            </a:r>
            <a:r>
              <a:rPr sz="800" spc="-10" dirty="0">
                <a:solidFill>
                  <a:srgbClr val="320032"/>
                </a:solidFill>
                <a:latin typeface="Arial"/>
                <a:cs typeface="Arial"/>
              </a:rPr>
              <a:t> </a:t>
            </a:r>
            <a:r>
              <a:rPr sz="800" spc="-25" dirty="0">
                <a:solidFill>
                  <a:srgbClr val="320032"/>
                </a:solidFill>
                <a:latin typeface="Arial"/>
                <a:cs typeface="Arial"/>
              </a:rPr>
              <a:t>Press,</a:t>
            </a:r>
            <a:r>
              <a:rPr sz="800" spc="-10" dirty="0">
                <a:solidFill>
                  <a:srgbClr val="320032"/>
                </a:solidFill>
                <a:latin typeface="Arial"/>
                <a:cs typeface="Arial"/>
              </a:rPr>
              <a:t> Cambridge,</a:t>
            </a:r>
            <a:r>
              <a:rPr sz="800" spc="-5" dirty="0">
                <a:solidFill>
                  <a:srgbClr val="320032"/>
                </a:solidFill>
                <a:latin typeface="Arial"/>
                <a:cs typeface="Arial"/>
              </a:rPr>
              <a:t> </a:t>
            </a:r>
            <a:r>
              <a:rPr sz="800" spc="-25" dirty="0">
                <a:solidFill>
                  <a:srgbClr val="320032"/>
                </a:solidFill>
                <a:latin typeface="Arial"/>
                <a:cs typeface="Arial"/>
              </a:rPr>
              <a:t>UK.</a:t>
            </a:r>
            <a:endParaRPr sz="800">
              <a:latin typeface="Arial"/>
              <a:cs typeface="Arial"/>
            </a:endParaRPr>
          </a:p>
          <a:p>
            <a:pPr marL="12700">
              <a:lnSpc>
                <a:spcPts val="955"/>
              </a:lnSpc>
              <a:spcBef>
                <a:spcPts val="530"/>
              </a:spcBef>
            </a:pPr>
            <a:r>
              <a:rPr sz="800" dirty="0">
                <a:solidFill>
                  <a:srgbClr val="9E832A"/>
                </a:solidFill>
                <a:latin typeface="Arial"/>
                <a:cs typeface="Arial"/>
              </a:rPr>
              <a:t>Baroni,</a:t>
            </a:r>
            <a:r>
              <a:rPr sz="800" spc="40" dirty="0">
                <a:solidFill>
                  <a:srgbClr val="9E832A"/>
                </a:solidFill>
                <a:latin typeface="Arial"/>
                <a:cs typeface="Arial"/>
              </a:rPr>
              <a:t> </a:t>
            </a:r>
            <a:r>
              <a:rPr sz="800" dirty="0">
                <a:solidFill>
                  <a:srgbClr val="9E832A"/>
                </a:solidFill>
                <a:latin typeface="Arial"/>
                <a:cs typeface="Arial"/>
              </a:rPr>
              <a:t>P.</a:t>
            </a:r>
            <a:r>
              <a:rPr sz="800" spc="35" dirty="0">
                <a:solidFill>
                  <a:srgbClr val="9E832A"/>
                </a:solidFill>
                <a:latin typeface="Arial"/>
                <a:cs typeface="Arial"/>
              </a:rPr>
              <a:t> </a:t>
            </a:r>
            <a:r>
              <a:rPr sz="800" dirty="0">
                <a:solidFill>
                  <a:srgbClr val="9E832A"/>
                </a:solidFill>
                <a:latin typeface="Arial"/>
                <a:cs typeface="Arial"/>
              </a:rPr>
              <a:t>and</a:t>
            </a:r>
            <a:r>
              <a:rPr sz="800" spc="40" dirty="0">
                <a:solidFill>
                  <a:srgbClr val="9E832A"/>
                </a:solidFill>
                <a:latin typeface="Arial"/>
                <a:cs typeface="Arial"/>
              </a:rPr>
              <a:t> </a:t>
            </a:r>
            <a:r>
              <a:rPr sz="800" spc="-10" dirty="0">
                <a:solidFill>
                  <a:srgbClr val="9E832A"/>
                </a:solidFill>
                <a:latin typeface="Arial"/>
                <a:cs typeface="Arial"/>
              </a:rPr>
              <a:t>Giacomin,</a:t>
            </a:r>
            <a:r>
              <a:rPr sz="800" spc="40" dirty="0">
                <a:solidFill>
                  <a:srgbClr val="9E832A"/>
                </a:solidFill>
                <a:latin typeface="Arial"/>
                <a:cs typeface="Arial"/>
              </a:rPr>
              <a:t> </a:t>
            </a:r>
            <a:r>
              <a:rPr sz="800" dirty="0">
                <a:solidFill>
                  <a:srgbClr val="9E832A"/>
                </a:solidFill>
                <a:latin typeface="Arial"/>
                <a:cs typeface="Arial"/>
              </a:rPr>
              <a:t>M.</a:t>
            </a:r>
            <a:r>
              <a:rPr sz="800" spc="40" dirty="0">
                <a:solidFill>
                  <a:srgbClr val="9E832A"/>
                </a:solidFill>
                <a:latin typeface="Arial"/>
                <a:cs typeface="Arial"/>
              </a:rPr>
              <a:t> </a:t>
            </a:r>
            <a:r>
              <a:rPr sz="800" spc="-10" dirty="0">
                <a:solidFill>
                  <a:srgbClr val="9E832A"/>
                </a:solidFill>
                <a:latin typeface="Arial"/>
                <a:cs typeface="Arial"/>
              </a:rPr>
              <a:t>(2007).</a:t>
            </a:r>
            <a:endParaRPr sz="800">
              <a:latin typeface="Arial"/>
              <a:cs typeface="Arial"/>
            </a:endParaRPr>
          </a:p>
          <a:p>
            <a:pPr marL="12700">
              <a:lnSpc>
                <a:spcPts val="944"/>
              </a:lnSpc>
            </a:pPr>
            <a:r>
              <a:rPr sz="800" dirty="0">
                <a:solidFill>
                  <a:srgbClr val="5B005B"/>
                </a:solidFill>
                <a:latin typeface="Arial"/>
                <a:cs typeface="Arial"/>
              </a:rPr>
              <a:t>On</a:t>
            </a:r>
            <a:r>
              <a:rPr sz="800" spc="40" dirty="0">
                <a:solidFill>
                  <a:srgbClr val="5B005B"/>
                </a:solidFill>
                <a:latin typeface="Arial"/>
                <a:cs typeface="Arial"/>
              </a:rPr>
              <a:t> </a:t>
            </a:r>
            <a:r>
              <a:rPr sz="800" spc="-20" dirty="0">
                <a:solidFill>
                  <a:srgbClr val="5B005B"/>
                </a:solidFill>
                <a:latin typeface="Arial"/>
                <a:cs typeface="Arial"/>
              </a:rPr>
              <a:t>principle-based</a:t>
            </a:r>
            <a:r>
              <a:rPr sz="800" spc="40" dirty="0">
                <a:solidFill>
                  <a:srgbClr val="5B005B"/>
                </a:solidFill>
                <a:latin typeface="Arial"/>
                <a:cs typeface="Arial"/>
              </a:rPr>
              <a:t> </a:t>
            </a:r>
            <a:r>
              <a:rPr sz="800" dirty="0">
                <a:solidFill>
                  <a:srgbClr val="5B005B"/>
                </a:solidFill>
                <a:latin typeface="Arial"/>
                <a:cs typeface="Arial"/>
              </a:rPr>
              <a:t>evaluation</a:t>
            </a:r>
            <a:r>
              <a:rPr sz="800" spc="45" dirty="0">
                <a:solidFill>
                  <a:srgbClr val="5B005B"/>
                </a:solidFill>
                <a:latin typeface="Arial"/>
                <a:cs typeface="Arial"/>
              </a:rPr>
              <a:t> </a:t>
            </a:r>
            <a:r>
              <a:rPr sz="800" dirty="0">
                <a:solidFill>
                  <a:srgbClr val="5B005B"/>
                </a:solidFill>
                <a:latin typeface="Arial"/>
                <a:cs typeface="Arial"/>
              </a:rPr>
              <a:t>of</a:t>
            </a:r>
            <a:r>
              <a:rPr sz="800" spc="45" dirty="0">
                <a:solidFill>
                  <a:srgbClr val="5B005B"/>
                </a:solidFill>
                <a:latin typeface="Arial"/>
                <a:cs typeface="Arial"/>
              </a:rPr>
              <a:t> </a:t>
            </a:r>
            <a:r>
              <a:rPr sz="800" spc="-30" dirty="0">
                <a:solidFill>
                  <a:srgbClr val="5B005B"/>
                </a:solidFill>
                <a:latin typeface="Arial"/>
                <a:cs typeface="Arial"/>
              </a:rPr>
              <a:t>extension-</a:t>
            </a:r>
            <a:r>
              <a:rPr sz="800" spc="-10" dirty="0">
                <a:solidFill>
                  <a:srgbClr val="5B005B"/>
                </a:solidFill>
                <a:latin typeface="Arial"/>
                <a:cs typeface="Arial"/>
              </a:rPr>
              <a:t>based</a:t>
            </a:r>
            <a:r>
              <a:rPr sz="800" spc="40" dirty="0">
                <a:solidFill>
                  <a:srgbClr val="5B005B"/>
                </a:solidFill>
                <a:latin typeface="Arial"/>
                <a:cs typeface="Arial"/>
              </a:rPr>
              <a:t> </a:t>
            </a:r>
            <a:r>
              <a:rPr sz="800" dirty="0">
                <a:solidFill>
                  <a:srgbClr val="5B005B"/>
                </a:solidFill>
                <a:latin typeface="Arial"/>
                <a:cs typeface="Arial"/>
              </a:rPr>
              <a:t>argumentation</a:t>
            </a:r>
            <a:r>
              <a:rPr sz="800" spc="40" dirty="0">
                <a:solidFill>
                  <a:srgbClr val="5B005B"/>
                </a:solidFill>
                <a:latin typeface="Arial"/>
                <a:cs typeface="Arial"/>
              </a:rPr>
              <a:t> </a:t>
            </a:r>
            <a:r>
              <a:rPr sz="800" spc="-10" dirty="0">
                <a:solidFill>
                  <a:srgbClr val="5B005B"/>
                </a:solidFill>
                <a:latin typeface="Arial"/>
                <a:cs typeface="Arial"/>
              </a:rPr>
              <a:t>semantics.</a:t>
            </a:r>
            <a:endParaRPr sz="800">
              <a:latin typeface="Arial"/>
              <a:cs typeface="Arial"/>
            </a:endParaRPr>
          </a:p>
          <a:p>
            <a:pPr marL="12700" marR="2235200">
              <a:lnSpc>
                <a:spcPts val="950"/>
              </a:lnSpc>
              <a:spcBef>
                <a:spcPts val="35"/>
              </a:spcBef>
            </a:pPr>
            <a:r>
              <a:rPr sz="800" i="1" dirty="0">
                <a:solidFill>
                  <a:srgbClr val="320032"/>
                </a:solidFill>
                <a:latin typeface="Arial"/>
                <a:cs typeface="Arial"/>
              </a:rPr>
              <a:t>Artiﬁcial</a:t>
            </a:r>
            <a:r>
              <a:rPr sz="800" i="1" spc="160" dirty="0">
                <a:solidFill>
                  <a:srgbClr val="320032"/>
                </a:solidFill>
                <a:latin typeface="Arial"/>
                <a:cs typeface="Arial"/>
              </a:rPr>
              <a:t> </a:t>
            </a:r>
            <a:r>
              <a:rPr sz="800" i="1" spc="-10" dirty="0">
                <a:solidFill>
                  <a:srgbClr val="320032"/>
                </a:solidFill>
                <a:latin typeface="Arial"/>
                <a:cs typeface="Arial"/>
              </a:rPr>
              <a:t>Intelligence</a:t>
            </a:r>
            <a:r>
              <a:rPr sz="800" spc="-10" dirty="0">
                <a:solidFill>
                  <a:srgbClr val="320032"/>
                </a:solidFill>
                <a:latin typeface="Arial"/>
                <a:cs typeface="Arial"/>
              </a:rPr>
              <a:t>,</a:t>
            </a:r>
            <a:r>
              <a:rPr sz="800" spc="160" dirty="0">
                <a:solidFill>
                  <a:srgbClr val="320032"/>
                </a:solidFill>
                <a:latin typeface="Arial"/>
                <a:cs typeface="Arial"/>
              </a:rPr>
              <a:t> </a:t>
            </a:r>
            <a:r>
              <a:rPr sz="800" spc="-10" dirty="0">
                <a:solidFill>
                  <a:srgbClr val="320032"/>
                </a:solidFill>
                <a:latin typeface="Arial"/>
                <a:cs typeface="Arial"/>
              </a:rPr>
              <a:t>171(10):675–700. </a:t>
            </a:r>
            <a:r>
              <a:rPr sz="800" dirty="0">
                <a:solidFill>
                  <a:srgbClr val="4C004C"/>
                </a:solidFill>
                <a:latin typeface="Arial"/>
                <a:cs typeface="Arial"/>
              </a:rPr>
              <a:t>Argumentation</a:t>
            </a:r>
            <a:r>
              <a:rPr sz="800" spc="140" dirty="0">
                <a:solidFill>
                  <a:srgbClr val="4C004C"/>
                </a:solidFill>
                <a:latin typeface="Arial"/>
                <a:cs typeface="Arial"/>
              </a:rPr>
              <a:t> </a:t>
            </a:r>
            <a:r>
              <a:rPr sz="800" dirty="0">
                <a:solidFill>
                  <a:srgbClr val="4C004C"/>
                </a:solidFill>
                <a:latin typeface="Arial"/>
                <a:cs typeface="Arial"/>
              </a:rPr>
              <a:t>in</a:t>
            </a:r>
            <a:r>
              <a:rPr sz="800" spc="140" dirty="0">
                <a:solidFill>
                  <a:srgbClr val="4C004C"/>
                </a:solidFill>
                <a:latin typeface="Arial"/>
                <a:cs typeface="Arial"/>
              </a:rPr>
              <a:t> </a:t>
            </a:r>
            <a:r>
              <a:rPr sz="800" dirty="0">
                <a:solidFill>
                  <a:srgbClr val="4C004C"/>
                </a:solidFill>
                <a:latin typeface="Arial"/>
                <a:cs typeface="Arial"/>
              </a:rPr>
              <a:t>Artiﬁcial</a:t>
            </a:r>
            <a:r>
              <a:rPr sz="800" spc="140" dirty="0">
                <a:solidFill>
                  <a:srgbClr val="4C004C"/>
                </a:solidFill>
                <a:latin typeface="Arial"/>
                <a:cs typeface="Arial"/>
              </a:rPr>
              <a:t> </a:t>
            </a:r>
            <a:r>
              <a:rPr sz="800" spc="-10" dirty="0">
                <a:solidFill>
                  <a:srgbClr val="4C004C"/>
                </a:solidFill>
                <a:latin typeface="Arial"/>
                <a:cs typeface="Arial"/>
              </a:rPr>
              <a:t>Intelligence.</a:t>
            </a:r>
            <a:endParaRPr sz="800">
              <a:latin typeface="Arial"/>
              <a:cs typeface="Arial"/>
            </a:endParaRPr>
          </a:p>
          <a:p>
            <a:pPr marL="12700">
              <a:lnSpc>
                <a:spcPts val="955"/>
              </a:lnSpc>
              <a:spcBef>
                <a:spcPts val="530"/>
              </a:spcBef>
            </a:pPr>
            <a:r>
              <a:rPr sz="800" dirty="0">
                <a:solidFill>
                  <a:srgbClr val="9E832A"/>
                </a:solidFill>
                <a:latin typeface="Arial"/>
                <a:cs typeface="Arial"/>
              </a:rPr>
              <a:t>Baroni,</a:t>
            </a:r>
            <a:r>
              <a:rPr sz="800" spc="40" dirty="0">
                <a:solidFill>
                  <a:srgbClr val="9E832A"/>
                </a:solidFill>
                <a:latin typeface="Arial"/>
                <a:cs typeface="Arial"/>
              </a:rPr>
              <a:t> </a:t>
            </a:r>
            <a:r>
              <a:rPr sz="800" dirty="0">
                <a:solidFill>
                  <a:srgbClr val="9E832A"/>
                </a:solidFill>
                <a:latin typeface="Arial"/>
                <a:cs typeface="Arial"/>
              </a:rPr>
              <a:t>P.</a:t>
            </a:r>
            <a:r>
              <a:rPr sz="800" spc="35" dirty="0">
                <a:solidFill>
                  <a:srgbClr val="9E832A"/>
                </a:solidFill>
                <a:latin typeface="Arial"/>
                <a:cs typeface="Arial"/>
              </a:rPr>
              <a:t> </a:t>
            </a:r>
            <a:r>
              <a:rPr sz="800" dirty="0">
                <a:solidFill>
                  <a:srgbClr val="9E832A"/>
                </a:solidFill>
                <a:latin typeface="Arial"/>
                <a:cs typeface="Arial"/>
              </a:rPr>
              <a:t>and</a:t>
            </a:r>
            <a:r>
              <a:rPr sz="800" spc="40" dirty="0">
                <a:solidFill>
                  <a:srgbClr val="9E832A"/>
                </a:solidFill>
                <a:latin typeface="Arial"/>
                <a:cs typeface="Arial"/>
              </a:rPr>
              <a:t> </a:t>
            </a:r>
            <a:r>
              <a:rPr sz="800" spc="-10" dirty="0">
                <a:solidFill>
                  <a:srgbClr val="9E832A"/>
                </a:solidFill>
                <a:latin typeface="Arial"/>
                <a:cs typeface="Arial"/>
              </a:rPr>
              <a:t>Giacomin,</a:t>
            </a:r>
            <a:r>
              <a:rPr sz="800" spc="40" dirty="0">
                <a:solidFill>
                  <a:srgbClr val="9E832A"/>
                </a:solidFill>
                <a:latin typeface="Arial"/>
                <a:cs typeface="Arial"/>
              </a:rPr>
              <a:t> </a:t>
            </a:r>
            <a:r>
              <a:rPr sz="800" dirty="0">
                <a:solidFill>
                  <a:srgbClr val="9E832A"/>
                </a:solidFill>
                <a:latin typeface="Arial"/>
                <a:cs typeface="Arial"/>
              </a:rPr>
              <a:t>M.</a:t>
            </a:r>
            <a:r>
              <a:rPr sz="800" spc="40" dirty="0">
                <a:solidFill>
                  <a:srgbClr val="9E832A"/>
                </a:solidFill>
                <a:latin typeface="Arial"/>
                <a:cs typeface="Arial"/>
              </a:rPr>
              <a:t> </a:t>
            </a:r>
            <a:r>
              <a:rPr sz="800" spc="-10" dirty="0">
                <a:solidFill>
                  <a:srgbClr val="9E832A"/>
                </a:solidFill>
                <a:latin typeface="Arial"/>
                <a:cs typeface="Arial"/>
              </a:rPr>
              <a:t>(2009).</a:t>
            </a:r>
            <a:endParaRPr sz="800">
              <a:latin typeface="Arial"/>
              <a:cs typeface="Arial"/>
            </a:endParaRPr>
          </a:p>
          <a:p>
            <a:pPr marL="12700" marR="1483360">
              <a:lnSpc>
                <a:spcPts val="950"/>
              </a:lnSpc>
              <a:spcBef>
                <a:spcPts val="35"/>
              </a:spcBef>
            </a:pPr>
            <a:r>
              <a:rPr sz="800" i="1" spc="-10" dirty="0">
                <a:solidFill>
                  <a:srgbClr val="5B005B"/>
                </a:solidFill>
                <a:latin typeface="Arial"/>
                <a:cs typeface="Arial"/>
              </a:rPr>
              <a:t>Semantics</a:t>
            </a:r>
            <a:r>
              <a:rPr sz="800" i="1" spc="35" dirty="0">
                <a:solidFill>
                  <a:srgbClr val="5B005B"/>
                </a:solidFill>
                <a:latin typeface="Arial"/>
                <a:cs typeface="Arial"/>
              </a:rPr>
              <a:t> </a:t>
            </a:r>
            <a:r>
              <a:rPr sz="800" i="1" dirty="0">
                <a:solidFill>
                  <a:srgbClr val="5B005B"/>
                </a:solidFill>
                <a:latin typeface="Arial"/>
                <a:cs typeface="Arial"/>
              </a:rPr>
              <a:t>of</a:t>
            </a:r>
            <a:r>
              <a:rPr sz="800" i="1" spc="40" dirty="0">
                <a:solidFill>
                  <a:srgbClr val="5B005B"/>
                </a:solidFill>
                <a:latin typeface="Arial"/>
                <a:cs typeface="Arial"/>
              </a:rPr>
              <a:t> </a:t>
            </a:r>
            <a:r>
              <a:rPr sz="800" i="1" dirty="0">
                <a:solidFill>
                  <a:srgbClr val="5B005B"/>
                </a:solidFill>
                <a:latin typeface="Arial"/>
                <a:cs typeface="Arial"/>
              </a:rPr>
              <a:t>Abstract</a:t>
            </a:r>
            <a:r>
              <a:rPr sz="800" i="1" spc="35" dirty="0">
                <a:solidFill>
                  <a:srgbClr val="5B005B"/>
                </a:solidFill>
                <a:latin typeface="Arial"/>
                <a:cs typeface="Arial"/>
              </a:rPr>
              <a:t> </a:t>
            </a:r>
            <a:r>
              <a:rPr sz="800" i="1" dirty="0">
                <a:solidFill>
                  <a:srgbClr val="5B005B"/>
                </a:solidFill>
                <a:latin typeface="Arial"/>
                <a:cs typeface="Arial"/>
              </a:rPr>
              <a:t>Argument</a:t>
            </a:r>
            <a:r>
              <a:rPr sz="800" i="1" spc="40" dirty="0">
                <a:solidFill>
                  <a:srgbClr val="5B005B"/>
                </a:solidFill>
                <a:latin typeface="Arial"/>
                <a:cs typeface="Arial"/>
              </a:rPr>
              <a:t> </a:t>
            </a:r>
            <a:r>
              <a:rPr sz="800" i="1" spc="-20" dirty="0">
                <a:solidFill>
                  <a:srgbClr val="5B005B"/>
                </a:solidFill>
                <a:latin typeface="Arial"/>
                <a:cs typeface="Arial"/>
              </a:rPr>
              <a:t>Systems</a:t>
            </a:r>
            <a:r>
              <a:rPr sz="800" spc="-20" dirty="0">
                <a:solidFill>
                  <a:srgbClr val="5B005B"/>
                </a:solidFill>
                <a:latin typeface="Arial"/>
                <a:cs typeface="Arial"/>
              </a:rPr>
              <a:t>,</a:t>
            </a:r>
            <a:r>
              <a:rPr sz="800" spc="35" dirty="0">
                <a:solidFill>
                  <a:srgbClr val="5B005B"/>
                </a:solidFill>
                <a:latin typeface="Arial"/>
                <a:cs typeface="Arial"/>
              </a:rPr>
              <a:t> </a:t>
            </a:r>
            <a:r>
              <a:rPr sz="800" spc="-30" dirty="0">
                <a:solidFill>
                  <a:srgbClr val="5B005B"/>
                </a:solidFill>
                <a:latin typeface="Arial"/>
                <a:cs typeface="Arial"/>
              </a:rPr>
              <a:t>pages</a:t>
            </a:r>
            <a:r>
              <a:rPr sz="800" spc="35" dirty="0">
                <a:solidFill>
                  <a:srgbClr val="5B005B"/>
                </a:solidFill>
                <a:latin typeface="Arial"/>
                <a:cs typeface="Arial"/>
              </a:rPr>
              <a:t> </a:t>
            </a:r>
            <a:r>
              <a:rPr sz="800" spc="-10" dirty="0">
                <a:solidFill>
                  <a:srgbClr val="5B005B"/>
                </a:solidFill>
                <a:latin typeface="Arial"/>
                <a:cs typeface="Arial"/>
              </a:rPr>
              <a:t>25–44. </a:t>
            </a:r>
            <a:r>
              <a:rPr sz="800" spc="-10" dirty="0">
                <a:solidFill>
                  <a:srgbClr val="320032"/>
                </a:solidFill>
                <a:latin typeface="Arial"/>
                <a:cs typeface="Arial"/>
              </a:rPr>
              <a:t>Springer</a:t>
            </a:r>
            <a:r>
              <a:rPr sz="800" spc="10" dirty="0">
                <a:solidFill>
                  <a:srgbClr val="320032"/>
                </a:solidFill>
                <a:latin typeface="Arial"/>
                <a:cs typeface="Arial"/>
              </a:rPr>
              <a:t> </a:t>
            </a:r>
            <a:r>
              <a:rPr sz="800" dirty="0">
                <a:solidFill>
                  <a:srgbClr val="320032"/>
                </a:solidFill>
                <a:latin typeface="Arial"/>
                <a:cs typeface="Arial"/>
              </a:rPr>
              <a:t>US,</a:t>
            </a:r>
            <a:r>
              <a:rPr sz="800" spc="10" dirty="0">
                <a:solidFill>
                  <a:srgbClr val="320032"/>
                </a:solidFill>
                <a:latin typeface="Arial"/>
                <a:cs typeface="Arial"/>
              </a:rPr>
              <a:t> </a:t>
            </a:r>
            <a:r>
              <a:rPr sz="800" dirty="0">
                <a:solidFill>
                  <a:srgbClr val="320032"/>
                </a:solidFill>
                <a:latin typeface="Arial"/>
                <a:cs typeface="Arial"/>
              </a:rPr>
              <a:t>Boston,</a:t>
            </a:r>
            <a:r>
              <a:rPr sz="800" spc="15" dirty="0">
                <a:solidFill>
                  <a:srgbClr val="320032"/>
                </a:solidFill>
                <a:latin typeface="Arial"/>
                <a:cs typeface="Arial"/>
              </a:rPr>
              <a:t> </a:t>
            </a:r>
            <a:r>
              <a:rPr sz="800" spc="-25" dirty="0">
                <a:solidFill>
                  <a:srgbClr val="320032"/>
                </a:solidFill>
                <a:latin typeface="Arial"/>
                <a:cs typeface="Arial"/>
              </a:rPr>
              <a:t>MA.</a:t>
            </a:r>
            <a:endParaRPr sz="800">
              <a:latin typeface="Arial"/>
              <a:cs typeface="Arial"/>
            </a:endParaRPr>
          </a:p>
          <a:p>
            <a:pPr marL="12700" marR="1000760">
              <a:lnSpc>
                <a:spcPts val="950"/>
              </a:lnSpc>
              <a:spcBef>
                <a:spcPts val="570"/>
              </a:spcBef>
            </a:pPr>
            <a:r>
              <a:rPr sz="800" dirty="0">
                <a:solidFill>
                  <a:srgbClr val="9E832A"/>
                </a:solidFill>
                <a:latin typeface="Arial"/>
                <a:cs typeface="Arial"/>
              </a:rPr>
              <a:t>Borning,</a:t>
            </a:r>
            <a:r>
              <a:rPr sz="800" spc="75" dirty="0">
                <a:solidFill>
                  <a:srgbClr val="9E832A"/>
                </a:solidFill>
                <a:latin typeface="Arial"/>
                <a:cs typeface="Arial"/>
              </a:rPr>
              <a:t> </a:t>
            </a:r>
            <a:r>
              <a:rPr sz="800" dirty="0">
                <a:solidFill>
                  <a:srgbClr val="9E832A"/>
                </a:solidFill>
                <a:latin typeface="Arial"/>
                <a:cs typeface="Arial"/>
              </a:rPr>
              <a:t>A.,</a:t>
            </a:r>
            <a:r>
              <a:rPr sz="800" spc="70" dirty="0">
                <a:solidFill>
                  <a:srgbClr val="9E832A"/>
                </a:solidFill>
                <a:latin typeface="Arial"/>
                <a:cs typeface="Arial"/>
              </a:rPr>
              <a:t> </a:t>
            </a:r>
            <a:r>
              <a:rPr sz="800" dirty="0">
                <a:solidFill>
                  <a:srgbClr val="9E832A"/>
                </a:solidFill>
                <a:latin typeface="Arial"/>
                <a:cs typeface="Arial"/>
              </a:rPr>
              <a:t>Maher,</a:t>
            </a:r>
            <a:r>
              <a:rPr sz="800" spc="75" dirty="0">
                <a:solidFill>
                  <a:srgbClr val="9E832A"/>
                </a:solidFill>
                <a:latin typeface="Arial"/>
                <a:cs typeface="Arial"/>
              </a:rPr>
              <a:t> </a:t>
            </a:r>
            <a:r>
              <a:rPr sz="800" dirty="0">
                <a:solidFill>
                  <a:srgbClr val="9E832A"/>
                </a:solidFill>
                <a:latin typeface="Arial"/>
                <a:cs typeface="Arial"/>
              </a:rPr>
              <a:t>M.</a:t>
            </a:r>
            <a:r>
              <a:rPr sz="800" spc="75" dirty="0">
                <a:solidFill>
                  <a:srgbClr val="9E832A"/>
                </a:solidFill>
                <a:latin typeface="Arial"/>
                <a:cs typeface="Arial"/>
              </a:rPr>
              <a:t> </a:t>
            </a:r>
            <a:r>
              <a:rPr sz="800" dirty="0">
                <a:solidFill>
                  <a:srgbClr val="9E832A"/>
                </a:solidFill>
                <a:latin typeface="Arial"/>
                <a:cs typeface="Arial"/>
              </a:rPr>
              <a:t>J.,</a:t>
            </a:r>
            <a:r>
              <a:rPr sz="800" spc="75" dirty="0">
                <a:solidFill>
                  <a:srgbClr val="9E832A"/>
                </a:solidFill>
                <a:latin typeface="Arial"/>
                <a:cs typeface="Arial"/>
              </a:rPr>
              <a:t> </a:t>
            </a:r>
            <a:r>
              <a:rPr sz="800" dirty="0">
                <a:solidFill>
                  <a:srgbClr val="9E832A"/>
                </a:solidFill>
                <a:latin typeface="Arial"/>
                <a:cs typeface="Arial"/>
              </a:rPr>
              <a:t>Martindale,</a:t>
            </a:r>
            <a:r>
              <a:rPr sz="800" spc="75" dirty="0">
                <a:solidFill>
                  <a:srgbClr val="9E832A"/>
                </a:solidFill>
                <a:latin typeface="Arial"/>
                <a:cs typeface="Arial"/>
              </a:rPr>
              <a:t> </a:t>
            </a:r>
            <a:r>
              <a:rPr sz="800" dirty="0">
                <a:solidFill>
                  <a:srgbClr val="9E832A"/>
                </a:solidFill>
                <a:latin typeface="Arial"/>
                <a:cs typeface="Arial"/>
              </a:rPr>
              <a:t>A.,</a:t>
            </a:r>
            <a:r>
              <a:rPr sz="800" spc="75" dirty="0">
                <a:solidFill>
                  <a:srgbClr val="9E832A"/>
                </a:solidFill>
                <a:latin typeface="Arial"/>
                <a:cs typeface="Arial"/>
              </a:rPr>
              <a:t> </a:t>
            </a:r>
            <a:r>
              <a:rPr sz="800" dirty="0">
                <a:solidFill>
                  <a:srgbClr val="9E832A"/>
                </a:solidFill>
                <a:latin typeface="Arial"/>
                <a:cs typeface="Arial"/>
              </a:rPr>
              <a:t>and</a:t>
            </a:r>
            <a:r>
              <a:rPr sz="800" spc="75" dirty="0">
                <a:solidFill>
                  <a:srgbClr val="9E832A"/>
                </a:solidFill>
                <a:latin typeface="Arial"/>
                <a:cs typeface="Arial"/>
              </a:rPr>
              <a:t> </a:t>
            </a:r>
            <a:r>
              <a:rPr sz="800" dirty="0">
                <a:solidFill>
                  <a:srgbClr val="9E832A"/>
                </a:solidFill>
                <a:latin typeface="Arial"/>
                <a:cs typeface="Arial"/>
              </a:rPr>
              <a:t>Wilson,</a:t>
            </a:r>
            <a:r>
              <a:rPr sz="800" spc="70" dirty="0">
                <a:solidFill>
                  <a:srgbClr val="9E832A"/>
                </a:solidFill>
                <a:latin typeface="Arial"/>
                <a:cs typeface="Arial"/>
              </a:rPr>
              <a:t> </a:t>
            </a:r>
            <a:r>
              <a:rPr sz="800" dirty="0">
                <a:solidFill>
                  <a:srgbClr val="9E832A"/>
                </a:solidFill>
                <a:latin typeface="Arial"/>
                <a:cs typeface="Arial"/>
              </a:rPr>
              <a:t>M.</a:t>
            </a:r>
            <a:r>
              <a:rPr sz="800" spc="75" dirty="0">
                <a:solidFill>
                  <a:srgbClr val="9E832A"/>
                </a:solidFill>
                <a:latin typeface="Arial"/>
                <a:cs typeface="Arial"/>
              </a:rPr>
              <a:t> </a:t>
            </a:r>
            <a:r>
              <a:rPr sz="800" spc="-10" dirty="0">
                <a:solidFill>
                  <a:srgbClr val="9E832A"/>
                </a:solidFill>
                <a:latin typeface="Arial"/>
                <a:cs typeface="Arial"/>
              </a:rPr>
              <a:t>(1989). </a:t>
            </a:r>
            <a:r>
              <a:rPr sz="800" dirty="0">
                <a:solidFill>
                  <a:srgbClr val="5B005B"/>
                </a:solidFill>
                <a:latin typeface="Arial"/>
                <a:cs typeface="Arial"/>
              </a:rPr>
              <a:t>Constraint</a:t>
            </a:r>
            <a:r>
              <a:rPr sz="800" spc="30" dirty="0">
                <a:solidFill>
                  <a:srgbClr val="5B005B"/>
                </a:solidFill>
                <a:latin typeface="Arial"/>
                <a:cs typeface="Arial"/>
              </a:rPr>
              <a:t> </a:t>
            </a:r>
            <a:r>
              <a:rPr sz="800" spc="-20" dirty="0">
                <a:solidFill>
                  <a:srgbClr val="5B005B"/>
                </a:solidFill>
                <a:latin typeface="Arial"/>
                <a:cs typeface="Arial"/>
              </a:rPr>
              <a:t>hierarchies</a:t>
            </a:r>
            <a:r>
              <a:rPr sz="800" spc="30" dirty="0">
                <a:solidFill>
                  <a:srgbClr val="5B005B"/>
                </a:solidFill>
                <a:latin typeface="Arial"/>
                <a:cs typeface="Arial"/>
              </a:rPr>
              <a:t> </a:t>
            </a:r>
            <a:r>
              <a:rPr sz="800" dirty="0">
                <a:solidFill>
                  <a:srgbClr val="5B005B"/>
                </a:solidFill>
                <a:latin typeface="Arial"/>
                <a:cs typeface="Arial"/>
              </a:rPr>
              <a:t>and</a:t>
            </a:r>
            <a:r>
              <a:rPr sz="800" spc="30" dirty="0">
                <a:solidFill>
                  <a:srgbClr val="5B005B"/>
                </a:solidFill>
                <a:latin typeface="Arial"/>
                <a:cs typeface="Arial"/>
              </a:rPr>
              <a:t> </a:t>
            </a:r>
            <a:r>
              <a:rPr sz="800" dirty="0">
                <a:solidFill>
                  <a:srgbClr val="5B005B"/>
                </a:solidFill>
                <a:latin typeface="Arial"/>
                <a:cs typeface="Arial"/>
              </a:rPr>
              <a:t>logic</a:t>
            </a:r>
            <a:r>
              <a:rPr sz="800" spc="30" dirty="0">
                <a:solidFill>
                  <a:srgbClr val="5B005B"/>
                </a:solidFill>
                <a:latin typeface="Arial"/>
                <a:cs typeface="Arial"/>
              </a:rPr>
              <a:t> </a:t>
            </a:r>
            <a:r>
              <a:rPr sz="800" spc="-10" dirty="0">
                <a:solidFill>
                  <a:srgbClr val="5B005B"/>
                </a:solidFill>
                <a:latin typeface="Arial"/>
                <a:cs typeface="Arial"/>
              </a:rPr>
              <a:t>programming.</a:t>
            </a:r>
            <a:endParaRPr sz="800">
              <a:latin typeface="Arial"/>
              <a:cs typeface="Arial"/>
            </a:endParaRPr>
          </a:p>
          <a:p>
            <a:pPr marL="12700">
              <a:lnSpc>
                <a:spcPts val="905"/>
              </a:lnSpc>
            </a:pPr>
            <a:r>
              <a:rPr sz="800" dirty="0">
                <a:solidFill>
                  <a:srgbClr val="320032"/>
                </a:solidFill>
                <a:latin typeface="Arial"/>
                <a:cs typeface="Arial"/>
              </a:rPr>
              <a:t>In</a:t>
            </a:r>
            <a:r>
              <a:rPr sz="800" spc="55" dirty="0">
                <a:solidFill>
                  <a:srgbClr val="320032"/>
                </a:solidFill>
                <a:latin typeface="Arial"/>
                <a:cs typeface="Arial"/>
              </a:rPr>
              <a:t> </a:t>
            </a:r>
            <a:r>
              <a:rPr sz="800" dirty="0">
                <a:solidFill>
                  <a:srgbClr val="320032"/>
                </a:solidFill>
                <a:latin typeface="Arial"/>
                <a:cs typeface="Arial"/>
              </a:rPr>
              <a:t>Levi,</a:t>
            </a:r>
            <a:r>
              <a:rPr sz="800" spc="60" dirty="0">
                <a:solidFill>
                  <a:srgbClr val="320032"/>
                </a:solidFill>
                <a:latin typeface="Arial"/>
                <a:cs typeface="Arial"/>
              </a:rPr>
              <a:t> </a:t>
            </a:r>
            <a:r>
              <a:rPr sz="800" dirty="0">
                <a:solidFill>
                  <a:srgbClr val="320032"/>
                </a:solidFill>
                <a:latin typeface="Arial"/>
                <a:cs typeface="Arial"/>
              </a:rPr>
              <a:t>G.</a:t>
            </a:r>
            <a:r>
              <a:rPr sz="800" spc="60" dirty="0">
                <a:solidFill>
                  <a:srgbClr val="320032"/>
                </a:solidFill>
                <a:latin typeface="Arial"/>
                <a:cs typeface="Arial"/>
              </a:rPr>
              <a:t> </a:t>
            </a:r>
            <a:r>
              <a:rPr sz="800" dirty="0">
                <a:solidFill>
                  <a:srgbClr val="320032"/>
                </a:solidFill>
                <a:latin typeface="Arial"/>
                <a:cs typeface="Arial"/>
              </a:rPr>
              <a:t>and</a:t>
            </a:r>
            <a:r>
              <a:rPr sz="800" spc="60" dirty="0">
                <a:solidFill>
                  <a:srgbClr val="320032"/>
                </a:solidFill>
                <a:latin typeface="Arial"/>
                <a:cs typeface="Arial"/>
              </a:rPr>
              <a:t> </a:t>
            </a:r>
            <a:r>
              <a:rPr sz="800" dirty="0">
                <a:solidFill>
                  <a:srgbClr val="320032"/>
                </a:solidFill>
                <a:latin typeface="Arial"/>
                <a:cs typeface="Arial"/>
              </a:rPr>
              <a:t>Martelli,</a:t>
            </a:r>
            <a:r>
              <a:rPr sz="800" spc="60" dirty="0">
                <a:solidFill>
                  <a:srgbClr val="320032"/>
                </a:solidFill>
                <a:latin typeface="Arial"/>
                <a:cs typeface="Arial"/>
              </a:rPr>
              <a:t> </a:t>
            </a:r>
            <a:r>
              <a:rPr sz="800" dirty="0">
                <a:solidFill>
                  <a:srgbClr val="320032"/>
                </a:solidFill>
                <a:latin typeface="Arial"/>
                <a:cs typeface="Arial"/>
              </a:rPr>
              <a:t>M.,</a:t>
            </a:r>
            <a:r>
              <a:rPr sz="800" spc="55" dirty="0">
                <a:solidFill>
                  <a:srgbClr val="320032"/>
                </a:solidFill>
                <a:latin typeface="Arial"/>
                <a:cs typeface="Arial"/>
              </a:rPr>
              <a:t> </a:t>
            </a:r>
            <a:r>
              <a:rPr sz="800" dirty="0">
                <a:solidFill>
                  <a:srgbClr val="320032"/>
                </a:solidFill>
                <a:latin typeface="Arial"/>
                <a:cs typeface="Arial"/>
              </a:rPr>
              <a:t>editors,</a:t>
            </a:r>
            <a:r>
              <a:rPr sz="800" i="1" dirty="0">
                <a:solidFill>
                  <a:srgbClr val="320032"/>
                </a:solidFill>
                <a:latin typeface="Arial"/>
                <a:cs typeface="Arial"/>
              </a:rPr>
              <a:t>6th</a:t>
            </a:r>
            <a:r>
              <a:rPr sz="800" i="1" spc="60" dirty="0">
                <a:solidFill>
                  <a:srgbClr val="320032"/>
                </a:solidFill>
                <a:latin typeface="Arial"/>
                <a:cs typeface="Arial"/>
              </a:rPr>
              <a:t> </a:t>
            </a:r>
            <a:r>
              <a:rPr sz="800" i="1" dirty="0">
                <a:solidFill>
                  <a:srgbClr val="320032"/>
                </a:solidFill>
                <a:latin typeface="Arial"/>
                <a:cs typeface="Arial"/>
              </a:rPr>
              <a:t>International</a:t>
            </a:r>
            <a:r>
              <a:rPr sz="800" i="1" spc="60" dirty="0">
                <a:solidFill>
                  <a:srgbClr val="320032"/>
                </a:solidFill>
                <a:latin typeface="Arial"/>
                <a:cs typeface="Arial"/>
              </a:rPr>
              <a:t> </a:t>
            </a:r>
            <a:r>
              <a:rPr sz="800" i="1" spc="-25" dirty="0">
                <a:solidFill>
                  <a:srgbClr val="320032"/>
                </a:solidFill>
                <a:latin typeface="Arial"/>
                <a:cs typeface="Arial"/>
              </a:rPr>
              <a:t>Conference</a:t>
            </a:r>
            <a:r>
              <a:rPr sz="800" i="1" spc="55" dirty="0">
                <a:solidFill>
                  <a:srgbClr val="320032"/>
                </a:solidFill>
                <a:latin typeface="Arial"/>
                <a:cs typeface="Arial"/>
              </a:rPr>
              <a:t> </a:t>
            </a:r>
            <a:r>
              <a:rPr sz="800" i="1" dirty="0">
                <a:solidFill>
                  <a:srgbClr val="320032"/>
                </a:solidFill>
                <a:latin typeface="Arial"/>
                <a:cs typeface="Arial"/>
              </a:rPr>
              <a:t>on</a:t>
            </a:r>
            <a:r>
              <a:rPr sz="800" i="1" spc="60" dirty="0">
                <a:solidFill>
                  <a:srgbClr val="320032"/>
                </a:solidFill>
                <a:latin typeface="Arial"/>
                <a:cs typeface="Arial"/>
              </a:rPr>
              <a:t> </a:t>
            </a:r>
            <a:r>
              <a:rPr sz="800" i="1" dirty="0">
                <a:solidFill>
                  <a:srgbClr val="320032"/>
                </a:solidFill>
                <a:latin typeface="Arial"/>
                <a:cs typeface="Arial"/>
              </a:rPr>
              <a:t>Logic</a:t>
            </a:r>
            <a:r>
              <a:rPr sz="800" i="1" spc="60" dirty="0">
                <a:solidFill>
                  <a:srgbClr val="320032"/>
                </a:solidFill>
                <a:latin typeface="Arial"/>
                <a:cs typeface="Arial"/>
              </a:rPr>
              <a:t> </a:t>
            </a:r>
            <a:r>
              <a:rPr sz="800" i="1" spc="-10" dirty="0">
                <a:solidFill>
                  <a:srgbClr val="320032"/>
                </a:solidFill>
                <a:latin typeface="Arial"/>
                <a:cs typeface="Arial"/>
              </a:rPr>
              <a:t>Programming</a:t>
            </a:r>
            <a:r>
              <a:rPr sz="800" spc="-10" dirty="0">
                <a:solidFill>
                  <a:srgbClr val="320032"/>
                </a:solidFill>
                <a:latin typeface="Arial"/>
                <a:cs typeface="Arial"/>
              </a:rPr>
              <a:t>,</a:t>
            </a:r>
            <a:endParaRPr sz="800">
              <a:latin typeface="Arial"/>
              <a:cs typeface="Arial"/>
            </a:endParaRPr>
          </a:p>
          <a:p>
            <a:pPr marL="12700">
              <a:lnSpc>
                <a:spcPts val="955"/>
              </a:lnSpc>
            </a:pPr>
            <a:r>
              <a:rPr sz="800" dirty="0">
                <a:solidFill>
                  <a:srgbClr val="320032"/>
                </a:solidFill>
                <a:latin typeface="Arial"/>
                <a:cs typeface="Arial"/>
              </a:rPr>
              <a:t>volume</a:t>
            </a:r>
            <a:r>
              <a:rPr sz="800" spc="5" dirty="0">
                <a:solidFill>
                  <a:srgbClr val="320032"/>
                </a:solidFill>
                <a:latin typeface="Arial"/>
                <a:cs typeface="Arial"/>
              </a:rPr>
              <a:t> </a:t>
            </a:r>
            <a:r>
              <a:rPr sz="800" dirty="0">
                <a:solidFill>
                  <a:srgbClr val="320032"/>
                </a:solidFill>
                <a:latin typeface="Arial"/>
                <a:cs typeface="Arial"/>
              </a:rPr>
              <a:t>89,</a:t>
            </a:r>
            <a:r>
              <a:rPr sz="800" spc="10" dirty="0">
                <a:solidFill>
                  <a:srgbClr val="320032"/>
                </a:solidFill>
                <a:latin typeface="Arial"/>
                <a:cs typeface="Arial"/>
              </a:rPr>
              <a:t> </a:t>
            </a:r>
            <a:r>
              <a:rPr sz="800" spc="-30" dirty="0">
                <a:solidFill>
                  <a:srgbClr val="320032"/>
                </a:solidFill>
                <a:latin typeface="Arial"/>
                <a:cs typeface="Arial"/>
              </a:rPr>
              <a:t>pages</a:t>
            </a:r>
            <a:r>
              <a:rPr sz="800" spc="10" dirty="0">
                <a:solidFill>
                  <a:srgbClr val="320032"/>
                </a:solidFill>
                <a:latin typeface="Arial"/>
                <a:cs typeface="Arial"/>
              </a:rPr>
              <a:t> </a:t>
            </a:r>
            <a:r>
              <a:rPr sz="800" spc="-10" dirty="0">
                <a:solidFill>
                  <a:srgbClr val="320032"/>
                </a:solidFill>
                <a:latin typeface="Arial"/>
                <a:cs typeface="Arial"/>
              </a:rPr>
              <a:t>149–164,</a:t>
            </a:r>
            <a:r>
              <a:rPr sz="800" spc="15" dirty="0">
                <a:solidFill>
                  <a:srgbClr val="320032"/>
                </a:solidFill>
                <a:latin typeface="Arial"/>
                <a:cs typeface="Arial"/>
              </a:rPr>
              <a:t> </a:t>
            </a:r>
            <a:r>
              <a:rPr sz="800" dirty="0">
                <a:solidFill>
                  <a:srgbClr val="320032"/>
                </a:solidFill>
                <a:latin typeface="Arial"/>
                <a:cs typeface="Arial"/>
              </a:rPr>
              <a:t>Lisbon,</a:t>
            </a:r>
            <a:r>
              <a:rPr sz="800" spc="10" dirty="0">
                <a:solidFill>
                  <a:srgbClr val="320032"/>
                </a:solidFill>
                <a:latin typeface="Arial"/>
                <a:cs typeface="Arial"/>
              </a:rPr>
              <a:t> </a:t>
            </a:r>
            <a:r>
              <a:rPr sz="800" dirty="0">
                <a:solidFill>
                  <a:srgbClr val="320032"/>
                </a:solidFill>
                <a:latin typeface="Arial"/>
                <a:cs typeface="Arial"/>
              </a:rPr>
              <a:t>Portugal.</a:t>
            </a:r>
            <a:r>
              <a:rPr sz="800" spc="10" dirty="0">
                <a:solidFill>
                  <a:srgbClr val="320032"/>
                </a:solidFill>
                <a:latin typeface="Arial"/>
                <a:cs typeface="Arial"/>
              </a:rPr>
              <a:t> </a:t>
            </a:r>
            <a:r>
              <a:rPr sz="800" spc="55" dirty="0">
                <a:solidFill>
                  <a:srgbClr val="320032"/>
                </a:solidFill>
                <a:latin typeface="Arial"/>
                <a:cs typeface="Arial"/>
              </a:rPr>
              <a:t>MIT</a:t>
            </a:r>
            <a:r>
              <a:rPr sz="800" spc="10" dirty="0">
                <a:solidFill>
                  <a:srgbClr val="320032"/>
                </a:solidFill>
                <a:latin typeface="Arial"/>
                <a:cs typeface="Arial"/>
              </a:rPr>
              <a:t> </a:t>
            </a:r>
            <a:r>
              <a:rPr sz="800" spc="-10" dirty="0">
                <a:solidFill>
                  <a:srgbClr val="320032"/>
                </a:solidFill>
                <a:latin typeface="Arial"/>
                <a:cs typeface="Arial"/>
              </a:rPr>
              <a:t>Press.</a:t>
            </a:r>
            <a:endParaRPr sz="800">
              <a:latin typeface="Arial"/>
              <a:cs typeface="Arial"/>
            </a:endParaRPr>
          </a:p>
          <a:p>
            <a:pPr marL="12700">
              <a:lnSpc>
                <a:spcPts val="955"/>
              </a:lnSpc>
              <a:spcBef>
                <a:spcPts val="565"/>
              </a:spcBef>
            </a:pPr>
            <a:r>
              <a:rPr sz="800" spc="-10" dirty="0">
                <a:solidFill>
                  <a:srgbClr val="9E832A"/>
                </a:solidFill>
                <a:latin typeface="Arial"/>
                <a:cs typeface="Arial"/>
              </a:rPr>
              <a:t>Calegari,</a:t>
            </a:r>
            <a:r>
              <a:rPr sz="800" spc="60" dirty="0">
                <a:solidFill>
                  <a:srgbClr val="9E832A"/>
                </a:solidFill>
                <a:latin typeface="Arial"/>
                <a:cs typeface="Arial"/>
              </a:rPr>
              <a:t> </a:t>
            </a:r>
            <a:r>
              <a:rPr sz="800" dirty="0">
                <a:solidFill>
                  <a:srgbClr val="9E832A"/>
                </a:solidFill>
                <a:latin typeface="Arial"/>
                <a:cs typeface="Arial"/>
              </a:rPr>
              <a:t>R.,</a:t>
            </a:r>
            <a:r>
              <a:rPr sz="800" spc="65" dirty="0">
                <a:solidFill>
                  <a:srgbClr val="9E832A"/>
                </a:solidFill>
                <a:latin typeface="Arial"/>
                <a:cs typeface="Arial"/>
              </a:rPr>
              <a:t> </a:t>
            </a:r>
            <a:r>
              <a:rPr sz="800" dirty="0">
                <a:solidFill>
                  <a:srgbClr val="9E832A"/>
                </a:solidFill>
                <a:latin typeface="Arial"/>
                <a:cs typeface="Arial"/>
              </a:rPr>
              <a:t>Ciatto,</a:t>
            </a:r>
            <a:r>
              <a:rPr sz="800" spc="65" dirty="0">
                <a:solidFill>
                  <a:srgbClr val="9E832A"/>
                </a:solidFill>
                <a:latin typeface="Arial"/>
                <a:cs typeface="Arial"/>
              </a:rPr>
              <a:t> </a:t>
            </a:r>
            <a:r>
              <a:rPr sz="800" dirty="0">
                <a:solidFill>
                  <a:srgbClr val="9E832A"/>
                </a:solidFill>
                <a:latin typeface="Arial"/>
                <a:cs typeface="Arial"/>
              </a:rPr>
              <a:t>G.,</a:t>
            </a:r>
            <a:r>
              <a:rPr sz="800" spc="60" dirty="0">
                <a:solidFill>
                  <a:srgbClr val="9E832A"/>
                </a:solidFill>
                <a:latin typeface="Arial"/>
                <a:cs typeface="Arial"/>
              </a:rPr>
              <a:t> </a:t>
            </a:r>
            <a:r>
              <a:rPr sz="800" dirty="0">
                <a:solidFill>
                  <a:srgbClr val="9E832A"/>
                </a:solidFill>
                <a:latin typeface="Arial"/>
                <a:cs typeface="Arial"/>
              </a:rPr>
              <a:t>Denti,</a:t>
            </a:r>
            <a:r>
              <a:rPr sz="800" spc="65" dirty="0">
                <a:solidFill>
                  <a:srgbClr val="9E832A"/>
                </a:solidFill>
                <a:latin typeface="Arial"/>
                <a:cs typeface="Arial"/>
              </a:rPr>
              <a:t> </a:t>
            </a:r>
            <a:r>
              <a:rPr sz="800" dirty="0">
                <a:solidFill>
                  <a:srgbClr val="9E832A"/>
                </a:solidFill>
                <a:latin typeface="Arial"/>
                <a:cs typeface="Arial"/>
              </a:rPr>
              <a:t>E.,</a:t>
            </a:r>
            <a:r>
              <a:rPr sz="800" spc="65" dirty="0">
                <a:solidFill>
                  <a:srgbClr val="9E832A"/>
                </a:solidFill>
                <a:latin typeface="Arial"/>
                <a:cs typeface="Arial"/>
              </a:rPr>
              <a:t> </a:t>
            </a:r>
            <a:r>
              <a:rPr sz="800" dirty="0">
                <a:solidFill>
                  <a:srgbClr val="9E832A"/>
                </a:solidFill>
                <a:latin typeface="Arial"/>
                <a:cs typeface="Arial"/>
              </a:rPr>
              <a:t>and</a:t>
            </a:r>
            <a:r>
              <a:rPr sz="800" spc="60" dirty="0">
                <a:solidFill>
                  <a:srgbClr val="9E832A"/>
                </a:solidFill>
                <a:latin typeface="Arial"/>
                <a:cs typeface="Arial"/>
              </a:rPr>
              <a:t> </a:t>
            </a:r>
            <a:r>
              <a:rPr sz="800" dirty="0">
                <a:solidFill>
                  <a:srgbClr val="9E832A"/>
                </a:solidFill>
                <a:latin typeface="Arial"/>
                <a:cs typeface="Arial"/>
              </a:rPr>
              <a:t>Omicini,</a:t>
            </a:r>
            <a:r>
              <a:rPr sz="800" spc="65" dirty="0">
                <a:solidFill>
                  <a:srgbClr val="9E832A"/>
                </a:solidFill>
                <a:latin typeface="Arial"/>
                <a:cs typeface="Arial"/>
              </a:rPr>
              <a:t> </a:t>
            </a:r>
            <a:r>
              <a:rPr sz="800" dirty="0">
                <a:solidFill>
                  <a:srgbClr val="9E832A"/>
                </a:solidFill>
                <a:latin typeface="Arial"/>
                <a:cs typeface="Arial"/>
              </a:rPr>
              <a:t>A.</a:t>
            </a:r>
            <a:r>
              <a:rPr sz="800" spc="65" dirty="0">
                <a:solidFill>
                  <a:srgbClr val="9E832A"/>
                </a:solidFill>
                <a:latin typeface="Arial"/>
                <a:cs typeface="Arial"/>
              </a:rPr>
              <a:t> </a:t>
            </a:r>
            <a:r>
              <a:rPr sz="800" spc="-10" dirty="0">
                <a:solidFill>
                  <a:srgbClr val="9E832A"/>
                </a:solidFill>
                <a:latin typeface="Arial"/>
                <a:cs typeface="Arial"/>
              </a:rPr>
              <a:t>(2020).</a:t>
            </a:r>
            <a:endParaRPr sz="800">
              <a:latin typeface="Arial"/>
              <a:cs typeface="Arial"/>
            </a:endParaRPr>
          </a:p>
          <a:p>
            <a:pPr marL="12700">
              <a:lnSpc>
                <a:spcPts val="944"/>
              </a:lnSpc>
            </a:pPr>
            <a:r>
              <a:rPr sz="800" spc="-10" dirty="0">
                <a:solidFill>
                  <a:srgbClr val="5B005B"/>
                </a:solidFill>
                <a:latin typeface="Arial"/>
                <a:cs typeface="Arial"/>
              </a:rPr>
              <a:t>Logic-</a:t>
            </a:r>
            <a:r>
              <a:rPr sz="800" spc="-20" dirty="0">
                <a:solidFill>
                  <a:srgbClr val="5B005B"/>
                </a:solidFill>
                <a:latin typeface="Arial"/>
                <a:cs typeface="Arial"/>
              </a:rPr>
              <a:t>based</a:t>
            </a:r>
            <a:r>
              <a:rPr sz="800" spc="40" dirty="0">
                <a:solidFill>
                  <a:srgbClr val="5B005B"/>
                </a:solidFill>
                <a:latin typeface="Arial"/>
                <a:cs typeface="Arial"/>
              </a:rPr>
              <a:t> </a:t>
            </a:r>
            <a:r>
              <a:rPr sz="800" spc="-10" dirty="0">
                <a:solidFill>
                  <a:srgbClr val="5B005B"/>
                </a:solidFill>
                <a:latin typeface="Arial"/>
                <a:cs typeface="Arial"/>
              </a:rPr>
              <a:t>technologies</a:t>
            </a:r>
            <a:r>
              <a:rPr sz="800" spc="45" dirty="0">
                <a:solidFill>
                  <a:srgbClr val="5B005B"/>
                </a:solidFill>
                <a:latin typeface="Arial"/>
                <a:cs typeface="Arial"/>
              </a:rPr>
              <a:t> </a:t>
            </a:r>
            <a:r>
              <a:rPr sz="800" dirty="0">
                <a:solidFill>
                  <a:srgbClr val="5B005B"/>
                </a:solidFill>
                <a:latin typeface="Arial"/>
                <a:cs typeface="Arial"/>
              </a:rPr>
              <a:t>for</a:t>
            </a:r>
            <a:r>
              <a:rPr sz="800" spc="45" dirty="0">
                <a:solidFill>
                  <a:srgbClr val="5B005B"/>
                </a:solidFill>
                <a:latin typeface="Arial"/>
                <a:cs typeface="Arial"/>
              </a:rPr>
              <a:t> </a:t>
            </a:r>
            <a:r>
              <a:rPr sz="800" dirty="0">
                <a:solidFill>
                  <a:srgbClr val="5B005B"/>
                </a:solidFill>
                <a:latin typeface="Arial"/>
                <a:cs typeface="Arial"/>
              </a:rPr>
              <a:t>intelligent</a:t>
            </a:r>
            <a:r>
              <a:rPr sz="800" spc="45" dirty="0">
                <a:solidFill>
                  <a:srgbClr val="5B005B"/>
                </a:solidFill>
                <a:latin typeface="Arial"/>
                <a:cs typeface="Arial"/>
              </a:rPr>
              <a:t> </a:t>
            </a:r>
            <a:r>
              <a:rPr sz="800" spc="-20" dirty="0">
                <a:solidFill>
                  <a:srgbClr val="5B005B"/>
                </a:solidFill>
                <a:latin typeface="Arial"/>
                <a:cs typeface="Arial"/>
              </a:rPr>
              <a:t>systems:</a:t>
            </a:r>
            <a:r>
              <a:rPr sz="800" spc="130" dirty="0">
                <a:solidFill>
                  <a:srgbClr val="5B005B"/>
                </a:solidFill>
                <a:latin typeface="Arial"/>
                <a:cs typeface="Arial"/>
              </a:rPr>
              <a:t> </a:t>
            </a:r>
            <a:r>
              <a:rPr sz="800" dirty="0">
                <a:solidFill>
                  <a:srgbClr val="5B005B"/>
                </a:solidFill>
                <a:latin typeface="Arial"/>
                <a:cs typeface="Arial"/>
              </a:rPr>
              <a:t>State</a:t>
            </a:r>
            <a:r>
              <a:rPr sz="800" spc="45" dirty="0">
                <a:solidFill>
                  <a:srgbClr val="5B005B"/>
                </a:solidFill>
                <a:latin typeface="Arial"/>
                <a:cs typeface="Arial"/>
              </a:rPr>
              <a:t> </a:t>
            </a:r>
            <a:r>
              <a:rPr sz="800" dirty="0">
                <a:solidFill>
                  <a:srgbClr val="5B005B"/>
                </a:solidFill>
                <a:latin typeface="Arial"/>
                <a:cs typeface="Arial"/>
              </a:rPr>
              <a:t>of</a:t>
            </a:r>
            <a:r>
              <a:rPr sz="800" spc="45" dirty="0">
                <a:solidFill>
                  <a:srgbClr val="5B005B"/>
                </a:solidFill>
                <a:latin typeface="Arial"/>
                <a:cs typeface="Arial"/>
              </a:rPr>
              <a:t> </a:t>
            </a:r>
            <a:r>
              <a:rPr sz="800" dirty="0">
                <a:solidFill>
                  <a:srgbClr val="5B005B"/>
                </a:solidFill>
                <a:latin typeface="Arial"/>
                <a:cs typeface="Arial"/>
              </a:rPr>
              <a:t>the</a:t>
            </a:r>
            <a:r>
              <a:rPr sz="800" spc="45" dirty="0">
                <a:solidFill>
                  <a:srgbClr val="5B005B"/>
                </a:solidFill>
                <a:latin typeface="Arial"/>
                <a:cs typeface="Arial"/>
              </a:rPr>
              <a:t> </a:t>
            </a:r>
            <a:r>
              <a:rPr sz="800" dirty="0">
                <a:solidFill>
                  <a:srgbClr val="5B005B"/>
                </a:solidFill>
                <a:latin typeface="Arial"/>
                <a:cs typeface="Arial"/>
              </a:rPr>
              <a:t>art</a:t>
            </a:r>
            <a:r>
              <a:rPr sz="800" spc="45" dirty="0">
                <a:solidFill>
                  <a:srgbClr val="5B005B"/>
                </a:solidFill>
                <a:latin typeface="Arial"/>
                <a:cs typeface="Arial"/>
              </a:rPr>
              <a:t> </a:t>
            </a:r>
            <a:r>
              <a:rPr sz="800" dirty="0">
                <a:solidFill>
                  <a:srgbClr val="5B005B"/>
                </a:solidFill>
                <a:latin typeface="Arial"/>
                <a:cs typeface="Arial"/>
              </a:rPr>
              <a:t>and</a:t>
            </a:r>
            <a:r>
              <a:rPr sz="800" spc="45" dirty="0">
                <a:solidFill>
                  <a:srgbClr val="5B005B"/>
                </a:solidFill>
                <a:latin typeface="Arial"/>
                <a:cs typeface="Arial"/>
              </a:rPr>
              <a:t> </a:t>
            </a:r>
            <a:r>
              <a:rPr sz="800" spc="-10" dirty="0">
                <a:solidFill>
                  <a:srgbClr val="5B005B"/>
                </a:solidFill>
                <a:latin typeface="Arial"/>
                <a:cs typeface="Arial"/>
              </a:rPr>
              <a:t>perspectives.</a:t>
            </a:r>
            <a:endParaRPr sz="800">
              <a:latin typeface="Arial"/>
              <a:cs typeface="Arial"/>
            </a:endParaRPr>
          </a:p>
          <a:p>
            <a:pPr marL="12700">
              <a:lnSpc>
                <a:spcPts val="955"/>
              </a:lnSpc>
            </a:pPr>
            <a:r>
              <a:rPr sz="800" i="1" dirty="0">
                <a:solidFill>
                  <a:srgbClr val="320032"/>
                </a:solidFill>
                <a:latin typeface="Arial"/>
                <a:cs typeface="Arial"/>
              </a:rPr>
              <a:t>Information</a:t>
            </a:r>
            <a:r>
              <a:rPr sz="800" dirty="0">
                <a:solidFill>
                  <a:srgbClr val="320032"/>
                </a:solidFill>
                <a:latin typeface="Arial"/>
                <a:cs typeface="Arial"/>
              </a:rPr>
              <a:t>,</a:t>
            </a:r>
            <a:r>
              <a:rPr sz="800" spc="105" dirty="0">
                <a:solidFill>
                  <a:srgbClr val="320032"/>
                </a:solidFill>
                <a:latin typeface="Arial"/>
                <a:cs typeface="Arial"/>
              </a:rPr>
              <a:t> </a:t>
            </a:r>
            <a:r>
              <a:rPr sz="800" spc="-10" dirty="0">
                <a:solidFill>
                  <a:srgbClr val="320032"/>
                </a:solidFill>
                <a:latin typeface="Arial"/>
                <a:cs typeface="Arial"/>
              </a:rPr>
              <a:t>11(3):1–29.</a:t>
            </a:r>
            <a:endParaRPr sz="800">
              <a:latin typeface="Arial"/>
              <a:cs typeface="Arial"/>
            </a:endParaRPr>
          </a:p>
        </p:txBody>
      </p:sp>
      <p:grpSp>
        <p:nvGrpSpPr>
          <p:cNvPr id="17" name="object 17"/>
          <p:cNvGrpSpPr/>
          <p:nvPr/>
        </p:nvGrpSpPr>
        <p:grpSpPr>
          <a:xfrm>
            <a:off x="173964" y="1224047"/>
            <a:ext cx="106680" cy="144780"/>
            <a:chOff x="173964" y="1224047"/>
            <a:chExt cx="106680" cy="144780"/>
          </a:xfrm>
        </p:grpSpPr>
        <p:pic>
          <p:nvPicPr>
            <p:cNvPr id="18" name="object 18"/>
            <p:cNvPicPr/>
            <p:nvPr/>
          </p:nvPicPr>
          <p:blipFill>
            <a:blip r:embed="rId4" cstate="print"/>
            <a:stretch>
              <a:fillRect/>
            </a:stretch>
          </p:blipFill>
          <p:spPr>
            <a:xfrm>
              <a:off x="176504" y="1226591"/>
              <a:ext cx="101206" cy="139153"/>
            </a:xfrm>
            <a:prstGeom prst="rect">
              <a:avLst/>
            </a:prstGeom>
          </p:spPr>
        </p:pic>
        <p:sp>
          <p:nvSpPr>
            <p:cNvPr id="19" name="object 19"/>
            <p:cNvSpPr/>
            <p:nvPr/>
          </p:nvSpPr>
          <p:spPr>
            <a:xfrm>
              <a:off x="176504" y="1226587"/>
              <a:ext cx="101600" cy="139700"/>
            </a:xfrm>
            <a:custGeom>
              <a:avLst/>
              <a:gdLst/>
              <a:ahLst/>
              <a:cxnLst/>
              <a:rect l="l" t="t" r="r" b="b"/>
              <a:pathLst>
                <a:path w="101600" h="139700">
                  <a:moveTo>
                    <a:pt x="0" y="139164"/>
                  </a:moveTo>
                  <a:lnTo>
                    <a:pt x="101206" y="139164"/>
                  </a:lnTo>
                  <a:lnTo>
                    <a:pt x="101206" y="25310"/>
                  </a:lnTo>
                  <a:lnTo>
                    <a:pt x="75907" y="0"/>
                  </a:lnTo>
                  <a:lnTo>
                    <a:pt x="0" y="0"/>
                  </a:lnTo>
                  <a:lnTo>
                    <a:pt x="0" y="139164"/>
                  </a:lnTo>
                  <a:close/>
                </a:path>
              </a:pathLst>
            </a:custGeom>
            <a:ln w="5079">
              <a:solidFill>
                <a:srgbClr val="000000"/>
              </a:solidFill>
            </a:ln>
          </p:spPr>
          <p:txBody>
            <a:bodyPr wrap="square" lIns="0" tIns="0" rIns="0" bIns="0" rtlCol="0"/>
            <a:lstStyle/>
            <a:p>
              <a:endParaRPr/>
            </a:p>
          </p:txBody>
        </p:sp>
        <p:sp>
          <p:nvSpPr>
            <p:cNvPr id="20" name="object 20"/>
            <p:cNvSpPr/>
            <p:nvPr/>
          </p:nvSpPr>
          <p:spPr>
            <a:xfrm>
              <a:off x="189166" y="1245547"/>
              <a:ext cx="63500" cy="0"/>
            </a:xfrm>
            <a:custGeom>
              <a:avLst/>
              <a:gdLst/>
              <a:ahLst/>
              <a:cxnLst/>
              <a:rect l="l" t="t" r="r" b="b"/>
              <a:pathLst>
                <a:path w="63500">
                  <a:moveTo>
                    <a:pt x="0" y="0"/>
                  </a:moveTo>
                  <a:lnTo>
                    <a:pt x="63246" y="0"/>
                  </a:lnTo>
                </a:path>
              </a:pathLst>
            </a:custGeom>
            <a:ln w="5079">
              <a:solidFill>
                <a:srgbClr val="7F7F7F"/>
              </a:solidFill>
            </a:ln>
          </p:spPr>
          <p:txBody>
            <a:bodyPr wrap="square" lIns="0" tIns="0" rIns="0" bIns="0" rtlCol="0"/>
            <a:lstStyle/>
            <a:p>
              <a:endParaRPr/>
            </a:p>
          </p:txBody>
        </p:sp>
        <p:sp>
          <p:nvSpPr>
            <p:cNvPr id="21" name="object 21"/>
            <p:cNvSpPr/>
            <p:nvPr/>
          </p:nvSpPr>
          <p:spPr>
            <a:xfrm>
              <a:off x="201815" y="1264546"/>
              <a:ext cx="50800" cy="12700"/>
            </a:xfrm>
            <a:custGeom>
              <a:avLst/>
              <a:gdLst/>
              <a:ahLst/>
              <a:cxnLst/>
              <a:rect l="l" t="t" r="r" b="b"/>
              <a:pathLst>
                <a:path w="50800" h="12700">
                  <a:moveTo>
                    <a:pt x="0" y="0"/>
                  </a:moveTo>
                  <a:lnTo>
                    <a:pt x="50596" y="0"/>
                  </a:lnTo>
                </a:path>
                <a:path w="50800" h="12700">
                  <a:moveTo>
                    <a:pt x="0" y="12649"/>
                  </a:moveTo>
                  <a:lnTo>
                    <a:pt x="50596" y="12649"/>
                  </a:lnTo>
                </a:path>
              </a:pathLst>
            </a:custGeom>
            <a:ln w="5079">
              <a:solidFill>
                <a:srgbClr val="989898"/>
              </a:solidFill>
            </a:ln>
          </p:spPr>
          <p:txBody>
            <a:bodyPr wrap="square" lIns="0" tIns="0" rIns="0" bIns="0" rtlCol="0"/>
            <a:lstStyle/>
            <a:p>
              <a:endParaRPr/>
            </a:p>
          </p:txBody>
        </p:sp>
        <p:sp>
          <p:nvSpPr>
            <p:cNvPr id="22" name="object 22"/>
            <p:cNvSpPr/>
            <p:nvPr/>
          </p:nvSpPr>
          <p:spPr>
            <a:xfrm>
              <a:off x="189166" y="1296194"/>
              <a:ext cx="31750" cy="50800"/>
            </a:xfrm>
            <a:custGeom>
              <a:avLst/>
              <a:gdLst/>
              <a:ahLst/>
              <a:cxnLst/>
              <a:rect l="l" t="t" r="r" b="b"/>
              <a:pathLst>
                <a:path w="31750" h="50800">
                  <a:moveTo>
                    <a:pt x="0" y="0"/>
                  </a:moveTo>
                  <a:lnTo>
                    <a:pt x="31648" y="0"/>
                  </a:lnTo>
                </a:path>
                <a:path w="31750" h="50800">
                  <a:moveTo>
                    <a:pt x="0" y="12649"/>
                  </a:moveTo>
                  <a:lnTo>
                    <a:pt x="31648" y="12649"/>
                  </a:lnTo>
                </a:path>
                <a:path w="31750" h="50800">
                  <a:moveTo>
                    <a:pt x="0" y="25298"/>
                  </a:moveTo>
                  <a:lnTo>
                    <a:pt x="31648" y="25298"/>
                  </a:lnTo>
                </a:path>
                <a:path w="31750" h="50800">
                  <a:moveTo>
                    <a:pt x="0" y="37947"/>
                  </a:moveTo>
                  <a:lnTo>
                    <a:pt x="31648" y="37947"/>
                  </a:lnTo>
                </a:path>
                <a:path w="31750" h="50800">
                  <a:moveTo>
                    <a:pt x="0" y="50596"/>
                  </a:moveTo>
                  <a:lnTo>
                    <a:pt x="31648" y="50596"/>
                  </a:lnTo>
                </a:path>
              </a:pathLst>
            </a:custGeom>
            <a:ln w="5079">
              <a:solidFill>
                <a:srgbClr val="B2B2B2"/>
              </a:solidFill>
            </a:ln>
          </p:spPr>
          <p:txBody>
            <a:bodyPr wrap="square" lIns="0" tIns="0" rIns="0" bIns="0" rtlCol="0"/>
            <a:lstStyle/>
            <a:p>
              <a:endParaRPr/>
            </a:p>
          </p:txBody>
        </p:sp>
        <p:pic>
          <p:nvPicPr>
            <p:cNvPr id="23" name="object 23"/>
            <p:cNvPicPr/>
            <p:nvPr/>
          </p:nvPicPr>
          <p:blipFill>
            <a:blip r:embed="rId5" cstate="print"/>
            <a:stretch>
              <a:fillRect/>
            </a:stretch>
          </p:blipFill>
          <p:spPr>
            <a:xfrm>
              <a:off x="233464" y="1295400"/>
              <a:ext cx="31597" cy="38100"/>
            </a:xfrm>
            <a:prstGeom prst="rect">
              <a:avLst/>
            </a:prstGeom>
          </p:spPr>
        </p:pic>
        <p:sp>
          <p:nvSpPr>
            <p:cNvPr id="24" name="object 24"/>
            <p:cNvSpPr/>
            <p:nvPr/>
          </p:nvSpPr>
          <p:spPr>
            <a:xfrm>
              <a:off x="233464" y="1346790"/>
              <a:ext cx="31750" cy="0"/>
            </a:xfrm>
            <a:custGeom>
              <a:avLst/>
              <a:gdLst/>
              <a:ahLst/>
              <a:cxnLst/>
              <a:rect l="l" t="t" r="r" b="b"/>
              <a:pathLst>
                <a:path w="31750">
                  <a:moveTo>
                    <a:pt x="0" y="0"/>
                  </a:moveTo>
                  <a:lnTo>
                    <a:pt x="31597" y="0"/>
                  </a:lnTo>
                </a:path>
              </a:pathLst>
            </a:custGeom>
            <a:ln w="5079">
              <a:solidFill>
                <a:srgbClr val="B2B2B2"/>
              </a:solidFill>
            </a:ln>
          </p:spPr>
          <p:txBody>
            <a:bodyPr wrap="square" lIns="0" tIns="0" rIns="0" bIns="0" rtlCol="0"/>
            <a:lstStyle/>
            <a:p>
              <a:endParaRPr/>
            </a:p>
          </p:txBody>
        </p:sp>
        <p:sp>
          <p:nvSpPr>
            <p:cNvPr id="25" name="object 25"/>
            <p:cNvSpPr/>
            <p:nvPr/>
          </p:nvSpPr>
          <p:spPr>
            <a:xfrm>
              <a:off x="252412" y="1226587"/>
              <a:ext cx="25400" cy="25400"/>
            </a:xfrm>
            <a:custGeom>
              <a:avLst/>
              <a:gdLst/>
              <a:ahLst/>
              <a:cxnLst/>
              <a:rect l="l" t="t" r="r" b="b"/>
              <a:pathLst>
                <a:path w="25400" h="25400">
                  <a:moveTo>
                    <a:pt x="25298" y="25310"/>
                  </a:moveTo>
                  <a:lnTo>
                    <a:pt x="0" y="25310"/>
                  </a:lnTo>
                  <a:lnTo>
                    <a:pt x="0" y="0"/>
                  </a:lnTo>
                </a:path>
              </a:pathLst>
            </a:custGeom>
            <a:ln w="5079">
              <a:solidFill>
                <a:srgbClr val="000000"/>
              </a:solidFill>
            </a:ln>
          </p:spPr>
          <p:txBody>
            <a:bodyPr wrap="square" lIns="0" tIns="0" rIns="0" bIns="0" rtlCol="0"/>
            <a:lstStyle/>
            <a:p>
              <a:endParaRPr/>
            </a:p>
          </p:txBody>
        </p:sp>
      </p:grpSp>
      <p:grpSp>
        <p:nvGrpSpPr>
          <p:cNvPr id="26" name="object 26"/>
          <p:cNvGrpSpPr/>
          <p:nvPr/>
        </p:nvGrpSpPr>
        <p:grpSpPr>
          <a:xfrm>
            <a:off x="173964" y="1778292"/>
            <a:ext cx="106680" cy="144780"/>
            <a:chOff x="173964" y="1778292"/>
            <a:chExt cx="106680" cy="144780"/>
          </a:xfrm>
        </p:grpSpPr>
        <p:pic>
          <p:nvPicPr>
            <p:cNvPr id="27" name="object 27"/>
            <p:cNvPicPr/>
            <p:nvPr/>
          </p:nvPicPr>
          <p:blipFill>
            <a:blip r:embed="rId6" cstate="print"/>
            <a:stretch>
              <a:fillRect/>
            </a:stretch>
          </p:blipFill>
          <p:spPr>
            <a:xfrm>
              <a:off x="176504" y="1780832"/>
              <a:ext cx="101206" cy="139204"/>
            </a:xfrm>
            <a:prstGeom prst="rect">
              <a:avLst/>
            </a:prstGeom>
          </p:spPr>
        </p:pic>
        <p:sp>
          <p:nvSpPr>
            <p:cNvPr id="28" name="object 28"/>
            <p:cNvSpPr/>
            <p:nvPr/>
          </p:nvSpPr>
          <p:spPr>
            <a:xfrm>
              <a:off x="176504" y="1780832"/>
              <a:ext cx="101600" cy="139700"/>
            </a:xfrm>
            <a:custGeom>
              <a:avLst/>
              <a:gdLst/>
              <a:ahLst/>
              <a:cxnLst/>
              <a:rect l="l" t="t" r="r" b="b"/>
              <a:pathLst>
                <a:path w="101600" h="139700">
                  <a:moveTo>
                    <a:pt x="0" y="139202"/>
                  </a:moveTo>
                  <a:lnTo>
                    <a:pt x="101206" y="139202"/>
                  </a:lnTo>
                  <a:lnTo>
                    <a:pt x="101206" y="25298"/>
                  </a:lnTo>
                  <a:lnTo>
                    <a:pt x="75907" y="0"/>
                  </a:lnTo>
                  <a:lnTo>
                    <a:pt x="0" y="0"/>
                  </a:lnTo>
                  <a:lnTo>
                    <a:pt x="0" y="139202"/>
                  </a:lnTo>
                  <a:close/>
                </a:path>
              </a:pathLst>
            </a:custGeom>
            <a:ln w="5079">
              <a:solidFill>
                <a:srgbClr val="000000"/>
              </a:solidFill>
            </a:ln>
          </p:spPr>
          <p:txBody>
            <a:bodyPr wrap="square" lIns="0" tIns="0" rIns="0" bIns="0" rtlCol="0"/>
            <a:lstStyle/>
            <a:p>
              <a:endParaRPr/>
            </a:p>
          </p:txBody>
        </p:sp>
        <p:sp>
          <p:nvSpPr>
            <p:cNvPr id="29" name="object 29"/>
            <p:cNvSpPr/>
            <p:nvPr/>
          </p:nvSpPr>
          <p:spPr>
            <a:xfrm>
              <a:off x="189166" y="1799831"/>
              <a:ext cx="63500" cy="0"/>
            </a:xfrm>
            <a:custGeom>
              <a:avLst/>
              <a:gdLst/>
              <a:ahLst/>
              <a:cxnLst/>
              <a:rect l="l" t="t" r="r" b="b"/>
              <a:pathLst>
                <a:path w="63500">
                  <a:moveTo>
                    <a:pt x="0" y="0"/>
                  </a:moveTo>
                  <a:lnTo>
                    <a:pt x="63246" y="0"/>
                  </a:lnTo>
                </a:path>
              </a:pathLst>
            </a:custGeom>
            <a:ln w="5079">
              <a:solidFill>
                <a:srgbClr val="7F7F7F"/>
              </a:solidFill>
            </a:ln>
          </p:spPr>
          <p:txBody>
            <a:bodyPr wrap="square" lIns="0" tIns="0" rIns="0" bIns="0" rtlCol="0"/>
            <a:lstStyle/>
            <a:p>
              <a:endParaRPr/>
            </a:p>
          </p:txBody>
        </p:sp>
        <p:sp>
          <p:nvSpPr>
            <p:cNvPr id="30" name="object 30"/>
            <p:cNvSpPr/>
            <p:nvPr/>
          </p:nvSpPr>
          <p:spPr>
            <a:xfrm>
              <a:off x="201815" y="1818779"/>
              <a:ext cx="50800" cy="12700"/>
            </a:xfrm>
            <a:custGeom>
              <a:avLst/>
              <a:gdLst/>
              <a:ahLst/>
              <a:cxnLst/>
              <a:rect l="l" t="t" r="r" b="b"/>
              <a:pathLst>
                <a:path w="50800" h="12700">
                  <a:moveTo>
                    <a:pt x="0" y="0"/>
                  </a:moveTo>
                  <a:lnTo>
                    <a:pt x="50596" y="0"/>
                  </a:lnTo>
                </a:path>
                <a:path w="50800" h="12700">
                  <a:moveTo>
                    <a:pt x="0" y="12649"/>
                  </a:moveTo>
                  <a:lnTo>
                    <a:pt x="50596" y="12649"/>
                  </a:lnTo>
                </a:path>
              </a:pathLst>
            </a:custGeom>
            <a:ln w="5079">
              <a:solidFill>
                <a:srgbClr val="989898"/>
              </a:solidFill>
            </a:ln>
          </p:spPr>
          <p:txBody>
            <a:bodyPr wrap="square" lIns="0" tIns="0" rIns="0" bIns="0" rtlCol="0"/>
            <a:lstStyle/>
            <a:p>
              <a:endParaRPr/>
            </a:p>
          </p:txBody>
        </p:sp>
        <p:sp>
          <p:nvSpPr>
            <p:cNvPr id="31" name="object 31"/>
            <p:cNvSpPr/>
            <p:nvPr/>
          </p:nvSpPr>
          <p:spPr>
            <a:xfrm>
              <a:off x="189166" y="1850427"/>
              <a:ext cx="31750" cy="50800"/>
            </a:xfrm>
            <a:custGeom>
              <a:avLst/>
              <a:gdLst/>
              <a:ahLst/>
              <a:cxnLst/>
              <a:rect l="l" t="t" r="r" b="b"/>
              <a:pathLst>
                <a:path w="31750" h="50800">
                  <a:moveTo>
                    <a:pt x="0" y="0"/>
                  </a:moveTo>
                  <a:lnTo>
                    <a:pt x="31648" y="0"/>
                  </a:lnTo>
                </a:path>
                <a:path w="31750" h="50800">
                  <a:moveTo>
                    <a:pt x="0" y="12649"/>
                  </a:moveTo>
                  <a:lnTo>
                    <a:pt x="31648" y="12649"/>
                  </a:lnTo>
                </a:path>
                <a:path w="31750" h="50800">
                  <a:moveTo>
                    <a:pt x="0" y="25298"/>
                  </a:moveTo>
                  <a:lnTo>
                    <a:pt x="31648" y="25298"/>
                  </a:lnTo>
                </a:path>
                <a:path w="31750" h="50800">
                  <a:moveTo>
                    <a:pt x="0" y="37947"/>
                  </a:moveTo>
                  <a:lnTo>
                    <a:pt x="31648" y="37947"/>
                  </a:lnTo>
                </a:path>
                <a:path w="31750" h="50800">
                  <a:moveTo>
                    <a:pt x="0" y="50608"/>
                  </a:moveTo>
                  <a:lnTo>
                    <a:pt x="31648" y="50608"/>
                  </a:lnTo>
                </a:path>
              </a:pathLst>
            </a:custGeom>
            <a:ln w="5079">
              <a:solidFill>
                <a:srgbClr val="B2B2B2"/>
              </a:solidFill>
            </a:ln>
          </p:spPr>
          <p:txBody>
            <a:bodyPr wrap="square" lIns="0" tIns="0" rIns="0" bIns="0" rtlCol="0"/>
            <a:lstStyle/>
            <a:p>
              <a:endParaRPr/>
            </a:p>
          </p:txBody>
        </p:sp>
        <p:pic>
          <p:nvPicPr>
            <p:cNvPr id="32" name="object 32"/>
            <p:cNvPicPr/>
            <p:nvPr/>
          </p:nvPicPr>
          <p:blipFill>
            <a:blip r:embed="rId3" cstate="print"/>
            <a:stretch>
              <a:fillRect/>
            </a:stretch>
          </p:blipFill>
          <p:spPr>
            <a:xfrm>
              <a:off x="233464" y="1847253"/>
              <a:ext cx="31597" cy="44297"/>
            </a:xfrm>
            <a:prstGeom prst="rect">
              <a:avLst/>
            </a:prstGeom>
          </p:spPr>
        </p:pic>
        <p:sp>
          <p:nvSpPr>
            <p:cNvPr id="33" name="object 33"/>
            <p:cNvSpPr/>
            <p:nvPr/>
          </p:nvSpPr>
          <p:spPr>
            <a:xfrm>
              <a:off x="233464" y="1901036"/>
              <a:ext cx="31750" cy="0"/>
            </a:xfrm>
            <a:custGeom>
              <a:avLst/>
              <a:gdLst/>
              <a:ahLst/>
              <a:cxnLst/>
              <a:rect l="l" t="t" r="r" b="b"/>
              <a:pathLst>
                <a:path w="31750">
                  <a:moveTo>
                    <a:pt x="0" y="0"/>
                  </a:moveTo>
                  <a:lnTo>
                    <a:pt x="31597" y="0"/>
                  </a:lnTo>
                </a:path>
              </a:pathLst>
            </a:custGeom>
            <a:ln w="5079">
              <a:solidFill>
                <a:srgbClr val="B2B2B2"/>
              </a:solidFill>
            </a:ln>
          </p:spPr>
          <p:txBody>
            <a:bodyPr wrap="square" lIns="0" tIns="0" rIns="0" bIns="0" rtlCol="0"/>
            <a:lstStyle/>
            <a:p>
              <a:endParaRPr/>
            </a:p>
          </p:txBody>
        </p:sp>
        <p:sp>
          <p:nvSpPr>
            <p:cNvPr id="34" name="object 34"/>
            <p:cNvSpPr/>
            <p:nvPr/>
          </p:nvSpPr>
          <p:spPr>
            <a:xfrm>
              <a:off x="252412" y="1780832"/>
              <a:ext cx="25400" cy="25400"/>
            </a:xfrm>
            <a:custGeom>
              <a:avLst/>
              <a:gdLst/>
              <a:ahLst/>
              <a:cxnLst/>
              <a:rect l="l" t="t" r="r" b="b"/>
              <a:pathLst>
                <a:path w="25400" h="25400">
                  <a:moveTo>
                    <a:pt x="25298" y="25298"/>
                  </a:moveTo>
                  <a:lnTo>
                    <a:pt x="0" y="25298"/>
                  </a:lnTo>
                  <a:lnTo>
                    <a:pt x="0" y="0"/>
                  </a:lnTo>
                </a:path>
              </a:pathLst>
            </a:custGeom>
            <a:ln w="5079">
              <a:solidFill>
                <a:srgbClr val="000000"/>
              </a:solidFill>
            </a:ln>
          </p:spPr>
          <p:txBody>
            <a:bodyPr wrap="square" lIns="0" tIns="0" rIns="0" bIns="0" rtlCol="0"/>
            <a:lstStyle/>
            <a:p>
              <a:endParaRPr/>
            </a:p>
          </p:txBody>
        </p:sp>
      </p:grpSp>
      <p:grpSp>
        <p:nvGrpSpPr>
          <p:cNvPr id="35" name="object 35"/>
          <p:cNvGrpSpPr/>
          <p:nvPr/>
        </p:nvGrpSpPr>
        <p:grpSpPr>
          <a:xfrm>
            <a:off x="173964" y="2212372"/>
            <a:ext cx="106680" cy="144780"/>
            <a:chOff x="173964" y="2212372"/>
            <a:chExt cx="106680" cy="144780"/>
          </a:xfrm>
        </p:grpSpPr>
        <p:pic>
          <p:nvPicPr>
            <p:cNvPr id="36" name="object 36"/>
            <p:cNvPicPr/>
            <p:nvPr/>
          </p:nvPicPr>
          <p:blipFill>
            <a:blip r:embed="rId7" cstate="print"/>
            <a:stretch>
              <a:fillRect/>
            </a:stretch>
          </p:blipFill>
          <p:spPr>
            <a:xfrm>
              <a:off x="176504" y="2214905"/>
              <a:ext cx="101206" cy="139153"/>
            </a:xfrm>
            <a:prstGeom prst="rect">
              <a:avLst/>
            </a:prstGeom>
          </p:spPr>
        </p:pic>
        <p:sp>
          <p:nvSpPr>
            <p:cNvPr id="37" name="object 37"/>
            <p:cNvSpPr/>
            <p:nvPr/>
          </p:nvSpPr>
          <p:spPr>
            <a:xfrm>
              <a:off x="176504" y="2214912"/>
              <a:ext cx="101600" cy="139700"/>
            </a:xfrm>
            <a:custGeom>
              <a:avLst/>
              <a:gdLst/>
              <a:ahLst/>
              <a:cxnLst/>
              <a:rect l="l" t="t" r="r" b="b"/>
              <a:pathLst>
                <a:path w="101600" h="139700">
                  <a:moveTo>
                    <a:pt x="0" y="139151"/>
                  </a:moveTo>
                  <a:lnTo>
                    <a:pt x="101206" y="139151"/>
                  </a:lnTo>
                  <a:lnTo>
                    <a:pt x="101206" y="25298"/>
                  </a:lnTo>
                  <a:lnTo>
                    <a:pt x="75907" y="0"/>
                  </a:lnTo>
                  <a:lnTo>
                    <a:pt x="0" y="0"/>
                  </a:lnTo>
                  <a:lnTo>
                    <a:pt x="0" y="139151"/>
                  </a:lnTo>
                  <a:close/>
                </a:path>
              </a:pathLst>
            </a:custGeom>
            <a:ln w="5079">
              <a:solidFill>
                <a:srgbClr val="000000"/>
              </a:solidFill>
            </a:ln>
          </p:spPr>
          <p:txBody>
            <a:bodyPr wrap="square" lIns="0" tIns="0" rIns="0" bIns="0" rtlCol="0"/>
            <a:lstStyle/>
            <a:p>
              <a:endParaRPr/>
            </a:p>
          </p:txBody>
        </p:sp>
        <p:sp>
          <p:nvSpPr>
            <p:cNvPr id="38" name="object 38"/>
            <p:cNvSpPr/>
            <p:nvPr/>
          </p:nvSpPr>
          <p:spPr>
            <a:xfrm>
              <a:off x="189166" y="2233860"/>
              <a:ext cx="63500" cy="0"/>
            </a:xfrm>
            <a:custGeom>
              <a:avLst/>
              <a:gdLst/>
              <a:ahLst/>
              <a:cxnLst/>
              <a:rect l="l" t="t" r="r" b="b"/>
              <a:pathLst>
                <a:path w="63500">
                  <a:moveTo>
                    <a:pt x="0" y="0"/>
                  </a:moveTo>
                  <a:lnTo>
                    <a:pt x="63246" y="0"/>
                  </a:lnTo>
                </a:path>
              </a:pathLst>
            </a:custGeom>
            <a:ln w="5079">
              <a:solidFill>
                <a:srgbClr val="7F7F7F"/>
              </a:solidFill>
            </a:ln>
          </p:spPr>
          <p:txBody>
            <a:bodyPr wrap="square" lIns="0" tIns="0" rIns="0" bIns="0" rtlCol="0"/>
            <a:lstStyle/>
            <a:p>
              <a:endParaRPr/>
            </a:p>
          </p:txBody>
        </p:sp>
        <p:sp>
          <p:nvSpPr>
            <p:cNvPr id="39" name="object 39"/>
            <p:cNvSpPr/>
            <p:nvPr/>
          </p:nvSpPr>
          <p:spPr>
            <a:xfrm>
              <a:off x="201815" y="2252859"/>
              <a:ext cx="50800" cy="12700"/>
            </a:xfrm>
            <a:custGeom>
              <a:avLst/>
              <a:gdLst/>
              <a:ahLst/>
              <a:cxnLst/>
              <a:rect l="l" t="t" r="r" b="b"/>
              <a:pathLst>
                <a:path w="50800" h="12700">
                  <a:moveTo>
                    <a:pt x="0" y="0"/>
                  </a:moveTo>
                  <a:lnTo>
                    <a:pt x="50596" y="0"/>
                  </a:lnTo>
                </a:path>
                <a:path w="50800" h="12700">
                  <a:moveTo>
                    <a:pt x="0" y="12649"/>
                  </a:moveTo>
                  <a:lnTo>
                    <a:pt x="50596" y="12649"/>
                  </a:lnTo>
                </a:path>
              </a:pathLst>
            </a:custGeom>
            <a:ln w="5079">
              <a:solidFill>
                <a:srgbClr val="989898"/>
              </a:solidFill>
            </a:ln>
          </p:spPr>
          <p:txBody>
            <a:bodyPr wrap="square" lIns="0" tIns="0" rIns="0" bIns="0" rtlCol="0"/>
            <a:lstStyle/>
            <a:p>
              <a:endParaRPr/>
            </a:p>
          </p:txBody>
        </p:sp>
        <p:sp>
          <p:nvSpPr>
            <p:cNvPr id="40" name="object 40"/>
            <p:cNvSpPr/>
            <p:nvPr/>
          </p:nvSpPr>
          <p:spPr>
            <a:xfrm>
              <a:off x="189166" y="2284456"/>
              <a:ext cx="31750" cy="50800"/>
            </a:xfrm>
            <a:custGeom>
              <a:avLst/>
              <a:gdLst/>
              <a:ahLst/>
              <a:cxnLst/>
              <a:rect l="l" t="t" r="r" b="b"/>
              <a:pathLst>
                <a:path w="31750" h="50800">
                  <a:moveTo>
                    <a:pt x="0" y="0"/>
                  </a:moveTo>
                  <a:lnTo>
                    <a:pt x="31648" y="0"/>
                  </a:lnTo>
                </a:path>
                <a:path w="31750" h="50800">
                  <a:moveTo>
                    <a:pt x="0" y="12699"/>
                  </a:moveTo>
                  <a:lnTo>
                    <a:pt x="31648" y="12699"/>
                  </a:lnTo>
                </a:path>
                <a:path w="31750" h="50800">
                  <a:moveTo>
                    <a:pt x="0" y="25361"/>
                  </a:moveTo>
                  <a:lnTo>
                    <a:pt x="31648" y="25361"/>
                  </a:lnTo>
                </a:path>
                <a:path w="31750" h="50800">
                  <a:moveTo>
                    <a:pt x="0" y="38010"/>
                  </a:moveTo>
                  <a:lnTo>
                    <a:pt x="31648" y="38010"/>
                  </a:lnTo>
                </a:path>
                <a:path w="31750" h="50800">
                  <a:moveTo>
                    <a:pt x="0" y="50659"/>
                  </a:moveTo>
                  <a:lnTo>
                    <a:pt x="31648" y="50659"/>
                  </a:lnTo>
                </a:path>
              </a:pathLst>
            </a:custGeom>
            <a:ln w="5079">
              <a:solidFill>
                <a:srgbClr val="B2B2B2"/>
              </a:solidFill>
            </a:ln>
          </p:spPr>
          <p:txBody>
            <a:bodyPr wrap="square" lIns="0" tIns="0" rIns="0" bIns="0" rtlCol="0"/>
            <a:lstStyle/>
            <a:p>
              <a:endParaRPr/>
            </a:p>
          </p:txBody>
        </p:sp>
        <p:pic>
          <p:nvPicPr>
            <p:cNvPr id="41" name="object 41"/>
            <p:cNvPicPr/>
            <p:nvPr/>
          </p:nvPicPr>
          <p:blipFill>
            <a:blip r:embed="rId8" cstate="print"/>
            <a:stretch>
              <a:fillRect/>
            </a:stretch>
          </p:blipFill>
          <p:spPr>
            <a:xfrm>
              <a:off x="233464" y="2285999"/>
              <a:ext cx="31597" cy="38100"/>
            </a:xfrm>
            <a:prstGeom prst="rect">
              <a:avLst/>
            </a:prstGeom>
          </p:spPr>
        </p:pic>
        <p:sp>
          <p:nvSpPr>
            <p:cNvPr id="42" name="object 42"/>
            <p:cNvSpPr/>
            <p:nvPr/>
          </p:nvSpPr>
          <p:spPr>
            <a:xfrm>
              <a:off x="233464" y="2335116"/>
              <a:ext cx="31750" cy="0"/>
            </a:xfrm>
            <a:custGeom>
              <a:avLst/>
              <a:gdLst/>
              <a:ahLst/>
              <a:cxnLst/>
              <a:rect l="l" t="t" r="r" b="b"/>
              <a:pathLst>
                <a:path w="31750">
                  <a:moveTo>
                    <a:pt x="0" y="0"/>
                  </a:moveTo>
                  <a:lnTo>
                    <a:pt x="31597" y="0"/>
                  </a:lnTo>
                </a:path>
              </a:pathLst>
            </a:custGeom>
            <a:ln w="5079">
              <a:solidFill>
                <a:srgbClr val="B2B2B2"/>
              </a:solidFill>
            </a:ln>
          </p:spPr>
          <p:txBody>
            <a:bodyPr wrap="square" lIns="0" tIns="0" rIns="0" bIns="0" rtlCol="0"/>
            <a:lstStyle/>
            <a:p>
              <a:endParaRPr/>
            </a:p>
          </p:txBody>
        </p:sp>
        <p:sp>
          <p:nvSpPr>
            <p:cNvPr id="43" name="object 43"/>
            <p:cNvSpPr/>
            <p:nvPr/>
          </p:nvSpPr>
          <p:spPr>
            <a:xfrm>
              <a:off x="252412" y="2214912"/>
              <a:ext cx="25400" cy="25400"/>
            </a:xfrm>
            <a:custGeom>
              <a:avLst/>
              <a:gdLst/>
              <a:ahLst/>
              <a:cxnLst/>
              <a:rect l="l" t="t" r="r" b="b"/>
              <a:pathLst>
                <a:path w="25400" h="25400">
                  <a:moveTo>
                    <a:pt x="25298" y="25298"/>
                  </a:moveTo>
                  <a:lnTo>
                    <a:pt x="0" y="25298"/>
                  </a:lnTo>
                  <a:lnTo>
                    <a:pt x="0" y="0"/>
                  </a:lnTo>
                </a:path>
              </a:pathLst>
            </a:custGeom>
            <a:ln w="5079">
              <a:solidFill>
                <a:srgbClr val="000000"/>
              </a:solidFill>
            </a:ln>
          </p:spPr>
          <p:txBody>
            <a:bodyPr wrap="square" lIns="0" tIns="0" rIns="0" bIns="0" rtlCol="0"/>
            <a:lstStyle/>
            <a:p>
              <a:endParaRPr/>
            </a:p>
          </p:txBody>
        </p:sp>
      </p:grpSp>
      <p:grpSp>
        <p:nvGrpSpPr>
          <p:cNvPr id="44" name="object 44"/>
          <p:cNvGrpSpPr/>
          <p:nvPr/>
        </p:nvGrpSpPr>
        <p:grpSpPr>
          <a:xfrm>
            <a:off x="173964" y="2766605"/>
            <a:ext cx="106680" cy="144780"/>
            <a:chOff x="173964" y="2766605"/>
            <a:chExt cx="106680" cy="144780"/>
          </a:xfrm>
        </p:grpSpPr>
        <p:pic>
          <p:nvPicPr>
            <p:cNvPr id="45" name="object 45"/>
            <p:cNvPicPr/>
            <p:nvPr/>
          </p:nvPicPr>
          <p:blipFill>
            <a:blip r:embed="rId6" cstate="print"/>
            <a:stretch>
              <a:fillRect/>
            </a:stretch>
          </p:blipFill>
          <p:spPr>
            <a:xfrm>
              <a:off x="176504" y="2769146"/>
              <a:ext cx="101206" cy="139204"/>
            </a:xfrm>
            <a:prstGeom prst="rect">
              <a:avLst/>
            </a:prstGeom>
          </p:spPr>
        </p:pic>
        <p:sp>
          <p:nvSpPr>
            <p:cNvPr id="46" name="object 46"/>
            <p:cNvSpPr/>
            <p:nvPr/>
          </p:nvSpPr>
          <p:spPr>
            <a:xfrm>
              <a:off x="176504" y="2769145"/>
              <a:ext cx="101600" cy="139700"/>
            </a:xfrm>
            <a:custGeom>
              <a:avLst/>
              <a:gdLst/>
              <a:ahLst/>
              <a:cxnLst/>
              <a:rect l="l" t="t" r="r" b="b"/>
              <a:pathLst>
                <a:path w="101600" h="139700">
                  <a:moveTo>
                    <a:pt x="0" y="139202"/>
                  </a:moveTo>
                  <a:lnTo>
                    <a:pt x="101206" y="139202"/>
                  </a:lnTo>
                  <a:lnTo>
                    <a:pt x="101206" y="25298"/>
                  </a:lnTo>
                  <a:lnTo>
                    <a:pt x="75907" y="0"/>
                  </a:lnTo>
                  <a:lnTo>
                    <a:pt x="0" y="0"/>
                  </a:lnTo>
                  <a:lnTo>
                    <a:pt x="0" y="139202"/>
                  </a:lnTo>
                  <a:close/>
                </a:path>
              </a:pathLst>
            </a:custGeom>
            <a:ln w="5079">
              <a:solidFill>
                <a:srgbClr val="000000"/>
              </a:solidFill>
            </a:ln>
          </p:spPr>
          <p:txBody>
            <a:bodyPr wrap="square" lIns="0" tIns="0" rIns="0" bIns="0" rtlCol="0"/>
            <a:lstStyle/>
            <a:p>
              <a:endParaRPr/>
            </a:p>
          </p:txBody>
        </p:sp>
        <p:sp>
          <p:nvSpPr>
            <p:cNvPr id="47" name="object 47"/>
            <p:cNvSpPr/>
            <p:nvPr/>
          </p:nvSpPr>
          <p:spPr>
            <a:xfrm>
              <a:off x="189166" y="2788144"/>
              <a:ext cx="63500" cy="0"/>
            </a:xfrm>
            <a:custGeom>
              <a:avLst/>
              <a:gdLst/>
              <a:ahLst/>
              <a:cxnLst/>
              <a:rect l="l" t="t" r="r" b="b"/>
              <a:pathLst>
                <a:path w="63500">
                  <a:moveTo>
                    <a:pt x="0" y="0"/>
                  </a:moveTo>
                  <a:lnTo>
                    <a:pt x="63246" y="0"/>
                  </a:lnTo>
                </a:path>
              </a:pathLst>
            </a:custGeom>
            <a:ln w="5079">
              <a:solidFill>
                <a:srgbClr val="7F7F7F"/>
              </a:solidFill>
            </a:ln>
          </p:spPr>
          <p:txBody>
            <a:bodyPr wrap="square" lIns="0" tIns="0" rIns="0" bIns="0" rtlCol="0"/>
            <a:lstStyle/>
            <a:p>
              <a:endParaRPr/>
            </a:p>
          </p:txBody>
        </p:sp>
        <p:sp>
          <p:nvSpPr>
            <p:cNvPr id="48" name="object 48"/>
            <p:cNvSpPr/>
            <p:nvPr/>
          </p:nvSpPr>
          <p:spPr>
            <a:xfrm>
              <a:off x="201815" y="2807092"/>
              <a:ext cx="50800" cy="12700"/>
            </a:xfrm>
            <a:custGeom>
              <a:avLst/>
              <a:gdLst/>
              <a:ahLst/>
              <a:cxnLst/>
              <a:rect l="l" t="t" r="r" b="b"/>
              <a:pathLst>
                <a:path w="50800" h="12700">
                  <a:moveTo>
                    <a:pt x="0" y="0"/>
                  </a:moveTo>
                  <a:lnTo>
                    <a:pt x="50596" y="0"/>
                  </a:lnTo>
                </a:path>
                <a:path w="50800" h="12700">
                  <a:moveTo>
                    <a:pt x="0" y="12649"/>
                  </a:moveTo>
                  <a:lnTo>
                    <a:pt x="50596" y="12649"/>
                  </a:lnTo>
                </a:path>
              </a:pathLst>
            </a:custGeom>
            <a:ln w="5079">
              <a:solidFill>
                <a:srgbClr val="989898"/>
              </a:solidFill>
            </a:ln>
          </p:spPr>
          <p:txBody>
            <a:bodyPr wrap="square" lIns="0" tIns="0" rIns="0" bIns="0" rtlCol="0"/>
            <a:lstStyle/>
            <a:p>
              <a:endParaRPr/>
            </a:p>
          </p:txBody>
        </p:sp>
        <p:sp>
          <p:nvSpPr>
            <p:cNvPr id="49" name="object 49"/>
            <p:cNvSpPr/>
            <p:nvPr/>
          </p:nvSpPr>
          <p:spPr>
            <a:xfrm>
              <a:off x="189166" y="2838753"/>
              <a:ext cx="31750" cy="50800"/>
            </a:xfrm>
            <a:custGeom>
              <a:avLst/>
              <a:gdLst/>
              <a:ahLst/>
              <a:cxnLst/>
              <a:rect l="l" t="t" r="r" b="b"/>
              <a:pathLst>
                <a:path w="31750" h="50800">
                  <a:moveTo>
                    <a:pt x="0" y="0"/>
                  </a:moveTo>
                  <a:lnTo>
                    <a:pt x="31648" y="0"/>
                  </a:lnTo>
                </a:path>
                <a:path w="31750" h="50800">
                  <a:moveTo>
                    <a:pt x="0" y="12649"/>
                  </a:moveTo>
                  <a:lnTo>
                    <a:pt x="31648" y="12649"/>
                  </a:lnTo>
                </a:path>
                <a:path w="31750" h="50800">
                  <a:moveTo>
                    <a:pt x="0" y="25298"/>
                  </a:moveTo>
                  <a:lnTo>
                    <a:pt x="31648" y="25298"/>
                  </a:lnTo>
                </a:path>
                <a:path w="31750" h="50800">
                  <a:moveTo>
                    <a:pt x="0" y="37947"/>
                  </a:moveTo>
                  <a:lnTo>
                    <a:pt x="31648" y="37947"/>
                  </a:lnTo>
                </a:path>
                <a:path w="31750" h="50800">
                  <a:moveTo>
                    <a:pt x="0" y="50596"/>
                  </a:moveTo>
                  <a:lnTo>
                    <a:pt x="31648" y="50596"/>
                  </a:lnTo>
                </a:path>
              </a:pathLst>
            </a:custGeom>
            <a:ln w="5079">
              <a:solidFill>
                <a:srgbClr val="B2B2B2"/>
              </a:solidFill>
            </a:ln>
          </p:spPr>
          <p:txBody>
            <a:bodyPr wrap="square" lIns="0" tIns="0" rIns="0" bIns="0" rtlCol="0"/>
            <a:lstStyle/>
            <a:p>
              <a:endParaRPr/>
            </a:p>
          </p:txBody>
        </p:sp>
        <p:pic>
          <p:nvPicPr>
            <p:cNvPr id="50" name="object 50"/>
            <p:cNvPicPr/>
            <p:nvPr/>
          </p:nvPicPr>
          <p:blipFill>
            <a:blip r:embed="rId9" cstate="print"/>
            <a:stretch>
              <a:fillRect/>
            </a:stretch>
          </p:blipFill>
          <p:spPr>
            <a:xfrm>
              <a:off x="233464" y="2835567"/>
              <a:ext cx="31597" cy="44297"/>
            </a:xfrm>
            <a:prstGeom prst="rect">
              <a:avLst/>
            </a:prstGeom>
          </p:spPr>
        </p:pic>
        <p:sp>
          <p:nvSpPr>
            <p:cNvPr id="51" name="object 51"/>
            <p:cNvSpPr/>
            <p:nvPr/>
          </p:nvSpPr>
          <p:spPr>
            <a:xfrm>
              <a:off x="233464" y="2889349"/>
              <a:ext cx="31750" cy="0"/>
            </a:xfrm>
            <a:custGeom>
              <a:avLst/>
              <a:gdLst/>
              <a:ahLst/>
              <a:cxnLst/>
              <a:rect l="l" t="t" r="r" b="b"/>
              <a:pathLst>
                <a:path w="31750">
                  <a:moveTo>
                    <a:pt x="0" y="0"/>
                  </a:moveTo>
                  <a:lnTo>
                    <a:pt x="31597" y="0"/>
                  </a:lnTo>
                </a:path>
              </a:pathLst>
            </a:custGeom>
            <a:ln w="5079">
              <a:solidFill>
                <a:srgbClr val="B2B2B2"/>
              </a:solidFill>
            </a:ln>
          </p:spPr>
          <p:txBody>
            <a:bodyPr wrap="square" lIns="0" tIns="0" rIns="0" bIns="0" rtlCol="0"/>
            <a:lstStyle/>
            <a:p>
              <a:endParaRPr/>
            </a:p>
          </p:txBody>
        </p:sp>
        <p:sp>
          <p:nvSpPr>
            <p:cNvPr id="52" name="object 52"/>
            <p:cNvSpPr/>
            <p:nvPr/>
          </p:nvSpPr>
          <p:spPr>
            <a:xfrm>
              <a:off x="252412" y="2769145"/>
              <a:ext cx="25400" cy="25400"/>
            </a:xfrm>
            <a:custGeom>
              <a:avLst/>
              <a:gdLst/>
              <a:ahLst/>
              <a:cxnLst/>
              <a:rect l="l" t="t" r="r" b="b"/>
              <a:pathLst>
                <a:path w="25400" h="25400">
                  <a:moveTo>
                    <a:pt x="25298" y="25298"/>
                  </a:moveTo>
                  <a:lnTo>
                    <a:pt x="0" y="25298"/>
                  </a:lnTo>
                  <a:lnTo>
                    <a:pt x="0" y="0"/>
                  </a:lnTo>
                </a:path>
              </a:pathLst>
            </a:custGeom>
            <a:ln w="5079">
              <a:solidFill>
                <a:srgbClr val="000000"/>
              </a:solidFill>
            </a:ln>
          </p:spPr>
          <p:txBody>
            <a:bodyPr wrap="square" lIns="0" tIns="0" rIns="0" bIns="0" rtlCol="0"/>
            <a:lstStyle/>
            <a:p>
              <a:endParaRPr/>
            </a:p>
          </p:txBody>
        </p:sp>
      </p:grpSp>
      <p:grpSp>
        <p:nvGrpSpPr>
          <p:cNvPr id="53" name="object 53"/>
          <p:cNvGrpSpPr/>
          <p:nvPr/>
        </p:nvGrpSpPr>
        <p:grpSpPr>
          <a:xfrm>
            <a:off x="0" y="3346348"/>
            <a:ext cx="4597400" cy="109855"/>
            <a:chOff x="0" y="3346348"/>
            <a:chExt cx="4597400" cy="109855"/>
          </a:xfrm>
        </p:grpSpPr>
        <p:sp>
          <p:nvSpPr>
            <p:cNvPr id="54" name="object 54"/>
            <p:cNvSpPr/>
            <p:nvPr/>
          </p:nvSpPr>
          <p:spPr>
            <a:xfrm>
              <a:off x="0" y="3346348"/>
              <a:ext cx="1536065" cy="109855"/>
            </a:xfrm>
            <a:custGeom>
              <a:avLst/>
              <a:gdLst/>
              <a:ahLst/>
              <a:cxnLst/>
              <a:rect l="l" t="t" r="r" b="b"/>
              <a:pathLst>
                <a:path w="1536065" h="109854">
                  <a:moveTo>
                    <a:pt x="1535950" y="109639"/>
                  </a:moveTo>
                  <a:lnTo>
                    <a:pt x="0" y="109639"/>
                  </a:lnTo>
                  <a:lnTo>
                    <a:pt x="0" y="0"/>
                  </a:lnTo>
                  <a:lnTo>
                    <a:pt x="1535950" y="0"/>
                  </a:lnTo>
                  <a:lnTo>
                    <a:pt x="1535950" y="109639"/>
                  </a:lnTo>
                  <a:close/>
                </a:path>
              </a:pathLst>
            </a:custGeom>
            <a:solidFill>
              <a:srgbClr val="510051"/>
            </a:solidFill>
          </p:spPr>
          <p:txBody>
            <a:bodyPr wrap="square" lIns="0" tIns="0" rIns="0" bIns="0" rtlCol="0"/>
            <a:lstStyle/>
            <a:p>
              <a:endParaRPr/>
            </a:p>
          </p:txBody>
        </p:sp>
        <p:sp>
          <p:nvSpPr>
            <p:cNvPr id="55" name="object 55"/>
            <p:cNvSpPr/>
            <p:nvPr/>
          </p:nvSpPr>
          <p:spPr>
            <a:xfrm>
              <a:off x="1535950" y="3346348"/>
              <a:ext cx="1536065" cy="109855"/>
            </a:xfrm>
            <a:custGeom>
              <a:avLst/>
              <a:gdLst/>
              <a:ahLst/>
              <a:cxnLst/>
              <a:rect l="l" t="t" r="r" b="b"/>
              <a:pathLst>
                <a:path w="1536064" h="109854">
                  <a:moveTo>
                    <a:pt x="1536001" y="109639"/>
                  </a:moveTo>
                  <a:lnTo>
                    <a:pt x="0" y="109639"/>
                  </a:lnTo>
                  <a:lnTo>
                    <a:pt x="0" y="0"/>
                  </a:lnTo>
                  <a:lnTo>
                    <a:pt x="1536001" y="0"/>
                  </a:lnTo>
                  <a:lnTo>
                    <a:pt x="1536001" y="109639"/>
                  </a:lnTo>
                  <a:close/>
                </a:path>
              </a:pathLst>
            </a:custGeom>
            <a:solidFill>
              <a:srgbClr val="EBEBEB"/>
            </a:solidFill>
          </p:spPr>
          <p:txBody>
            <a:bodyPr wrap="square" lIns="0" tIns="0" rIns="0" bIns="0" rtlCol="0"/>
            <a:lstStyle/>
            <a:p>
              <a:endParaRPr/>
            </a:p>
          </p:txBody>
        </p:sp>
        <p:sp>
          <p:nvSpPr>
            <p:cNvPr id="56" name="object 56"/>
            <p:cNvSpPr/>
            <p:nvPr/>
          </p:nvSpPr>
          <p:spPr>
            <a:xfrm>
              <a:off x="3071964" y="3346348"/>
              <a:ext cx="1525905" cy="108585"/>
            </a:xfrm>
            <a:custGeom>
              <a:avLst/>
              <a:gdLst/>
              <a:ahLst/>
              <a:cxnLst/>
              <a:rect l="l" t="t" r="r" b="b"/>
              <a:pathLst>
                <a:path w="1525904" h="108585">
                  <a:moveTo>
                    <a:pt x="0" y="0"/>
                  </a:moveTo>
                  <a:lnTo>
                    <a:pt x="1525435" y="0"/>
                  </a:lnTo>
                  <a:lnTo>
                    <a:pt x="1525435" y="108051"/>
                  </a:lnTo>
                  <a:lnTo>
                    <a:pt x="0" y="108051"/>
                  </a:lnTo>
                  <a:lnTo>
                    <a:pt x="0" y="0"/>
                  </a:lnTo>
                  <a:close/>
                </a:path>
              </a:pathLst>
            </a:custGeom>
            <a:solidFill>
              <a:srgbClr val="D8D8D8"/>
            </a:solidFill>
          </p:spPr>
          <p:txBody>
            <a:bodyPr wrap="square" lIns="0" tIns="0" rIns="0" bIns="0" rtlCol="0"/>
            <a:lstStyle/>
            <a:p>
              <a:endParaRPr/>
            </a:p>
          </p:txBody>
        </p:sp>
      </p:grpSp>
      <p:sp>
        <p:nvSpPr>
          <p:cNvPr id="57" name="object 57"/>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dirty="0"/>
              <a:t>Calegari</a:t>
            </a:r>
            <a:r>
              <a:rPr spc="170" dirty="0"/>
              <a:t> </a:t>
            </a:r>
            <a:r>
              <a:rPr spc="-20" dirty="0"/>
              <a:t>(Universit`a</a:t>
            </a:r>
            <a:r>
              <a:rPr spc="5" dirty="0"/>
              <a:t> </a:t>
            </a:r>
            <a:r>
              <a:rPr spc="-10" dirty="0"/>
              <a:t>Bologna)</a:t>
            </a:r>
          </a:p>
        </p:txBody>
      </p:sp>
      <p:sp>
        <p:nvSpPr>
          <p:cNvPr id="58" name="object 58"/>
          <p:cNvSpPr txBox="1"/>
          <p:nvPr/>
        </p:nvSpPr>
        <p:spPr>
          <a:xfrm>
            <a:off x="2053069" y="3351784"/>
            <a:ext cx="502284" cy="102235"/>
          </a:xfrm>
          <a:prstGeom prst="rect">
            <a:avLst/>
          </a:prstGeom>
        </p:spPr>
        <p:txBody>
          <a:bodyPr vert="horz" wrap="square" lIns="0" tIns="0" rIns="0" bIns="0" rtlCol="0">
            <a:spAutoFit/>
          </a:bodyPr>
          <a:lstStyle/>
          <a:p>
            <a:pPr marL="12700">
              <a:lnSpc>
                <a:spcPts val="675"/>
              </a:lnSpc>
            </a:pPr>
            <a:r>
              <a:rPr sz="600" dirty="0">
                <a:solidFill>
                  <a:srgbClr val="470047"/>
                </a:solidFill>
                <a:latin typeface="Arial"/>
                <a:cs typeface="Arial"/>
              </a:rPr>
              <a:t>Ethics and</a:t>
            </a:r>
            <a:r>
              <a:rPr sz="600" spc="5" dirty="0">
                <a:solidFill>
                  <a:srgbClr val="470047"/>
                </a:solidFill>
                <a:latin typeface="Arial"/>
                <a:cs typeface="Arial"/>
              </a:rPr>
              <a:t> </a:t>
            </a:r>
            <a:r>
              <a:rPr sz="600" spc="-25" dirty="0">
                <a:solidFill>
                  <a:srgbClr val="470047"/>
                </a:solidFill>
                <a:latin typeface="Arial"/>
                <a:cs typeface="Arial"/>
              </a:rPr>
              <a:t>LP</a:t>
            </a:r>
            <a:endParaRPr sz="600">
              <a:latin typeface="Arial"/>
              <a:cs typeface="Arial"/>
            </a:endParaRPr>
          </a:p>
        </p:txBody>
      </p:sp>
      <p:sp>
        <p:nvSpPr>
          <p:cNvPr id="59" name="object 59"/>
          <p:cNvSpPr txBox="1">
            <a:spLocks noGrp="1"/>
          </p:cNvSpPr>
          <p:nvPr>
            <p:ph type="ftr" sz="quarter" idx="5"/>
          </p:nvPr>
        </p:nvSpPr>
        <p:spPr>
          <a:prstGeom prst="rect">
            <a:avLst/>
          </a:prstGeom>
        </p:spPr>
        <p:txBody>
          <a:bodyPr vert="horz" wrap="square" lIns="0" tIns="0" rIns="0" bIns="0" rtlCol="0">
            <a:spAutoFit/>
          </a:bodyPr>
          <a:lstStyle/>
          <a:p>
            <a:pPr marL="240665">
              <a:lnSpc>
                <a:spcPts val="675"/>
              </a:lnSpc>
            </a:pPr>
            <a:r>
              <a:rPr dirty="0"/>
              <a:t>A.Y.</a:t>
            </a:r>
            <a:r>
              <a:rPr spc="100" dirty="0"/>
              <a:t> </a:t>
            </a:r>
            <a:r>
              <a:rPr spc="-10" dirty="0"/>
              <a:t>2020/2021</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67623" y="792"/>
            <a:ext cx="381635" cy="116839"/>
          </a:xfrm>
          <a:prstGeom prst="rect">
            <a:avLst/>
          </a:prstGeom>
        </p:spPr>
        <p:txBody>
          <a:bodyPr vert="horz" wrap="square" lIns="0" tIns="12065" rIns="0" bIns="0" rtlCol="0">
            <a:spAutoFit/>
          </a:bodyPr>
          <a:lstStyle/>
          <a:p>
            <a:pPr marL="12700">
              <a:lnSpc>
                <a:spcPct val="100000"/>
              </a:lnSpc>
              <a:spcBef>
                <a:spcPts val="95"/>
              </a:spcBef>
            </a:pPr>
            <a:r>
              <a:rPr sz="600" spc="-30" dirty="0">
                <a:solidFill>
                  <a:srgbClr val="F2F2F2"/>
                </a:solidFill>
                <a:latin typeface="Arial"/>
                <a:cs typeface="Arial"/>
              </a:rPr>
              <a:t>References</a:t>
            </a:r>
            <a:endParaRPr sz="600">
              <a:latin typeface="Arial"/>
              <a:cs typeface="Arial"/>
            </a:endParaRPr>
          </a:p>
        </p:txBody>
      </p:sp>
      <p:grpSp>
        <p:nvGrpSpPr>
          <p:cNvPr id="3" name="object 3"/>
          <p:cNvGrpSpPr/>
          <p:nvPr/>
        </p:nvGrpSpPr>
        <p:grpSpPr>
          <a:xfrm>
            <a:off x="0" y="0"/>
            <a:ext cx="4597400" cy="490220"/>
            <a:chOff x="0" y="0"/>
            <a:chExt cx="4597400" cy="490220"/>
          </a:xfrm>
        </p:grpSpPr>
        <p:sp>
          <p:nvSpPr>
            <p:cNvPr id="4" name="object 4"/>
            <p:cNvSpPr/>
            <p:nvPr/>
          </p:nvSpPr>
          <p:spPr>
            <a:xfrm>
              <a:off x="2304008" y="0"/>
              <a:ext cx="2293620" cy="140335"/>
            </a:xfrm>
            <a:custGeom>
              <a:avLst/>
              <a:gdLst/>
              <a:ahLst/>
              <a:cxnLst/>
              <a:rect l="l" t="t" r="r" b="b"/>
              <a:pathLst>
                <a:path w="2293620" h="140335">
                  <a:moveTo>
                    <a:pt x="2293391" y="139992"/>
                  </a:moveTo>
                  <a:lnTo>
                    <a:pt x="0" y="139992"/>
                  </a:lnTo>
                  <a:lnTo>
                    <a:pt x="0" y="0"/>
                  </a:lnTo>
                  <a:lnTo>
                    <a:pt x="2293391" y="0"/>
                  </a:lnTo>
                  <a:lnTo>
                    <a:pt x="2293391" y="139992"/>
                  </a:lnTo>
                  <a:close/>
                </a:path>
              </a:pathLst>
            </a:custGeom>
            <a:solidFill>
              <a:srgbClr val="D8D8D8"/>
            </a:solidFill>
          </p:spPr>
          <p:txBody>
            <a:bodyPr wrap="square" lIns="0" tIns="0" rIns="0" bIns="0" rtlCol="0"/>
            <a:lstStyle/>
            <a:p>
              <a:endParaRPr/>
            </a:p>
          </p:txBody>
        </p:sp>
        <p:sp>
          <p:nvSpPr>
            <p:cNvPr id="5" name="object 5"/>
            <p:cNvSpPr/>
            <p:nvPr/>
          </p:nvSpPr>
          <p:spPr>
            <a:xfrm>
              <a:off x="0" y="139992"/>
              <a:ext cx="4597400" cy="350520"/>
            </a:xfrm>
            <a:custGeom>
              <a:avLst/>
              <a:gdLst/>
              <a:ahLst/>
              <a:cxnLst/>
              <a:rect l="l" t="t" r="r" b="b"/>
              <a:pathLst>
                <a:path w="4597400" h="350520">
                  <a:moveTo>
                    <a:pt x="0" y="0"/>
                  </a:moveTo>
                  <a:lnTo>
                    <a:pt x="4597400" y="0"/>
                  </a:lnTo>
                  <a:lnTo>
                    <a:pt x="4597400" y="350138"/>
                  </a:lnTo>
                  <a:lnTo>
                    <a:pt x="0" y="350138"/>
                  </a:lnTo>
                  <a:lnTo>
                    <a:pt x="0" y="0"/>
                  </a:lnTo>
                  <a:close/>
                </a:path>
              </a:pathLst>
            </a:custGeom>
            <a:solidFill>
              <a:srgbClr val="F2F2F2"/>
            </a:solidFill>
          </p:spPr>
          <p:txBody>
            <a:bodyPr wrap="square" lIns="0" tIns="0" rIns="0" bIns="0" rtlCol="0"/>
            <a:lstStyle/>
            <a:p>
              <a:endParaRPr/>
            </a:p>
          </p:txBody>
        </p:sp>
      </p:grpSp>
      <p:sp>
        <p:nvSpPr>
          <p:cNvPr id="6" name="object 6"/>
          <p:cNvSpPr txBox="1">
            <a:spLocks noGrp="1"/>
          </p:cNvSpPr>
          <p:nvPr>
            <p:ph type="title"/>
          </p:nvPr>
        </p:nvSpPr>
        <p:spPr>
          <a:xfrm>
            <a:off x="95300" y="199895"/>
            <a:ext cx="973455" cy="244475"/>
          </a:xfrm>
          <a:prstGeom prst="rect">
            <a:avLst/>
          </a:prstGeom>
        </p:spPr>
        <p:txBody>
          <a:bodyPr vert="horz" wrap="square" lIns="0" tIns="17145" rIns="0" bIns="0" rtlCol="0">
            <a:spAutoFit/>
          </a:bodyPr>
          <a:lstStyle/>
          <a:p>
            <a:pPr marL="12700">
              <a:lnSpc>
                <a:spcPct val="100000"/>
              </a:lnSpc>
              <a:spcBef>
                <a:spcPts val="135"/>
              </a:spcBef>
            </a:pPr>
            <a:r>
              <a:rPr spc="-70" dirty="0"/>
              <a:t>References</a:t>
            </a:r>
            <a:r>
              <a:rPr spc="45" dirty="0"/>
              <a:t> </a:t>
            </a:r>
            <a:r>
              <a:rPr spc="-75" dirty="0"/>
              <a:t>II</a:t>
            </a:r>
          </a:p>
        </p:txBody>
      </p:sp>
      <p:grpSp>
        <p:nvGrpSpPr>
          <p:cNvPr id="7" name="object 7"/>
          <p:cNvGrpSpPr/>
          <p:nvPr/>
        </p:nvGrpSpPr>
        <p:grpSpPr>
          <a:xfrm>
            <a:off x="173964" y="760300"/>
            <a:ext cx="106680" cy="144780"/>
            <a:chOff x="173964" y="760300"/>
            <a:chExt cx="106680" cy="144780"/>
          </a:xfrm>
        </p:grpSpPr>
        <p:pic>
          <p:nvPicPr>
            <p:cNvPr id="8" name="object 8"/>
            <p:cNvPicPr/>
            <p:nvPr/>
          </p:nvPicPr>
          <p:blipFill>
            <a:blip r:embed="rId2" cstate="print"/>
            <a:stretch>
              <a:fillRect/>
            </a:stretch>
          </p:blipFill>
          <p:spPr>
            <a:xfrm>
              <a:off x="176504" y="762838"/>
              <a:ext cx="101206" cy="139204"/>
            </a:xfrm>
            <a:prstGeom prst="rect">
              <a:avLst/>
            </a:prstGeom>
          </p:spPr>
        </p:pic>
        <p:sp>
          <p:nvSpPr>
            <p:cNvPr id="9" name="object 9"/>
            <p:cNvSpPr/>
            <p:nvPr/>
          </p:nvSpPr>
          <p:spPr>
            <a:xfrm>
              <a:off x="176504" y="762840"/>
              <a:ext cx="101600" cy="139700"/>
            </a:xfrm>
            <a:custGeom>
              <a:avLst/>
              <a:gdLst/>
              <a:ahLst/>
              <a:cxnLst/>
              <a:rect l="l" t="t" r="r" b="b"/>
              <a:pathLst>
                <a:path w="101600" h="139700">
                  <a:moveTo>
                    <a:pt x="0" y="139202"/>
                  </a:moveTo>
                  <a:lnTo>
                    <a:pt x="101206" y="139202"/>
                  </a:lnTo>
                  <a:lnTo>
                    <a:pt x="101206" y="25298"/>
                  </a:lnTo>
                  <a:lnTo>
                    <a:pt x="75907" y="0"/>
                  </a:lnTo>
                  <a:lnTo>
                    <a:pt x="0" y="0"/>
                  </a:lnTo>
                  <a:lnTo>
                    <a:pt x="0" y="139202"/>
                  </a:lnTo>
                  <a:close/>
                </a:path>
              </a:pathLst>
            </a:custGeom>
            <a:ln w="5079">
              <a:solidFill>
                <a:srgbClr val="000000"/>
              </a:solidFill>
            </a:ln>
          </p:spPr>
          <p:txBody>
            <a:bodyPr wrap="square" lIns="0" tIns="0" rIns="0" bIns="0" rtlCol="0"/>
            <a:lstStyle/>
            <a:p>
              <a:endParaRPr/>
            </a:p>
          </p:txBody>
        </p:sp>
        <p:sp>
          <p:nvSpPr>
            <p:cNvPr id="10" name="object 10"/>
            <p:cNvSpPr/>
            <p:nvPr/>
          </p:nvSpPr>
          <p:spPr>
            <a:xfrm>
              <a:off x="189166" y="781839"/>
              <a:ext cx="63500" cy="0"/>
            </a:xfrm>
            <a:custGeom>
              <a:avLst/>
              <a:gdLst/>
              <a:ahLst/>
              <a:cxnLst/>
              <a:rect l="l" t="t" r="r" b="b"/>
              <a:pathLst>
                <a:path w="63500">
                  <a:moveTo>
                    <a:pt x="0" y="0"/>
                  </a:moveTo>
                  <a:lnTo>
                    <a:pt x="63246" y="0"/>
                  </a:lnTo>
                </a:path>
              </a:pathLst>
            </a:custGeom>
            <a:ln w="5079">
              <a:solidFill>
                <a:srgbClr val="7F7F7F"/>
              </a:solidFill>
            </a:ln>
          </p:spPr>
          <p:txBody>
            <a:bodyPr wrap="square" lIns="0" tIns="0" rIns="0" bIns="0" rtlCol="0"/>
            <a:lstStyle/>
            <a:p>
              <a:endParaRPr/>
            </a:p>
          </p:txBody>
        </p:sp>
        <p:sp>
          <p:nvSpPr>
            <p:cNvPr id="11" name="object 11"/>
            <p:cNvSpPr/>
            <p:nvPr/>
          </p:nvSpPr>
          <p:spPr>
            <a:xfrm>
              <a:off x="201815" y="800800"/>
              <a:ext cx="50800" cy="12700"/>
            </a:xfrm>
            <a:custGeom>
              <a:avLst/>
              <a:gdLst/>
              <a:ahLst/>
              <a:cxnLst/>
              <a:rect l="l" t="t" r="r" b="b"/>
              <a:pathLst>
                <a:path w="50800" h="12700">
                  <a:moveTo>
                    <a:pt x="0" y="0"/>
                  </a:moveTo>
                  <a:lnTo>
                    <a:pt x="50596" y="0"/>
                  </a:lnTo>
                </a:path>
                <a:path w="50800" h="12700">
                  <a:moveTo>
                    <a:pt x="0" y="12649"/>
                  </a:moveTo>
                  <a:lnTo>
                    <a:pt x="50596" y="12649"/>
                  </a:lnTo>
                </a:path>
              </a:pathLst>
            </a:custGeom>
            <a:ln w="5079">
              <a:solidFill>
                <a:srgbClr val="989898"/>
              </a:solidFill>
            </a:ln>
          </p:spPr>
          <p:txBody>
            <a:bodyPr wrap="square" lIns="0" tIns="0" rIns="0" bIns="0" rtlCol="0"/>
            <a:lstStyle/>
            <a:p>
              <a:endParaRPr/>
            </a:p>
          </p:txBody>
        </p:sp>
        <p:sp>
          <p:nvSpPr>
            <p:cNvPr id="12" name="object 12"/>
            <p:cNvSpPr/>
            <p:nvPr/>
          </p:nvSpPr>
          <p:spPr>
            <a:xfrm>
              <a:off x="189166" y="832448"/>
              <a:ext cx="31750" cy="50800"/>
            </a:xfrm>
            <a:custGeom>
              <a:avLst/>
              <a:gdLst/>
              <a:ahLst/>
              <a:cxnLst/>
              <a:rect l="l" t="t" r="r" b="b"/>
              <a:pathLst>
                <a:path w="31750" h="50800">
                  <a:moveTo>
                    <a:pt x="0" y="0"/>
                  </a:moveTo>
                  <a:lnTo>
                    <a:pt x="31648" y="0"/>
                  </a:lnTo>
                </a:path>
                <a:path w="31750" h="50800">
                  <a:moveTo>
                    <a:pt x="0" y="12649"/>
                  </a:moveTo>
                  <a:lnTo>
                    <a:pt x="31648" y="12649"/>
                  </a:lnTo>
                </a:path>
                <a:path w="31750" h="50800">
                  <a:moveTo>
                    <a:pt x="0" y="25298"/>
                  </a:moveTo>
                  <a:lnTo>
                    <a:pt x="31648" y="25298"/>
                  </a:lnTo>
                </a:path>
                <a:path w="31750" h="50800">
                  <a:moveTo>
                    <a:pt x="0" y="37947"/>
                  </a:moveTo>
                  <a:lnTo>
                    <a:pt x="31648" y="37947"/>
                  </a:lnTo>
                </a:path>
                <a:path w="31750" h="50800">
                  <a:moveTo>
                    <a:pt x="0" y="50596"/>
                  </a:moveTo>
                  <a:lnTo>
                    <a:pt x="31648" y="50596"/>
                  </a:lnTo>
                </a:path>
              </a:pathLst>
            </a:custGeom>
            <a:ln w="5079">
              <a:solidFill>
                <a:srgbClr val="B2B2B2"/>
              </a:solidFill>
            </a:ln>
          </p:spPr>
          <p:txBody>
            <a:bodyPr wrap="square" lIns="0" tIns="0" rIns="0" bIns="0" rtlCol="0"/>
            <a:lstStyle/>
            <a:p>
              <a:endParaRPr/>
            </a:p>
          </p:txBody>
        </p:sp>
        <p:pic>
          <p:nvPicPr>
            <p:cNvPr id="13" name="object 13"/>
            <p:cNvPicPr/>
            <p:nvPr/>
          </p:nvPicPr>
          <p:blipFill>
            <a:blip r:embed="rId3" cstate="print"/>
            <a:stretch>
              <a:fillRect/>
            </a:stretch>
          </p:blipFill>
          <p:spPr>
            <a:xfrm>
              <a:off x="233464" y="829271"/>
              <a:ext cx="31597" cy="44297"/>
            </a:xfrm>
            <a:prstGeom prst="rect">
              <a:avLst/>
            </a:prstGeom>
          </p:spPr>
        </p:pic>
        <p:sp>
          <p:nvSpPr>
            <p:cNvPr id="14" name="object 14"/>
            <p:cNvSpPr/>
            <p:nvPr/>
          </p:nvSpPr>
          <p:spPr>
            <a:xfrm>
              <a:off x="233464" y="883044"/>
              <a:ext cx="31750" cy="0"/>
            </a:xfrm>
            <a:custGeom>
              <a:avLst/>
              <a:gdLst/>
              <a:ahLst/>
              <a:cxnLst/>
              <a:rect l="l" t="t" r="r" b="b"/>
              <a:pathLst>
                <a:path w="31750">
                  <a:moveTo>
                    <a:pt x="0" y="0"/>
                  </a:moveTo>
                  <a:lnTo>
                    <a:pt x="31597" y="0"/>
                  </a:lnTo>
                </a:path>
              </a:pathLst>
            </a:custGeom>
            <a:ln w="5079">
              <a:solidFill>
                <a:srgbClr val="B2B2B2"/>
              </a:solidFill>
            </a:ln>
          </p:spPr>
          <p:txBody>
            <a:bodyPr wrap="square" lIns="0" tIns="0" rIns="0" bIns="0" rtlCol="0"/>
            <a:lstStyle/>
            <a:p>
              <a:endParaRPr/>
            </a:p>
          </p:txBody>
        </p:sp>
        <p:sp>
          <p:nvSpPr>
            <p:cNvPr id="15" name="object 15"/>
            <p:cNvSpPr/>
            <p:nvPr/>
          </p:nvSpPr>
          <p:spPr>
            <a:xfrm>
              <a:off x="252412" y="762840"/>
              <a:ext cx="25400" cy="25400"/>
            </a:xfrm>
            <a:custGeom>
              <a:avLst/>
              <a:gdLst/>
              <a:ahLst/>
              <a:cxnLst/>
              <a:rect l="l" t="t" r="r" b="b"/>
              <a:pathLst>
                <a:path w="25400" h="25400">
                  <a:moveTo>
                    <a:pt x="25298" y="25298"/>
                  </a:moveTo>
                  <a:lnTo>
                    <a:pt x="0" y="25298"/>
                  </a:lnTo>
                  <a:lnTo>
                    <a:pt x="0" y="0"/>
                  </a:lnTo>
                </a:path>
              </a:pathLst>
            </a:custGeom>
            <a:ln w="5079">
              <a:solidFill>
                <a:srgbClr val="000000"/>
              </a:solidFill>
            </a:ln>
          </p:spPr>
          <p:txBody>
            <a:bodyPr wrap="square" lIns="0" tIns="0" rIns="0" bIns="0" rtlCol="0"/>
            <a:lstStyle/>
            <a:p>
              <a:endParaRPr/>
            </a:p>
          </p:txBody>
        </p:sp>
      </p:grpSp>
      <p:sp>
        <p:nvSpPr>
          <p:cNvPr id="16" name="object 16"/>
          <p:cNvSpPr txBox="1"/>
          <p:nvPr/>
        </p:nvSpPr>
        <p:spPr>
          <a:xfrm>
            <a:off x="372249" y="769136"/>
            <a:ext cx="3989070" cy="2260600"/>
          </a:xfrm>
          <a:prstGeom prst="rect">
            <a:avLst/>
          </a:prstGeom>
        </p:spPr>
        <p:txBody>
          <a:bodyPr vert="horz" wrap="square" lIns="0" tIns="12065" rIns="0" bIns="0" rtlCol="0">
            <a:spAutoFit/>
          </a:bodyPr>
          <a:lstStyle/>
          <a:p>
            <a:pPr marL="12700">
              <a:lnSpc>
                <a:spcPts val="955"/>
              </a:lnSpc>
              <a:spcBef>
                <a:spcPts val="95"/>
              </a:spcBef>
            </a:pPr>
            <a:r>
              <a:rPr sz="800" spc="-10" dirty="0">
                <a:solidFill>
                  <a:srgbClr val="9E832A"/>
                </a:solidFill>
                <a:latin typeface="Arial"/>
                <a:cs typeface="Arial"/>
              </a:rPr>
              <a:t>Calegari,</a:t>
            </a:r>
            <a:r>
              <a:rPr sz="800" spc="60" dirty="0">
                <a:solidFill>
                  <a:srgbClr val="9E832A"/>
                </a:solidFill>
                <a:latin typeface="Arial"/>
                <a:cs typeface="Arial"/>
              </a:rPr>
              <a:t> </a:t>
            </a:r>
            <a:r>
              <a:rPr sz="800" dirty="0">
                <a:solidFill>
                  <a:srgbClr val="9E832A"/>
                </a:solidFill>
                <a:latin typeface="Arial"/>
                <a:cs typeface="Arial"/>
              </a:rPr>
              <a:t>R.,</a:t>
            </a:r>
            <a:r>
              <a:rPr sz="800" spc="60" dirty="0">
                <a:solidFill>
                  <a:srgbClr val="9E832A"/>
                </a:solidFill>
                <a:latin typeface="Arial"/>
                <a:cs typeface="Arial"/>
              </a:rPr>
              <a:t> </a:t>
            </a:r>
            <a:r>
              <a:rPr sz="800" dirty="0">
                <a:solidFill>
                  <a:srgbClr val="9E832A"/>
                </a:solidFill>
                <a:latin typeface="Arial"/>
                <a:cs typeface="Arial"/>
              </a:rPr>
              <a:t>Denti,</a:t>
            </a:r>
            <a:r>
              <a:rPr sz="800" spc="60" dirty="0">
                <a:solidFill>
                  <a:srgbClr val="9E832A"/>
                </a:solidFill>
                <a:latin typeface="Arial"/>
                <a:cs typeface="Arial"/>
              </a:rPr>
              <a:t> </a:t>
            </a:r>
            <a:r>
              <a:rPr sz="800" dirty="0">
                <a:solidFill>
                  <a:srgbClr val="9E832A"/>
                </a:solidFill>
                <a:latin typeface="Arial"/>
                <a:cs typeface="Arial"/>
              </a:rPr>
              <a:t>E.,</a:t>
            </a:r>
            <a:r>
              <a:rPr sz="800" spc="60" dirty="0">
                <a:solidFill>
                  <a:srgbClr val="9E832A"/>
                </a:solidFill>
                <a:latin typeface="Arial"/>
                <a:cs typeface="Arial"/>
              </a:rPr>
              <a:t> </a:t>
            </a:r>
            <a:r>
              <a:rPr sz="800" dirty="0">
                <a:solidFill>
                  <a:srgbClr val="9E832A"/>
                </a:solidFill>
                <a:latin typeface="Arial"/>
                <a:cs typeface="Arial"/>
              </a:rPr>
              <a:t>Dovier,</a:t>
            </a:r>
            <a:r>
              <a:rPr sz="800" spc="55" dirty="0">
                <a:solidFill>
                  <a:srgbClr val="9E832A"/>
                </a:solidFill>
                <a:latin typeface="Arial"/>
                <a:cs typeface="Arial"/>
              </a:rPr>
              <a:t> </a:t>
            </a:r>
            <a:r>
              <a:rPr sz="800" dirty="0">
                <a:solidFill>
                  <a:srgbClr val="9E832A"/>
                </a:solidFill>
                <a:latin typeface="Arial"/>
                <a:cs typeface="Arial"/>
              </a:rPr>
              <a:t>A.,</a:t>
            </a:r>
            <a:r>
              <a:rPr sz="800" spc="60" dirty="0">
                <a:solidFill>
                  <a:srgbClr val="9E832A"/>
                </a:solidFill>
                <a:latin typeface="Arial"/>
                <a:cs typeface="Arial"/>
              </a:rPr>
              <a:t> </a:t>
            </a:r>
            <a:r>
              <a:rPr sz="800" dirty="0">
                <a:solidFill>
                  <a:srgbClr val="9E832A"/>
                </a:solidFill>
                <a:latin typeface="Arial"/>
                <a:cs typeface="Arial"/>
              </a:rPr>
              <a:t>and</a:t>
            </a:r>
            <a:r>
              <a:rPr sz="800" spc="60" dirty="0">
                <a:solidFill>
                  <a:srgbClr val="9E832A"/>
                </a:solidFill>
                <a:latin typeface="Arial"/>
                <a:cs typeface="Arial"/>
              </a:rPr>
              <a:t> </a:t>
            </a:r>
            <a:r>
              <a:rPr sz="800" dirty="0">
                <a:solidFill>
                  <a:srgbClr val="9E832A"/>
                </a:solidFill>
                <a:latin typeface="Arial"/>
                <a:cs typeface="Arial"/>
              </a:rPr>
              <a:t>Omicini,</a:t>
            </a:r>
            <a:r>
              <a:rPr sz="800" spc="60" dirty="0">
                <a:solidFill>
                  <a:srgbClr val="9E832A"/>
                </a:solidFill>
                <a:latin typeface="Arial"/>
                <a:cs typeface="Arial"/>
              </a:rPr>
              <a:t> </a:t>
            </a:r>
            <a:r>
              <a:rPr sz="800" dirty="0">
                <a:solidFill>
                  <a:srgbClr val="9E832A"/>
                </a:solidFill>
                <a:latin typeface="Arial"/>
                <a:cs typeface="Arial"/>
              </a:rPr>
              <a:t>A.</a:t>
            </a:r>
            <a:r>
              <a:rPr sz="800" spc="55" dirty="0">
                <a:solidFill>
                  <a:srgbClr val="9E832A"/>
                </a:solidFill>
                <a:latin typeface="Arial"/>
                <a:cs typeface="Arial"/>
              </a:rPr>
              <a:t> </a:t>
            </a:r>
            <a:r>
              <a:rPr sz="800" spc="-10" dirty="0">
                <a:solidFill>
                  <a:srgbClr val="9E832A"/>
                </a:solidFill>
                <a:latin typeface="Arial"/>
                <a:cs typeface="Arial"/>
              </a:rPr>
              <a:t>(2018a).</a:t>
            </a:r>
            <a:endParaRPr sz="800">
              <a:latin typeface="Arial"/>
              <a:cs typeface="Arial"/>
            </a:endParaRPr>
          </a:p>
          <a:p>
            <a:pPr marL="12700">
              <a:lnSpc>
                <a:spcPts val="944"/>
              </a:lnSpc>
            </a:pPr>
            <a:r>
              <a:rPr sz="800" dirty="0">
                <a:solidFill>
                  <a:srgbClr val="5B005B"/>
                </a:solidFill>
                <a:latin typeface="Arial"/>
                <a:cs typeface="Arial"/>
              </a:rPr>
              <a:t>Extending</a:t>
            </a:r>
            <a:r>
              <a:rPr sz="800" spc="35" dirty="0">
                <a:solidFill>
                  <a:srgbClr val="5B005B"/>
                </a:solidFill>
                <a:latin typeface="Arial"/>
                <a:cs typeface="Arial"/>
              </a:rPr>
              <a:t> </a:t>
            </a:r>
            <a:r>
              <a:rPr sz="800" dirty="0">
                <a:solidFill>
                  <a:srgbClr val="5B005B"/>
                </a:solidFill>
                <a:latin typeface="Arial"/>
                <a:cs typeface="Arial"/>
              </a:rPr>
              <a:t>logic</a:t>
            </a:r>
            <a:r>
              <a:rPr sz="800" spc="35" dirty="0">
                <a:solidFill>
                  <a:srgbClr val="5B005B"/>
                </a:solidFill>
                <a:latin typeface="Arial"/>
                <a:cs typeface="Arial"/>
              </a:rPr>
              <a:t> </a:t>
            </a:r>
            <a:r>
              <a:rPr sz="800" spc="-10" dirty="0">
                <a:solidFill>
                  <a:srgbClr val="5B005B"/>
                </a:solidFill>
                <a:latin typeface="Arial"/>
                <a:cs typeface="Arial"/>
              </a:rPr>
              <a:t>programming</a:t>
            </a:r>
            <a:r>
              <a:rPr sz="800" spc="40" dirty="0">
                <a:solidFill>
                  <a:srgbClr val="5B005B"/>
                </a:solidFill>
                <a:latin typeface="Arial"/>
                <a:cs typeface="Arial"/>
              </a:rPr>
              <a:t> </a:t>
            </a:r>
            <a:r>
              <a:rPr sz="800" dirty="0">
                <a:solidFill>
                  <a:srgbClr val="5B005B"/>
                </a:solidFill>
                <a:latin typeface="Arial"/>
                <a:cs typeface="Arial"/>
              </a:rPr>
              <a:t>with</a:t>
            </a:r>
            <a:r>
              <a:rPr sz="800" spc="35" dirty="0">
                <a:solidFill>
                  <a:srgbClr val="5B005B"/>
                </a:solidFill>
                <a:latin typeface="Arial"/>
                <a:cs typeface="Arial"/>
              </a:rPr>
              <a:t> </a:t>
            </a:r>
            <a:r>
              <a:rPr sz="800" spc="-10" dirty="0">
                <a:solidFill>
                  <a:srgbClr val="5B005B"/>
                </a:solidFill>
                <a:latin typeface="Arial"/>
                <a:cs typeface="Arial"/>
              </a:rPr>
              <a:t>labelled</a:t>
            </a:r>
            <a:r>
              <a:rPr sz="800" spc="40" dirty="0">
                <a:solidFill>
                  <a:srgbClr val="5B005B"/>
                </a:solidFill>
                <a:latin typeface="Arial"/>
                <a:cs typeface="Arial"/>
              </a:rPr>
              <a:t> </a:t>
            </a:r>
            <a:r>
              <a:rPr sz="800" spc="-10" dirty="0">
                <a:solidFill>
                  <a:srgbClr val="5B005B"/>
                </a:solidFill>
                <a:latin typeface="Arial"/>
                <a:cs typeface="Arial"/>
              </a:rPr>
              <a:t>variables:</a:t>
            </a:r>
            <a:r>
              <a:rPr sz="800" spc="120" dirty="0">
                <a:solidFill>
                  <a:srgbClr val="5B005B"/>
                </a:solidFill>
                <a:latin typeface="Arial"/>
                <a:cs typeface="Arial"/>
              </a:rPr>
              <a:t> </a:t>
            </a:r>
            <a:r>
              <a:rPr sz="800" dirty="0">
                <a:solidFill>
                  <a:srgbClr val="5B005B"/>
                </a:solidFill>
                <a:latin typeface="Arial"/>
                <a:cs typeface="Arial"/>
              </a:rPr>
              <a:t>Model</a:t>
            </a:r>
            <a:r>
              <a:rPr sz="800" spc="35" dirty="0">
                <a:solidFill>
                  <a:srgbClr val="5B005B"/>
                </a:solidFill>
                <a:latin typeface="Arial"/>
                <a:cs typeface="Arial"/>
              </a:rPr>
              <a:t> </a:t>
            </a:r>
            <a:r>
              <a:rPr sz="800" dirty="0">
                <a:solidFill>
                  <a:srgbClr val="5B005B"/>
                </a:solidFill>
                <a:latin typeface="Arial"/>
                <a:cs typeface="Arial"/>
              </a:rPr>
              <a:t>and</a:t>
            </a:r>
            <a:r>
              <a:rPr sz="800" spc="35" dirty="0">
                <a:solidFill>
                  <a:srgbClr val="5B005B"/>
                </a:solidFill>
                <a:latin typeface="Arial"/>
                <a:cs typeface="Arial"/>
              </a:rPr>
              <a:t> </a:t>
            </a:r>
            <a:r>
              <a:rPr sz="800" spc="-10" dirty="0">
                <a:solidFill>
                  <a:srgbClr val="5B005B"/>
                </a:solidFill>
                <a:latin typeface="Arial"/>
                <a:cs typeface="Arial"/>
              </a:rPr>
              <a:t>semantics.</a:t>
            </a:r>
            <a:endParaRPr sz="800">
              <a:latin typeface="Arial"/>
              <a:cs typeface="Arial"/>
            </a:endParaRPr>
          </a:p>
          <a:p>
            <a:pPr marL="12700">
              <a:lnSpc>
                <a:spcPts val="955"/>
              </a:lnSpc>
            </a:pPr>
            <a:r>
              <a:rPr sz="800" i="1" spc="-10" dirty="0">
                <a:solidFill>
                  <a:srgbClr val="320032"/>
                </a:solidFill>
                <a:latin typeface="Arial"/>
                <a:cs typeface="Arial"/>
              </a:rPr>
              <a:t>Fundamenta</a:t>
            </a:r>
            <a:r>
              <a:rPr sz="800" i="1" spc="25" dirty="0">
                <a:solidFill>
                  <a:srgbClr val="320032"/>
                </a:solidFill>
                <a:latin typeface="Arial"/>
                <a:cs typeface="Arial"/>
              </a:rPr>
              <a:t> </a:t>
            </a:r>
            <a:r>
              <a:rPr sz="800" i="1" dirty="0">
                <a:solidFill>
                  <a:srgbClr val="320032"/>
                </a:solidFill>
                <a:latin typeface="Arial"/>
                <a:cs typeface="Arial"/>
              </a:rPr>
              <a:t>Informaticae</a:t>
            </a:r>
            <a:r>
              <a:rPr sz="800" dirty="0">
                <a:solidFill>
                  <a:srgbClr val="320032"/>
                </a:solidFill>
                <a:latin typeface="Arial"/>
                <a:cs typeface="Arial"/>
              </a:rPr>
              <a:t>,</a:t>
            </a:r>
            <a:r>
              <a:rPr sz="800" spc="25" dirty="0">
                <a:solidFill>
                  <a:srgbClr val="320032"/>
                </a:solidFill>
                <a:latin typeface="Arial"/>
                <a:cs typeface="Arial"/>
              </a:rPr>
              <a:t> </a:t>
            </a:r>
            <a:r>
              <a:rPr sz="800" spc="-10" dirty="0">
                <a:solidFill>
                  <a:srgbClr val="320032"/>
                </a:solidFill>
                <a:latin typeface="Arial"/>
                <a:cs typeface="Arial"/>
              </a:rPr>
              <a:t>161(1-2):53–74.</a:t>
            </a:r>
            <a:endParaRPr sz="800">
              <a:latin typeface="Arial"/>
              <a:cs typeface="Arial"/>
            </a:endParaRPr>
          </a:p>
          <a:p>
            <a:pPr marL="12700" marR="1217295">
              <a:lnSpc>
                <a:spcPts val="950"/>
              </a:lnSpc>
              <a:spcBef>
                <a:spcPts val="650"/>
              </a:spcBef>
            </a:pPr>
            <a:r>
              <a:rPr sz="800" spc="-10" dirty="0">
                <a:solidFill>
                  <a:srgbClr val="9E832A"/>
                </a:solidFill>
                <a:latin typeface="Arial"/>
                <a:cs typeface="Arial"/>
              </a:rPr>
              <a:t>Calegari,</a:t>
            </a:r>
            <a:r>
              <a:rPr sz="800" spc="55" dirty="0">
                <a:solidFill>
                  <a:srgbClr val="9E832A"/>
                </a:solidFill>
                <a:latin typeface="Arial"/>
                <a:cs typeface="Arial"/>
              </a:rPr>
              <a:t> </a:t>
            </a:r>
            <a:r>
              <a:rPr sz="800" dirty="0">
                <a:solidFill>
                  <a:srgbClr val="9E832A"/>
                </a:solidFill>
                <a:latin typeface="Arial"/>
                <a:cs typeface="Arial"/>
              </a:rPr>
              <a:t>R.,</a:t>
            </a:r>
            <a:r>
              <a:rPr sz="800" spc="55" dirty="0">
                <a:solidFill>
                  <a:srgbClr val="9E832A"/>
                </a:solidFill>
                <a:latin typeface="Arial"/>
                <a:cs typeface="Arial"/>
              </a:rPr>
              <a:t> </a:t>
            </a:r>
            <a:r>
              <a:rPr sz="800" dirty="0">
                <a:solidFill>
                  <a:srgbClr val="9E832A"/>
                </a:solidFill>
                <a:latin typeface="Arial"/>
                <a:cs typeface="Arial"/>
              </a:rPr>
              <a:t>Denti,</a:t>
            </a:r>
            <a:r>
              <a:rPr sz="800" spc="60" dirty="0">
                <a:solidFill>
                  <a:srgbClr val="9E832A"/>
                </a:solidFill>
                <a:latin typeface="Arial"/>
                <a:cs typeface="Arial"/>
              </a:rPr>
              <a:t> </a:t>
            </a:r>
            <a:r>
              <a:rPr sz="800" dirty="0">
                <a:solidFill>
                  <a:srgbClr val="9E832A"/>
                </a:solidFill>
                <a:latin typeface="Arial"/>
                <a:cs typeface="Arial"/>
              </a:rPr>
              <a:t>E.,</a:t>
            </a:r>
            <a:r>
              <a:rPr sz="800" spc="55" dirty="0">
                <a:solidFill>
                  <a:srgbClr val="9E832A"/>
                </a:solidFill>
                <a:latin typeface="Arial"/>
                <a:cs typeface="Arial"/>
              </a:rPr>
              <a:t> </a:t>
            </a:r>
            <a:r>
              <a:rPr sz="800" dirty="0">
                <a:solidFill>
                  <a:srgbClr val="9E832A"/>
                </a:solidFill>
                <a:latin typeface="Arial"/>
                <a:cs typeface="Arial"/>
              </a:rPr>
              <a:t>Mariani,</a:t>
            </a:r>
            <a:r>
              <a:rPr sz="800" spc="50" dirty="0">
                <a:solidFill>
                  <a:srgbClr val="9E832A"/>
                </a:solidFill>
                <a:latin typeface="Arial"/>
                <a:cs typeface="Arial"/>
              </a:rPr>
              <a:t> </a:t>
            </a:r>
            <a:r>
              <a:rPr sz="800" dirty="0">
                <a:solidFill>
                  <a:srgbClr val="9E832A"/>
                </a:solidFill>
                <a:latin typeface="Arial"/>
                <a:cs typeface="Arial"/>
              </a:rPr>
              <a:t>S.,</a:t>
            </a:r>
            <a:r>
              <a:rPr sz="800" spc="60" dirty="0">
                <a:solidFill>
                  <a:srgbClr val="9E832A"/>
                </a:solidFill>
                <a:latin typeface="Arial"/>
                <a:cs typeface="Arial"/>
              </a:rPr>
              <a:t> </a:t>
            </a:r>
            <a:r>
              <a:rPr sz="800" dirty="0">
                <a:solidFill>
                  <a:srgbClr val="9E832A"/>
                </a:solidFill>
                <a:latin typeface="Arial"/>
                <a:cs typeface="Arial"/>
              </a:rPr>
              <a:t>and</a:t>
            </a:r>
            <a:r>
              <a:rPr sz="800" spc="55" dirty="0">
                <a:solidFill>
                  <a:srgbClr val="9E832A"/>
                </a:solidFill>
                <a:latin typeface="Arial"/>
                <a:cs typeface="Arial"/>
              </a:rPr>
              <a:t> </a:t>
            </a:r>
            <a:r>
              <a:rPr sz="800" dirty="0">
                <a:solidFill>
                  <a:srgbClr val="9E832A"/>
                </a:solidFill>
                <a:latin typeface="Arial"/>
                <a:cs typeface="Arial"/>
              </a:rPr>
              <a:t>Omicini,</a:t>
            </a:r>
            <a:r>
              <a:rPr sz="800" spc="60" dirty="0">
                <a:solidFill>
                  <a:srgbClr val="9E832A"/>
                </a:solidFill>
                <a:latin typeface="Arial"/>
                <a:cs typeface="Arial"/>
              </a:rPr>
              <a:t> </a:t>
            </a:r>
            <a:r>
              <a:rPr sz="800" dirty="0">
                <a:solidFill>
                  <a:srgbClr val="9E832A"/>
                </a:solidFill>
                <a:latin typeface="Arial"/>
                <a:cs typeface="Arial"/>
              </a:rPr>
              <a:t>A.</a:t>
            </a:r>
            <a:r>
              <a:rPr sz="800" spc="55" dirty="0">
                <a:solidFill>
                  <a:srgbClr val="9E832A"/>
                </a:solidFill>
                <a:latin typeface="Arial"/>
                <a:cs typeface="Arial"/>
              </a:rPr>
              <a:t> </a:t>
            </a:r>
            <a:r>
              <a:rPr sz="800" spc="-10" dirty="0">
                <a:solidFill>
                  <a:srgbClr val="9E832A"/>
                </a:solidFill>
                <a:latin typeface="Arial"/>
                <a:cs typeface="Arial"/>
              </a:rPr>
              <a:t>(2018b). </a:t>
            </a:r>
            <a:r>
              <a:rPr sz="800" dirty="0">
                <a:solidFill>
                  <a:srgbClr val="5B005B"/>
                </a:solidFill>
                <a:latin typeface="Arial"/>
                <a:cs typeface="Arial"/>
              </a:rPr>
              <a:t>Logic</a:t>
            </a:r>
            <a:r>
              <a:rPr sz="800" spc="-5" dirty="0">
                <a:solidFill>
                  <a:srgbClr val="5B005B"/>
                </a:solidFill>
                <a:latin typeface="Arial"/>
                <a:cs typeface="Arial"/>
              </a:rPr>
              <a:t> </a:t>
            </a:r>
            <a:r>
              <a:rPr sz="800" dirty="0">
                <a:solidFill>
                  <a:srgbClr val="5B005B"/>
                </a:solidFill>
                <a:latin typeface="Arial"/>
                <a:cs typeface="Arial"/>
              </a:rPr>
              <a:t>programming </a:t>
            </a:r>
            <a:r>
              <a:rPr sz="800" spc="-20" dirty="0">
                <a:solidFill>
                  <a:srgbClr val="5B005B"/>
                </a:solidFill>
                <a:latin typeface="Arial"/>
                <a:cs typeface="Arial"/>
              </a:rPr>
              <a:t>as</a:t>
            </a:r>
            <a:r>
              <a:rPr sz="800" spc="-5" dirty="0">
                <a:solidFill>
                  <a:srgbClr val="5B005B"/>
                </a:solidFill>
                <a:latin typeface="Arial"/>
                <a:cs typeface="Arial"/>
              </a:rPr>
              <a:t> </a:t>
            </a:r>
            <a:r>
              <a:rPr sz="800" dirty="0">
                <a:solidFill>
                  <a:srgbClr val="5B005B"/>
                </a:solidFill>
                <a:latin typeface="Arial"/>
                <a:cs typeface="Arial"/>
              </a:rPr>
              <a:t>a</a:t>
            </a:r>
            <a:r>
              <a:rPr sz="800" spc="-5" dirty="0">
                <a:solidFill>
                  <a:srgbClr val="5B005B"/>
                </a:solidFill>
                <a:latin typeface="Arial"/>
                <a:cs typeface="Arial"/>
              </a:rPr>
              <a:t> </a:t>
            </a:r>
            <a:r>
              <a:rPr sz="800" spc="-10" dirty="0">
                <a:solidFill>
                  <a:srgbClr val="5B005B"/>
                </a:solidFill>
                <a:latin typeface="Arial"/>
                <a:cs typeface="Arial"/>
              </a:rPr>
              <a:t>service.</a:t>
            </a:r>
            <a:endParaRPr sz="800">
              <a:latin typeface="Arial"/>
              <a:cs typeface="Arial"/>
            </a:endParaRPr>
          </a:p>
          <a:p>
            <a:pPr marL="12700">
              <a:lnSpc>
                <a:spcPts val="915"/>
              </a:lnSpc>
            </a:pPr>
            <a:r>
              <a:rPr sz="800" i="1" dirty="0">
                <a:solidFill>
                  <a:srgbClr val="320032"/>
                </a:solidFill>
                <a:latin typeface="Arial"/>
                <a:cs typeface="Arial"/>
              </a:rPr>
              <a:t>Theory</a:t>
            </a:r>
            <a:r>
              <a:rPr sz="800" i="1" spc="25" dirty="0">
                <a:solidFill>
                  <a:srgbClr val="320032"/>
                </a:solidFill>
                <a:latin typeface="Arial"/>
                <a:cs typeface="Arial"/>
              </a:rPr>
              <a:t> </a:t>
            </a:r>
            <a:r>
              <a:rPr sz="800" i="1" dirty="0">
                <a:solidFill>
                  <a:srgbClr val="320032"/>
                </a:solidFill>
                <a:latin typeface="Arial"/>
                <a:cs typeface="Arial"/>
              </a:rPr>
              <a:t>and</a:t>
            </a:r>
            <a:r>
              <a:rPr sz="800" i="1" spc="25" dirty="0">
                <a:solidFill>
                  <a:srgbClr val="320032"/>
                </a:solidFill>
                <a:latin typeface="Arial"/>
                <a:cs typeface="Arial"/>
              </a:rPr>
              <a:t> </a:t>
            </a:r>
            <a:r>
              <a:rPr sz="800" i="1" dirty="0">
                <a:solidFill>
                  <a:srgbClr val="320032"/>
                </a:solidFill>
                <a:latin typeface="Arial"/>
                <a:cs typeface="Arial"/>
              </a:rPr>
              <a:t>Practice</a:t>
            </a:r>
            <a:r>
              <a:rPr sz="800" i="1" spc="25" dirty="0">
                <a:solidFill>
                  <a:srgbClr val="320032"/>
                </a:solidFill>
                <a:latin typeface="Arial"/>
                <a:cs typeface="Arial"/>
              </a:rPr>
              <a:t> </a:t>
            </a:r>
            <a:r>
              <a:rPr sz="800" i="1" dirty="0">
                <a:solidFill>
                  <a:srgbClr val="320032"/>
                </a:solidFill>
                <a:latin typeface="Arial"/>
                <a:cs typeface="Arial"/>
              </a:rPr>
              <a:t>of</a:t>
            </a:r>
            <a:r>
              <a:rPr sz="800" i="1" spc="25" dirty="0">
                <a:solidFill>
                  <a:srgbClr val="320032"/>
                </a:solidFill>
                <a:latin typeface="Arial"/>
                <a:cs typeface="Arial"/>
              </a:rPr>
              <a:t> </a:t>
            </a:r>
            <a:r>
              <a:rPr sz="800" i="1" dirty="0">
                <a:solidFill>
                  <a:srgbClr val="320032"/>
                </a:solidFill>
                <a:latin typeface="Arial"/>
                <a:cs typeface="Arial"/>
              </a:rPr>
              <a:t>Logic</a:t>
            </a:r>
            <a:r>
              <a:rPr sz="800" i="1" spc="25" dirty="0">
                <a:solidFill>
                  <a:srgbClr val="320032"/>
                </a:solidFill>
                <a:latin typeface="Arial"/>
                <a:cs typeface="Arial"/>
              </a:rPr>
              <a:t> </a:t>
            </a:r>
            <a:r>
              <a:rPr sz="800" i="1" dirty="0">
                <a:solidFill>
                  <a:srgbClr val="320032"/>
                </a:solidFill>
                <a:latin typeface="Arial"/>
                <a:cs typeface="Arial"/>
              </a:rPr>
              <a:t>Programming</a:t>
            </a:r>
            <a:r>
              <a:rPr sz="800" dirty="0">
                <a:solidFill>
                  <a:srgbClr val="320032"/>
                </a:solidFill>
                <a:latin typeface="Arial"/>
                <a:cs typeface="Arial"/>
              </a:rPr>
              <a:t>,</a:t>
            </a:r>
            <a:r>
              <a:rPr sz="800" spc="25" dirty="0">
                <a:solidFill>
                  <a:srgbClr val="320032"/>
                </a:solidFill>
                <a:latin typeface="Arial"/>
                <a:cs typeface="Arial"/>
              </a:rPr>
              <a:t> </a:t>
            </a:r>
            <a:r>
              <a:rPr sz="800" dirty="0">
                <a:solidFill>
                  <a:srgbClr val="320032"/>
                </a:solidFill>
                <a:latin typeface="Arial"/>
                <a:cs typeface="Arial"/>
              </a:rPr>
              <a:t>18(3-</a:t>
            </a:r>
            <a:r>
              <a:rPr sz="800" spc="-10" dirty="0">
                <a:solidFill>
                  <a:srgbClr val="320032"/>
                </a:solidFill>
                <a:latin typeface="Arial"/>
                <a:cs typeface="Arial"/>
              </a:rPr>
              <a:t>4):1–28.</a:t>
            </a:r>
            <a:endParaRPr sz="800">
              <a:latin typeface="Arial"/>
              <a:cs typeface="Arial"/>
            </a:endParaRPr>
          </a:p>
          <a:p>
            <a:pPr marL="12700">
              <a:lnSpc>
                <a:spcPts val="955"/>
              </a:lnSpc>
              <a:spcBef>
                <a:spcPts val="610"/>
              </a:spcBef>
            </a:pPr>
            <a:r>
              <a:rPr sz="800" dirty="0">
                <a:solidFill>
                  <a:srgbClr val="9E832A"/>
                </a:solidFill>
                <a:latin typeface="Arial"/>
                <a:cs typeface="Arial"/>
              </a:rPr>
              <a:t>Dung,</a:t>
            </a:r>
            <a:r>
              <a:rPr sz="800" spc="65" dirty="0">
                <a:solidFill>
                  <a:srgbClr val="9E832A"/>
                </a:solidFill>
                <a:latin typeface="Arial"/>
                <a:cs typeface="Arial"/>
              </a:rPr>
              <a:t> </a:t>
            </a:r>
            <a:r>
              <a:rPr sz="800" dirty="0">
                <a:solidFill>
                  <a:srgbClr val="9E832A"/>
                </a:solidFill>
                <a:latin typeface="Arial"/>
                <a:cs typeface="Arial"/>
              </a:rPr>
              <a:t>P.</a:t>
            </a:r>
            <a:r>
              <a:rPr sz="800" spc="65" dirty="0">
                <a:solidFill>
                  <a:srgbClr val="9E832A"/>
                </a:solidFill>
                <a:latin typeface="Arial"/>
                <a:cs typeface="Arial"/>
              </a:rPr>
              <a:t> </a:t>
            </a:r>
            <a:r>
              <a:rPr sz="800" dirty="0">
                <a:solidFill>
                  <a:srgbClr val="9E832A"/>
                </a:solidFill>
                <a:latin typeface="Arial"/>
                <a:cs typeface="Arial"/>
              </a:rPr>
              <a:t>M.</a:t>
            </a:r>
            <a:r>
              <a:rPr sz="800" spc="65" dirty="0">
                <a:solidFill>
                  <a:srgbClr val="9E832A"/>
                </a:solidFill>
                <a:latin typeface="Arial"/>
                <a:cs typeface="Arial"/>
              </a:rPr>
              <a:t> </a:t>
            </a:r>
            <a:r>
              <a:rPr sz="800" spc="-10" dirty="0">
                <a:solidFill>
                  <a:srgbClr val="9E832A"/>
                </a:solidFill>
                <a:latin typeface="Arial"/>
                <a:cs typeface="Arial"/>
              </a:rPr>
              <a:t>(1995).</a:t>
            </a:r>
            <a:endParaRPr sz="800">
              <a:latin typeface="Arial"/>
              <a:cs typeface="Arial"/>
            </a:endParaRPr>
          </a:p>
          <a:p>
            <a:pPr marL="12700" marR="31115">
              <a:lnSpc>
                <a:spcPts val="950"/>
              </a:lnSpc>
              <a:spcBef>
                <a:spcPts val="30"/>
              </a:spcBef>
            </a:pPr>
            <a:r>
              <a:rPr sz="800" dirty="0">
                <a:solidFill>
                  <a:srgbClr val="5B005B"/>
                </a:solidFill>
                <a:latin typeface="Arial"/>
                <a:cs typeface="Arial"/>
              </a:rPr>
              <a:t>On</a:t>
            </a:r>
            <a:r>
              <a:rPr sz="800" spc="30" dirty="0">
                <a:solidFill>
                  <a:srgbClr val="5B005B"/>
                </a:solidFill>
                <a:latin typeface="Arial"/>
                <a:cs typeface="Arial"/>
              </a:rPr>
              <a:t> </a:t>
            </a:r>
            <a:r>
              <a:rPr sz="800" dirty="0">
                <a:solidFill>
                  <a:srgbClr val="5B005B"/>
                </a:solidFill>
                <a:latin typeface="Arial"/>
                <a:cs typeface="Arial"/>
              </a:rPr>
              <a:t>the</a:t>
            </a:r>
            <a:r>
              <a:rPr sz="800" spc="30" dirty="0">
                <a:solidFill>
                  <a:srgbClr val="5B005B"/>
                </a:solidFill>
                <a:latin typeface="Arial"/>
                <a:cs typeface="Arial"/>
              </a:rPr>
              <a:t> </a:t>
            </a:r>
            <a:r>
              <a:rPr sz="800" dirty="0">
                <a:solidFill>
                  <a:srgbClr val="5B005B"/>
                </a:solidFill>
                <a:latin typeface="Arial"/>
                <a:cs typeface="Arial"/>
              </a:rPr>
              <a:t>acceptability</a:t>
            </a:r>
            <a:r>
              <a:rPr sz="800" spc="30" dirty="0">
                <a:solidFill>
                  <a:srgbClr val="5B005B"/>
                </a:solidFill>
                <a:latin typeface="Arial"/>
                <a:cs typeface="Arial"/>
              </a:rPr>
              <a:t> </a:t>
            </a:r>
            <a:r>
              <a:rPr sz="800" dirty="0">
                <a:solidFill>
                  <a:srgbClr val="5B005B"/>
                </a:solidFill>
                <a:latin typeface="Arial"/>
                <a:cs typeface="Arial"/>
              </a:rPr>
              <a:t>of</a:t>
            </a:r>
            <a:r>
              <a:rPr sz="800" spc="35" dirty="0">
                <a:solidFill>
                  <a:srgbClr val="5B005B"/>
                </a:solidFill>
                <a:latin typeface="Arial"/>
                <a:cs typeface="Arial"/>
              </a:rPr>
              <a:t> </a:t>
            </a:r>
            <a:r>
              <a:rPr sz="800" spc="-10" dirty="0">
                <a:solidFill>
                  <a:srgbClr val="5B005B"/>
                </a:solidFill>
                <a:latin typeface="Arial"/>
                <a:cs typeface="Arial"/>
              </a:rPr>
              <a:t>arguments</a:t>
            </a:r>
            <a:r>
              <a:rPr sz="800" spc="30" dirty="0">
                <a:solidFill>
                  <a:srgbClr val="5B005B"/>
                </a:solidFill>
                <a:latin typeface="Arial"/>
                <a:cs typeface="Arial"/>
              </a:rPr>
              <a:t> </a:t>
            </a:r>
            <a:r>
              <a:rPr sz="800" dirty="0">
                <a:solidFill>
                  <a:srgbClr val="5B005B"/>
                </a:solidFill>
                <a:latin typeface="Arial"/>
                <a:cs typeface="Arial"/>
              </a:rPr>
              <a:t>and</a:t>
            </a:r>
            <a:r>
              <a:rPr sz="800" spc="30" dirty="0">
                <a:solidFill>
                  <a:srgbClr val="5B005B"/>
                </a:solidFill>
                <a:latin typeface="Arial"/>
                <a:cs typeface="Arial"/>
              </a:rPr>
              <a:t> </a:t>
            </a:r>
            <a:r>
              <a:rPr sz="800" dirty="0">
                <a:solidFill>
                  <a:srgbClr val="5B005B"/>
                </a:solidFill>
                <a:latin typeface="Arial"/>
                <a:cs typeface="Arial"/>
              </a:rPr>
              <a:t>its</a:t>
            </a:r>
            <a:r>
              <a:rPr sz="800" spc="35" dirty="0">
                <a:solidFill>
                  <a:srgbClr val="5B005B"/>
                </a:solidFill>
                <a:latin typeface="Arial"/>
                <a:cs typeface="Arial"/>
              </a:rPr>
              <a:t> </a:t>
            </a:r>
            <a:r>
              <a:rPr sz="800" dirty="0">
                <a:solidFill>
                  <a:srgbClr val="5B005B"/>
                </a:solidFill>
                <a:latin typeface="Arial"/>
                <a:cs typeface="Arial"/>
              </a:rPr>
              <a:t>fundamental</a:t>
            </a:r>
            <a:r>
              <a:rPr sz="800" spc="30" dirty="0">
                <a:solidFill>
                  <a:srgbClr val="5B005B"/>
                </a:solidFill>
                <a:latin typeface="Arial"/>
                <a:cs typeface="Arial"/>
              </a:rPr>
              <a:t> </a:t>
            </a:r>
            <a:r>
              <a:rPr sz="800" dirty="0">
                <a:solidFill>
                  <a:srgbClr val="5B005B"/>
                </a:solidFill>
                <a:latin typeface="Arial"/>
                <a:cs typeface="Arial"/>
              </a:rPr>
              <a:t>role</a:t>
            </a:r>
            <a:r>
              <a:rPr sz="800" spc="30" dirty="0">
                <a:solidFill>
                  <a:srgbClr val="5B005B"/>
                </a:solidFill>
                <a:latin typeface="Arial"/>
                <a:cs typeface="Arial"/>
              </a:rPr>
              <a:t> </a:t>
            </a:r>
            <a:r>
              <a:rPr sz="800" dirty="0">
                <a:solidFill>
                  <a:srgbClr val="5B005B"/>
                </a:solidFill>
                <a:latin typeface="Arial"/>
                <a:cs typeface="Arial"/>
              </a:rPr>
              <a:t>in</a:t>
            </a:r>
            <a:r>
              <a:rPr sz="800" spc="30" dirty="0">
                <a:solidFill>
                  <a:srgbClr val="5B005B"/>
                </a:solidFill>
                <a:latin typeface="Arial"/>
                <a:cs typeface="Arial"/>
              </a:rPr>
              <a:t> </a:t>
            </a:r>
            <a:r>
              <a:rPr sz="800" dirty="0">
                <a:solidFill>
                  <a:srgbClr val="5B005B"/>
                </a:solidFill>
                <a:latin typeface="Arial"/>
                <a:cs typeface="Arial"/>
              </a:rPr>
              <a:t>nonmonotonic</a:t>
            </a:r>
            <a:r>
              <a:rPr sz="800" spc="35" dirty="0">
                <a:solidFill>
                  <a:srgbClr val="5B005B"/>
                </a:solidFill>
                <a:latin typeface="Arial"/>
                <a:cs typeface="Arial"/>
              </a:rPr>
              <a:t> </a:t>
            </a:r>
            <a:r>
              <a:rPr sz="800" spc="-10" dirty="0">
                <a:solidFill>
                  <a:srgbClr val="5B005B"/>
                </a:solidFill>
                <a:latin typeface="Arial"/>
                <a:cs typeface="Arial"/>
              </a:rPr>
              <a:t>reasoning, </a:t>
            </a:r>
            <a:r>
              <a:rPr sz="800" dirty="0">
                <a:solidFill>
                  <a:srgbClr val="5B005B"/>
                </a:solidFill>
                <a:latin typeface="Arial"/>
                <a:cs typeface="Arial"/>
              </a:rPr>
              <a:t>logic</a:t>
            </a:r>
            <a:r>
              <a:rPr sz="800" spc="15" dirty="0">
                <a:solidFill>
                  <a:srgbClr val="5B005B"/>
                </a:solidFill>
                <a:latin typeface="Arial"/>
                <a:cs typeface="Arial"/>
              </a:rPr>
              <a:t> </a:t>
            </a:r>
            <a:r>
              <a:rPr sz="800" spc="-10" dirty="0">
                <a:solidFill>
                  <a:srgbClr val="5B005B"/>
                </a:solidFill>
                <a:latin typeface="Arial"/>
                <a:cs typeface="Arial"/>
              </a:rPr>
              <a:t>programming</a:t>
            </a:r>
            <a:r>
              <a:rPr sz="800" spc="20" dirty="0">
                <a:solidFill>
                  <a:srgbClr val="5B005B"/>
                </a:solidFill>
                <a:latin typeface="Arial"/>
                <a:cs typeface="Arial"/>
              </a:rPr>
              <a:t> </a:t>
            </a:r>
            <a:r>
              <a:rPr sz="800" dirty="0">
                <a:solidFill>
                  <a:srgbClr val="5B005B"/>
                </a:solidFill>
                <a:latin typeface="Arial"/>
                <a:cs typeface="Arial"/>
              </a:rPr>
              <a:t>and</a:t>
            </a:r>
            <a:r>
              <a:rPr sz="800" spc="20" dirty="0">
                <a:solidFill>
                  <a:srgbClr val="5B005B"/>
                </a:solidFill>
                <a:latin typeface="Arial"/>
                <a:cs typeface="Arial"/>
              </a:rPr>
              <a:t> </a:t>
            </a:r>
            <a:r>
              <a:rPr sz="800" spc="-10" dirty="0">
                <a:solidFill>
                  <a:srgbClr val="5B005B"/>
                </a:solidFill>
                <a:latin typeface="Arial"/>
                <a:cs typeface="Arial"/>
              </a:rPr>
              <a:t>n-person</a:t>
            </a:r>
            <a:r>
              <a:rPr sz="800" spc="20" dirty="0">
                <a:solidFill>
                  <a:srgbClr val="5B005B"/>
                </a:solidFill>
                <a:latin typeface="Arial"/>
                <a:cs typeface="Arial"/>
              </a:rPr>
              <a:t> </a:t>
            </a:r>
            <a:r>
              <a:rPr sz="800" spc="-10" dirty="0">
                <a:solidFill>
                  <a:srgbClr val="5B005B"/>
                </a:solidFill>
                <a:latin typeface="Arial"/>
                <a:cs typeface="Arial"/>
              </a:rPr>
              <a:t>games.</a:t>
            </a:r>
            <a:endParaRPr sz="800">
              <a:latin typeface="Arial"/>
              <a:cs typeface="Arial"/>
            </a:endParaRPr>
          </a:p>
          <a:p>
            <a:pPr marL="12700">
              <a:lnSpc>
                <a:spcPts val="915"/>
              </a:lnSpc>
            </a:pPr>
            <a:r>
              <a:rPr sz="800" i="1" dirty="0">
                <a:solidFill>
                  <a:srgbClr val="320032"/>
                </a:solidFill>
                <a:latin typeface="Arial"/>
                <a:cs typeface="Arial"/>
              </a:rPr>
              <a:t>Artiﬁcial</a:t>
            </a:r>
            <a:r>
              <a:rPr sz="800" i="1" spc="160" dirty="0">
                <a:solidFill>
                  <a:srgbClr val="320032"/>
                </a:solidFill>
                <a:latin typeface="Arial"/>
                <a:cs typeface="Arial"/>
              </a:rPr>
              <a:t> </a:t>
            </a:r>
            <a:r>
              <a:rPr sz="800" i="1" spc="-10" dirty="0">
                <a:solidFill>
                  <a:srgbClr val="320032"/>
                </a:solidFill>
                <a:latin typeface="Arial"/>
                <a:cs typeface="Arial"/>
              </a:rPr>
              <a:t>Intelligence</a:t>
            </a:r>
            <a:r>
              <a:rPr sz="800" spc="-10" dirty="0">
                <a:solidFill>
                  <a:srgbClr val="320032"/>
                </a:solidFill>
                <a:latin typeface="Arial"/>
                <a:cs typeface="Arial"/>
              </a:rPr>
              <a:t>,</a:t>
            </a:r>
            <a:r>
              <a:rPr sz="800" spc="160" dirty="0">
                <a:solidFill>
                  <a:srgbClr val="320032"/>
                </a:solidFill>
                <a:latin typeface="Arial"/>
                <a:cs typeface="Arial"/>
              </a:rPr>
              <a:t> </a:t>
            </a:r>
            <a:r>
              <a:rPr sz="800" spc="-10" dirty="0">
                <a:solidFill>
                  <a:srgbClr val="320032"/>
                </a:solidFill>
                <a:latin typeface="Arial"/>
                <a:cs typeface="Arial"/>
              </a:rPr>
              <a:t>77(2):321–357.</a:t>
            </a:r>
            <a:endParaRPr sz="800">
              <a:latin typeface="Arial"/>
              <a:cs typeface="Arial"/>
            </a:endParaRPr>
          </a:p>
          <a:p>
            <a:pPr marL="12700">
              <a:lnSpc>
                <a:spcPts val="955"/>
              </a:lnSpc>
              <a:spcBef>
                <a:spcPts val="610"/>
              </a:spcBef>
            </a:pPr>
            <a:r>
              <a:rPr sz="800" dirty="0">
                <a:solidFill>
                  <a:srgbClr val="9E832A"/>
                </a:solidFill>
                <a:latin typeface="Arial"/>
                <a:cs typeface="Arial"/>
              </a:rPr>
              <a:t>Dyckhoﬀ,</a:t>
            </a:r>
            <a:r>
              <a:rPr sz="800" spc="25" dirty="0">
                <a:solidFill>
                  <a:srgbClr val="9E832A"/>
                </a:solidFill>
                <a:latin typeface="Arial"/>
                <a:cs typeface="Arial"/>
              </a:rPr>
              <a:t> </a:t>
            </a:r>
            <a:r>
              <a:rPr sz="800" dirty="0">
                <a:solidFill>
                  <a:srgbClr val="9E832A"/>
                </a:solidFill>
                <a:latin typeface="Arial"/>
                <a:cs typeface="Arial"/>
              </a:rPr>
              <a:t>R.,</a:t>
            </a:r>
            <a:r>
              <a:rPr sz="800" spc="35" dirty="0">
                <a:solidFill>
                  <a:srgbClr val="9E832A"/>
                </a:solidFill>
                <a:latin typeface="Arial"/>
                <a:cs typeface="Arial"/>
              </a:rPr>
              <a:t> </a:t>
            </a:r>
            <a:r>
              <a:rPr sz="800" dirty="0">
                <a:solidFill>
                  <a:srgbClr val="9E832A"/>
                </a:solidFill>
                <a:latin typeface="Arial"/>
                <a:cs typeface="Arial"/>
              </a:rPr>
              <a:t>Herre,</a:t>
            </a:r>
            <a:r>
              <a:rPr sz="800" spc="35" dirty="0">
                <a:solidFill>
                  <a:srgbClr val="9E832A"/>
                </a:solidFill>
                <a:latin typeface="Arial"/>
                <a:cs typeface="Arial"/>
              </a:rPr>
              <a:t> </a:t>
            </a:r>
            <a:r>
              <a:rPr sz="800" dirty="0">
                <a:solidFill>
                  <a:srgbClr val="9E832A"/>
                </a:solidFill>
                <a:latin typeface="Arial"/>
                <a:cs typeface="Arial"/>
              </a:rPr>
              <a:t>H.,</a:t>
            </a:r>
            <a:r>
              <a:rPr sz="800" spc="30" dirty="0">
                <a:solidFill>
                  <a:srgbClr val="9E832A"/>
                </a:solidFill>
                <a:latin typeface="Arial"/>
                <a:cs typeface="Arial"/>
              </a:rPr>
              <a:t> </a:t>
            </a:r>
            <a:r>
              <a:rPr sz="800" dirty="0">
                <a:solidFill>
                  <a:srgbClr val="9E832A"/>
                </a:solidFill>
                <a:latin typeface="Arial"/>
                <a:cs typeface="Arial"/>
              </a:rPr>
              <a:t>and</a:t>
            </a:r>
            <a:r>
              <a:rPr sz="800" spc="35" dirty="0">
                <a:solidFill>
                  <a:srgbClr val="9E832A"/>
                </a:solidFill>
                <a:latin typeface="Arial"/>
                <a:cs typeface="Arial"/>
              </a:rPr>
              <a:t> </a:t>
            </a:r>
            <a:r>
              <a:rPr sz="800" spc="-25" dirty="0">
                <a:solidFill>
                  <a:srgbClr val="9E832A"/>
                </a:solidFill>
                <a:latin typeface="Arial"/>
                <a:cs typeface="Arial"/>
              </a:rPr>
              <a:t>Schroeder-</a:t>
            </a:r>
            <a:r>
              <a:rPr sz="800" dirty="0">
                <a:solidFill>
                  <a:srgbClr val="9E832A"/>
                </a:solidFill>
                <a:latin typeface="Arial"/>
                <a:cs typeface="Arial"/>
              </a:rPr>
              <a:t>Heister,</a:t>
            </a:r>
            <a:r>
              <a:rPr sz="800" spc="35" dirty="0">
                <a:solidFill>
                  <a:srgbClr val="9E832A"/>
                </a:solidFill>
                <a:latin typeface="Arial"/>
                <a:cs typeface="Arial"/>
              </a:rPr>
              <a:t> </a:t>
            </a:r>
            <a:r>
              <a:rPr sz="800" dirty="0">
                <a:solidFill>
                  <a:srgbClr val="9E832A"/>
                </a:solidFill>
                <a:latin typeface="Arial"/>
                <a:cs typeface="Arial"/>
              </a:rPr>
              <a:t>P.,</a:t>
            </a:r>
            <a:r>
              <a:rPr sz="800" spc="30" dirty="0">
                <a:solidFill>
                  <a:srgbClr val="9E832A"/>
                </a:solidFill>
                <a:latin typeface="Arial"/>
                <a:cs typeface="Arial"/>
              </a:rPr>
              <a:t> </a:t>
            </a:r>
            <a:r>
              <a:rPr sz="800" dirty="0">
                <a:solidFill>
                  <a:srgbClr val="9E832A"/>
                </a:solidFill>
                <a:latin typeface="Arial"/>
                <a:cs typeface="Arial"/>
              </a:rPr>
              <a:t>editors</a:t>
            </a:r>
            <a:r>
              <a:rPr sz="800" spc="35" dirty="0">
                <a:solidFill>
                  <a:srgbClr val="9E832A"/>
                </a:solidFill>
                <a:latin typeface="Arial"/>
                <a:cs typeface="Arial"/>
              </a:rPr>
              <a:t> </a:t>
            </a:r>
            <a:r>
              <a:rPr sz="800" spc="-10" dirty="0">
                <a:solidFill>
                  <a:srgbClr val="9E832A"/>
                </a:solidFill>
                <a:latin typeface="Arial"/>
                <a:cs typeface="Arial"/>
              </a:rPr>
              <a:t>(1996).</a:t>
            </a:r>
            <a:endParaRPr sz="800">
              <a:latin typeface="Arial"/>
              <a:cs typeface="Arial"/>
            </a:endParaRPr>
          </a:p>
          <a:p>
            <a:pPr marL="12700">
              <a:lnSpc>
                <a:spcPts val="944"/>
              </a:lnSpc>
            </a:pPr>
            <a:r>
              <a:rPr sz="800" i="1" spc="-20" dirty="0">
                <a:solidFill>
                  <a:srgbClr val="5B005B"/>
                </a:solidFill>
                <a:latin typeface="Arial"/>
                <a:cs typeface="Arial"/>
              </a:rPr>
              <a:t>Extensions</a:t>
            </a:r>
            <a:r>
              <a:rPr sz="800" i="1" spc="40" dirty="0">
                <a:solidFill>
                  <a:srgbClr val="5B005B"/>
                </a:solidFill>
                <a:latin typeface="Arial"/>
                <a:cs typeface="Arial"/>
              </a:rPr>
              <a:t> </a:t>
            </a:r>
            <a:r>
              <a:rPr sz="800" i="1" dirty="0">
                <a:solidFill>
                  <a:srgbClr val="5B005B"/>
                </a:solidFill>
                <a:latin typeface="Arial"/>
                <a:cs typeface="Arial"/>
              </a:rPr>
              <a:t>of</a:t>
            </a:r>
            <a:r>
              <a:rPr sz="800" i="1" spc="40" dirty="0">
                <a:solidFill>
                  <a:srgbClr val="5B005B"/>
                </a:solidFill>
                <a:latin typeface="Arial"/>
                <a:cs typeface="Arial"/>
              </a:rPr>
              <a:t> </a:t>
            </a:r>
            <a:r>
              <a:rPr sz="800" i="1" dirty="0">
                <a:solidFill>
                  <a:srgbClr val="5B005B"/>
                </a:solidFill>
                <a:latin typeface="Arial"/>
                <a:cs typeface="Arial"/>
              </a:rPr>
              <a:t>Logic</a:t>
            </a:r>
            <a:r>
              <a:rPr sz="800" i="1" spc="45" dirty="0">
                <a:solidFill>
                  <a:srgbClr val="5B005B"/>
                </a:solidFill>
                <a:latin typeface="Arial"/>
                <a:cs typeface="Arial"/>
              </a:rPr>
              <a:t> </a:t>
            </a:r>
            <a:r>
              <a:rPr sz="800" i="1" dirty="0">
                <a:solidFill>
                  <a:srgbClr val="5B005B"/>
                </a:solidFill>
                <a:latin typeface="Arial"/>
                <a:cs typeface="Arial"/>
              </a:rPr>
              <a:t>Programming,</a:t>
            </a:r>
            <a:r>
              <a:rPr sz="800" i="1" spc="35" dirty="0">
                <a:solidFill>
                  <a:srgbClr val="5B005B"/>
                </a:solidFill>
                <a:latin typeface="Arial"/>
                <a:cs typeface="Arial"/>
              </a:rPr>
              <a:t> </a:t>
            </a:r>
            <a:r>
              <a:rPr sz="800" i="1" dirty="0">
                <a:solidFill>
                  <a:srgbClr val="5B005B"/>
                </a:solidFill>
                <a:latin typeface="Arial"/>
                <a:cs typeface="Arial"/>
              </a:rPr>
              <a:t>5th</a:t>
            </a:r>
            <a:r>
              <a:rPr sz="800" i="1" spc="45" dirty="0">
                <a:solidFill>
                  <a:srgbClr val="5B005B"/>
                </a:solidFill>
                <a:latin typeface="Arial"/>
                <a:cs typeface="Arial"/>
              </a:rPr>
              <a:t> </a:t>
            </a:r>
            <a:r>
              <a:rPr sz="800" i="1" dirty="0">
                <a:solidFill>
                  <a:srgbClr val="5B005B"/>
                </a:solidFill>
                <a:latin typeface="Arial"/>
                <a:cs typeface="Arial"/>
              </a:rPr>
              <a:t>International</a:t>
            </a:r>
            <a:r>
              <a:rPr sz="800" i="1" spc="40" dirty="0">
                <a:solidFill>
                  <a:srgbClr val="5B005B"/>
                </a:solidFill>
                <a:latin typeface="Arial"/>
                <a:cs typeface="Arial"/>
              </a:rPr>
              <a:t> </a:t>
            </a:r>
            <a:r>
              <a:rPr sz="800" i="1" spc="-10" dirty="0">
                <a:solidFill>
                  <a:srgbClr val="5B005B"/>
                </a:solidFill>
                <a:latin typeface="Arial"/>
                <a:cs typeface="Arial"/>
              </a:rPr>
              <a:t>Workshop,</a:t>
            </a:r>
            <a:r>
              <a:rPr sz="800" i="1" spc="45" dirty="0">
                <a:solidFill>
                  <a:srgbClr val="5B005B"/>
                </a:solidFill>
                <a:latin typeface="Arial"/>
                <a:cs typeface="Arial"/>
              </a:rPr>
              <a:t> </a:t>
            </a:r>
            <a:r>
              <a:rPr sz="800" i="1" dirty="0">
                <a:solidFill>
                  <a:srgbClr val="5B005B"/>
                </a:solidFill>
                <a:latin typeface="Arial"/>
                <a:cs typeface="Arial"/>
              </a:rPr>
              <a:t>ELP’96</a:t>
            </a:r>
            <a:r>
              <a:rPr sz="800" dirty="0">
                <a:solidFill>
                  <a:srgbClr val="5B005B"/>
                </a:solidFill>
                <a:latin typeface="Arial"/>
                <a:cs typeface="Arial"/>
              </a:rPr>
              <a:t>,</a:t>
            </a:r>
            <a:r>
              <a:rPr sz="800" spc="40" dirty="0">
                <a:solidFill>
                  <a:srgbClr val="5B005B"/>
                </a:solidFill>
                <a:latin typeface="Arial"/>
                <a:cs typeface="Arial"/>
              </a:rPr>
              <a:t> </a:t>
            </a:r>
            <a:r>
              <a:rPr sz="800" dirty="0">
                <a:solidFill>
                  <a:srgbClr val="5B005B"/>
                </a:solidFill>
                <a:latin typeface="Arial"/>
                <a:cs typeface="Arial"/>
              </a:rPr>
              <a:t>volume</a:t>
            </a:r>
            <a:r>
              <a:rPr sz="800" spc="35" dirty="0">
                <a:solidFill>
                  <a:srgbClr val="5B005B"/>
                </a:solidFill>
                <a:latin typeface="Arial"/>
                <a:cs typeface="Arial"/>
              </a:rPr>
              <a:t> </a:t>
            </a:r>
            <a:r>
              <a:rPr sz="800" dirty="0">
                <a:solidFill>
                  <a:srgbClr val="5B005B"/>
                </a:solidFill>
                <a:latin typeface="Arial"/>
                <a:cs typeface="Arial"/>
              </a:rPr>
              <a:t>1050</a:t>
            </a:r>
            <a:r>
              <a:rPr sz="800" spc="45" dirty="0">
                <a:solidFill>
                  <a:srgbClr val="5B005B"/>
                </a:solidFill>
                <a:latin typeface="Arial"/>
                <a:cs typeface="Arial"/>
              </a:rPr>
              <a:t> </a:t>
            </a:r>
            <a:r>
              <a:rPr sz="800" spc="-25" dirty="0">
                <a:solidFill>
                  <a:srgbClr val="5B005B"/>
                </a:solidFill>
                <a:latin typeface="Arial"/>
                <a:cs typeface="Arial"/>
              </a:rPr>
              <a:t>of</a:t>
            </a:r>
            <a:endParaRPr sz="800">
              <a:latin typeface="Arial"/>
              <a:cs typeface="Arial"/>
            </a:endParaRPr>
          </a:p>
          <a:p>
            <a:pPr marL="12700">
              <a:lnSpc>
                <a:spcPts val="955"/>
              </a:lnSpc>
            </a:pPr>
            <a:r>
              <a:rPr sz="800" i="1" dirty="0">
                <a:solidFill>
                  <a:srgbClr val="5B005B"/>
                </a:solidFill>
                <a:latin typeface="Arial"/>
                <a:cs typeface="Arial"/>
              </a:rPr>
              <a:t>LNCS</a:t>
            </a:r>
            <a:r>
              <a:rPr sz="800" dirty="0">
                <a:solidFill>
                  <a:srgbClr val="5B005B"/>
                </a:solidFill>
                <a:latin typeface="Arial"/>
                <a:cs typeface="Arial"/>
              </a:rPr>
              <a:t>,</a:t>
            </a:r>
            <a:r>
              <a:rPr sz="800" spc="-10" dirty="0">
                <a:solidFill>
                  <a:srgbClr val="5B005B"/>
                </a:solidFill>
                <a:latin typeface="Arial"/>
                <a:cs typeface="Arial"/>
              </a:rPr>
              <a:t> </a:t>
            </a:r>
            <a:r>
              <a:rPr sz="800" dirty="0">
                <a:solidFill>
                  <a:srgbClr val="5B005B"/>
                </a:solidFill>
                <a:latin typeface="Arial"/>
                <a:cs typeface="Arial"/>
              </a:rPr>
              <a:t>Leipzig,</a:t>
            </a:r>
            <a:r>
              <a:rPr sz="800" spc="-5" dirty="0">
                <a:solidFill>
                  <a:srgbClr val="5B005B"/>
                </a:solidFill>
                <a:latin typeface="Arial"/>
                <a:cs typeface="Arial"/>
              </a:rPr>
              <a:t> </a:t>
            </a:r>
            <a:r>
              <a:rPr sz="800" spc="-25" dirty="0">
                <a:solidFill>
                  <a:srgbClr val="5B005B"/>
                </a:solidFill>
                <a:latin typeface="Arial"/>
                <a:cs typeface="Arial"/>
              </a:rPr>
              <a:t>Germany.</a:t>
            </a:r>
            <a:r>
              <a:rPr sz="800" spc="-10" dirty="0">
                <a:solidFill>
                  <a:srgbClr val="5B005B"/>
                </a:solidFill>
                <a:latin typeface="Arial"/>
                <a:cs typeface="Arial"/>
              </a:rPr>
              <a:t> Springer.</a:t>
            </a:r>
            <a:endParaRPr sz="800">
              <a:latin typeface="Arial"/>
              <a:cs typeface="Arial"/>
            </a:endParaRPr>
          </a:p>
          <a:p>
            <a:pPr marL="12700">
              <a:lnSpc>
                <a:spcPts val="955"/>
              </a:lnSpc>
              <a:spcBef>
                <a:spcPts val="565"/>
              </a:spcBef>
            </a:pPr>
            <a:r>
              <a:rPr sz="800" spc="-30" dirty="0">
                <a:solidFill>
                  <a:srgbClr val="9E832A"/>
                </a:solidFill>
                <a:latin typeface="Arial"/>
                <a:cs typeface="Arial"/>
              </a:rPr>
              <a:t>Levesque,</a:t>
            </a:r>
            <a:r>
              <a:rPr sz="800" spc="55" dirty="0">
                <a:solidFill>
                  <a:srgbClr val="9E832A"/>
                </a:solidFill>
                <a:latin typeface="Arial"/>
                <a:cs typeface="Arial"/>
              </a:rPr>
              <a:t> </a:t>
            </a:r>
            <a:r>
              <a:rPr sz="800" dirty="0">
                <a:solidFill>
                  <a:srgbClr val="9E832A"/>
                </a:solidFill>
                <a:latin typeface="Arial"/>
                <a:cs typeface="Arial"/>
              </a:rPr>
              <a:t>H.</a:t>
            </a:r>
            <a:r>
              <a:rPr sz="800" spc="60" dirty="0">
                <a:solidFill>
                  <a:srgbClr val="9E832A"/>
                </a:solidFill>
                <a:latin typeface="Arial"/>
                <a:cs typeface="Arial"/>
              </a:rPr>
              <a:t> </a:t>
            </a:r>
            <a:r>
              <a:rPr sz="800" dirty="0">
                <a:solidFill>
                  <a:srgbClr val="9E832A"/>
                </a:solidFill>
                <a:latin typeface="Arial"/>
                <a:cs typeface="Arial"/>
              </a:rPr>
              <a:t>J.</a:t>
            </a:r>
            <a:r>
              <a:rPr sz="800" spc="65" dirty="0">
                <a:solidFill>
                  <a:srgbClr val="9E832A"/>
                </a:solidFill>
                <a:latin typeface="Arial"/>
                <a:cs typeface="Arial"/>
              </a:rPr>
              <a:t> </a:t>
            </a:r>
            <a:r>
              <a:rPr sz="800" spc="-10" dirty="0">
                <a:solidFill>
                  <a:srgbClr val="9E832A"/>
                </a:solidFill>
                <a:latin typeface="Arial"/>
                <a:cs typeface="Arial"/>
              </a:rPr>
              <a:t>(1989).</a:t>
            </a:r>
            <a:endParaRPr sz="800">
              <a:latin typeface="Arial"/>
              <a:cs typeface="Arial"/>
            </a:endParaRPr>
          </a:p>
          <a:p>
            <a:pPr marL="12700" marR="2147570">
              <a:lnSpc>
                <a:spcPts val="950"/>
              </a:lnSpc>
              <a:spcBef>
                <a:spcPts val="35"/>
              </a:spcBef>
            </a:pPr>
            <a:r>
              <a:rPr sz="800" dirty="0">
                <a:solidFill>
                  <a:srgbClr val="5B005B"/>
                </a:solidFill>
                <a:latin typeface="Arial"/>
                <a:cs typeface="Arial"/>
              </a:rPr>
              <a:t>A</a:t>
            </a:r>
            <a:r>
              <a:rPr sz="800" spc="50" dirty="0">
                <a:solidFill>
                  <a:srgbClr val="5B005B"/>
                </a:solidFill>
                <a:latin typeface="Arial"/>
                <a:cs typeface="Arial"/>
              </a:rPr>
              <a:t> </a:t>
            </a:r>
            <a:r>
              <a:rPr sz="800" spc="-25" dirty="0">
                <a:solidFill>
                  <a:srgbClr val="5B005B"/>
                </a:solidFill>
                <a:latin typeface="Arial"/>
                <a:cs typeface="Arial"/>
              </a:rPr>
              <a:t>knowledge-</a:t>
            </a:r>
            <a:r>
              <a:rPr sz="800" spc="-10" dirty="0">
                <a:solidFill>
                  <a:srgbClr val="5B005B"/>
                </a:solidFill>
                <a:latin typeface="Arial"/>
                <a:cs typeface="Arial"/>
              </a:rPr>
              <a:t>level</a:t>
            </a:r>
            <a:r>
              <a:rPr sz="800" spc="55" dirty="0">
                <a:solidFill>
                  <a:srgbClr val="5B005B"/>
                </a:solidFill>
                <a:latin typeface="Arial"/>
                <a:cs typeface="Arial"/>
              </a:rPr>
              <a:t> </a:t>
            </a:r>
            <a:r>
              <a:rPr sz="800" dirty="0">
                <a:solidFill>
                  <a:srgbClr val="5B005B"/>
                </a:solidFill>
                <a:latin typeface="Arial"/>
                <a:cs typeface="Arial"/>
              </a:rPr>
              <a:t>account</a:t>
            </a:r>
            <a:r>
              <a:rPr sz="800" spc="55" dirty="0">
                <a:solidFill>
                  <a:srgbClr val="5B005B"/>
                </a:solidFill>
                <a:latin typeface="Arial"/>
                <a:cs typeface="Arial"/>
              </a:rPr>
              <a:t> </a:t>
            </a:r>
            <a:r>
              <a:rPr sz="800" dirty="0">
                <a:solidFill>
                  <a:srgbClr val="5B005B"/>
                </a:solidFill>
                <a:latin typeface="Arial"/>
                <a:cs typeface="Arial"/>
              </a:rPr>
              <a:t>of</a:t>
            </a:r>
            <a:r>
              <a:rPr sz="800" spc="55" dirty="0">
                <a:solidFill>
                  <a:srgbClr val="5B005B"/>
                </a:solidFill>
                <a:latin typeface="Arial"/>
                <a:cs typeface="Arial"/>
              </a:rPr>
              <a:t> </a:t>
            </a:r>
            <a:r>
              <a:rPr sz="800" spc="-10" dirty="0">
                <a:solidFill>
                  <a:srgbClr val="5B005B"/>
                </a:solidFill>
                <a:latin typeface="Arial"/>
                <a:cs typeface="Arial"/>
              </a:rPr>
              <a:t>abduction. </a:t>
            </a:r>
            <a:r>
              <a:rPr sz="800" dirty="0">
                <a:solidFill>
                  <a:srgbClr val="320032"/>
                </a:solidFill>
                <a:latin typeface="Arial"/>
                <a:cs typeface="Arial"/>
              </a:rPr>
              <a:t>In</a:t>
            </a:r>
            <a:r>
              <a:rPr sz="800" i="1" dirty="0">
                <a:solidFill>
                  <a:srgbClr val="320032"/>
                </a:solidFill>
                <a:latin typeface="Arial"/>
                <a:cs typeface="Arial"/>
              </a:rPr>
              <a:t>IJCAI</a:t>
            </a:r>
            <a:r>
              <a:rPr sz="800" dirty="0">
                <a:solidFill>
                  <a:srgbClr val="320032"/>
                </a:solidFill>
                <a:latin typeface="Arial"/>
                <a:cs typeface="Arial"/>
              </a:rPr>
              <a:t>,</a:t>
            </a:r>
            <a:r>
              <a:rPr sz="800" spc="30" dirty="0">
                <a:solidFill>
                  <a:srgbClr val="320032"/>
                </a:solidFill>
                <a:latin typeface="Arial"/>
                <a:cs typeface="Arial"/>
              </a:rPr>
              <a:t> </a:t>
            </a:r>
            <a:r>
              <a:rPr sz="800" spc="-30" dirty="0">
                <a:solidFill>
                  <a:srgbClr val="320032"/>
                </a:solidFill>
                <a:latin typeface="Arial"/>
                <a:cs typeface="Arial"/>
              </a:rPr>
              <a:t>pages</a:t>
            </a:r>
            <a:r>
              <a:rPr sz="800" spc="30" dirty="0">
                <a:solidFill>
                  <a:srgbClr val="320032"/>
                </a:solidFill>
                <a:latin typeface="Arial"/>
                <a:cs typeface="Arial"/>
              </a:rPr>
              <a:t> </a:t>
            </a:r>
            <a:r>
              <a:rPr sz="800" spc="-10" dirty="0">
                <a:solidFill>
                  <a:srgbClr val="320032"/>
                </a:solidFill>
                <a:latin typeface="Arial"/>
                <a:cs typeface="Arial"/>
              </a:rPr>
              <a:t>1061–1067.</a:t>
            </a:r>
            <a:endParaRPr sz="800">
              <a:latin typeface="Arial"/>
              <a:cs typeface="Arial"/>
            </a:endParaRPr>
          </a:p>
        </p:txBody>
      </p:sp>
      <p:grpSp>
        <p:nvGrpSpPr>
          <p:cNvPr id="17" name="object 17"/>
          <p:cNvGrpSpPr/>
          <p:nvPr/>
        </p:nvGrpSpPr>
        <p:grpSpPr>
          <a:xfrm>
            <a:off x="173964" y="1199993"/>
            <a:ext cx="106680" cy="144780"/>
            <a:chOff x="173964" y="1199993"/>
            <a:chExt cx="106680" cy="144780"/>
          </a:xfrm>
        </p:grpSpPr>
        <p:pic>
          <p:nvPicPr>
            <p:cNvPr id="18" name="object 18"/>
            <p:cNvPicPr/>
            <p:nvPr/>
          </p:nvPicPr>
          <p:blipFill>
            <a:blip r:embed="rId4" cstate="print"/>
            <a:stretch>
              <a:fillRect/>
            </a:stretch>
          </p:blipFill>
          <p:spPr>
            <a:xfrm>
              <a:off x="252412" y="1206499"/>
              <a:ext cx="25298" cy="21336"/>
            </a:xfrm>
            <a:prstGeom prst="rect">
              <a:avLst/>
            </a:prstGeom>
          </p:spPr>
        </p:pic>
        <p:sp>
          <p:nvSpPr>
            <p:cNvPr id="19" name="object 19"/>
            <p:cNvSpPr/>
            <p:nvPr/>
          </p:nvSpPr>
          <p:spPr>
            <a:xfrm>
              <a:off x="176504" y="1202533"/>
              <a:ext cx="101600" cy="139700"/>
            </a:xfrm>
            <a:custGeom>
              <a:avLst/>
              <a:gdLst/>
              <a:ahLst/>
              <a:cxnLst/>
              <a:rect l="l" t="t" r="r" b="b"/>
              <a:pathLst>
                <a:path w="101600" h="139700">
                  <a:moveTo>
                    <a:pt x="0" y="139151"/>
                  </a:moveTo>
                  <a:lnTo>
                    <a:pt x="101206" y="139151"/>
                  </a:lnTo>
                  <a:lnTo>
                    <a:pt x="101206" y="25298"/>
                  </a:lnTo>
                  <a:lnTo>
                    <a:pt x="75907" y="0"/>
                  </a:lnTo>
                  <a:lnTo>
                    <a:pt x="0" y="0"/>
                  </a:lnTo>
                  <a:lnTo>
                    <a:pt x="0" y="139151"/>
                  </a:lnTo>
                  <a:close/>
                </a:path>
              </a:pathLst>
            </a:custGeom>
            <a:ln w="5079">
              <a:solidFill>
                <a:srgbClr val="000000"/>
              </a:solidFill>
            </a:ln>
          </p:spPr>
          <p:txBody>
            <a:bodyPr wrap="square" lIns="0" tIns="0" rIns="0" bIns="0" rtlCol="0"/>
            <a:lstStyle/>
            <a:p>
              <a:endParaRPr/>
            </a:p>
          </p:txBody>
        </p:sp>
        <p:sp>
          <p:nvSpPr>
            <p:cNvPr id="20" name="object 20"/>
            <p:cNvSpPr/>
            <p:nvPr/>
          </p:nvSpPr>
          <p:spPr>
            <a:xfrm>
              <a:off x="189166" y="1221532"/>
              <a:ext cx="63500" cy="0"/>
            </a:xfrm>
            <a:custGeom>
              <a:avLst/>
              <a:gdLst/>
              <a:ahLst/>
              <a:cxnLst/>
              <a:rect l="l" t="t" r="r" b="b"/>
              <a:pathLst>
                <a:path w="63500">
                  <a:moveTo>
                    <a:pt x="0" y="0"/>
                  </a:moveTo>
                  <a:lnTo>
                    <a:pt x="63246" y="0"/>
                  </a:lnTo>
                </a:path>
              </a:pathLst>
            </a:custGeom>
            <a:ln w="5079">
              <a:solidFill>
                <a:srgbClr val="7F7F7F"/>
              </a:solidFill>
            </a:ln>
          </p:spPr>
          <p:txBody>
            <a:bodyPr wrap="square" lIns="0" tIns="0" rIns="0" bIns="0" rtlCol="0"/>
            <a:lstStyle/>
            <a:p>
              <a:endParaRPr/>
            </a:p>
          </p:txBody>
        </p:sp>
        <p:sp>
          <p:nvSpPr>
            <p:cNvPr id="21" name="object 21"/>
            <p:cNvSpPr/>
            <p:nvPr/>
          </p:nvSpPr>
          <p:spPr>
            <a:xfrm>
              <a:off x="201815" y="1240480"/>
              <a:ext cx="50800" cy="12700"/>
            </a:xfrm>
            <a:custGeom>
              <a:avLst/>
              <a:gdLst/>
              <a:ahLst/>
              <a:cxnLst/>
              <a:rect l="l" t="t" r="r" b="b"/>
              <a:pathLst>
                <a:path w="50800" h="12700">
                  <a:moveTo>
                    <a:pt x="0" y="0"/>
                  </a:moveTo>
                  <a:lnTo>
                    <a:pt x="50596" y="0"/>
                  </a:lnTo>
                </a:path>
                <a:path w="50800" h="12700">
                  <a:moveTo>
                    <a:pt x="0" y="12649"/>
                  </a:moveTo>
                  <a:lnTo>
                    <a:pt x="50596" y="12649"/>
                  </a:lnTo>
                </a:path>
              </a:pathLst>
            </a:custGeom>
            <a:ln w="5079">
              <a:solidFill>
                <a:srgbClr val="989898"/>
              </a:solidFill>
            </a:ln>
          </p:spPr>
          <p:txBody>
            <a:bodyPr wrap="square" lIns="0" tIns="0" rIns="0" bIns="0" rtlCol="0"/>
            <a:lstStyle/>
            <a:p>
              <a:endParaRPr/>
            </a:p>
          </p:txBody>
        </p:sp>
        <p:sp>
          <p:nvSpPr>
            <p:cNvPr id="22" name="object 22"/>
            <p:cNvSpPr/>
            <p:nvPr/>
          </p:nvSpPr>
          <p:spPr>
            <a:xfrm>
              <a:off x="189166" y="1272128"/>
              <a:ext cx="31750" cy="50800"/>
            </a:xfrm>
            <a:custGeom>
              <a:avLst/>
              <a:gdLst/>
              <a:ahLst/>
              <a:cxnLst/>
              <a:rect l="l" t="t" r="r" b="b"/>
              <a:pathLst>
                <a:path w="31750" h="50800">
                  <a:moveTo>
                    <a:pt x="0" y="0"/>
                  </a:moveTo>
                  <a:lnTo>
                    <a:pt x="31648" y="0"/>
                  </a:lnTo>
                </a:path>
                <a:path w="31750" h="50800">
                  <a:moveTo>
                    <a:pt x="0" y="12649"/>
                  </a:moveTo>
                  <a:lnTo>
                    <a:pt x="31648" y="12649"/>
                  </a:lnTo>
                </a:path>
                <a:path w="31750" h="50800">
                  <a:moveTo>
                    <a:pt x="0" y="25310"/>
                  </a:moveTo>
                  <a:lnTo>
                    <a:pt x="31648" y="25310"/>
                  </a:lnTo>
                </a:path>
                <a:path w="31750" h="50800">
                  <a:moveTo>
                    <a:pt x="0" y="37959"/>
                  </a:moveTo>
                  <a:lnTo>
                    <a:pt x="31648" y="37959"/>
                  </a:lnTo>
                </a:path>
                <a:path w="31750" h="50800">
                  <a:moveTo>
                    <a:pt x="0" y="50608"/>
                  </a:moveTo>
                  <a:lnTo>
                    <a:pt x="31648" y="50608"/>
                  </a:lnTo>
                </a:path>
              </a:pathLst>
            </a:custGeom>
            <a:ln w="5079">
              <a:solidFill>
                <a:srgbClr val="B2B2B2"/>
              </a:solidFill>
            </a:ln>
          </p:spPr>
          <p:txBody>
            <a:bodyPr wrap="square" lIns="0" tIns="0" rIns="0" bIns="0" rtlCol="0"/>
            <a:lstStyle/>
            <a:p>
              <a:endParaRPr/>
            </a:p>
          </p:txBody>
        </p:sp>
        <p:pic>
          <p:nvPicPr>
            <p:cNvPr id="23" name="object 23"/>
            <p:cNvPicPr/>
            <p:nvPr/>
          </p:nvPicPr>
          <p:blipFill>
            <a:blip r:embed="rId5" cstate="print"/>
            <a:stretch>
              <a:fillRect/>
            </a:stretch>
          </p:blipFill>
          <p:spPr>
            <a:xfrm>
              <a:off x="233464" y="1269999"/>
              <a:ext cx="31597" cy="38100"/>
            </a:xfrm>
            <a:prstGeom prst="rect">
              <a:avLst/>
            </a:prstGeom>
          </p:spPr>
        </p:pic>
        <p:sp>
          <p:nvSpPr>
            <p:cNvPr id="24" name="object 24"/>
            <p:cNvSpPr/>
            <p:nvPr/>
          </p:nvSpPr>
          <p:spPr>
            <a:xfrm>
              <a:off x="233464" y="1322737"/>
              <a:ext cx="31750" cy="0"/>
            </a:xfrm>
            <a:custGeom>
              <a:avLst/>
              <a:gdLst/>
              <a:ahLst/>
              <a:cxnLst/>
              <a:rect l="l" t="t" r="r" b="b"/>
              <a:pathLst>
                <a:path w="31750">
                  <a:moveTo>
                    <a:pt x="0" y="0"/>
                  </a:moveTo>
                  <a:lnTo>
                    <a:pt x="31597" y="0"/>
                  </a:lnTo>
                </a:path>
              </a:pathLst>
            </a:custGeom>
            <a:ln w="5079">
              <a:solidFill>
                <a:srgbClr val="B2B2B2"/>
              </a:solidFill>
            </a:ln>
          </p:spPr>
          <p:txBody>
            <a:bodyPr wrap="square" lIns="0" tIns="0" rIns="0" bIns="0" rtlCol="0"/>
            <a:lstStyle/>
            <a:p>
              <a:endParaRPr/>
            </a:p>
          </p:txBody>
        </p:sp>
        <p:sp>
          <p:nvSpPr>
            <p:cNvPr id="25" name="object 25"/>
            <p:cNvSpPr/>
            <p:nvPr/>
          </p:nvSpPr>
          <p:spPr>
            <a:xfrm>
              <a:off x="252412" y="1202533"/>
              <a:ext cx="25400" cy="25400"/>
            </a:xfrm>
            <a:custGeom>
              <a:avLst/>
              <a:gdLst/>
              <a:ahLst/>
              <a:cxnLst/>
              <a:rect l="l" t="t" r="r" b="b"/>
              <a:pathLst>
                <a:path w="25400" h="25400">
                  <a:moveTo>
                    <a:pt x="25298" y="25298"/>
                  </a:moveTo>
                  <a:lnTo>
                    <a:pt x="0" y="25298"/>
                  </a:lnTo>
                  <a:lnTo>
                    <a:pt x="0" y="0"/>
                  </a:lnTo>
                </a:path>
              </a:pathLst>
            </a:custGeom>
            <a:ln w="5079">
              <a:solidFill>
                <a:srgbClr val="000000"/>
              </a:solidFill>
            </a:ln>
          </p:spPr>
          <p:txBody>
            <a:bodyPr wrap="square" lIns="0" tIns="0" rIns="0" bIns="0" rtlCol="0"/>
            <a:lstStyle/>
            <a:p>
              <a:endParaRPr/>
            </a:p>
          </p:txBody>
        </p:sp>
      </p:grpSp>
      <p:grpSp>
        <p:nvGrpSpPr>
          <p:cNvPr id="26" name="object 26"/>
          <p:cNvGrpSpPr/>
          <p:nvPr/>
        </p:nvGrpSpPr>
        <p:grpSpPr>
          <a:xfrm>
            <a:off x="173964" y="1639674"/>
            <a:ext cx="106680" cy="144780"/>
            <a:chOff x="173964" y="1639674"/>
            <a:chExt cx="106680" cy="144780"/>
          </a:xfrm>
        </p:grpSpPr>
        <p:pic>
          <p:nvPicPr>
            <p:cNvPr id="27" name="object 27"/>
            <p:cNvPicPr/>
            <p:nvPr/>
          </p:nvPicPr>
          <p:blipFill>
            <a:blip r:embed="rId6" cstate="print"/>
            <a:stretch>
              <a:fillRect/>
            </a:stretch>
          </p:blipFill>
          <p:spPr>
            <a:xfrm>
              <a:off x="176504" y="1642224"/>
              <a:ext cx="101206" cy="139154"/>
            </a:xfrm>
            <a:prstGeom prst="rect">
              <a:avLst/>
            </a:prstGeom>
          </p:spPr>
        </p:pic>
        <p:sp>
          <p:nvSpPr>
            <p:cNvPr id="28" name="object 28"/>
            <p:cNvSpPr/>
            <p:nvPr/>
          </p:nvSpPr>
          <p:spPr>
            <a:xfrm>
              <a:off x="176504" y="1642214"/>
              <a:ext cx="101600" cy="139700"/>
            </a:xfrm>
            <a:custGeom>
              <a:avLst/>
              <a:gdLst/>
              <a:ahLst/>
              <a:cxnLst/>
              <a:rect l="l" t="t" r="r" b="b"/>
              <a:pathLst>
                <a:path w="101600" h="139700">
                  <a:moveTo>
                    <a:pt x="0" y="139164"/>
                  </a:moveTo>
                  <a:lnTo>
                    <a:pt x="101206" y="139164"/>
                  </a:lnTo>
                  <a:lnTo>
                    <a:pt x="101206" y="25310"/>
                  </a:lnTo>
                  <a:lnTo>
                    <a:pt x="75907" y="0"/>
                  </a:lnTo>
                  <a:lnTo>
                    <a:pt x="0" y="0"/>
                  </a:lnTo>
                  <a:lnTo>
                    <a:pt x="0" y="139164"/>
                  </a:lnTo>
                  <a:close/>
                </a:path>
              </a:pathLst>
            </a:custGeom>
            <a:ln w="5079">
              <a:solidFill>
                <a:srgbClr val="000000"/>
              </a:solidFill>
            </a:ln>
          </p:spPr>
          <p:txBody>
            <a:bodyPr wrap="square" lIns="0" tIns="0" rIns="0" bIns="0" rtlCol="0"/>
            <a:lstStyle/>
            <a:p>
              <a:endParaRPr/>
            </a:p>
          </p:txBody>
        </p:sp>
        <p:sp>
          <p:nvSpPr>
            <p:cNvPr id="29" name="object 29"/>
            <p:cNvSpPr/>
            <p:nvPr/>
          </p:nvSpPr>
          <p:spPr>
            <a:xfrm>
              <a:off x="189166" y="1661174"/>
              <a:ext cx="63500" cy="0"/>
            </a:xfrm>
            <a:custGeom>
              <a:avLst/>
              <a:gdLst/>
              <a:ahLst/>
              <a:cxnLst/>
              <a:rect l="l" t="t" r="r" b="b"/>
              <a:pathLst>
                <a:path w="63500">
                  <a:moveTo>
                    <a:pt x="0" y="0"/>
                  </a:moveTo>
                  <a:lnTo>
                    <a:pt x="63246" y="0"/>
                  </a:lnTo>
                </a:path>
              </a:pathLst>
            </a:custGeom>
            <a:ln w="5079">
              <a:solidFill>
                <a:srgbClr val="7F7F7F"/>
              </a:solidFill>
            </a:ln>
          </p:spPr>
          <p:txBody>
            <a:bodyPr wrap="square" lIns="0" tIns="0" rIns="0" bIns="0" rtlCol="0"/>
            <a:lstStyle/>
            <a:p>
              <a:endParaRPr/>
            </a:p>
          </p:txBody>
        </p:sp>
        <p:sp>
          <p:nvSpPr>
            <p:cNvPr id="30" name="object 30"/>
            <p:cNvSpPr/>
            <p:nvPr/>
          </p:nvSpPr>
          <p:spPr>
            <a:xfrm>
              <a:off x="201815" y="1680173"/>
              <a:ext cx="50800" cy="12700"/>
            </a:xfrm>
            <a:custGeom>
              <a:avLst/>
              <a:gdLst/>
              <a:ahLst/>
              <a:cxnLst/>
              <a:rect l="l" t="t" r="r" b="b"/>
              <a:pathLst>
                <a:path w="50800" h="12700">
                  <a:moveTo>
                    <a:pt x="0" y="0"/>
                  </a:moveTo>
                  <a:lnTo>
                    <a:pt x="50596" y="0"/>
                  </a:lnTo>
                </a:path>
                <a:path w="50800" h="12700">
                  <a:moveTo>
                    <a:pt x="0" y="12649"/>
                  </a:moveTo>
                  <a:lnTo>
                    <a:pt x="50596" y="12649"/>
                  </a:lnTo>
                </a:path>
              </a:pathLst>
            </a:custGeom>
            <a:ln w="5079">
              <a:solidFill>
                <a:srgbClr val="989898"/>
              </a:solidFill>
            </a:ln>
          </p:spPr>
          <p:txBody>
            <a:bodyPr wrap="square" lIns="0" tIns="0" rIns="0" bIns="0" rtlCol="0"/>
            <a:lstStyle/>
            <a:p>
              <a:endParaRPr/>
            </a:p>
          </p:txBody>
        </p:sp>
        <p:sp>
          <p:nvSpPr>
            <p:cNvPr id="31" name="object 31"/>
            <p:cNvSpPr/>
            <p:nvPr/>
          </p:nvSpPr>
          <p:spPr>
            <a:xfrm>
              <a:off x="189166" y="1711771"/>
              <a:ext cx="31750" cy="50800"/>
            </a:xfrm>
            <a:custGeom>
              <a:avLst/>
              <a:gdLst/>
              <a:ahLst/>
              <a:cxnLst/>
              <a:rect l="l" t="t" r="r" b="b"/>
              <a:pathLst>
                <a:path w="31750" h="50800">
                  <a:moveTo>
                    <a:pt x="0" y="0"/>
                  </a:moveTo>
                  <a:lnTo>
                    <a:pt x="31648" y="0"/>
                  </a:lnTo>
                </a:path>
                <a:path w="31750" h="50800">
                  <a:moveTo>
                    <a:pt x="0" y="12649"/>
                  </a:moveTo>
                  <a:lnTo>
                    <a:pt x="31648" y="12649"/>
                  </a:lnTo>
                </a:path>
                <a:path w="31750" h="50800">
                  <a:moveTo>
                    <a:pt x="0" y="25298"/>
                  </a:moveTo>
                  <a:lnTo>
                    <a:pt x="31648" y="25298"/>
                  </a:lnTo>
                </a:path>
                <a:path w="31750" h="50800">
                  <a:moveTo>
                    <a:pt x="0" y="37997"/>
                  </a:moveTo>
                  <a:lnTo>
                    <a:pt x="31648" y="37997"/>
                  </a:lnTo>
                </a:path>
                <a:path w="31750" h="50800">
                  <a:moveTo>
                    <a:pt x="0" y="50646"/>
                  </a:moveTo>
                  <a:lnTo>
                    <a:pt x="31648" y="50646"/>
                  </a:lnTo>
                </a:path>
              </a:pathLst>
            </a:custGeom>
            <a:ln w="5079">
              <a:solidFill>
                <a:srgbClr val="B2B2B2"/>
              </a:solidFill>
            </a:ln>
          </p:spPr>
          <p:txBody>
            <a:bodyPr wrap="square" lIns="0" tIns="0" rIns="0" bIns="0" rtlCol="0"/>
            <a:lstStyle/>
            <a:p>
              <a:endParaRPr/>
            </a:p>
          </p:txBody>
        </p:sp>
        <p:pic>
          <p:nvPicPr>
            <p:cNvPr id="32" name="object 32"/>
            <p:cNvPicPr/>
            <p:nvPr/>
          </p:nvPicPr>
          <p:blipFill>
            <a:blip r:embed="rId7" cstate="print"/>
            <a:stretch>
              <a:fillRect/>
            </a:stretch>
          </p:blipFill>
          <p:spPr>
            <a:xfrm>
              <a:off x="233464" y="1714500"/>
              <a:ext cx="31597" cy="38100"/>
            </a:xfrm>
            <a:prstGeom prst="rect">
              <a:avLst/>
            </a:prstGeom>
          </p:spPr>
        </p:pic>
        <p:sp>
          <p:nvSpPr>
            <p:cNvPr id="33" name="object 33"/>
            <p:cNvSpPr/>
            <p:nvPr/>
          </p:nvSpPr>
          <p:spPr>
            <a:xfrm>
              <a:off x="233464" y="1762417"/>
              <a:ext cx="31750" cy="0"/>
            </a:xfrm>
            <a:custGeom>
              <a:avLst/>
              <a:gdLst/>
              <a:ahLst/>
              <a:cxnLst/>
              <a:rect l="l" t="t" r="r" b="b"/>
              <a:pathLst>
                <a:path w="31750">
                  <a:moveTo>
                    <a:pt x="0" y="0"/>
                  </a:moveTo>
                  <a:lnTo>
                    <a:pt x="31597" y="0"/>
                  </a:lnTo>
                </a:path>
              </a:pathLst>
            </a:custGeom>
            <a:ln w="5079">
              <a:solidFill>
                <a:srgbClr val="B2B2B2"/>
              </a:solidFill>
            </a:ln>
          </p:spPr>
          <p:txBody>
            <a:bodyPr wrap="square" lIns="0" tIns="0" rIns="0" bIns="0" rtlCol="0"/>
            <a:lstStyle/>
            <a:p>
              <a:endParaRPr/>
            </a:p>
          </p:txBody>
        </p:sp>
        <p:sp>
          <p:nvSpPr>
            <p:cNvPr id="34" name="object 34"/>
            <p:cNvSpPr/>
            <p:nvPr/>
          </p:nvSpPr>
          <p:spPr>
            <a:xfrm>
              <a:off x="252412" y="1642214"/>
              <a:ext cx="25400" cy="25400"/>
            </a:xfrm>
            <a:custGeom>
              <a:avLst/>
              <a:gdLst/>
              <a:ahLst/>
              <a:cxnLst/>
              <a:rect l="l" t="t" r="r" b="b"/>
              <a:pathLst>
                <a:path w="25400" h="25400">
                  <a:moveTo>
                    <a:pt x="25298" y="25310"/>
                  </a:moveTo>
                  <a:lnTo>
                    <a:pt x="0" y="25310"/>
                  </a:lnTo>
                  <a:lnTo>
                    <a:pt x="0" y="0"/>
                  </a:lnTo>
                </a:path>
              </a:pathLst>
            </a:custGeom>
            <a:ln w="5079">
              <a:solidFill>
                <a:srgbClr val="000000"/>
              </a:solidFill>
            </a:ln>
          </p:spPr>
          <p:txBody>
            <a:bodyPr wrap="square" lIns="0" tIns="0" rIns="0" bIns="0" rtlCol="0"/>
            <a:lstStyle/>
            <a:p>
              <a:endParaRPr/>
            </a:p>
          </p:txBody>
        </p:sp>
      </p:grpSp>
      <p:grpSp>
        <p:nvGrpSpPr>
          <p:cNvPr id="35" name="object 35"/>
          <p:cNvGrpSpPr/>
          <p:nvPr/>
        </p:nvGrpSpPr>
        <p:grpSpPr>
          <a:xfrm>
            <a:off x="173964" y="2199520"/>
            <a:ext cx="106680" cy="144780"/>
            <a:chOff x="173964" y="2199520"/>
            <a:chExt cx="106680" cy="144780"/>
          </a:xfrm>
        </p:grpSpPr>
        <p:pic>
          <p:nvPicPr>
            <p:cNvPr id="36" name="object 36"/>
            <p:cNvPicPr/>
            <p:nvPr/>
          </p:nvPicPr>
          <p:blipFill>
            <a:blip r:embed="rId2" cstate="print"/>
            <a:stretch>
              <a:fillRect/>
            </a:stretch>
          </p:blipFill>
          <p:spPr>
            <a:xfrm>
              <a:off x="176504" y="2202065"/>
              <a:ext cx="101206" cy="139204"/>
            </a:xfrm>
            <a:prstGeom prst="rect">
              <a:avLst/>
            </a:prstGeom>
          </p:spPr>
        </p:pic>
        <p:sp>
          <p:nvSpPr>
            <p:cNvPr id="37" name="object 37"/>
            <p:cNvSpPr/>
            <p:nvPr/>
          </p:nvSpPr>
          <p:spPr>
            <a:xfrm>
              <a:off x="176504" y="2202060"/>
              <a:ext cx="101600" cy="139700"/>
            </a:xfrm>
            <a:custGeom>
              <a:avLst/>
              <a:gdLst/>
              <a:ahLst/>
              <a:cxnLst/>
              <a:rect l="l" t="t" r="r" b="b"/>
              <a:pathLst>
                <a:path w="101600" h="139700">
                  <a:moveTo>
                    <a:pt x="0" y="139202"/>
                  </a:moveTo>
                  <a:lnTo>
                    <a:pt x="101206" y="139202"/>
                  </a:lnTo>
                  <a:lnTo>
                    <a:pt x="101206" y="25348"/>
                  </a:lnTo>
                  <a:lnTo>
                    <a:pt x="75907" y="0"/>
                  </a:lnTo>
                  <a:lnTo>
                    <a:pt x="0" y="0"/>
                  </a:lnTo>
                  <a:lnTo>
                    <a:pt x="0" y="139202"/>
                  </a:lnTo>
                  <a:close/>
                </a:path>
              </a:pathLst>
            </a:custGeom>
            <a:ln w="5079">
              <a:solidFill>
                <a:srgbClr val="000000"/>
              </a:solidFill>
            </a:ln>
          </p:spPr>
          <p:txBody>
            <a:bodyPr wrap="square" lIns="0" tIns="0" rIns="0" bIns="0" rtlCol="0"/>
            <a:lstStyle/>
            <a:p>
              <a:endParaRPr/>
            </a:p>
          </p:txBody>
        </p:sp>
        <p:sp>
          <p:nvSpPr>
            <p:cNvPr id="38" name="object 38"/>
            <p:cNvSpPr/>
            <p:nvPr/>
          </p:nvSpPr>
          <p:spPr>
            <a:xfrm>
              <a:off x="189166" y="2221059"/>
              <a:ext cx="63500" cy="0"/>
            </a:xfrm>
            <a:custGeom>
              <a:avLst/>
              <a:gdLst/>
              <a:ahLst/>
              <a:cxnLst/>
              <a:rect l="l" t="t" r="r" b="b"/>
              <a:pathLst>
                <a:path w="63500">
                  <a:moveTo>
                    <a:pt x="0" y="0"/>
                  </a:moveTo>
                  <a:lnTo>
                    <a:pt x="63246" y="0"/>
                  </a:lnTo>
                </a:path>
              </a:pathLst>
            </a:custGeom>
            <a:ln w="5079">
              <a:solidFill>
                <a:srgbClr val="7F7F7F"/>
              </a:solidFill>
            </a:ln>
          </p:spPr>
          <p:txBody>
            <a:bodyPr wrap="square" lIns="0" tIns="0" rIns="0" bIns="0" rtlCol="0"/>
            <a:lstStyle/>
            <a:p>
              <a:endParaRPr/>
            </a:p>
          </p:txBody>
        </p:sp>
        <p:sp>
          <p:nvSpPr>
            <p:cNvPr id="39" name="object 39"/>
            <p:cNvSpPr/>
            <p:nvPr/>
          </p:nvSpPr>
          <p:spPr>
            <a:xfrm>
              <a:off x="201815" y="2240058"/>
              <a:ext cx="50800" cy="12700"/>
            </a:xfrm>
            <a:custGeom>
              <a:avLst/>
              <a:gdLst/>
              <a:ahLst/>
              <a:cxnLst/>
              <a:rect l="l" t="t" r="r" b="b"/>
              <a:pathLst>
                <a:path w="50800" h="12700">
                  <a:moveTo>
                    <a:pt x="0" y="0"/>
                  </a:moveTo>
                  <a:lnTo>
                    <a:pt x="50596" y="0"/>
                  </a:lnTo>
                </a:path>
                <a:path w="50800" h="12700">
                  <a:moveTo>
                    <a:pt x="0" y="12649"/>
                  </a:moveTo>
                  <a:lnTo>
                    <a:pt x="50596" y="12649"/>
                  </a:lnTo>
                </a:path>
              </a:pathLst>
            </a:custGeom>
            <a:ln w="5079">
              <a:solidFill>
                <a:srgbClr val="989898"/>
              </a:solidFill>
            </a:ln>
          </p:spPr>
          <p:txBody>
            <a:bodyPr wrap="square" lIns="0" tIns="0" rIns="0" bIns="0" rtlCol="0"/>
            <a:lstStyle/>
            <a:p>
              <a:endParaRPr/>
            </a:p>
          </p:txBody>
        </p:sp>
        <p:sp>
          <p:nvSpPr>
            <p:cNvPr id="40" name="object 40"/>
            <p:cNvSpPr/>
            <p:nvPr/>
          </p:nvSpPr>
          <p:spPr>
            <a:xfrm>
              <a:off x="189166" y="2271668"/>
              <a:ext cx="31750" cy="50800"/>
            </a:xfrm>
            <a:custGeom>
              <a:avLst/>
              <a:gdLst/>
              <a:ahLst/>
              <a:cxnLst/>
              <a:rect l="l" t="t" r="r" b="b"/>
              <a:pathLst>
                <a:path w="31750" h="50800">
                  <a:moveTo>
                    <a:pt x="0" y="0"/>
                  </a:moveTo>
                  <a:lnTo>
                    <a:pt x="31648" y="0"/>
                  </a:lnTo>
                </a:path>
                <a:path w="31750" h="50800">
                  <a:moveTo>
                    <a:pt x="0" y="12649"/>
                  </a:moveTo>
                  <a:lnTo>
                    <a:pt x="31648" y="12649"/>
                  </a:lnTo>
                </a:path>
                <a:path w="31750" h="50800">
                  <a:moveTo>
                    <a:pt x="0" y="25298"/>
                  </a:moveTo>
                  <a:lnTo>
                    <a:pt x="31648" y="25298"/>
                  </a:lnTo>
                </a:path>
                <a:path w="31750" h="50800">
                  <a:moveTo>
                    <a:pt x="0" y="37947"/>
                  </a:moveTo>
                  <a:lnTo>
                    <a:pt x="31648" y="37947"/>
                  </a:lnTo>
                </a:path>
                <a:path w="31750" h="50800">
                  <a:moveTo>
                    <a:pt x="0" y="50596"/>
                  </a:moveTo>
                  <a:lnTo>
                    <a:pt x="31648" y="50596"/>
                  </a:lnTo>
                </a:path>
              </a:pathLst>
            </a:custGeom>
            <a:ln w="5079">
              <a:solidFill>
                <a:srgbClr val="B2B2B2"/>
              </a:solidFill>
            </a:ln>
          </p:spPr>
          <p:txBody>
            <a:bodyPr wrap="square" lIns="0" tIns="0" rIns="0" bIns="0" rtlCol="0"/>
            <a:lstStyle/>
            <a:p>
              <a:endParaRPr/>
            </a:p>
          </p:txBody>
        </p:sp>
        <p:pic>
          <p:nvPicPr>
            <p:cNvPr id="41" name="object 41"/>
            <p:cNvPicPr/>
            <p:nvPr/>
          </p:nvPicPr>
          <p:blipFill>
            <a:blip r:embed="rId8" cstate="print"/>
            <a:stretch>
              <a:fillRect/>
            </a:stretch>
          </p:blipFill>
          <p:spPr>
            <a:xfrm>
              <a:off x="233464" y="2273300"/>
              <a:ext cx="31597" cy="38100"/>
            </a:xfrm>
            <a:prstGeom prst="rect">
              <a:avLst/>
            </a:prstGeom>
          </p:spPr>
        </p:pic>
        <p:sp>
          <p:nvSpPr>
            <p:cNvPr id="42" name="object 42"/>
            <p:cNvSpPr/>
            <p:nvPr/>
          </p:nvSpPr>
          <p:spPr>
            <a:xfrm>
              <a:off x="233464" y="2322264"/>
              <a:ext cx="31750" cy="0"/>
            </a:xfrm>
            <a:custGeom>
              <a:avLst/>
              <a:gdLst/>
              <a:ahLst/>
              <a:cxnLst/>
              <a:rect l="l" t="t" r="r" b="b"/>
              <a:pathLst>
                <a:path w="31750">
                  <a:moveTo>
                    <a:pt x="0" y="0"/>
                  </a:moveTo>
                  <a:lnTo>
                    <a:pt x="31597" y="0"/>
                  </a:lnTo>
                </a:path>
              </a:pathLst>
            </a:custGeom>
            <a:ln w="5079">
              <a:solidFill>
                <a:srgbClr val="B2B2B2"/>
              </a:solidFill>
            </a:ln>
          </p:spPr>
          <p:txBody>
            <a:bodyPr wrap="square" lIns="0" tIns="0" rIns="0" bIns="0" rtlCol="0"/>
            <a:lstStyle/>
            <a:p>
              <a:endParaRPr/>
            </a:p>
          </p:txBody>
        </p:sp>
        <p:sp>
          <p:nvSpPr>
            <p:cNvPr id="43" name="object 43"/>
            <p:cNvSpPr/>
            <p:nvPr/>
          </p:nvSpPr>
          <p:spPr>
            <a:xfrm>
              <a:off x="252412" y="2202060"/>
              <a:ext cx="25400" cy="25400"/>
            </a:xfrm>
            <a:custGeom>
              <a:avLst/>
              <a:gdLst/>
              <a:ahLst/>
              <a:cxnLst/>
              <a:rect l="l" t="t" r="r" b="b"/>
              <a:pathLst>
                <a:path w="25400" h="25400">
                  <a:moveTo>
                    <a:pt x="25298" y="25348"/>
                  </a:moveTo>
                  <a:lnTo>
                    <a:pt x="0" y="25348"/>
                  </a:lnTo>
                  <a:lnTo>
                    <a:pt x="0" y="0"/>
                  </a:lnTo>
                </a:path>
              </a:pathLst>
            </a:custGeom>
            <a:ln w="5079">
              <a:solidFill>
                <a:srgbClr val="000000"/>
              </a:solidFill>
            </a:ln>
          </p:spPr>
          <p:txBody>
            <a:bodyPr wrap="square" lIns="0" tIns="0" rIns="0" bIns="0" rtlCol="0"/>
            <a:lstStyle/>
            <a:p>
              <a:endParaRPr/>
            </a:p>
          </p:txBody>
        </p:sp>
      </p:grpSp>
      <p:grpSp>
        <p:nvGrpSpPr>
          <p:cNvPr id="44" name="object 44"/>
          <p:cNvGrpSpPr/>
          <p:nvPr/>
        </p:nvGrpSpPr>
        <p:grpSpPr>
          <a:xfrm>
            <a:off x="173964" y="2633600"/>
            <a:ext cx="106680" cy="144780"/>
            <a:chOff x="173964" y="2633600"/>
            <a:chExt cx="106680" cy="144780"/>
          </a:xfrm>
        </p:grpSpPr>
        <p:pic>
          <p:nvPicPr>
            <p:cNvPr id="45" name="object 45"/>
            <p:cNvPicPr/>
            <p:nvPr/>
          </p:nvPicPr>
          <p:blipFill>
            <a:blip r:embed="rId6" cstate="print"/>
            <a:stretch>
              <a:fillRect/>
            </a:stretch>
          </p:blipFill>
          <p:spPr>
            <a:xfrm>
              <a:off x="176504" y="2636139"/>
              <a:ext cx="101206" cy="139153"/>
            </a:xfrm>
            <a:prstGeom prst="rect">
              <a:avLst/>
            </a:prstGeom>
          </p:spPr>
        </p:pic>
        <p:sp>
          <p:nvSpPr>
            <p:cNvPr id="46" name="object 46"/>
            <p:cNvSpPr/>
            <p:nvPr/>
          </p:nvSpPr>
          <p:spPr>
            <a:xfrm>
              <a:off x="176504" y="2636140"/>
              <a:ext cx="101600" cy="139700"/>
            </a:xfrm>
            <a:custGeom>
              <a:avLst/>
              <a:gdLst/>
              <a:ahLst/>
              <a:cxnLst/>
              <a:rect l="l" t="t" r="r" b="b"/>
              <a:pathLst>
                <a:path w="101600" h="139700">
                  <a:moveTo>
                    <a:pt x="0" y="139151"/>
                  </a:moveTo>
                  <a:lnTo>
                    <a:pt x="101206" y="139151"/>
                  </a:lnTo>
                  <a:lnTo>
                    <a:pt x="101206" y="25298"/>
                  </a:lnTo>
                  <a:lnTo>
                    <a:pt x="75907" y="0"/>
                  </a:lnTo>
                  <a:lnTo>
                    <a:pt x="0" y="0"/>
                  </a:lnTo>
                  <a:lnTo>
                    <a:pt x="0" y="139151"/>
                  </a:lnTo>
                  <a:close/>
                </a:path>
              </a:pathLst>
            </a:custGeom>
            <a:ln w="5079">
              <a:solidFill>
                <a:srgbClr val="000000"/>
              </a:solidFill>
            </a:ln>
          </p:spPr>
          <p:txBody>
            <a:bodyPr wrap="square" lIns="0" tIns="0" rIns="0" bIns="0" rtlCol="0"/>
            <a:lstStyle/>
            <a:p>
              <a:endParaRPr/>
            </a:p>
          </p:txBody>
        </p:sp>
        <p:sp>
          <p:nvSpPr>
            <p:cNvPr id="47" name="object 47"/>
            <p:cNvSpPr/>
            <p:nvPr/>
          </p:nvSpPr>
          <p:spPr>
            <a:xfrm>
              <a:off x="189166" y="2655139"/>
              <a:ext cx="63500" cy="0"/>
            </a:xfrm>
            <a:custGeom>
              <a:avLst/>
              <a:gdLst/>
              <a:ahLst/>
              <a:cxnLst/>
              <a:rect l="l" t="t" r="r" b="b"/>
              <a:pathLst>
                <a:path w="63500">
                  <a:moveTo>
                    <a:pt x="0" y="0"/>
                  </a:moveTo>
                  <a:lnTo>
                    <a:pt x="63246" y="0"/>
                  </a:lnTo>
                </a:path>
              </a:pathLst>
            </a:custGeom>
            <a:ln w="5079">
              <a:solidFill>
                <a:srgbClr val="7F7F7F"/>
              </a:solidFill>
            </a:ln>
          </p:spPr>
          <p:txBody>
            <a:bodyPr wrap="square" lIns="0" tIns="0" rIns="0" bIns="0" rtlCol="0"/>
            <a:lstStyle/>
            <a:p>
              <a:endParaRPr/>
            </a:p>
          </p:txBody>
        </p:sp>
        <p:sp>
          <p:nvSpPr>
            <p:cNvPr id="48" name="object 48"/>
            <p:cNvSpPr/>
            <p:nvPr/>
          </p:nvSpPr>
          <p:spPr>
            <a:xfrm>
              <a:off x="201815" y="2674100"/>
              <a:ext cx="50800" cy="12700"/>
            </a:xfrm>
            <a:custGeom>
              <a:avLst/>
              <a:gdLst/>
              <a:ahLst/>
              <a:cxnLst/>
              <a:rect l="l" t="t" r="r" b="b"/>
              <a:pathLst>
                <a:path w="50800" h="12700">
                  <a:moveTo>
                    <a:pt x="0" y="0"/>
                  </a:moveTo>
                  <a:lnTo>
                    <a:pt x="50596" y="0"/>
                  </a:lnTo>
                </a:path>
                <a:path w="50800" h="12700">
                  <a:moveTo>
                    <a:pt x="0" y="12649"/>
                  </a:moveTo>
                  <a:lnTo>
                    <a:pt x="50596" y="12649"/>
                  </a:lnTo>
                </a:path>
              </a:pathLst>
            </a:custGeom>
            <a:ln w="5079">
              <a:solidFill>
                <a:srgbClr val="989898"/>
              </a:solidFill>
            </a:ln>
          </p:spPr>
          <p:txBody>
            <a:bodyPr wrap="square" lIns="0" tIns="0" rIns="0" bIns="0" rtlCol="0"/>
            <a:lstStyle/>
            <a:p>
              <a:endParaRPr/>
            </a:p>
          </p:txBody>
        </p:sp>
        <p:sp>
          <p:nvSpPr>
            <p:cNvPr id="49" name="object 49"/>
            <p:cNvSpPr/>
            <p:nvPr/>
          </p:nvSpPr>
          <p:spPr>
            <a:xfrm>
              <a:off x="189166" y="2705747"/>
              <a:ext cx="31750" cy="50800"/>
            </a:xfrm>
            <a:custGeom>
              <a:avLst/>
              <a:gdLst/>
              <a:ahLst/>
              <a:cxnLst/>
              <a:rect l="l" t="t" r="r" b="b"/>
              <a:pathLst>
                <a:path w="31750" h="50800">
                  <a:moveTo>
                    <a:pt x="0" y="0"/>
                  </a:moveTo>
                  <a:lnTo>
                    <a:pt x="31648" y="0"/>
                  </a:lnTo>
                </a:path>
                <a:path w="31750" h="50800">
                  <a:moveTo>
                    <a:pt x="0" y="12649"/>
                  </a:moveTo>
                  <a:lnTo>
                    <a:pt x="31648" y="12649"/>
                  </a:lnTo>
                </a:path>
                <a:path w="31750" h="50800">
                  <a:moveTo>
                    <a:pt x="0" y="25298"/>
                  </a:moveTo>
                  <a:lnTo>
                    <a:pt x="31648" y="25298"/>
                  </a:lnTo>
                </a:path>
                <a:path w="31750" h="50800">
                  <a:moveTo>
                    <a:pt x="0" y="37947"/>
                  </a:moveTo>
                  <a:lnTo>
                    <a:pt x="31648" y="37947"/>
                  </a:lnTo>
                </a:path>
                <a:path w="31750" h="50800">
                  <a:moveTo>
                    <a:pt x="0" y="50596"/>
                  </a:moveTo>
                  <a:lnTo>
                    <a:pt x="31648" y="50596"/>
                  </a:lnTo>
                </a:path>
              </a:pathLst>
            </a:custGeom>
            <a:ln w="5079">
              <a:solidFill>
                <a:srgbClr val="B2B2B2"/>
              </a:solidFill>
            </a:ln>
          </p:spPr>
          <p:txBody>
            <a:bodyPr wrap="square" lIns="0" tIns="0" rIns="0" bIns="0" rtlCol="0"/>
            <a:lstStyle/>
            <a:p>
              <a:endParaRPr/>
            </a:p>
          </p:txBody>
        </p:sp>
        <p:pic>
          <p:nvPicPr>
            <p:cNvPr id="50" name="object 50"/>
            <p:cNvPicPr/>
            <p:nvPr/>
          </p:nvPicPr>
          <p:blipFill>
            <a:blip r:embed="rId9" cstate="print"/>
            <a:stretch>
              <a:fillRect/>
            </a:stretch>
          </p:blipFill>
          <p:spPr>
            <a:xfrm>
              <a:off x="233464" y="2705100"/>
              <a:ext cx="31597" cy="38100"/>
            </a:xfrm>
            <a:prstGeom prst="rect">
              <a:avLst/>
            </a:prstGeom>
          </p:spPr>
        </p:pic>
        <p:sp>
          <p:nvSpPr>
            <p:cNvPr id="51" name="object 51"/>
            <p:cNvSpPr/>
            <p:nvPr/>
          </p:nvSpPr>
          <p:spPr>
            <a:xfrm>
              <a:off x="233464" y="2756344"/>
              <a:ext cx="31750" cy="0"/>
            </a:xfrm>
            <a:custGeom>
              <a:avLst/>
              <a:gdLst/>
              <a:ahLst/>
              <a:cxnLst/>
              <a:rect l="l" t="t" r="r" b="b"/>
              <a:pathLst>
                <a:path w="31750">
                  <a:moveTo>
                    <a:pt x="0" y="0"/>
                  </a:moveTo>
                  <a:lnTo>
                    <a:pt x="31597" y="0"/>
                  </a:lnTo>
                </a:path>
              </a:pathLst>
            </a:custGeom>
            <a:ln w="5079">
              <a:solidFill>
                <a:srgbClr val="B2B2B2"/>
              </a:solidFill>
            </a:ln>
          </p:spPr>
          <p:txBody>
            <a:bodyPr wrap="square" lIns="0" tIns="0" rIns="0" bIns="0" rtlCol="0"/>
            <a:lstStyle/>
            <a:p>
              <a:endParaRPr/>
            </a:p>
          </p:txBody>
        </p:sp>
        <p:sp>
          <p:nvSpPr>
            <p:cNvPr id="52" name="object 52"/>
            <p:cNvSpPr/>
            <p:nvPr/>
          </p:nvSpPr>
          <p:spPr>
            <a:xfrm>
              <a:off x="252412" y="2636140"/>
              <a:ext cx="25400" cy="25400"/>
            </a:xfrm>
            <a:custGeom>
              <a:avLst/>
              <a:gdLst/>
              <a:ahLst/>
              <a:cxnLst/>
              <a:rect l="l" t="t" r="r" b="b"/>
              <a:pathLst>
                <a:path w="25400" h="25400">
                  <a:moveTo>
                    <a:pt x="25298" y="25298"/>
                  </a:moveTo>
                  <a:lnTo>
                    <a:pt x="0" y="25298"/>
                  </a:lnTo>
                  <a:lnTo>
                    <a:pt x="0" y="0"/>
                  </a:lnTo>
                </a:path>
              </a:pathLst>
            </a:custGeom>
            <a:ln w="5079">
              <a:solidFill>
                <a:srgbClr val="000000"/>
              </a:solidFill>
            </a:ln>
          </p:spPr>
          <p:txBody>
            <a:bodyPr wrap="square" lIns="0" tIns="0" rIns="0" bIns="0" rtlCol="0"/>
            <a:lstStyle/>
            <a:p>
              <a:endParaRPr/>
            </a:p>
          </p:txBody>
        </p:sp>
      </p:grpSp>
      <p:grpSp>
        <p:nvGrpSpPr>
          <p:cNvPr id="53" name="object 53"/>
          <p:cNvGrpSpPr/>
          <p:nvPr/>
        </p:nvGrpSpPr>
        <p:grpSpPr>
          <a:xfrm>
            <a:off x="0" y="3346348"/>
            <a:ext cx="4597400" cy="109855"/>
            <a:chOff x="0" y="3346348"/>
            <a:chExt cx="4597400" cy="109855"/>
          </a:xfrm>
        </p:grpSpPr>
        <p:sp>
          <p:nvSpPr>
            <p:cNvPr id="54" name="object 54"/>
            <p:cNvSpPr/>
            <p:nvPr/>
          </p:nvSpPr>
          <p:spPr>
            <a:xfrm>
              <a:off x="0" y="3346348"/>
              <a:ext cx="1536065" cy="109855"/>
            </a:xfrm>
            <a:custGeom>
              <a:avLst/>
              <a:gdLst/>
              <a:ahLst/>
              <a:cxnLst/>
              <a:rect l="l" t="t" r="r" b="b"/>
              <a:pathLst>
                <a:path w="1536065" h="109854">
                  <a:moveTo>
                    <a:pt x="1535950" y="109639"/>
                  </a:moveTo>
                  <a:lnTo>
                    <a:pt x="0" y="109639"/>
                  </a:lnTo>
                  <a:lnTo>
                    <a:pt x="0" y="0"/>
                  </a:lnTo>
                  <a:lnTo>
                    <a:pt x="1535950" y="0"/>
                  </a:lnTo>
                  <a:lnTo>
                    <a:pt x="1535950" y="109639"/>
                  </a:lnTo>
                  <a:close/>
                </a:path>
              </a:pathLst>
            </a:custGeom>
            <a:solidFill>
              <a:srgbClr val="510051"/>
            </a:solidFill>
          </p:spPr>
          <p:txBody>
            <a:bodyPr wrap="square" lIns="0" tIns="0" rIns="0" bIns="0" rtlCol="0"/>
            <a:lstStyle/>
            <a:p>
              <a:endParaRPr/>
            </a:p>
          </p:txBody>
        </p:sp>
        <p:sp>
          <p:nvSpPr>
            <p:cNvPr id="55" name="object 55"/>
            <p:cNvSpPr/>
            <p:nvPr/>
          </p:nvSpPr>
          <p:spPr>
            <a:xfrm>
              <a:off x="1535950" y="3346348"/>
              <a:ext cx="1536065" cy="109855"/>
            </a:xfrm>
            <a:custGeom>
              <a:avLst/>
              <a:gdLst/>
              <a:ahLst/>
              <a:cxnLst/>
              <a:rect l="l" t="t" r="r" b="b"/>
              <a:pathLst>
                <a:path w="1536064" h="109854">
                  <a:moveTo>
                    <a:pt x="1536001" y="109639"/>
                  </a:moveTo>
                  <a:lnTo>
                    <a:pt x="0" y="109639"/>
                  </a:lnTo>
                  <a:lnTo>
                    <a:pt x="0" y="0"/>
                  </a:lnTo>
                  <a:lnTo>
                    <a:pt x="1536001" y="0"/>
                  </a:lnTo>
                  <a:lnTo>
                    <a:pt x="1536001" y="109639"/>
                  </a:lnTo>
                  <a:close/>
                </a:path>
              </a:pathLst>
            </a:custGeom>
            <a:solidFill>
              <a:srgbClr val="EBEBEB"/>
            </a:solidFill>
          </p:spPr>
          <p:txBody>
            <a:bodyPr wrap="square" lIns="0" tIns="0" rIns="0" bIns="0" rtlCol="0"/>
            <a:lstStyle/>
            <a:p>
              <a:endParaRPr/>
            </a:p>
          </p:txBody>
        </p:sp>
        <p:sp>
          <p:nvSpPr>
            <p:cNvPr id="56" name="object 56"/>
            <p:cNvSpPr/>
            <p:nvPr/>
          </p:nvSpPr>
          <p:spPr>
            <a:xfrm>
              <a:off x="3071964" y="3346348"/>
              <a:ext cx="1525905" cy="108585"/>
            </a:xfrm>
            <a:custGeom>
              <a:avLst/>
              <a:gdLst/>
              <a:ahLst/>
              <a:cxnLst/>
              <a:rect l="l" t="t" r="r" b="b"/>
              <a:pathLst>
                <a:path w="1525904" h="108585">
                  <a:moveTo>
                    <a:pt x="0" y="0"/>
                  </a:moveTo>
                  <a:lnTo>
                    <a:pt x="1525435" y="0"/>
                  </a:lnTo>
                  <a:lnTo>
                    <a:pt x="1525435" y="108051"/>
                  </a:lnTo>
                  <a:lnTo>
                    <a:pt x="0" y="108051"/>
                  </a:lnTo>
                  <a:lnTo>
                    <a:pt x="0" y="0"/>
                  </a:lnTo>
                  <a:close/>
                </a:path>
              </a:pathLst>
            </a:custGeom>
            <a:solidFill>
              <a:srgbClr val="D8D8D8"/>
            </a:solidFill>
          </p:spPr>
          <p:txBody>
            <a:bodyPr wrap="square" lIns="0" tIns="0" rIns="0" bIns="0" rtlCol="0"/>
            <a:lstStyle/>
            <a:p>
              <a:endParaRPr/>
            </a:p>
          </p:txBody>
        </p:sp>
      </p:grpSp>
      <p:sp>
        <p:nvSpPr>
          <p:cNvPr id="57" name="object 57"/>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dirty="0"/>
              <a:t>Calegari</a:t>
            </a:r>
            <a:r>
              <a:rPr spc="170" dirty="0"/>
              <a:t> </a:t>
            </a:r>
            <a:r>
              <a:rPr spc="-20" dirty="0"/>
              <a:t>(Universit`a</a:t>
            </a:r>
            <a:r>
              <a:rPr spc="5" dirty="0"/>
              <a:t> </a:t>
            </a:r>
            <a:r>
              <a:rPr spc="-10" dirty="0"/>
              <a:t>Bologna)</a:t>
            </a:r>
          </a:p>
        </p:txBody>
      </p:sp>
      <p:sp>
        <p:nvSpPr>
          <p:cNvPr id="58" name="object 58"/>
          <p:cNvSpPr txBox="1"/>
          <p:nvPr/>
        </p:nvSpPr>
        <p:spPr>
          <a:xfrm>
            <a:off x="2053069" y="3351784"/>
            <a:ext cx="502284" cy="102235"/>
          </a:xfrm>
          <a:prstGeom prst="rect">
            <a:avLst/>
          </a:prstGeom>
        </p:spPr>
        <p:txBody>
          <a:bodyPr vert="horz" wrap="square" lIns="0" tIns="0" rIns="0" bIns="0" rtlCol="0">
            <a:spAutoFit/>
          </a:bodyPr>
          <a:lstStyle/>
          <a:p>
            <a:pPr marL="12700">
              <a:lnSpc>
                <a:spcPts val="675"/>
              </a:lnSpc>
            </a:pPr>
            <a:r>
              <a:rPr sz="600" dirty="0">
                <a:solidFill>
                  <a:srgbClr val="470047"/>
                </a:solidFill>
                <a:latin typeface="Arial"/>
                <a:cs typeface="Arial"/>
              </a:rPr>
              <a:t>Ethics and</a:t>
            </a:r>
            <a:r>
              <a:rPr sz="600" spc="5" dirty="0">
                <a:solidFill>
                  <a:srgbClr val="470047"/>
                </a:solidFill>
                <a:latin typeface="Arial"/>
                <a:cs typeface="Arial"/>
              </a:rPr>
              <a:t> </a:t>
            </a:r>
            <a:r>
              <a:rPr sz="600" spc="-25" dirty="0">
                <a:solidFill>
                  <a:srgbClr val="470047"/>
                </a:solidFill>
                <a:latin typeface="Arial"/>
                <a:cs typeface="Arial"/>
              </a:rPr>
              <a:t>LP</a:t>
            </a:r>
            <a:endParaRPr sz="600">
              <a:latin typeface="Arial"/>
              <a:cs typeface="Arial"/>
            </a:endParaRPr>
          </a:p>
        </p:txBody>
      </p:sp>
      <p:sp>
        <p:nvSpPr>
          <p:cNvPr id="59" name="object 59"/>
          <p:cNvSpPr txBox="1">
            <a:spLocks noGrp="1"/>
          </p:cNvSpPr>
          <p:nvPr>
            <p:ph type="ftr" sz="quarter" idx="5"/>
          </p:nvPr>
        </p:nvSpPr>
        <p:spPr>
          <a:prstGeom prst="rect">
            <a:avLst/>
          </a:prstGeom>
        </p:spPr>
        <p:txBody>
          <a:bodyPr vert="horz" wrap="square" lIns="0" tIns="0" rIns="0" bIns="0" rtlCol="0">
            <a:spAutoFit/>
          </a:bodyPr>
          <a:lstStyle/>
          <a:p>
            <a:pPr marL="240665">
              <a:lnSpc>
                <a:spcPts val="675"/>
              </a:lnSpc>
            </a:pPr>
            <a:r>
              <a:rPr dirty="0"/>
              <a:t>A.Y.</a:t>
            </a:r>
            <a:r>
              <a:rPr spc="100" dirty="0"/>
              <a:t> </a:t>
            </a:r>
            <a:r>
              <a:rPr spc="-10" dirty="0"/>
              <a:t>2020/2021</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67623" y="792"/>
            <a:ext cx="381635" cy="116839"/>
          </a:xfrm>
          <a:prstGeom prst="rect">
            <a:avLst/>
          </a:prstGeom>
        </p:spPr>
        <p:txBody>
          <a:bodyPr vert="horz" wrap="square" lIns="0" tIns="12065" rIns="0" bIns="0" rtlCol="0">
            <a:spAutoFit/>
          </a:bodyPr>
          <a:lstStyle/>
          <a:p>
            <a:pPr marL="12700">
              <a:lnSpc>
                <a:spcPct val="100000"/>
              </a:lnSpc>
              <a:spcBef>
                <a:spcPts val="95"/>
              </a:spcBef>
            </a:pPr>
            <a:r>
              <a:rPr sz="600" spc="-30" dirty="0">
                <a:solidFill>
                  <a:srgbClr val="F2F2F2"/>
                </a:solidFill>
                <a:latin typeface="Arial"/>
                <a:cs typeface="Arial"/>
              </a:rPr>
              <a:t>References</a:t>
            </a:r>
            <a:endParaRPr sz="600">
              <a:latin typeface="Arial"/>
              <a:cs typeface="Arial"/>
            </a:endParaRPr>
          </a:p>
        </p:txBody>
      </p:sp>
      <p:grpSp>
        <p:nvGrpSpPr>
          <p:cNvPr id="3" name="object 3"/>
          <p:cNvGrpSpPr/>
          <p:nvPr/>
        </p:nvGrpSpPr>
        <p:grpSpPr>
          <a:xfrm>
            <a:off x="0" y="0"/>
            <a:ext cx="4597400" cy="490220"/>
            <a:chOff x="0" y="0"/>
            <a:chExt cx="4597400" cy="490220"/>
          </a:xfrm>
        </p:grpSpPr>
        <p:sp>
          <p:nvSpPr>
            <p:cNvPr id="4" name="object 4"/>
            <p:cNvSpPr/>
            <p:nvPr/>
          </p:nvSpPr>
          <p:spPr>
            <a:xfrm>
              <a:off x="2304008" y="0"/>
              <a:ext cx="2293620" cy="140335"/>
            </a:xfrm>
            <a:custGeom>
              <a:avLst/>
              <a:gdLst/>
              <a:ahLst/>
              <a:cxnLst/>
              <a:rect l="l" t="t" r="r" b="b"/>
              <a:pathLst>
                <a:path w="2293620" h="140335">
                  <a:moveTo>
                    <a:pt x="2293391" y="139992"/>
                  </a:moveTo>
                  <a:lnTo>
                    <a:pt x="0" y="139992"/>
                  </a:lnTo>
                  <a:lnTo>
                    <a:pt x="0" y="0"/>
                  </a:lnTo>
                  <a:lnTo>
                    <a:pt x="2293391" y="0"/>
                  </a:lnTo>
                  <a:lnTo>
                    <a:pt x="2293391" y="139992"/>
                  </a:lnTo>
                  <a:close/>
                </a:path>
              </a:pathLst>
            </a:custGeom>
            <a:solidFill>
              <a:srgbClr val="D8D8D8"/>
            </a:solidFill>
          </p:spPr>
          <p:txBody>
            <a:bodyPr wrap="square" lIns="0" tIns="0" rIns="0" bIns="0" rtlCol="0"/>
            <a:lstStyle/>
            <a:p>
              <a:endParaRPr/>
            </a:p>
          </p:txBody>
        </p:sp>
        <p:sp>
          <p:nvSpPr>
            <p:cNvPr id="5" name="object 5"/>
            <p:cNvSpPr/>
            <p:nvPr/>
          </p:nvSpPr>
          <p:spPr>
            <a:xfrm>
              <a:off x="0" y="139992"/>
              <a:ext cx="4597400" cy="350520"/>
            </a:xfrm>
            <a:custGeom>
              <a:avLst/>
              <a:gdLst/>
              <a:ahLst/>
              <a:cxnLst/>
              <a:rect l="l" t="t" r="r" b="b"/>
              <a:pathLst>
                <a:path w="4597400" h="350520">
                  <a:moveTo>
                    <a:pt x="0" y="0"/>
                  </a:moveTo>
                  <a:lnTo>
                    <a:pt x="4597400" y="0"/>
                  </a:lnTo>
                  <a:lnTo>
                    <a:pt x="4597400" y="350138"/>
                  </a:lnTo>
                  <a:lnTo>
                    <a:pt x="0" y="350138"/>
                  </a:lnTo>
                  <a:lnTo>
                    <a:pt x="0" y="0"/>
                  </a:lnTo>
                  <a:close/>
                </a:path>
              </a:pathLst>
            </a:custGeom>
            <a:solidFill>
              <a:srgbClr val="F2F2F2"/>
            </a:solidFill>
          </p:spPr>
          <p:txBody>
            <a:bodyPr wrap="square" lIns="0" tIns="0" rIns="0" bIns="0" rtlCol="0"/>
            <a:lstStyle/>
            <a:p>
              <a:endParaRPr/>
            </a:p>
          </p:txBody>
        </p:sp>
      </p:grpSp>
      <p:sp>
        <p:nvSpPr>
          <p:cNvPr id="6" name="object 6"/>
          <p:cNvSpPr txBox="1">
            <a:spLocks noGrp="1"/>
          </p:cNvSpPr>
          <p:nvPr>
            <p:ph type="title"/>
          </p:nvPr>
        </p:nvSpPr>
        <p:spPr>
          <a:xfrm>
            <a:off x="95300" y="199895"/>
            <a:ext cx="1026794" cy="244475"/>
          </a:xfrm>
          <a:prstGeom prst="rect">
            <a:avLst/>
          </a:prstGeom>
        </p:spPr>
        <p:txBody>
          <a:bodyPr vert="horz" wrap="square" lIns="0" tIns="17145" rIns="0" bIns="0" rtlCol="0">
            <a:spAutoFit/>
          </a:bodyPr>
          <a:lstStyle/>
          <a:p>
            <a:pPr marL="12700">
              <a:lnSpc>
                <a:spcPct val="100000"/>
              </a:lnSpc>
              <a:spcBef>
                <a:spcPts val="135"/>
              </a:spcBef>
            </a:pPr>
            <a:r>
              <a:rPr spc="-70" dirty="0"/>
              <a:t>References</a:t>
            </a:r>
            <a:r>
              <a:rPr spc="45" dirty="0"/>
              <a:t> </a:t>
            </a:r>
            <a:r>
              <a:rPr spc="-85" dirty="0"/>
              <a:t>III</a:t>
            </a:r>
          </a:p>
        </p:txBody>
      </p:sp>
      <p:grpSp>
        <p:nvGrpSpPr>
          <p:cNvPr id="7" name="object 7"/>
          <p:cNvGrpSpPr/>
          <p:nvPr/>
        </p:nvGrpSpPr>
        <p:grpSpPr>
          <a:xfrm>
            <a:off x="173964" y="890333"/>
            <a:ext cx="106680" cy="144780"/>
            <a:chOff x="173964" y="890333"/>
            <a:chExt cx="106680" cy="144780"/>
          </a:xfrm>
        </p:grpSpPr>
        <p:pic>
          <p:nvPicPr>
            <p:cNvPr id="8" name="object 8"/>
            <p:cNvPicPr/>
            <p:nvPr/>
          </p:nvPicPr>
          <p:blipFill>
            <a:blip r:embed="rId2" cstate="print"/>
            <a:stretch>
              <a:fillRect/>
            </a:stretch>
          </p:blipFill>
          <p:spPr>
            <a:xfrm>
              <a:off x="176504" y="892873"/>
              <a:ext cx="101206" cy="139205"/>
            </a:xfrm>
            <a:prstGeom prst="rect">
              <a:avLst/>
            </a:prstGeom>
          </p:spPr>
        </p:pic>
        <p:sp>
          <p:nvSpPr>
            <p:cNvPr id="9" name="object 9"/>
            <p:cNvSpPr/>
            <p:nvPr/>
          </p:nvSpPr>
          <p:spPr>
            <a:xfrm>
              <a:off x="176504" y="892873"/>
              <a:ext cx="101600" cy="139700"/>
            </a:xfrm>
            <a:custGeom>
              <a:avLst/>
              <a:gdLst/>
              <a:ahLst/>
              <a:cxnLst/>
              <a:rect l="l" t="t" r="r" b="b"/>
              <a:pathLst>
                <a:path w="101600" h="139700">
                  <a:moveTo>
                    <a:pt x="0" y="139202"/>
                  </a:moveTo>
                  <a:lnTo>
                    <a:pt x="101206" y="139202"/>
                  </a:lnTo>
                  <a:lnTo>
                    <a:pt x="101206" y="25348"/>
                  </a:lnTo>
                  <a:lnTo>
                    <a:pt x="75907" y="0"/>
                  </a:lnTo>
                  <a:lnTo>
                    <a:pt x="0" y="0"/>
                  </a:lnTo>
                  <a:lnTo>
                    <a:pt x="0" y="139202"/>
                  </a:lnTo>
                  <a:close/>
                </a:path>
              </a:pathLst>
            </a:custGeom>
            <a:ln w="5079">
              <a:solidFill>
                <a:srgbClr val="000000"/>
              </a:solidFill>
            </a:ln>
          </p:spPr>
          <p:txBody>
            <a:bodyPr wrap="square" lIns="0" tIns="0" rIns="0" bIns="0" rtlCol="0"/>
            <a:lstStyle/>
            <a:p>
              <a:endParaRPr/>
            </a:p>
          </p:txBody>
        </p:sp>
        <p:sp>
          <p:nvSpPr>
            <p:cNvPr id="10" name="object 10"/>
            <p:cNvSpPr/>
            <p:nvPr/>
          </p:nvSpPr>
          <p:spPr>
            <a:xfrm>
              <a:off x="189166" y="911872"/>
              <a:ext cx="63500" cy="0"/>
            </a:xfrm>
            <a:custGeom>
              <a:avLst/>
              <a:gdLst/>
              <a:ahLst/>
              <a:cxnLst/>
              <a:rect l="l" t="t" r="r" b="b"/>
              <a:pathLst>
                <a:path w="63500">
                  <a:moveTo>
                    <a:pt x="0" y="0"/>
                  </a:moveTo>
                  <a:lnTo>
                    <a:pt x="63246" y="0"/>
                  </a:lnTo>
                </a:path>
              </a:pathLst>
            </a:custGeom>
            <a:ln w="5079">
              <a:solidFill>
                <a:srgbClr val="7F7F7F"/>
              </a:solidFill>
            </a:ln>
          </p:spPr>
          <p:txBody>
            <a:bodyPr wrap="square" lIns="0" tIns="0" rIns="0" bIns="0" rtlCol="0"/>
            <a:lstStyle/>
            <a:p>
              <a:endParaRPr/>
            </a:p>
          </p:txBody>
        </p:sp>
        <p:sp>
          <p:nvSpPr>
            <p:cNvPr id="11" name="object 11"/>
            <p:cNvSpPr/>
            <p:nvPr/>
          </p:nvSpPr>
          <p:spPr>
            <a:xfrm>
              <a:off x="201815" y="930871"/>
              <a:ext cx="50800" cy="12700"/>
            </a:xfrm>
            <a:custGeom>
              <a:avLst/>
              <a:gdLst/>
              <a:ahLst/>
              <a:cxnLst/>
              <a:rect l="l" t="t" r="r" b="b"/>
              <a:pathLst>
                <a:path w="50800" h="12700">
                  <a:moveTo>
                    <a:pt x="0" y="0"/>
                  </a:moveTo>
                  <a:lnTo>
                    <a:pt x="50596" y="0"/>
                  </a:lnTo>
                </a:path>
                <a:path w="50800" h="12700">
                  <a:moveTo>
                    <a:pt x="0" y="12649"/>
                  </a:moveTo>
                  <a:lnTo>
                    <a:pt x="50596" y="12649"/>
                  </a:lnTo>
                </a:path>
              </a:pathLst>
            </a:custGeom>
            <a:ln w="5079">
              <a:solidFill>
                <a:srgbClr val="989898"/>
              </a:solidFill>
            </a:ln>
          </p:spPr>
          <p:txBody>
            <a:bodyPr wrap="square" lIns="0" tIns="0" rIns="0" bIns="0" rtlCol="0"/>
            <a:lstStyle/>
            <a:p>
              <a:endParaRPr/>
            </a:p>
          </p:txBody>
        </p:sp>
        <p:sp>
          <p:nvSpPr>
            <p:cNvPr id="12" name="object 12"/>
            <p:cNvSpPr/>
            <p:nvPr/>
          </p:nvSpPr>
          <p:spPr>
            <a:xfrm>
              <a:off x="189166" y="962468"/>
              <a:ext cx="31750" cy="50800"/>
            </a:xfrm>
            <a:custGeom>
              <a:avLst/>
              <a:gdLst/>
              <a:ahLst/>
              <a:cxnLst/>
              <a:rect l="l" t="t" r="r" b="b"/>
              <a:pathLst>
                <a:path w="31750" h="50800">
                  <a:moveTo>
                    <a:pt x="0" y="0"/>
                  </a:moveTo>
                  <a:lnTo>
                    <a:pt x="31648" y="0"/>
                  </a:lnTo>
                </a:path>
                <a:path w="31750" h="50800">
                  <a:moveTo>
                    <a:pt x="0" y="12649"/>
                  </a:moveTo>
                  <a:lnTo>
                    <a:pt x="31648" y="12649"/>
                  </a:lnTo>
                </a:path>
                <a:path w="31750" h="50800">
                  <a:moveTo>
                    <a:pt x="0" y="25298"/>
                  </a:moveTo>
                  <a:lnTo>
                    <a:pt x="31648" y="25298"/>
                  </a:lnTo>
                </a:path>
                <a:path w="31750" h="50800">
                  <a:moveTo>
                    <a:pt x="0" y="37959"/>
                  </a:moveTo>
                  <a:lnTo>
                    <a:pt x="31648" y="37959"/>
                  </a:lnTo>
                </a:path>
                <a:path w="31750" h="50800">
                  <a:moveTo>
                    <a:pt x="0" y="50608"/>
                  </a:moveTo>
                  <a:lnTo>
                    <a:pt x="31648" y="50608"/>
                  </a:lnTo>
                </a:path>
              </a:pathLst>
            </a:custGeom>
            <a:ln w="5079">
              <a:solidFill>
                <a:srgbClr val="B2B2B2"/>
              </a:solidFill>
            </a:ln>
          </p:spPr>
          <p:txBody>
            <a:bodyPr wrap="square" lIns="0" tIns="0" rIns="0" bIns="0" rtlCol="0"/>
            <a:lstStyle/>
            <a:p>
              <a:endParaRPr/>
            </a:p>
          </p:txBody>
        </p:sp>
        <p:pic>
          <p:nvPicPr>
            <p:cNvPr id="13" name="object 13"/>
            <p:cNvPicPr/>
            <p:nvPr/>
          </p:nvPicPr>
          <p:blipFill>
            <a:blip r:embed="rId3" cstate="print"/>
            <a:stretch>
              <a:fillRect/>
            </a:stretch>
          </p:blipFill>
          <p:spPr>
            <a:xfrm>
              <a:off x="233464" y="965200"/>
              <a:ext cx="31597" cy="38100"/>
            </a:xfrm>
            <a:prstGeom prst="rect">
              <a:avLst/>
            </a:prstGeom>
          </p:spPr>
        </p:pic>
        <p:sp>
          <p:nvSpPr>
            <p:cNvPr id="14" name="object 14"/>
            <p:cNvSpPr/>
            <p:nvPr/>
          </p:nvSpPr>
          <p:spPr>
            <a:xfrm>
              <a:off x="233464" y="1013077"/>
              <a:ext cx="31750" cy="0"/>
            </a:xfrm>
            <a:custGeom>
              <a:avLst/>
              <a:gdLst/>
              <a:ahLst/>
              <a:cxnLst/>
              <a:rect l="l" t="t" r="r" b="b"/>
              <a:pathLst>
                <a:path w="31750">
                  <a:moveTo>
                    <a:pt x="0" y="0"/>
                  </a:moveTo>
                  <a:lnTo>
                    <a:pt x="31597" y="0"/>
                  </a:lnTo>
                </a:path>
              </a:pathLst>
            </a:custGeom>
            <a:ln w="5079">
              <a:solidFill>
                <a:srgbClr val="B2B2B2"/>
              </a:solidFill>
            </a:ln>
          </p:spPr>
          <p:txBody>
            <a:bodyPr wrap="square" lIns="0" tIns="0" rIns="0" bIns="0" rtlCol="0"/>
            <a:lstStyle/>
            <a:p>
              <a:endParaRPr/>
            </a:p>
          </p:txBody>
        </p:sp>
        <p:sp>
          <p:nvSpPr>
            <p:cNvPr id="15" name="object 15"/>
            <p:cNvSpPr/>
            <p:nvPr/>
          </p:nvSpPr>
          <p:spPr>
            <a:xfrm>
              <a:off x="252412" y="892873"/>
              <a:ext cx="25400" cy="25400"/>
            </a:xfrm>
            <a:custGeom>
              <a:avLst/>
              <a:gdLst/>
              <a:ahLst/>
              <a:cxnLst/>
              <a:rect l="l" t="t" r="r" b="b"/>
              <a:pathLst>
                <a:path w="25400" h="25400">
                  <a:moveTo>
                    <a:pt x="25298" y="25348"/>
                  </a:moveTo>
                  <a:lnTo>
                    <a:pt x="0" y="25348"/>
                  </a:lnTo>
                  <a:lnTo>
                    <a:pt x="0" y="0"/>
                  </a:lnTo>
                </a:path>
              </a:pathLst>
            </a:custGeom>
            <a:ln w="5079">
              <a:solidFill>
                <a:srgbClr val="000000"/>
              </a:solidFill>
            </a:ln>
          </p:spPr>
          <p:txBody>
            <a:bodyPr wrap="square" lIns="0" tIns="0" rIns="0" bIns="0" rtlCol="0"/>
            <a:lstStyle/>
            <a:p>
              <a:endParaRPr/>
            </a:p>
          </p:txBody>
        </p:sp>
      </p:grpSp>
      <p:sp>
        <p:nvSpPr>
          <p:cNvPr id="16" name="object 16"/>
          <p:cNvSpPr txBox="1">
            <a:spLocks noGrp="1"/>
          </p:cNvSpPr>
          <p:nvPr>
            <p:ph type="body" idx="1"/>
          </p:nvPr>
        </p:nvSpPr>
        <p:spPr>
          <a:prstGeom prst="rect">
            <a:avLst/>
          </a:prstGeom>
        </p:spPr>
        <p:txBody>
          <a:bodyPr vert="horz" wrap="square" lIns="0" tIns="172530" rIns="0" bIns="0" rtlCol="0">
            <a:spAutoFit/>
          </a:bodyPr>
          <a:lstStyle/>
          <a:p>
            <a:pPr marL="259079">
              <a:lnSpc>
                <a:spcPts val="955"/>
              </a:lnSpc>
              <a:spcBef>
                <a:spcPts val="95"/>
              </a:spcBef>
            </a:pPr>
            <a:r>
              <a:rPr dirty="0"/>
              <a:t>Omicini,</a:t>
            </a:r>
            <a:r>
              <a:rPr spc="90" dirty="0"/>
              <a:t> </a:t>
            </a:r>
            <a:r>
              <a:rPr dirty="0"/>
              <a:t>A.,</a:t>
            </a:r>
            <a:r>
              <a:rPr spc="95" dirty="0"/>
              <a:t> </a:t>
            </a:r>
            <a:r>
              <a:rPr dirty="0"/>
              <a:t>Ricci,</a:t>
            </a:r>
            <a:r>
              <a:rPr spc="95" dirty="0"/>
              <a:t> </a:t>
            </a:r>
            <a:r>
              <a:rPr dirty="0"/>
              <a:t>A.,</a:t>
            </a:r>
            <a:r>
              <a:rPr spc="95" dirty="0"/>
              <a:t> </a:t>
            </a:r>
            <a:r>
              <a:rPr dirty="0"/>
              <a:t>and</a:t>
            </a:r>
            <a:r>
              <a:rPr spc="90" dirty="0"/>
              <a:t> </a:t>
            </a:r>
            <a:r>
              <a:rPr dirty="0"/>
              <a:t>Viroli,</a:t>
            </a:r>
            <a:r>
              <a:rPr spc="95" dirty="0"/>
              <a:t> </a:t>
            </a:r>
            <a:r>
              <a:rPr dirty="0"/>
              <a:t>M.</a:t>
            </a:r>
            <a:r>
              <a:rPr spc="95" dirty="0"/>
              <a:t> </a:t>
            </a:r>
            <a:r>
              <a:rPr spc="-10" dirty="0"/>
              <a:t>(2008).</a:t>
            </a:r>
          </a:p>
          <a:p>
            <a:pPr marL="259079">
              <a:lnSpc>
                <a:spcPts val="944"/>
              </a:lnSpc>
            </a:pPr>
            <a:r>
              <a:rPr dirty="0">
                <a:solidFill>
                  <a:srgbClr val="5B005B"/>
                </a:solidFill>
              </a:rPr>
              <a:t>Artifacts</a:t>
            </a:r>
            <a:r>
              <a:rPr spc="85" dirty="0">
                <a:solidFill>
                  <a:srgbClr val="5B005B"/>
                </a:solidFill>
              </a:rPr>
              <a:t> </a:t>
            </a:r>
            <a:r>
              <a:rPr dirty="0">
                <a:solidFill>
                  <a:srgbClr val="5B005B"/>
                </a:solidFill>
              </a:rPr>
              <a:t>in</a:t>
            </a:r>
            <a:r>
              <a:rPr spc="85" dirty="0">
                <a:solidFill>
                  <a:srgbClr val="5B005B"/>
                </a:solidFill>
              </a:rPr>
              <a:t> </a:t>
            </a:r>
            <a:r>
              <a:rPr dirty="0">
                <a:solidFill>
                  <a:srgbClr val="5B005B"/>
                </a:solidFill>
              </a:rPr>
              <a:t>the</a:t>
            </a:r>
            <a:r>
              <a:rPr spc="90" dirty="0">
                <a:solidFill>
                  <a:srgbClr val="5B005B"/>
                </a:solidFill>
              </a:rPr>
              <a:t> </a:t>
            </a:r>
            <a:r>
              <a:rPr spc="50" dirty="0">
                <a:solidFill>
                  <a:srgbClr val="5B005B"/>
                </a:solidFill>
              </a:rPr>
              <a:t>A&amp;A</a:t>
            </a:r>
            <a:r>
              <a:rPr spc="85" dirty="0">
                <a:solidFill>
                  <a:srgbClr val="5B005B"/>
                </a:solidFill>
              </a:rPr>
              <a:t> </a:t>
            </a:r>
            <a:r>
              <a:rPr spc="-10" dirty="0">
                <a:solidFill>
                  <a:srgbClr val="5B005B"/>
                </a:solidFill>
              </a:rPr>
              <a:t>meta-</a:t>
            </a:r>
            <a:r>
              <a:rPr dirty="0">
                <a:solidFill>
                  <a:srgbClr val="5B005B"/>
                </a:solidFill>
              </a:rPr>
              <a:t>model</a:t>
            </a:r>
            <a:r>
              <a:rPr spc="90" dirty="0">
                <a:solidFill>
                  <a:srgbClr val="5B005B"/>
                </a:solidFill>
              </a:rPr>
              <a:t> </a:t>
            </a:r>
            <a:r>
              <a:rPr dirty="0">
                <a:solidFill>
                  <a:srgbClr val="5B005B"/>
                </a:solidFill>
              </a:rPr>
              <a:t>for</a:t>
            </a:r>
            <a:r>
              <a:rPr spc="85" dirty="0">
                <a:solidFill>
                  <a:srgbClr val="5B005B"/>
                </a:solidFill>
              </a:rPr>
              <a:t> </a:t>
            </a:r>
            <a:r>
              <a:rPr dirty="0">
                <a:solidFill>
                  <a:srgbClr val="5B005B"/>
                </a:solidFill>
              </a:rPr>
              <a:t>multi-agent</a:t>
            </a:r>
            <a:r>
              <a:rPr spc="90" dirty="0">
                <a:solidFill>
                  <a:srgbClr val="5B005B"/>
                </a:solidFill>
              </a:rPr>
              <a:t> </a:t>
            </a:r>
            <a:r>
              <a:rPr spc="-10" dirty="0">
                <a:solidFill>
                  <a:srgbClr val="5B005B"/>
                </a:solidFill>
              </a:rPr>
              <a:t>systems.</a:t>
            </a:r>
          </a:p>
          <a:p>
            <a:pPr marL="259079">
              <a:lnSpc>
                <a:spcPts val="944"/>
              </a:lnSpc>
            </a:pPr>
            <a:r>
              <a:rPr i="1" dirty="0">
                <a:solidFill>
                  <a:srgbClr val="320032"/>
                </a:solidFill>
                <a:latin typeface="Arial"/>
                <a:cs typeface="Arial"/>
              </a:rPr>
              <a:t>Autonomous</a:t>
            </a:r>
            <a:r>
              <a:rPr i="1" spc="45" dirty="0">
                <a:solidFill>
                  <a:srgbClr val="320032"/>
                </a:solidFill>
                <a:latin typeface="Arial"/>
                <a:cs typeface="Arial"/>
              </a:rPr>
              <a:t> </a:t>
            </a:r>
            <a:r>
              <a:rPr i="1" dirty="0">
                <a:solidFill>
                  <a:srgbClr val="320032"/>
                </a:solidFill>
                <a:latin typeface="Arial"/>
                <a:cs typeface="Arial"/>
              </a:rPr>
              <a:t>Agents</a:t>
            </a:r>
            <a:r>
              <a:rPr i="1" spc="45" dirty="0">
                <a:solidFill>
                  <a:srgbClr val="320032"/>
                </a:solidFill>
                <a:latin typeface="Arial"/>
                <a:cs typeface="Arial"/>
              </a:rPr>
              <a:t> </a:t>
            </a:r>
            <a:r>
              <a:rPr i="1" dirty="0">
                <a:solidFill>
                  <a:srgbClr val="320032"/>
                </a:solidFill>
                <a:latin typeface="Arial"/>
                <a:cs typeface="Arial"/>
              </a:rPr>
              <a:t>and</a:t>
            </a:r>
            <a:r>
              <a:rPr i="1" spc="45" dirty="0">
                <a:solidFill>
                  <a:srgbClr val="320032"/>
                </a:solidFill>
                <a:latin typeface="Arial"/>
                <a:cs typeface="Arial"/>
              </a:rPr>
              <a:t> </a:t>
            </a:r>
            <a:r>
              <a:rPr i="1" dirty="0">
                <a:solidFill>
                  <a:srgbClr val="320032"/>
                </a:solidFill>
                <a:latin typeface="Arial"/>
                <a:cs typeface="Arial"/>
              </a:rPr>
              <a:t>Multi-Agent</a:t>
            </a:r>
            <a:r>
              <a:rPr i="1" spc="45" dirty="0">
                <a:solidFill>
                  <a:srgbClr val="320032"/>
                </a:solidFill>
                <a:latin typeface="Arial"/>
                <a:cs typeface="Arial"/>
              </a:rPr>
              <a:t> </a:t>
            </a:r>
            <a:r>
              <a:rPr i="1" spc="-20" dirty="0">
                <a:solidFill>
                  <a:srgbClr val="320032"/>
                </a:solidFill>
                <a:latin typeface="Arial"/>
                <a:cs typeface="Arial"/>
              </a:rPr>
              <a:t>Systems</a:t>
            </a:r>
            <a:r>
              <a:rPr spc="-20" dirty="0">
                <a:solidFill>
                  <a:srgbClr val="320032"/>
                </a:solidFill>
              </a:rPr>
              <a:t>,</a:t>
            </a:r>
            <a:r>
              <a:rPr spc="45" dirty="0">
                <a:solidFill>
                  <a:srgbClr val="320032"/>
                </a:solidFill>
              </a:rPr>
              <a:t> </a:t>
            </a:r>
            <a:r>
              <a:rPr spc="-10" dirty="0">
                <a:solidFill>
                  <a:srgbClr val="320032"/>
                </a:solidFill>
              </a:rPr>
              <a:t>17(3):432–456.</a:t>
            </a:r>
          </a:p>
          <a:p>
            <a:pPr marL="259079" marR="5080">
              <a:lnSpc>
                <a:spcPts val="950"/>
              </a:lnSpc>
              <a:spcBef>
                <a:spcPts val="35"/>
              </a:spcBef>
            </a:pPr>
            <a:r>
              <a:rPr spc="-10" dirty="0">
                <a:solidFill>
                  <a:srgbClr val="4C004C"/>
                </a:solidFill>
              </a:rPr>
              <a:t>Special</a:t>
            </a:r>
            <a:r>
              <a:rPr spc="35" dirty="0">
                <a:solidFill>
                  <a:srgbClr val="4C004C"/>
                </a:solidFill>
              </a:rPr>
              <a:t> </a:t>
            </a:r>
            <a:r>
              <a:rPr spc="-35" dirty="0">
                <a:solidFill>
                  <a:srgbClr val="4C004C"/>
                </a:solidFill>
              </a:rPr>
              <a:t>Issue</a:t>
            </a:r>
            <a:r>
              <a:rPr spc="35" dirty="0">
                <a:solidFill>
                  <a:srgbClr val="4C004C"/>
                </a:solidFill>
              </a:rPr>
              <a:t> </a:t>
            </a:r>
            <a:r>
              <a:rPr dirty="0">
                <a:solidFill>
                  <a:srgbClr val="4C004C"/>
                </a:solidFill>
              </a:rPr>
              <a:t>on</a:t>
            </a:r>
            <a:r>
              <a:rPr spc="35" dirty="0">
                <a:solidFill>
                  <a:srgbClr val="4C004C"/>
                </a:solidFill>
              </a:rPr>
              <a:t> </a:t>
            </a:r>
            <a:r>
              <a:rPr spc="-10" dirty="0">
                <a:solidFill>
                  <a:srgbClr val="4C004C"/>
                </a:solidFill>
              </a:rPr>
              <a:t>Foundations,</a:t>
            </a:r>
            <a:r>
              <a:rPr spc="35" dirty="0">
                <a:solidFill>
                  <a:srgbClr val="4C004C"/>
                </a:solidFill>
              </a:rPr>
              <a:t> </a:t>
            </a:r>
            <a:r>
              <a:rPr spc="-10" dirty="0">
                <a:solidFill>
                  <a:srgbClr val="4C004C"/>
                </a:solidFill>
              </a:rPr>
              <a:t>Advanced</a:t>
            </a:r>
            <a:r>
              <a:rPr spc="35" dirty="0">
                <a:solidFill>
                  <a:srgbClr val="4C004C"/>
                </a:solidFill>
              </a:rPr>
              <a:t> </a:t>
            </a:r>
            <a:r>
              <a:rPr dirty="0">
                <a:solidFill>
                  <a:srgbClr val="4C004C"/>
                </a:solidFill>
              </a:rPr>
              <a:t>Topics</a:t>
            </a:r>
            <a:r>
              <a:rPr spc="35" dirty="0">
                <a:solidFill>
                  <a:srgbClr val="4C004C"/>
                </a:solidFill>
              </a:rPr>
              <a:t> </a:t>
            </a:r>
            <a:r>
              <a:rPr dirty="0">
                <a:solidFill>
                  <a:srgbClr val="4C004C"/>
                </a:solidFill>
              </a:rPr>
              <a:t>and</a:t>
            </a:r>
            <a:r>
              <a:rPr spc="35" dirty="0">
                <a:solidFill>
                  <a:srgbClr val="4C004C"/>
                </a:solidFill>
              </a:rPr>
              <a:t> </a:t>
            </a:r>
            <a:r>
              <a:rPr dirty="0">
                <a:solidFill>
                  <a:srgbClr val="4C004C"/>
                </a:solidFill>
              </a:rPr>
              <a:t>Industrial</a:t>
            </a:r>
            <a:r>
              <a:rPr spc="35" dirty="0">
                <a:solidFill>
                  <a:srgbClr val="4C004C"/>
                </a:solidFill>
              </a:rPr>
              <a:t> </a:t>
            </a:r>
            <a:r>
              <a:rPr spc="-25" dirty="0">
                <a:solidFill>
                  <a:srgbClr val="4C004C"/>
                </a:solidFill>
              </a:rPr>
              <a:t>Perspectives</a:t>
            </a:r>
            <a:r>
              <a:rPr spc="35" dirty="0">
                <a:solidFill>
                  <a:srgbClr val="4C004C"/>
                </a:solidFill>
              </a:rPr>
              <a:t> </a:t>
            </a:r>
            <a:r>
              <a:rPr dirty="0">
                <a:solidFill>
                  <a:srgbClr val="4C004C"/>
                </a:solidFill>
              </a:rPr>
              <a:t>of</a:t>
            </a:r>
            <a:r>
              <a:rPr spc="35" dirty="0">
                <a:solidFill>
                  <a:srgbClr val="4C004C"/>
                </a:solidFill>
              </a:rPr>
              <a:t> </a:t>
            </a:r>
            <a:r>
              <a:rPr dirty="0">
                <a:solidFill>
                  <a:srgbClr val="4C004C"/>
                </a:solidFill>
              </a:rPr>
              <a:t>Multi-</a:t>
            </a:r>
            <a:r>
              <a:rPr spc="-10" dirty="0">
                <a:solidFill>
                  <a:srgbClr val="4C004C"/>
                </a:solidFill>
              </a:rPr>
              <a:t>Agent Systems.</a:t>
            </a:r>
          </a:p>
          <a:p>
            <a:pPr marL="259079">
              <a:lnSpc>
                <a:spcPts val="955"/>
              </a:lnSpc>
              <a:spcBef>
                <a:spcPts val="530"/>
              </a:spcBef>
            </a:pPr>
            <a:r>
              <a:rPr dirty="0"/>
              <a:t>Poole,</a:t>
            </a:r>
            <a:r>
              <a:rPr spc="35" dirty="0"/>
              <a:t> </a:t>
            </a:r>
            <a:r>
              <a:rPr dirty="0"/>
              <a:t>D.</a:t>
            </a:r>
            <a:r>
              <a:rPr spc="35" dirty="0"/>
              <a:t> </a:t>
            </a:r>
            <a:r>
              <a:rPr spc="-10" dirty="0"/>
              <a:t>(1993).</a:t>
            </a:r>
          </a:p>
          <a:p>
            <a:pPr marL="259079">
              <a:lnSpc>
                <a:spcPts val="944"/>
              </a:lnSpc>
            </a:pPr>
            <a:r>
              <a:rPr dirty="0">
                <a:solidFill>
                  <a:srgbClr val="5B005B"/>
                </a:solidFill>
              </a:rPr>
              <a:t>Logic</a:t>
            </a:r>
            <a:r>
              <a:rPr spc="10" dirty="0">
                <a:solidFill>
                  <a:srgbClr val="5B005B"/>
                </a:solidFill>
              </a:rPr>
              <a:t> </a:t>
            </a:r>
            <a:r>
              <a:rPr dirty="0">
                <a:solidFill>
                  <a:srgbClr val="5B005B"/>
                </a:solidFill>
              </a:rPr>
              <a:t>programming,</a:t>
            </a:r>
            <a:r>
              <a:rPr spc="10" dirty="0">
                <a:solidFill>
                  <a:srgbClr val="5B005B"/>
                </a:solidFill>
              </a:rPr>
              <a:t> </a:t>
            </a:r>
            <a:r>
              <a:rPr dirty="0">
                <a:solidFill>
                  <a:srgbClr val="5B005B"/>
                </a:solidFill>
              </a:rPr>
              <a:t>abduction</a:t>
            </a:r>
            <a:r>
              <a:rPr spc="5" dirty="0">
                <a:solidFill>
                  <a:srgbClr val="5B005B"/>
                </a:solidFill>
              </a:rPr>
              <a:t> </a:t>
            </a:r>
            <a:r>
              <a:rPr dirty="0">
                <a:solidFill>
                  <a:srgbClr val="5B005B"/>
                </a:solidFill>
              </a:rPr>
              <a:t>and</a:t>
            </a:r>
            <a:r>
              <a:rPr spc="15" dirty="0">
                <a:solidFill>
                  <a:srgbClr val="5B005B"/>
                </a:solidFill>
              </a:rPr>
              <a:t> </a:t>
            </a:r>
            <a:r>
              <a:rPr spc="-10" dirty="0">
                <a:solidFill>
                  <a:srgbClr val="5B005B"/>
                </a:solidFill>
              </a:rPr>
              <a:t>probability.</a:t>
            </a:r>
          </a:p>
          <a:p>
            <a:pPr marL="259079">
              <a:lnSpc>
                <a:spcPts val="955"/>
              </a:lnSpc>
            </a:pPr>
            <a:r>
              <a:rPr i="1" dirty="0">
                <a:solidFill>
                  <a:srgbClr val="320032"/>
                </a:solidFill>
                <a:latin typeface="Arial"/>
                <a:cs typeface="Arial"/>
              </a:rPr>
              <a:t>New</a:t>
            </a:r>
            <a:r>
              <a:rPr i="1" spc="15" dirty="0">
                <a:solidFill>
                  <a:srgbClr val="320032"/>
                </a:solidFill>
                <a:latin typeface="Arial"/>
                <a:cs typeface="Arial"/>
              </a:rPr>
              <a:t> </a:t>
            </a:r>
            <a:r>
              <a:rPr i="1" spc="-10" dirty="0">
                <a:solidFill>
                  <a:srgbClr val="320032"/>
                </a:solidFill>
                <a:latin typeface="Arial"/>
                <a:cs typeface="Arial"/>
              </a:rPr>
              <a:t>Generation</a:t>
            </a:r>
            <a:r>
              <a:rPr i="1" spc="15" dirty="0">
                <a:solidFill>
                  <a:srgbClr val="320032"/>
                </a:solidFill>
                <a:latin typeface="Arial"/>
                <a:cs typeface="Arial"/>
              </a:rPr>
              <a:t> </a:t>
            </a:r>
            <a:r>
              <a:rPr i="1" dirty="0">
                <a:solidFill>
                  <a:srgbClr val="320032"/>
                </a:solidFill>
                <a:latin typeface="Arial"/>
                <a:cs typeface="Arial"/>
              </a:rPr>
              <a:t>Computing</a:t>
            </a:r>
            <a:r>
              <a:rPr dirty="0">
                <a:solidFill>
                  <a:srgbClr val="320032"/>
                </a:solidFill>
              </a:rPr>
              <a:t>,</a:t>
            </a:r>
            <a:r>
              <a:rPr spc="15" dirty="0">
                <a:solidFill>
                  <a:srgbClr val="320032"/>
                </a:solidFill>
              </a:rPr>
              <a:t> </a:t>
            </a:r>
            <a:r>
              <a:rPr spc="-10" dirty="0">
                <a:solidFill>
                  <a:srgbClr val="320032"/>
                </a:solidFill>
              </a:rPr>
              <a:t>11(3–4):377.</a:t>
            </a:r>
          </a:p>
          <a:p>
            <a:pPr marL="259079">
              <a:lnSpc>
                <a:spcPts val="955"/>
              </a:lnSpc>
              <a:spcBef>
                <a:spcPts val="610"/>
              </a:spcBef>
            </a:pPr>
            <a:r>
              <a:rPr dirty="0"/>
              <a:t>Riveret,</a:t>
            </a:r>
            <a:r>
              <a:rPr spc="25" dirty="0"/>
              <a:t> </a:t>
            </a:r>
            <a:r>
              <a:rPr dirty="0"/>
              <a:t>R.,</a:t>
            </a:r>
            <a:r>
              <a:rPr spc="20" dirty="0"/>
              <a:t> </a:t>
            </a:r>
            <a:r>
              <a:rPr dirty="0"/>
              <a:t>Oren,</a:t>
            </a:r>
            <a:r>
              <a:rPr spc="25" dirty="0"/>
              <a:t> </a:t>
            </a:r>
            <a:r>
              <a:rPr dirty="0"/>
              <a:t>N.,</a:t>
            </a:r>
            <a:r>
              <a:rPr spc="25" dirty="0"/>
              <a:t> </a:t>
            </a:r>
            <a:r>
              <a:rPr dirty="0"/>
              <a:t>and</a:t>
            </a:r>
            <a:r>
              <a:rPr spc="25" dirty="0"/>
              <a:t> </a:t>
            </a:r>
            <a:r>
              <a:rPr dirty="0"/>
              <a:t>Sartor,</a:t>
            </a:r>
            <a:r>
              <a:rPr spc="25" dirty="0"/>
              <a:t> </a:t>
            </a:r>
            <a:r>
              <a:rPr dirty="0"/>
              <a:t>G.</a:t>
            </a:r>
            <a:r>
              <a:rPr spc="25" dirty="0"/>
              <a:t> </a:t>
            </a:r>
            <a:r>
              <a:rPr spc="-10" dirty="0"/>
              <a:t>(2020).</a:t>
            </a:r>
          </a:p>
          <a:p>
            <a:pPr marL="259079">
              <a:lnSpc>
                <a:spcPts val="944"/>
              </a:lnSpc>
            </a:pPr>
            <a:r>
              <a:rPr dirty="0">
                <a:solidFill>
                  <a:srgbClr val="5B005B"/>
                </a:solidFill>
              </a:rPr>
              <a:t>A</a:t>
            </a:r>
            <a:r>
              <a:rPr spc="40" dirty="0">
                <a:solidFill>
                  <a:srgbClr val="5B005B"/>
                </a:solidFill>
              </a:rPr>
              <a:t> </a:t>
            </a:r>
            <a:r>
              <a:rPr dirty="0">
                <a:solidFill>
                  <a:srgbClr val="5B005B"/>
                </a:solidFill>
              </a:rPr>
              <a:t>probabilistic</a:t>
            </a:r>
            <a:r>
              <a:rPr spc="40" dirty="0">
                <a:solidFill>
                  <a:srgbClr val="5B005B"/>
                </a:solidFill>
              </a:rPr>
              <a:t> </a:t>
            </a:r>
            <a:r>
              <a:rPr dirty="0">
                <a:solidFill>
                  <a:srgbClr val="5B005B"/>
                </a:solidFill>
              </a:rPr>
              <a:t>deontic</a:t>
            </a:r>
            <a:r>
              <a:rPr spc="45" dirty="0">
                <a:solidFill>
                  <a:srgbClr val="5B005B"/>
                </a:solidFill>
              </a:rPr>
              <a:t> </a:t>
            </a:r>
            <a:r>
              <a:rPr dirty="0">
                <a:solidFill>
                  <a:srgbClr val="5B005B"/>
                </a:solidFill>
              </a:rPr>
              <a:t>argumentation</a:t>
            </a:r>
            <a:r>
              <a:rPr spc="45" dirty="0">
                <a:solidFill>
                  <a:srgbClr val="5B005B"/>
                </a:solidFill>
              </a:rPr>
              <a:t> </a:t>
            </a:r>
            <a:r>
              <a:rPr spc="-10" dirty="0">
                <a:solidFill>
                  <a:srgbClr val="5B005B"/>
                </a:solidFill>
              </a:rPr>
              <a:t>framework.</a:t>
            </a:r>
          </a:p>
          <a:p>
            <a:pPr marL="259079">
              <a:lnSpc>
                <a:spcPts val="955"/>
              </a:lnSpc>
            </a:pPr>
            <a:r>
              <a:rPr i="1" dirty="0">
                <a:solidFill>
                  <a:srgbClr val="320032"/>
                </a:solidFill>
                <a:latin typeface="Arial"/>
                <a:cs typeface="Arial"/>
              </a:rPr>
              <a:t>International</a:t>
            </a:r>
            <a:r>
              <a:rPr i="1" spc="40" dirty="0">
                <a:solidFill>
                  <a:srgbClr val="320032"/>
                </a:solidFill>
                <a:latin typeface="Arial"/>
                <a:cs typeface="Arial"/>
              </a:rPr>
              <a:t> </a:t>
            </a:r>
            <a:r>
              <a:rPr i="1" dirty="0">
                <a:solidFill>
                  <a:srgbClr val="320032"/>
                </a:solidFill>
                <a:latin typeface="Arial"/>
                <a:cs typeface="Arial"/>
              </a:rPr>
              <a:t>Journal</a:t>
            </a:r>
            <a:r>
              <a:rPr i="1" spc="40" dirty="0">
                <a:solidFill>
                  <a:srgbClr val="320032"/>
                </a:solidFill>
                <a:latin typeface="Arial"/>
                <a:cs typeface="Arial"/>
              </a:rPr>
              <a:t> </a:t>
            </a:r>
            <a:r>
              <a:rPr i="1" dirty="0">
                <a:solidFill>
                  <a:srgbClr val="320032"/>
                </a:solidFill>
                <a:latin typeface="Arial"/>
                <a:cs typeface="Arial"/>
              </a:rPr>
              <a:t>of</a:t>
            </a:r>
            <a:r>
              <a:rPr i="1" spc="40" dirty="0">
                <a:solidFill>
                  <a:srgbClr val="320032"/>
                </a:solidFill>
                <a:latin typeface="Arial"/>
                <a:cs typeface="Arial"/>
              </a:rPr>
              <a:t> </a:t>
            </a:r>
            <a:r>
              <a:rPr i="1" dirty="0">
                <a:solidFill>
                  <a:srgbClr val="320032"/>
                </a:solidFill>
                <a:latin typeface="Arial"/>
                <a:cs typeface="Arial"/>
              </a:rPr>
              <a:t>Approximate</a:t>
            </a:r>
            <a:r>
              <a:rPr i="1" spc="45" dirty="0">
                <a:solidFill>
                  <a:srgbClr val="320032"/>
                </a:solidFill>
                <a:latin typeface="Arial"/>
                <a:cs typeface="Arial"/>
              </a:rPr>
              <a:t> </a:t>
            </a:r>
            <a:r>
              <a:rPr i="1" spc="-20" dirty="0">
                <a:solidFill>
                  <a:srgbClr val="320032"/>
                </a:solidFill>
                <a:latin typeface="Arial"/>
                <a:cs typeface="Arial"/>
              </a:rPr>
              <a:t>Reasoning</a:t>
            </a:r>
            <a:r>
              <a:rPr spc="-20" dirty="0">
                <a:solidFill>
                  <a:srgbClr val="320032"/>
                </a:solidFill>
              </a:rPr>
              <a:t>,</a:t>
            </a:r>
            <a:r>
              <a:rPr spc="40" dirty="0">
                <a:solidFill>
                  <a:srgbClr val="320032"/>
                </a:solidFill>
              </a:rPr>
              <a:t> </a:t>
            </a:r>
            <a:r>
              <a:rPr spc="-10" dirty="0">
                <a:solidFill>
                  <a:srgbClr val="320032"/>
                </a:solidFill>
              </a:rPr>
              <a:t>126:249–271.</a:t>
            </a:r>
          </a:p>
          <a:p>
            <a:pPr marL="259079" marR="2101215">
              <a:lnSpc>
                <a:spcPts val="950"/>
              </a:lnSpc>
              <a:spcBef>
                <a:spcPts val="605"/>
              </a:spcBef>
            </a:pPr>
            <a:r>
              <a:rPr spc="-10" dirty="0"/>
              <a:t>Saptawijaya,</a:t>
            </a:r>
            <a:r>
              <a:rPr spc="50" dirty="0"/>
              <a:t> </a:t>
            </a:r>
            <a:r>
              <a:rPr dirty="0"/>
              <a:t>A.</a:t>
            </a:r>
            <a:r>
              <a:rPr spc="50" dirty="0"/>
              <a:t> </a:t>
            </a:r>
            <a:r>
              <a:rPr dirty="0"/>
              <a:t>and</a:t>
            </a:r>
            <a:r>
              <a:rPr spc="55" dirty="0"/>
              <a:t> </a:t>
            </a:r>
            <a:r>
              <a:rPr spc="-10" dirty="0"/>
              <a:t>Pereira,</a:t>
            </a:r>
            <a:r>
              <a:rPr spc="55" dirty="0"/>
              <a:t> </a:t>
            </a:r>
            <a:r>
              <a:rPr dirty="0"/>
              <a:t>L.</a:t>
            </a:r>
            <a:r>
              <a:rPr spc="50" dirty="0"/>
              <a:t> </a:t>
            </a:r>
            <a:r>
              <a:rPr dirty="0"/>
              <a:t>M.</a:t>
            </a:r>
            <a:r>
              <a:rPr spc="55" dirty="0"/>
              <a:t> </a:t>
            </a:r>
            <a:r>
              <a:rPr spc="-10" dirty="0"/>
              <a:t>(2019). </a:t>
            </a:r>
            <a:r>
              <a:rPr dirty="0">
                <a:solidFill>
                  <a:srgbClr val="5B005B"/>
                </a:solidFill>
              </a:rPr>
              <a:t>From</a:t>
            </a:r>
            <a:r>
              <a:rPr spc="30" dirty="0">
                <a:solidFill>
                  <a:srgbClr val="5B005B"/>
                </a:solidFill>
              </a:rPr>
              <a:t> </a:t>
            </a:r>
            <a:r>
              <a:rPr dirty="0">
                <a:solidFill>
                  <a:srgbClr val="5B005B"/>
                </a:solidFill>
              </a:rPr>
              <a:t>logic</a:t>
            </a:r>
            <a:r>
              <a:rPr spc="30" dirty="0">
                <a:solidFill>
                  <a:srgbClr val="5B005B"/>
                </a:solidFill>
              </a:rPr>
              <a:t> </a:t>
            </a:r>
            <a:r>
              <a:rPr dirty="0">
                <a:solidFill>
                  <a:srgbClr val="5B005B"/>
                </a:solidFill>
              </a:rPr>
              <a:t>programming</a:t>
            </a:r>
            <a:r>
              <a:rPr spc="30" dirty="0">
                <a:solidFill>
                  <a:srgbClr val="5B005B"/>
                </a:solidFill>
              </a:rPr>
              <a:t> </a:t>
            </a:r>
            <a:r>
              <a:rPr dirty="0">
                <a:solidFill>
                  <a:srgbClr val="5B005B"/>
                </a:solidFill>
              </a:rPr>
              <a:t>to</a:t>
            </a:r>
            <a:r>
              <a:rPr spc="30" dirty="0">
                <a:solidFill>
                  <a:srgbClr val="5B005B"/>
                </a:solidFill>
              </a:rPr>
              <a:t> </a:t>
            </a:r>
            <a:r>
              <a:rPr spc="-10" dirty="0">
                <a:solidFill>
                  <a:srgbClr val="5B005B"/>
                </a:solidFill>
              </a:rPr>
              <a:t>machine</a:t>
            </a:r>
            <a:r>
              <a:rPr spc="25" dirty="0">
                <a:solidFill>
                  <a:srgbClr val="5B005B"/>
                </a:solidFill>
              </a:rPr>
              <a:t> </a:t>
            </a:r>
            <a:r>
              <a:rPr spc="-10" dirty="0">
                <a:solidFill>
                  <a:srgbClr val="5B005B"/>
                </a:solidFill>
              </a:rPr>
              <a:t>ethics.</a:t>
            </a:r>
          </a:p>
          <a:p>
            <a:pPr marL="259079">
              <a:lnSpc>
                <a:spcPts val="915"/>
              </a:lnSpc>
            </a:pPr>
            <a:r>
              <a:rPr dirty="0">
                <a:solidFill>
                  <a:srgbClr val="320032"/>
                </a:solidFill>
              </a:rPr>
              <a:t>In</a:t>
            </a:r>
            <a:r>
              <a:rPr spc="25" dirty="0">
                <a:solidFill>
                  <a:srgbClr val="320032"/>
                </a:solidFill>
              </a:rPr>
              <a:t> </a:t>
            </a:r>
            <a:r>
              <a:rPr spc="-10" dirty="0">
                <a:solidFill>
                  <a:srgbClr val="320032"/>
                </a:solidFill>
              </a:rPr>
              <a:t>Bendel,</a:t>
            </a:r>
            <a:r>
              <a:rPr spc="30" dirty="0">
                <a:solidFill>
                  <a:srgbClr val="320032"/>
                </a:solidFill>
              </a:rPr>
              <a:t> </a:t>
            </a:r>
            <a:r>
              <a:rPr dirty="0">
                <a:solidFill>
                  <a:srgbClr val="320032"/>
                </a:solidFill>
              </a:rPr>
              <a:t>O.,</a:t>
            </a:r>
            <a:r>
              <a:rPr spc="30" dirty="0">
                <a:solidFill>
                  <a:srgbClr val="320032"/>
                </a:solidFill>
              </a:rPr>
              <a:t> </a:t>
            </a:r>
            <a:r>
              <a:rPr dirty="0">
                <a:solidFill>
                  <a:srgbClr val="320032"/>
                </a:solidFill>
              </a:rPr>
              <a:t>editor,</a:t>
            </a:r>
            <a:r>
              <a:rPr i="1" dirty="0">
                <a:solidFill>
                  <a:srgbClr val="320032"/>
                </a:solidFill>
                <a:latin typeface="Arial"/>
                <a:cs typeface="Arial"/>
              </a:rPr>
              <a:t>Handbuch</a:t>
            </a:r>
            <a:r>
              <a:rPr i="1" spc="30" dirty="0">
                <a:solidFill>
                  <a:srgbClr val="320032"/>
                </a:solidFill>
                <a:latin typeface="Arial"/>
                <a:cs typeface="Arial"/>
              </a:rPr>
              <a:t> </a:t>
            </a:r>
            <a:r>
              <a:rPr i="1" spc="-10" dirty="0">
                <a:solidFill>
                  <a:srgbClr val="320032"/>
                </a:solidFill>
                <a:latin typeface="Arial"/>
                <a:cs typeface="Arial"/>
              </a:rPr>
              <a:t>Maschinenethik</a:t>
            </a:r>
            <a:r>
              <a:rPr spc="-10" dirty="0">
                <a:solidFill>
                  <a:srgbClr val="320032"/>
                </a:solidFill>
              </a:rPr>
              <a:t>,</a:t>
            </a:r>
            <a:r>
              <a:rPr spc="20" dirty="0">
                <a:solidFill>
                  <a:srgbClr val="320032"/>
                </a:solidFill>
              </a:rPr>
              <a:t> </a:t>
            </a:r>
            <a:r>
              <a:rPr spc="-30" dirty="0">
                <a:solidFill>
                  <a:srgbClr val="320032"/>
                </a:solidFill>
              </a:rPr>
              <a:t>pages</a:t>
            </a:r>
            <a:r>
              <a:rPr spc="30" dirty="0">
                <a:solidFill>
                  <a:srgbClr val="320032"/>
                </a:solidFill>
              </a:rPr>
              <a:t> </a:t>
            </a:r>
            <a:r>
              <a:rPr spc="-10" dirty="0">
                <a:solidFill>
                  <a:srgbClr val="320032"/>
                </a:solidFill>
              </a:rPr>
              <a:t>209–227.</a:t>
            </a:r>
            <a:r>
              <a:rPr spc="25" dirty="0">
                <a:solidFill>
                  <a:srgbClr val="320032"/>
                </a:solidFill>
              </a:rPr>
              <a:t> </a:t>
            </a:r>
            <a:r>
              <a:rPr spc="-10" dirty="0">
                <a:solidFill>
                  <a:srgbClr val="320032"/>
                </a:solidFill>
              </a:rPr>
              <a:t>Springer</a:t>
            </a:r>
            <a:r>
              <a:rPr spc="30" dirty="0">
                <a:solidFill>
                  <a:srgbClr val="320032"/>
                </a:solidFill>
              </a:rPr>
              <a:t> </a:t>
            </a:r>
            <a:r>
              <a:rPr dirty="0">
                <a:solidFill>
                  <a:srgbClr val="320032"/>
                </a:solidFill>
              </a:rPr>
              <a:t>VS,</a:t>
            </a:r>
            <a:r>
              <a:rPr spc="25" dirty="0">
                <a:solidFill>
                  <a:srgbClr val="320032"/>
                </a:solidFill>
              </a:rPr>
              <a:t> </a:t>
            </a:r>
            <a:r>
              <a:rPr spc="-10" dirty="0">
                <a:solidFill>
                  <a:srgbClr val="320032"/>
                </a:solidFill>
              </a:rPr>
              <a:t>Wiesbaden.</a:t>
            </a:r>
          </a:p>
        </p:txBody>
      </p:sp>
      <p:grpSp>
        <p:nvGrpSpPr>
          <p:cNvPr id="17" name="object 17"/>
          <p:cNvGrpSpPr/>
          <p:nvPr/>
        </p:nvGrpSpPr>
        <p:grpSpPr>
          <a:xfrm>
            <a:off x="173964" y="1564821"/>
            <a:ext cx="106680" cy="144780"/>
            <a:chOff x="173964" y="1564821"/>
            <a:chExt cx="106680" cy="144780"/>
          </a:xfrm>
        </p:grpSpPr>
        <p:pic>
          <p:nvPicPr>
            <p:cNvPr id="18" name="object 18"/>
            <p:cNvPicPr/>
            <p:nvPr/>
          </p:nvPicPr>
          <p:blipFill>
            <a:blip r:embed="rId4" cstate="print"/>
            <a:stretch>
              <a:fillRect/>
            </a:stretch>
          </p:blipFill>
          <p:spPr>
            <a:xfrm>
              <a:off x="176504" y="1567357"/>
              <a:ext cx="101206" cy="139154"/>
            </a:xfrm>
            <a:prstGeom prst="rect">
              <a:avLst/>
            </a:prstGeom>
          </p:spPr>
        </p:pic>
        <p:sp>
          <p:nvSpPr>
            <p:cNvPr id="19" name="object 19"/>
            <p:cNvSpPr/>
            <p:nvPr/>
          </p:nvSpPr>
          <p:spPr>
            <a:xfrm>
              <a:off x="176504" y="1567361"/>
              <a:ext cx="101600" cy="139700"/>
            </a:xfrm>
            <a:custGeom>
              <a:avLst/>
              <a:gdLst/>
              <a:ahLst/>
              <a:cxnLst/>
              <a:rect l="l" t="t" r="r" b="b"/>
              <a:pathLst>
                <a:path w="101600" h="139700">
                  <a:moveTo>
                    <a:pt x="0" y="139151"/>
                  </a:moveTo>
                  <a:lnTo>
                    <a:pt x="101206" y="139151"/>
                  </a:lnTo>
                  <a:lnTo>
                    <a:pt x="101206" y="25298"/>
                  </a:lnTo>
                  <a:lnTo>
                    <a:pt x="75907" y="0"/>
                  </a:lnTo>
                  <a:lnTo>
                    <a:pt x="0" y="0"/>
                  </a:lnTo>
                  <a:lnTo>
                    <a:pt x="0" y="139151"/>
                  </a:lnTo>
                  <a:close/>
                </a:path>
              </a:pathLst>
            </a:custGeom>
            <a:ln w="5079">
              <a:solidFill>
                <a:srgbClr val="000000"/>
              </a:solidFill>
            </a:ln>
          </p:spPr>
          <p:txBody>
            <a:bodyPr wrap="square" lIns="0" tIns="0" rIns="0" bIns="0" rtlCol="0"/>
            <a:lstStyle/>
            <a:p>
              <a:endParaRPr/>
            </a:p>
          </p:txBody>
        </p:sp>
        <p:sp>
          <p:nvSpPr>
            <p:cNvPr id="20" name="object 20"/>
            <p:cNvSpPr/>
            <p:nvPr/>
          </p:nvSpPr>
          <p:spPr>
            <a:xfrm>
              <a:off x="189166" y="1586309"/>
              <a:ext cx="63500" cy="0"/>
            </a:xfrm>
            <a:custGeom>
              <a:avLst/>
              <a:gdLst/>
              <a:ahLst/>
              <a:cxnLst/>
              <a:rect l="l" t="t" r="r" b="b"/>
              <a:pathLst>
                <a:path w="63500">
                  <a:moveTo>
                    <a:pt x="0" y="0"/>
                  </a:moveTo>
                  <a:lnTo>
                    <a:pt x="63246" y="0"/>
                  </a:lnTo>
                </a:path>
              </a:pathLst>
            </a:custGeom>
            <a:ln w="5079">
              <a:solidFill>
                <a:srgbClr val="7F7F7F"/>
              </a:solidFill>
            </a:ln>
          </p:spPr>
          <p:txBody>
            <a:bodyPr wrap="square" lIns="0" tIns="0" rIns="0" bIns="0" rtlCol="0"/>
            <a:lstStyle/>
            <a:p>
              <a:endParaRPr/>
            </a:p>
          </p:txBody>
        </p:sp>
        <p:sp>
          <p:nvSpPr>
            <p:cNvPr id="21" name="object 21"/>
            <p:cNvSpPr/>
            <p:nvPr/>
          </p:nvSpPr>
          <p:spPr>
            <a:xfrm>
              <a:off x="201815" y="1605308"/>
              <a:ext cx="50800" cy="12700"/>
            </a:xfrm>
            <a:custGeom>
              <a:avLst/>
              <a:gdLst/>
              <a:ahLst/>
              <a:cxnLst/>
              <a:rect l="l" t="t" r="r" b="b"/>
              <a:pathLst>
                <a:path w="50800" h="12700">
                  <a:moveTo>
                    <a:pt x="0" y="0"/>
                  </a:moveTo>
                  <a:lnTo>
                    <a:pt x="50596" y="0"/>
                  </a:lnTo>
                </a:path>
                <a:path w="50800" h="12700">
                  <a:moveTo>
                    <a:pt x="0" y="12649"/>
                  </a:moveTo>
                  <a:lnTo>
                    <a:pt x="50596" y="12649"/>
                  </a:lnTo>
                </a:path>
              </a:pathLst>
            </a:custGeom>
            <a:ln w="5079">
              <a:solidFill>
                <a:srgbClr val="989898"/>
              </a:solidFill>
            </a:ln>
          </p:spPr>
          <p:txBody>
            <a:bodyPr wrap="square" lIns="0" tIns="0" rIns="0" bIns="0" rtlCol="0"/>
            <a:lstStyle/>
            <a:p>
              <a:endParaRPr/>
            </a:p>
          </p:txBody>
        </p:sp>
        <p:sp>
          <p:nvSpPr>
            <p:cNvPr id="22" name="object 22"/>
            <p:cNvSpPr/>
            <p:nvPr/>
          </p:nvSpPr>
          <p:spPr>
            <a:xfrm>
              <a:off x="189166" y="1636956"/>
              <a:ext cx="31750" cy="50800"/>
            </a:xfrm>
            <a:custGeom>
              <a:avLst/>
              <a:gdLst/>
              <a:ahLst/>
              <a:cxnLst/>
              <a:rect l="l" t="t" r="r" b="b"/>
              <a:pathLst>
                <a:path w="31750" h="50800">
                  <a:moveTo>
                    <a:pt x="0" y="0"/>
                  </a:moveTo>
                  <a:lnTo>
                    <a:pt x="31648" y="0"/>
                  </a:lnTo>
                </a:path>
                <a:path w="31750" h="50800">
                  <a:moveTo>
                    <a:pt x="0" y="12649"/>
                  </a:moveTo>
                  <a:lnTo>
                    <a:pt x="31648" y="12649"/>
                  </a:lnTo>
                </a:path>
                <a:path w="31750" h="50800">
                  <a:moveTo>
                    <a:pt x="0" y="25310"/>
                  </a:moveTo>
                  <a:lnTo>
                    <a:pt x="31648" y="25310"/>
                  </a:lnTo>
                </a:path>
                <a:path w="31750" h="50800">
                  <a:moveTo>
                    <a:pt x="0" y="37959"/>
                  </a:moveTo>
                  <a:lnTo>
                    <a:pt x="31648" y="37959"/>
                  </a:lnTo>
                </a:path>
                <a:path w="31750" h="50800">
                  <a:moveTo>
                    <a:pt x="0" y="50608"/>
                  </a:moveTo>
                  <a:lnTo>
                    <a:pt x="31648" y="50608"/>
                  </a:lnTo>
                </a:path>
              </a:pathLst>
            </a:custGeom>
            <a:ln w="5079">
              <a:solidFill>
                <a:srgbClr val="B2B2B2"/>
              </a:solidFill>
            </a:ln>
          </p:spPr>
          <p:txBody>
            <a:bodyPr wrap="square" lIns="0" tIns="0" rIns="0" bIns="0" rtlCol="0"/>
            <a:lstStyle/>
            <a:p>
              <a:endParaRPr/>
            </a:p>
          </p:txBody>
        </p:sp>
        <p:pic>
          <p:nvPicPr>
            <p:cNvPr id="23" name="object 23"/>
            <p:cNvPicPr/>
            <p:nvPr/>
          </p:nvPicPr>
          <p:blipFill>
            <a:blip r:embed="rId5" cstate="print"/>
            <a:stretch>
              <a:fillRect/>
            </a:stretch>
          </p:blipFill>
          <p:spPr>
            <a:xfrm>
              <a:off x="233464" y="1638299"/>
              <a:ext cx="31597" cy="38100"/>
            </a:xfrm>
            <a:prstGeom prst="rect">
              <a:avLst/>
            </a:prstGeom>
          </p:spPr>
        </p:pic>
        <p:sp>
          <p:nvSpPr>
            <p:cNvPr id="24" name="object 24"/>
            <p:cNvSpPr/>
            <p:nvPr/>
          </p:nvSpPr>
          <p:spPr>
            <a:xfrm>
              <a:off x="233464" y="1687565"/>
              <a:ext cx="31750" cy="0"/>
            </a:xfrm>
            <a:custGeom>
              <a:avLst/>
              <a:gdLst/>
              <a:ahLst/>
              <a:cxnLst/>
              <a:rect l="l" t="t" r="r" b="b"/>
              <a:pathLst>
                <a:path w="31750">
                  <a:moveTo>
                    <a:pt x="0" y="0"/>
                  </a:moveTo>
                  <a:lnTo>
                    <a:pt x="31597" y="0"/>
                  </a:lnTo>
                </a:path>
              </a:pathLst>
            </a:custGeom>
            <a:ln w="5079">
              <a:solidFill>
                <a:srgbClr val="B2B2B2"/>
              </a:solidFill>
            </a:ln>
          </p:spPr>
          <p:txBody>
            <a:bodyPr wrap="square" lIns="0" tIns="0" rIns="0" bIns="0" rtlCol="0"/>
            <a:lstStyle/>
            <a:p>
              <a:endParaRPr/>
            </a:p>
          </p:txBody>
        </p:sp>
        <p:sp>
          <p:nvSpPr>
            <p:cNvPr id="25" name="object 25"/>
            <p:cNvSpPr/>
            <p:nvPr/>
          </p:nvSpPr>
          <p:spPr>
            <a:xfrm>
              <a:off x="252412" y="1567361"/>
              <a:ext cx="25400" cy="25400"/>
            </a:xfrm>
            <a:custGeom>
              <a:avLst/>
              <a:gdLst/>
              <a:ahLst/>
              <a:cxnLst/>
              <a:rect l="l" t="t" r="r" b="b"/>
              <a:pathLst>
                <a:path w="25400" h="25400">
                  <a:moveTo>
                    <a:pt x="25298" y="25298"/>
                  </a:moveTo>
                  <a:lnTo>
                    <a:pt x="0" y="25298"/>
                  </a:lnTo>
                  <a:lnTo>
                    <a:pt x="0" y="0"/>
                  </a:lnTo>
                </a:path>
              </a:pathLst>
            </a:custGeom>
            <a:ln w="5079">
              <a:solidFill>
                <a:srgbClr val="000000"/>
              </a:solidFill>
            </a:ln>
          </p:spPr>
          <p:txBody>
            <a:bodyPr wrap="square" lIns="0" tIns="0" rIns="0" bIns="0" rtlCol="0"/>
            <a:lstStyle/>
            <a:p>
              <a:endParaRPr/>
            </a:p>
          </p:txBody>
        </p:sp>
      </p:grpSp>
      <p:grpSp>
        <p:nvGrpSpPr>
          <p:cNvPr id="26" name="object 26"/>
          <p:cNvGrpSpPr/>
          <p:nvPr/>
        </p:nvGrpSpPr>
        <p:grpSpPr>
          <a:xfrm>
            <a:off x="173964" y="2004501"/>
            <a:ext cx="106680" cy="144780"/>
            <a:chOff x="173964" y="2004501"/>
            <a:chExt cx="106680" cy="144780"/>
          </a:xfrm>
        </p:grpSpPr>
        <p:pic>
          <p:nvPicPr>
            <p:cNvPr id="27" name="object 27"/>
            <p:cNvPicPr/>
            <p:nvPr/>
          </p:nvPicPr>
          <p:blipFill>
            <a:blip r:embed="rId6" cstate="print"/>
            <a:stretch>
              <a:fillRect/>
            </a:stretch>
          </p:blipFill>
          <p:spPr>
            <a:xfrm>
              <a:off x="176504" y="2007044"/>
              <a:ext cx="101206" cy="139154"/>
            </a:xfrm>
            <a:prstGeom prst="rect">
              <a:avLst/>
            </a:prstGeom>
          </p:spPr>
        </p:pic>
        <p:sp>
          <p:nvSpPr>
            <p:cNvPr id="28" name="object 28"/>
            <p:cNvSpPr/>
            <p:nvPr/>
          </p:nvSpPr>
          <p:spPr>
            <a:xfrm>
              <a:off x="176504" y="2007041"/>
              <a:ext cx="101600" cy="139700"/>
            </a:xfrm>
            <a:custGeom>
              <a:avLst/>
              <a:gdLst/>
              <a:ahLst/>
              <a:cxnLst/>
              <a:rect l="l" t="t" r="r" b="b"/>
              <a:pathLst>
                <a:path w="101600" h="139700">
                  <a:moveTo>
                    <a:pt x="0" y="139164"/>
                  </a:moveTo>
                  <a:lnTo>
                    <a:pt x="101206" y="139164"/>
                  </a:lnTo>
                  <a:lnTo>
                    <a:pt x="101206" y="25310"/>
                  </a:lnTo>
                  <a:lnTo>
                    <a:pt x="75907" y="0"/>
                  </a:lnTo>
                  <a:lnTo>
                    <a:pt x="0" y="0"/>
                  </a:lnTo>
                  <a:lnTo>
                    <a:pt x="0" y="139164"/>
                  </a:lnTo>
                  <a:close/>
                </a:path>
              </a:pathLst>
            </a:custGeom>
            <a:ln w="5079">
              <a:solidFill>
                <a:srgbClr val="000000"/>
              </a:solidFill>
            </a:ln>
          </p:spPr>
          <p:txBody>
            <a:bodyPr wrap="square" lIns="0" tIns="0" rIns="0" bIns="0" rtlCol="0"/>
            <a:lstStyle/>
            <a:p>
              <a:endParaRPr/>
            </a:p>
          </p:txBody>
        </p:sp>
        <p:sp>
          <p:nvSpPr>
            <p:cNvPr id="29" name="object 29"/>
            <p:cNvSpPr/>
            <p:nvPr/>
          </p:nvSpPr>
          <p:spPr>
            <a:xfrm>
              <a:off x="189166" y="2026002"/>
              <a:ext cx="63500" cy="0"/>
            </a:xfrm>
            <a:custGeom>
              <a:avLst/>
              <a:gdLst/>
              <a:ahLst/>
              <a:cxnLst/>
              <a:rect l="l" t="t" r="r" b="b"/>
              <a:pathLst>
                <a:path w="63500">
                  <a:moveTo>
                    <a:pt x="0" y="0"/>
                  </a:moveTo>
                  <a:lnTo>
                    <a:pt x="63246" y="0"/>
                  </a:lnTo>
                </a:path>
              </a:pathLst>
            </a:custGeom>
            <a:ln w="5079">
              <a:solidFill>
                <a:srgbClr val="7F7F7F"/>
              </a:solidFill>
            </a:ln>
          </p:spPr>
          <p:txBody>
            <a:bodyPr wrap="square" lIns="0" tIns="0" rIns="0" bIns="0" rtlCol="0"/>
            <a:lstStyle/>
            <a:p>
              <a:endParaRPr/>
            </a:p>
          </p:txBody>
        </p:sp>
        <p:sp>
          <p:nvSpPr>
            <p:cNvPr id="30" name="object 30"/>
            <p:cNvSpPr/>
            <p:nvPr/>
          </p:nvSpPr>
          <p:spPr>
            <a:xfrm>
              <a:off x="201815" y="2045001"/>
              <a:ext cx="50800" cy="12700"/>
            </a:xfrm>
            <a:custGeom>
              <a:avLst/>
              <a:gdLst/>
              <a:ahLst/>
              <a:cxnLst/>
              <a:rect l="l" t="t" r="r" b="b"/>
              <a:pathLst>
                <a:path w="50800" h="12700">
                  <a:moveTo>
                    <a:pt x="0" y="0"/>
                  </a:moveTo>
                  <a:lnTo>
                    <a:pt x="50596" y="0"/>
                  </a:lnTo>
                </a:path>
                <a:path w="50800" h="12700">
                  <a:moveTo>
                    <a:pt x="0" y="12649"/>
                  </a:moveTo>
                  <a:lnTo>
                    <a:pt x="50596" y="12649"/>
                  </a:lnTo>
                </a:path>
              </a:pathLst>
            </a:custGeom>
            <a:ln w="5079">
              <a:solidFill>
                <a:srgbClr val="989898"/>
              </a:solidFill>
            </a:ln>
          </p:spPr>
          <p:txBody>
            <a:bodyPr wrap="square" lIns="0" tIns="0" rIns="0" bIns="0" rtlCol="0"/>
            <a:lstStyle/>
            <a:p>
              <a:endParaRPr/>
            </a:p>
          </p:txBody>
        </p:sp>
        <p:sp>
          <p:nvSpPr>
            <p:cNvPr id="31" name="object 31"/>
            <p:cNvSpPr/>
            <p:nvPr/>
          </p:nvSpPr>
          <p:spPr>
            <a:xfrm>
              <a:off x="189166" y="2076598"/>
              <a:ext cx="31750" cy="50800"/>
            </a:xfrm>
            <a:custGeom>
              <a:avLst/>
              <a:gdLst/>
              <a:ahLst/>
              <a:cxnLst/>
              <a:rect l="l" t="t" r="r" b="b"/>
              <a:pathLst>
                <a:path w="31750" h="50800">
                  <a:moveTo>
                    <a:pt x="0" y="0"/>
                  </a:moveTo>
                  <a:lnTo>
                    <a:pt x="31648" y="0"/>
                  </a:lnTo>
                </a:path>
                <a:path w="31750" h="50800">
                  <a:moveTo>
                    <a:pt x="0" y="12649"/>
                  </a:moveTo>
                  <a:lnTo>
                    <a:pt x="31648" y="12649"/>
                  </a:lnTo>
                </a:path>
                <a:path w="31750" h="50800">
                  <a:moveTo>
                    <a:pt x="0" y="25298"/>
                  </a:moveTo>
                  <a:lnTo>
                    <a:pt x="31648" y="25298"/>
                  </a:lnTo>
                </a:path>
                <a:path w="31750" h="50800">
                  <a:moveTo>
                    <a:pt x="0" y="37947"/>
                  </a:moveTo>
                  <a:lnTo>
                    <a:pt x="31648" y="37947"/>
                  </a:lnTo>
                </a:path>
                <a:path w="31750" h="50800">
                  <a:moveTo>
                    <a:pt x="0" y="50596"/>
                  </a:moveTo>
                  <a:lnTo>
                    <a:pt x="31648" y="50596"/>
                  </a:lnTo>
                </a:path>
              </a:pathLst>
            </a:custGeom>
            <a:ln w="5079">
              <a:solidFill>
                <a:srgbClr val="B2B2B2"/>
              </a:solidFill>
            </a:ln>
          </p:spPr>
          <p:txBody>
            <a:bodyPr wrap="square" lIns="0" tIns="0" rIns="0" bIns="0" rtlCol="0"/>
            <a:lstStyle/>
            <a:p>
              <a:endParaRPr/>
            </a:p>
          </p:txBody>
        </p:sp>
        <p:pic>
          <p:nvPicPr>
            <p:cNvPr id="32" name="object 32"/>
            <p:cNvPicPr/>
            <p:nvPr/>
          </p:nvPicPr>
          <p:blipFill>
            <a:blip r:embed="rId7" cstate="print"/>
            <a:stretch>
              <a:fillRect/>
            </a:stretch>
          </p:blipFill>
          <p:spPr>
            <a:xfrm>
              <a:off x="233464" y="2073427"/>
              <a:ext cx="31597" cy="44297"/>
            </a:xfrm>
            <a:prstGeom prst="rect">
              <a:avLst/>
            </a:prstGeom>
          </p:spPr>
        </p:pic>
        <p:sp>
          <p:nvSpPr>
            <p:cNvPr id="33" name="object 33"/>
            <p:cNvSpPr/>
            <p:nvPr/>
          </p:nvSpPr>
          <p:spPr>
            <a:xfrm>
              <a:off x="233464" y="2127194"/>
              <a:ext cx="31750" cy="0"/>
            </a:xfrm>
            <a:custGeom>
              <a:avLst/>
              <a:gdLst/>
              <a:ahLst/>
              <a:cxnLst/>
              <a:rect l="l" t="t" r="r" b="b"/>
              <a:pathLst>
                <a:path w="31750">
                  <a:moveTo>
                    <a:pt x="0" y="0"/>
                  </a:moveTo>
                  <a:lnTo>
                    <a:pt x="31597" y="0"/>
                  </a:lnTo>
                </a:path>
              </a:pathLst>
            </a:custGeom>
            <a:ln w="5079">
              <a:solidFill>
                <a:srgbClr val="B2B2B2"/>
              </a:solidFill>
            </a:ln>
          </p:spPr>
          <p:txBody>
            <a:bodyPr wrap="square" lIns="0" tIns="0" rIns="0" bIns="0" rtlCol="0"/>
            <a:lstStyle/>
            <a:p>
              <a:endParaRPr/>
            </a:p>
          </p:txBody>
        </p:sp>
        <p:sp>
          <p:nvSpPr>
            <p:cNvPr id="34" name="object 34"/>
            <p:cNvSpPr/>
            <p:nvPr/>
          </p:nvSpPr>
          <p:spPr>
            <a:xfrm>
              <a:off x="252412" y="2007041"/>
              <a:ext cx="25400" cy="25400"/>
            </a:xfrm>
            <a:custGeom>
              <a:avLst/>
              <a:gdLst/>
              <a:ahLst/>
              <a:cxnLst/>
              <a:rect l="l" t="t" r="r" b="b"/>
              <a:pathLst>
                <a:path w="25400" h="25400">
                  <a:moveTo>
                    <a:pt x="25298" y="25310"/>
                  </a:moveTo>
                  <a:lnTo>
                    <a:pt x="0" y="25310"/>
                  </a:lnTo>
                  <a:lnTo>
                    <a:pt x="0" y="0"/>
                  </a:lnTo>
                </a:path>
              </a:pathLst>
            </a:custGeom>
            <a:ln w="5079">
              <a:solidFill>
                <a:srgbClr val="000000"/>
              </a:solidFill>
            </a:ln>
          </p:spPr>
          <p:txBody>
            <a:bodyPr wrap="square" lIns="0" tIns="0" rIns="0" bIns="0" rtlCol="0"/>
            <a:lstStyle/>
            <a:p>
              <a:endParaRPr/>
            </a:p>
          </p:txBody>
        </p:sp>
      </p:grpSp>
      <p:grpSp>
        <p:nvGrpSpPr>
          <p:cNvPr id="35" name="object 35"/>
          <p:cNvGrpSpPr/>
          <p:nvPr/>
        </p:nvGrpSpPr>
        <p:grpSpPr>
          <a:xfrm>
            <a:off x="173964" y="2438543"/>
            <a:ext cx="106680" cy="144780"/>
            <a:chOff x="173964" y="2438543"/>
            <a:chExt cx="106680" cy="144780"/>
          </a:xfrm>
        </p:grpSpPr>
        <p:pic>
          <p:nvPicPr>
            <p:cNvPr id="36" name="object 36"/>
            <p:cNvPicPr/>
            <p:nvPr/>
          </p:nvPicPr>
          <p:blipFill>
            <a:blip r:embed="rId6" cstate="print"/>
            <a:stretch>
              <a:fillRect/>
            </a:stretch>
          </p:blipFill>
          <p:spPr>
            <a:xfrm>
              <a:off x="176504" y="2441079"/>
              <a:ext cx="101206" cy="139154"/>
            </a:xfrm>
            <a:prstGeom prst="rect">
              <a:avLst/>
            </a:prstGeom>
          </p:spPr>
        </p:pic>
        <p:sp>
          <p:nvSpPr>
            <p:cNvPr id="37" name="object 37"/>
            <p:cNvSpPr/>
            <p:nvPr/>
          </p:nvSpPr>
          <p:spPr>
            <a:xfrm>
              <a:off x="176504" y="2441083"/>
              <a:ext cx="101600" cy="139700"/>
            </a:xfrm>
            <a:custGeom>
              <a:avLst/>
              <a:gdLst/>
              <a:ahLst/>
              <a:cxnLst/>
              <a:rect l="l" t="t" r="r" b="b"/>
              <a:pathLst>
                <a:path w="101600" h="139700">
                  <a:moveTo>
                    <a:pt x="0" y="139151"/>
                  </a:moveTo>
                  <a:lnTo>
                    <a:pt x="101206" y="139151"/>
                  </a:lnTo>
                  <a:lnTo>
                    <a:pt x="101206" y="25298"/>
                  </a:lnTo>
                  <a:lnTo>
                    <a:pt x="75907" y="0"/>
                  </a:lnTo>
                  <a:lnTo>
                    <a:pt x="0" y="0"/>
                  </a:lnTo>
                  <a:lnTo>
                    <a:pt x="0" y="139151"/>
                  </a:lnTo>
                  <a:close/>
                </a:path>
              </a:pathLst>
            </a:custGeom>
            <a:ln w="5079">
              <a:solidFill>
                <a:srgbClr val="000000"/>
              </a:solidFill>
            </a:ln>
          </p:spPr>
          <p:txBody>
            <a:bodyPr wrap="square" lIns="0" tIns="0" rIns="0" bIns="0" rtlCol="0"/>
            <a:lstStyle/>
            <a:p>
              <a:endParaRPr/>
            </a:p>
          </p:txBody>
        </p:sp>
        <p:sp>
          <p:nvSpPr>
            <p:cNvPr id="38" name="object 38"/>
            <p:cNvSpPr/>
            <p:nvPr/>
          </p:nvSpPr>
          <p:spPr>
            <a:xfrm>
              <a:off x="189166" y="2460031"/>
              <a:ext cx="63500" cy="0"/>
            </a:xfrm>
            <a:custGeom>
              <a:avLst/>
              <a:gdLst/>
              <a:ahLst/>
              <a:cxnLst/>
              <a:rect l="l" t="t" r="r" b="b"/>
              <a:pathLst>
                <a:path w="63500">
                  <a:moveTo>
                    <a:pt x="0" y="0"/>
                  </a:moveTo>
                  <a:lnTo>
                    <a:pt x="63246" y="0"/>
                  </a:lnTo>
                </a:path>
              </a:pathLst>
            </a:custGeom>
            <a:ln w="5079">
              <a:solidFill>
                <a:srgbClr val="7F7F7F"/>
              </a:solidFill>
            </a:ln>
          </p:spPr>
          <p:txBody>
            <a:bodyPr wrap="square" lIns="0" tIns="0" rIns="0" bIns="0" rtlCol="0"/>
            <a:lstStyle/>
            <a:p>
              <a:endParaRPr/>
            </a:p>
          </p:txBody>
        </p:sp>
        <p:sp>
          <p:nvSpPr>
            <p:cNvPr id="39" name="object 39"/>
            <p:cNvSpPr/>
            <p:nvPr/>
          </p:nvSpPr>
          <p:spPr>
            <a:xfrm>
              <a:off x="201815" y="2479030"/>
              <a:ext cx="50800" cy="12700"/>
            </a:xfrm>
            <a:custGeom>
              <a:avLst/>
              <a:gdLst/>
              <a:ahLst/>
              <a:cxnLst/>
              <a:rect l="l" t="t" r="r" b="b"/>
              <a:pathLst>
                <a:path w="50800" h="12700">
                  <a:moveTo>
                    <a:pt x="0" y="0"/>
                  </a:moveTo>
                  <a:lnTo>
                    <a:pt x="50596" y="0"/>
                  </a:lnTo>
                </a:path>
                <a:path w="50800" h="12700">
                  <a:moveTo>
                    <a:pt x="0" y="12649"/>
                  </a:moveTo>
                  <a:lnTo>
                    <a:pt x="50596" y="12649"/>
                  </a:lnTo>
                </a:path>
              </a:pathLst>
            </a:custGeom>
            <a:ln w="5079">
              <a:solidFill>
                <a:srgbClr val="989898"/>
              </a:solidFill>
            </a:ln>
          </p:spPr>
          <p:txBody>
            <a:bodyPr wrap="square" lIns="0" tIns="0" rIns="0" bIns="0" rtlCol="0"/>
            <a:lstStyle/>
            <a:p>
              <a:endParaRPr/>
            </a:p>
          </p:txBody>
        </p:sp>
        <p:sp>
          <p:nvSpPr>
            <p:cNvPr id="40" name="object 40"/>
            <p:cNvSpPr/>
            <p:nvPr/>
          </p:nvSpPr>
          <p:spPr>
            <a:xfrm>
              <a:off x="189166" y="2510678"/>
              <a:ext cx="31750" cy="50800"/>
            </a:xfrm>
            <a:custGeom>
              <a:avLst/>
              <a:gdLst/>
              <a:ahLst/>
              <a:cxnLst/>
              <a:rect l="l" t="t" r="r" b="b"/>
              <a:pathLst>
                <a:path w="31750" h="50800">
                  <a:moveTo>
                    <a:pt x="0" y="0"/>
                  </a:moveTo>
                  <a:lnTo>
                    <a:pt x="31648" y="0"/>
                  </a:lnTo>
                </a:path>
                <a:path w="31750" h="50800">
                  <a:moveTo>
                    <a:pt x="0" y="12649"/>
                  </a:moveTo>
                  <a:lnTo>
                    <a:pt x="31648" y="12649"/>
                  </a:lnTo>
                </a:path>
                <a:path w="31750" h="50800">
                  <a:moveTo>
                    <a:pt x="0" y="25298"/>
                  </a:moveTo>
                  <a:lnTo>
                    <a:pt x="31648" y="25298"/>
                  </a:lnTo>
                </a:path>
                <a:path w="31750" h="50800">
                  <a:moveTo>
                    <a:pt x="0" y="37947"/>
                  </a:moveTo>
                  <a:lnTo>
                    <a:pt x="31648" y="37947"/>
                  </a:lnTo>
                </a:path>
                <a:path w="31750" h="50800">
                  <a:moveTo>
                    <a:pt x="0" y="50608"/>
                  </a:moveTo>
                  <a:lnTo>
                    <a:pt x="31648" y="50608"/>
                  </a:lnTo>
                </a:path>
              </a:pathLst>
            </a:custGeom>
            <a:ln w="5079">
              <a:solidFill>
                <a:srgbClr val="B2B2B2"/>
              </a:solidFill>
            </a:ln>
          </p:spPr>
          <p:txBody>
            <a:bodyPr wrap="square" lIns="0" tIns="0" rIns="0" bIns="0" rtlCol="0"/>
            <a:lstStyle/>
            <a:p>
              <a:endParaRPr/>
            </a:p>
          </p:txBody>
        </p:sp>
        <p:pic>
          <p:nvPicPr>
            <p:cNvPr id="41" name="object 41"/>
            <p:cNvPicPr/>
            <p:nvPr/>
          </p:nvPicPr>
          <p:blipFill>
            <a:blip r:embed="rId8" cstate="print"/>
            <a:stretch>
              <a:fillRect/>
            </a:stretch>
          </p:blipFill>
          <p:spPr>
            <a:xfrm>
              <a:off x="233464" y="2507500"/>
              <a:ext cx="31597" cy="44246"/>
            </a:xfrm>
            <a:prstGeom prst="rect">
              <a:avLst/>
            </a:prstGeom>
          </p:spPr>
        </p:pic>
        <p:sp>
          <p:nvSpPr>
            <p:cNvPr id="42" name="object 42"/>
            <p:cNvSpPr/>
            <p:nvPr/>
          </p:nvSpPr>
          <p:spPr>
            <a:xfrm>
              <a:off x="233464" y="2561287"/>
              <a:ext cx="31750" cy="0"/>
            </a:xfrm>
            <a:custGeom>
              <a:avLst/>
              <a:gdLst/>
              <a:ahLst/>
              <a:cxnLst/>
              <a:rect l="l" t="t" r="r" b="b"/>
              <a:pathLst>
                <a:path w="31750">
                  <a:moveTo>
                    <a:pt x="0" y="0"/>
                  </a:moveTo>
                  <a:lnTo>
                    <a:pt x="31597" y="0"/>
                  </a:lnTo>
                </a:path>
              </a:pathLst>
            </a:custGeom>
            <a:ln w="5079">
              <a:solidFill>
                <a:srgbClr val="B2B2B2"/>
              </a:solidFill>
            </a:ln>
          </p:spPr>
          <p:txBody>
            <a:bodyPr wrap="square" lIns="0" tIns="0" rIns="0" bIns="0" rtlCol="0"/>
            <a:lstStyle/>
            <a:p>
              <a:endParaRPr/>
            </a:p>
          </p:txBody>
        </p:sp>
        <p:sp>
          <p:nvSpPr>
            <p:cNvPr id="43" name="object 43"/>
            <p:cNvSpPr/>
            <p:nvPr/>
          </p:nvSpPr>
          <p:spPr>
            <a:xfrm>
              <a:off x="252412" y="2441083"/>
              <a:ext cx="25400" cy="25400"/>
            </a:xfrm>
            <a:custGeom>
              <a:avLst/>
              <a:gdLst/>
              <a:ahLst/>
              <a:cxnLst/>
              <a:rect l="l" t="t" r="r" b="b"/>
              <a:pathLst>
                <a:path w="25400" h="25400">
                  <a:moveTo>
                    <a:pt x="25298" y="25298"/>
                  </a:moveTo>
                  <a:lnTo>
                    <a:pt x="0" y="25298"/>
                  </a:lnTo>
                  <a:lnTo>
                    <a:pt x="0" y="0"/>
                  </a:lnTo>
                </a:path>
              </a:pathLst>
            </a:custGeom>
            <a:ln w="5079">
              <a:solidFill>
                <a:srgbClr val="000000"/>
              </a:solidFill>
            </a:ln>
          </p:spPr>
          <p:txBody>
            <a:bodyPr wrap="square" lIns="0" tIns="0" rIns="0" bIns="0" rtlCol="0"/>
            <a:lstStyle/>
            <a:p>
              <a:endParaRPr/>
            </a:p>
          </p:txBody>
        </p:sp>
      </p:grpSp>
      <p:grpSp>
        <p:nvGrpSpPr>
          <p:cNvPr id="44" name="object 44"/>
          <p:cNvGrpSpPr/>
          <p:nvPr/>
        </p:nvGrpSpPr>
        <p:grpSpPr>
          <a:xfrm>
            <a:off x="0" y="3346348"/>
            <a:ext cx="4597400" cy="109855"/>
            <a:chOff x="0" y="3346348"/>
            <a:chExt cx="4597400" cy="109855"/>
          </a:xfrm>
        </p:grpSpPr>
        <p:sp>
          <p:nvSpPr>
            <p:cNvPr id="45" name="object 45"/>
            <p:cNvSpPr/>
            <p:nvPr/>
          </p:nvSpPr>
          <p:spPr>
            <a:xfrm>
              <a:off x="0" y="3346348"/>
              <a:ext cx="1536065" cy="109855"/>
            </a:xfrm>
            <a:custGeom>
              <a:avLst/>
              <a:gdLst/>
              <a:ahLst/>
              <a:cxnLst/>
              <a:rect l="l" t="t" r="r" b="b"/>
              <a:pathLst>
                <a:path w="1536065" h="109854">
                  <a:moveTo>
                    <a:pt x="1535950" y="109639"/>
                  </a:moveTo>
                  <a:lnTo>
                    <a:pt x="0" y="109639"/>
                  </a:lnTo>
                  <a:lnTo>
                    <a:pt x="0" y="0"/>
                  </a:lnTo>
                  <a:lnTo>
                    <a:pt x="1535950" y="0"/>
                  </a:lnTo>
                  <a:lnTo>
                    <a:pt x="1535950" y="109639"/>
                  </a:lnTo>
                  <a:close/>
                </a:path>
              </a:pathLst>
            </a:custGeom>
            <a:solidFill>
              <a:srgbClr val="510051"/>
            </a:solidFill>
          </p:spPr>
          <p:txBody>
            <a:bodyPr wrap="square" lIns="0" tIns="0" rIns="0" bIns="0" rtlCol="0"/>
            <a:lstStyle/>
            <a:p>
              <a:endParaRPr/>
            </a:p>
          </p:txBody>
        </p:sp>
        <p:sp>
          <p:nvSpPr>
            <p:cNvPr id="46" name="object 46"/>
            <p:cNvSpPr/>
            <p:nvPr/>
          </p:nvSpPr>
          <p:spPr>
            <a:xfrm>
              <a:off x="1535950" y="3346348"/>
              <a:ext cx="1536065" cy="109855"/>
            </a:xfrm>
            <a:custGeom>
              <a:avLst/>
              <a:gdLst/>
              <a:ahLst/>
              <a:cxnLst/>
              <a:rect l="l" t="t" r="r" b="b"/>
              <a:pathLst>
                <a:path w="1536064" h="109854">
                  <a:moveTo>
                    <a:pt x="1536001" y="109639"/>
                  </a:moveTo>
                  <a:lnTo>
                    <a:pt x="0" y="109639"/>
                  </a:lnTo>
                  <a:lnTo>
                    <a:pt x="0" y="0"/>
                  </a:lnTo>
                  <a:lnTo>
                    <a:pt x="1536001" y="0"/>
                  </a:lnTo>
                  <a:lnTo>
                    <a:pt x="1536001" y="109639"/>
                  </a:lnTo>
                  <a:close/>
                </a:path>
              </a:pathLst>
            </a:custGeom>
            <a:solidFill>
              <a:srgbClr val="EBEBEB"/>
            </a:solidFill>
          </p:spPr>
          <p:txBody>
            <a:bodyPr wrap="square" lIns="0" tIns="0" rIns="0" bIns="0" rtlCol="0"/>
            <a:lstStyle/>
            <a:p>
              <a:endParaRPr/>
            </a:p>
          </p:txBody>
        </p:sp>
        <p:sp>
          <p:nvSpPr>
            <p:cNvPr id="47" name="object 47"/>
            <p:cNvSpPr/>
            <p:nvPr/>
          </p:nvSpPr>
          <p:spPr>
            <a:xfrm>
              <a:off x="3071964" y="3346348"/>
              <a:ext cx="1525905" cy="108585"/>
            </a:xfrm>
            <a:custGeom>
              <a:avLst/>
              <a:gdLst/>
              <a:ahLst/>
              <a:cxnLst/>
              <a:rect l="l" t="t" r="r" b="b"/>
              <a:pathLst>
                <a:path w="1525904" h="108585">
                  <a:moveTo>
                    <a:pt x="0" y="0"/>
                  </a:moveTo>
                  <a:lnTo>
                    <a:pt x="1525435" y="0"/>
                  </a:lnTo>
                  <a:lnTo>
                    <a:pt x="1525435" y="108051"/>
                  </a:lnTo>
                  <a:lnTo>
                    <a:pt x="0" y="108051"/>
                  </a:lnTo>
                  <a:lnTo>
                    <a:pt x="0" y="0"/>
                  </a:lnTo>
                  <a:close/>
                </a:path>
              </a:pathLst>
            </a:custGeom>
            <a:solidFill>
              <a:srgbClr val="D8D8D8"/>
            </a:solidFill>
          </p:spPr>
          <p:txBody>
            <a:bodyPr wrap="square" lIns="0" tIns="0" rIns="0" bIns="0" rtlCol="0"/>
            <a:lstStyle/>
            <a:p>
              <a:endParaRPr/>
            </a:p>
          </p:txBody>
        </p:sp>
      </p:grpSp>
      <p:sp>
        <p:nvSpPr>
          <p:cNvPr id="48" name="object 48"/>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dirty="0"/>
              <a:t>Calegari</a:t>
            </a:r>
            <a:r>
              <a:rPr spc="170" dirty="0"/>
              <a:t> </a:t>
            </a:r>
            <a:r>
              <a:rPr spc="-20" dirty="0"/>
              <a:t>(Universit`a</a:t>
            </a:r>
            <a:r>
              <a:rPr spc="5" dirty="0"/>
              <a:t> </a:t>
            </a:r>
            <a:r>
              <a:rPr spc="-10" dirty="0"/>
              <a:t>Bologna)</a:t>
            </a:r>
          </a:p>
        </p:txBody>
      </p:sp>
      <p:sp>
        <p:nvSpPr>
          <p:cNvPr id="49" name="object 49"/>
          <p:cNvSpPr txBox="1"/>
          <p:nvPr/>
        </p:nvSpPr>
        <p:spPr>
          <a:xfrm>
            <a:off x="2053069" y="3351784"/>
            <a:ext cx="502284" cy="102235"/>
          </a:xfrm>
          <a:prstGeom prst="rect">
            <a:avLst/>
          </a:prstGeom>
        </p:spPr>
        <p:txBody>
          <a:bodyPr vert="horz" wrap="square" lIns="0" tIns="0" rIns="0" bIns="0" rtlCol="0">
            <a:spAutoFit/>
          </a:bodyPr>
          <a:lstStyle/>
          <a:p>
            <a:pPr marL="12700">
              <a:lnSpc>
                <a:spcPts val="675"/>
              </a:lnSpc>
            </a:pPr>
            <a:r>
              <a:rPr sz="600" dirty="0">
                <a:solidFill>
                  <a:srgbClr val="470047"/>
                </a:solidFill>
                <a:latin typeface="Arial"/>
                <a:cs typeface="Arial"/>
              </a:rPr>
              <a:t>Ethics and</a:t>
            </a:r>
            <a:r>
              <a:rPr sz="600" spc="5" dirty="0">
                <a:solidFill>
                  <a:srgbClr val="470047"/>
                </a:solidFill>
                <a:latin typeface="Arial"/>
                <a:cs typeface="Arial"/>
              </a:rPr>
              <a:t> </a:t>
            </a:r>
            <a:r>
              <a:rPr sz="600" spc="-25" dirty="0">
                <a:solidFill>
                  <a:srgbClr val="470047"/>
                </a:solidFill>
                <a:latin typeface="Arial"/>
                <a:cs typeface="Arial"/>
              </a:rPr>
              <a:t>LP</a:t>
            </a:r>
            <a:endParaRPr sz="600">
              <a:latin typeface="Arial"/>
              <a:cs typeface="Arial"/>
            </a:endParaRPr>
          </a:p>
        </p:txBody>
      </p:sp>
      <p:sp>
        <p:nvSpPr>
          <p:cNvPr id="50" name="object 50"/>
          <p:cNvSpPr txBox="1">
            <a:spLocks noGrp="1"/>
          </p:cNvSpPr>
          <p:nvPr>
            <p:ph type="ftr" sz="quarter" idx="5"/>
          </p:nvPr>
        </p:nvSpPr>
        <p:spPr>
          <a:prstGeom prst="rect">
            <a:avLst/>
          </a:prstGeom>
        </p:spPr>
        <p:txBody>
          <a:bodyPr vert="horz" wrap="square" lIns="0" tIns="0" rIns="0" bIns="0" rtlCol="0">
            <a:spAutoFit/>
          </a:bodyPr>
          <a:lstStyle/>
          <a:p>
            <a:pPr marL="240665">
              <a:lnSpc>
                <a:spcPts val="675"/>
              </a:lnSpc>
            </a:pPr>
            <a:r>
              <a:rPr dirty="0"/>
              <a:t>A.Y.</a:t>
            </a:r>
            <a:r>
              <a:rPr spc="100" dirty="0"/>
              <a:t> </a:t>
            </a:r>
            <a:r>
              <a:rPr spc="-10" dirty="0"/>
              <a:t>2020/2021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58479" y="792"/>
            <a:ext cx="391160" cy="116839"/>
          </a:xfrm>
          <a:prstGeom prst="rect">
            <a:avLst/>
          </a:prstGeom>
        </p:spPr>
        <p:txBody>
          <a:bodyPr vert="horz" wrap="square" lIns="0" tIns="12065" rIns="0" bIns="0" rtlCol="0">
            <a:spAutoFit/>
          </a:bodyPr>
          <a:lstStyle/>
          <a:p>
            <a:pPr marL="12700">
              <a:lnSpc>
                <a:spcPct val="100000"/>
              </a:lnSpc>
              <a:spcBef>
                <a:spcPts val="95"/>
              </a:spcBef>
            </a:pPr>
            <a:r>
              <a:rPr sz="600" spc="-10" dirty="0">
                <a:solidFill>
                  <a:srgbClr val="F2F2F2"/>
                </a:solidFill>
                <a:latin typeface="Arial"/>
                <a:cs typeface="Arial"/>
              </a:rPr>
              <a:t>Motivation</a:t>
            </a:r>
            <a:endParaRPr sz="600">
              <a:latin typeface="Arial"/>
              <a:cs typeface="Arial"/>
            </a:endParaRPr>
          </a:p>
        </p:txBody>
      </p:sp>
      <p:grpSp>
        <p:nvGrpSpPr>
          <p:cNvPr id="3" name="object 3"/>
          <p:cNvGrpSpPr/>
          <p:nvPr/>
        </p:nvGrpSpPr>
        <p:grpSpPr>
          <a:xfrm>
            <a:off x="0" y="0"/>
            <a:ext cx="4597400" cy="490220"/>
            <a:chOff x="0" y="0"/>
            <a:chExt cx="4597400" cy="490220"/>
          </a:xfrm>
        </p:grpSpPr>
        <p:sp>
          <p:nvSpPr>
            <p:cNvPr id="4" name="object 4"/>
            <p:cNvSpPr/>
            <p:nvPr/>
          </p:nvSpPr>
          <p:spPr>
            <a:xfrm>
              <a:off x="2304008" y="0"/>
              <a:ext cx="2293620" cy="140335"/>
            </a:xfrm>
            <a:custGeom>
              <a:avLst/>
              <a:gdLst/>
              <a:ahLst/>
              <a:cxnLst/>
              <a:rect l="l" t="t" r="r" b="b"/>
              <a:pathLst>
                <a:path w="2293620" h="140335">
                  <a:moveTo>
                    <a:pt x="2293391" y="139992"/>
                  </a:moveTo>
                  <a:lnTo>
                    <a:pt x="0" y="139992"/>
                  </a:lnTo>
                  <a:lnTo>
                    <a:pt x="0" y="0"/>
                  </a:lnTo>
                  <a:lnTo>
                    <a:pt x="2293391" y="0"/>
                  </a:lnTo>
                  <a:lnTo>
                    <a:pt x="2293391" y="139992"/>
                  </a:lnTo>
                  <a:close/>
                </a:path>
              </a:pathLst>
            </a:custGeom>
            <a:solidFill>
              <a:srgbClr val="D8D8D8"/>
            </a:solidFill>
          </p:spPr>
          <p:txBody>
            <a:bodyPr wrap="square" lIns="0" tIns="0" rIns="0" bIns="0" rtlCol="0"/>
            <a:lstStyle/>
            <a:p>
              <a:endParaRPr/>
            </a:p>
          </p:txBody>
        </p:sp>
        <p:sp>
          <p:nvSpPr>
            <p:cNvPr id="5" name="object 5"/>
            <p:cNvSpPr/>
            <p:nvPr/>
          </p:nvSpPr>
          <p:spPr>
            <a:xfrm>
              <a:off x="0" y="139992"/>
              <a:ext cx="4597400" cy="350520"/>
            </a:xfrm>
            <a:custGeom>
              <a:avLst/>
              <a:gdLst/>
              <a:ahLst/>
              <a:cxnLst/>
              <a:rect l="l" t="t" r="r" b="b"/>
              <a:pathLst>
                <a:path w="4597400" h="350520">
                  <a:moveTo>
                    <a:pt x="0" y="0"/>
                  </a:moveTo>
                  <a:lnTo>
                    <a:pt x="4597400" y="0"/>
                  </a:lnTo>
                  <a:lnTo>
                    <a:pt x="4597400" y="350138"/>
                  </a:lnTo>
                  <a:lnTo>
                    <a:pt x="0" y="350138"/>
                  </a:lnTo>
                  <a:lnTo>
                    <a:pt x="0" y="0"/>
                  </a:lnTo>
                  <a:close/>
                </a:path>
              </a:pathLst>
            </a:custGeom>
            <a:solidFill>
              <a:srgbClr val="F2F2F2"/>
            </a:solidFill>
          </p:spPr>
          <p:txBody>
            <a:bodyPr wrap="square" lIns="0" tIns="0" rIns="0" bIns="0" rtlCol="0"/>
            <a:lstStyle/>
            <a:p>
              <a:endParaRPr/>
            </a:p>
          </p:txBody>
        </p:sp>
      </p:grpSp>
      <p:sp>
        <p:nvSpPr>
          <p:cNvPr id="6" name="object 6"/>
          <p:cNvSpPr txBox="1">
            <a:spLocks noGrp="1"/>
          </p:cNvSpPr>
          <p:nvPr>
            <p:ph type="title"/>
          </p:nvPr>
        </p:nvSpPr>
        <p:spPr>
          <a:xfrm>
            <a:off x="95300" y="199895"/>
            <a:ext cx="4235450" cy="232756"/>
          </a:xfrm>
          <a:prstGeom prst="rect">
            <a:avLst/>
          </a:prstGeom>
        </p:spPr>
        <p:txBody>
          <a:bodyPr vert="horz" wrap="square" lIns="0" tIns="17145" rIns="0" bIns="0" rtlCol="0">
            <a:spAutoFit/>
          </a:bodyPr>
          <a:lstStyle/>
          <a:p>
            <a:pPr marL="12700">
              <a:lnSpc>
                <a:spcPct val="100000"/>
              </a:lnSpc>
              <a:spcBef>
                <a:spcPts val="135"/>
              </a:spcBef>
            </a:pPr>
            <a:r>
              <a:rPr lang="el-GR" dirty="0"/>
              <a:t>Επόμενο στη σειρά. . .</a:t>
            </a:r>
            <a:endParaRPr spc="-50" dirty="0"/>
          </a:p>
        </p:txBody>
      </p:sp>
      <p:pic>
        <p:nvPicPr>
          <p:cNvPr id="7" name="object 7"/>
          <p:cNvPicPr/>
          <p:nvPr/>
        </p:nvPicPr>
        <p:blipFill>
          <a:blip r:embed="rId2" cstate="print"/>
          <a:stretch>
            <a:fillRect/>
          </a:stretch>
        </p:blipFill>
        <p:spPr>
          <a:xfrm>
            <a:off x="89293" y="764057"/>
            <a:ext cx="160083" cy="160007"/>
          </a:xfrm>
          <a:prstGeom prst="rect">
            <a:avLst/>
          </a:prstGeom>
        </p:spPr>
      </p:pic>
      <p:sp>
        <p:nvSpPr>
          <p:cNvPr id="8" name="object 8"/>
          <p:cNvSpPr txBox="1"/>
          <p:nvPr/>
        </p:nvSpPr>
        <p:spPr>
          <a:xfrm>
            <a:off x="129743" y="763294"/>
            <a:ext cx="79375" cy="147320"/>
          </a:xfrm>
          <a:prstGeom prst="rect">
            <a:avLst/>
          </a:prstGeom>
        </p:spPr>
        <p:txBody>
          <a:bodyPr vert="horz" wrap="square" lIns="0" tIns="12065" rIns="0" bIns="0" rtlCol="0">
            <a:spAutoFit/>
          </a:bodyPr>
          <a:lstStyle/>
          <a:p>
            <a:pPr marL="12700">
              <a:lnSpc>
                <a:spcPct val="100000"/>
              </a:lnSpc>
              <a:spcBef>
                <a:spcPts val="95"/>
              </a:spcBef>
            </a:pPr>
            <a:r>
              <a:rPr sz="800" spc="-25" dirty="0">
                <a:solidFill>
                  <a:srgbClr val="FEFDFB"/>
                </a:solidFill>
                <a:latin typeface="Arial"/>
                <a:cs typeface="Arial"/>
              </a:rPr>
              <a:t>1</a:t>
            </a:r>
            <a:endParaRPr sz="800">
              <a:latin typeface="Arial"/>
              <a:cs typeface="Arial"/>
            </a:endParaRPr>
          </a:p>
        </p:txBody>
      </p:sp>
      <p:sp>
        <p:nvSpPr>
          <p:cNvPr id="9" name="object 9"/>
          <p:cNvSpPr txBox="1"/>
          <p:nvPr/>
        </p:nvSpPr>
        <p:spPr>
          <a:xfrm>
            <a:off x="295173" y="735862"/>
            <a:ext cx="480695" cy="191770"/>
          </a:xfrm>
          <a:prstGeom prst="rect">
            <a:avLst/>
          </a:prstGeom>
        </p:spPr>
        <p:txBody>
          <a:bodyPr vert="horz" wrap="square" lIns="0" tIns="11430" rIns="0" bIns="0" rtlCol="0">
            <a:spAutoFit/>
          </a:bodyPr>
          <a:lstStyle/>
          <a:p>
            <a:pPr marL="12700">
              <a:lnSpc>
                <a:spcPct val="100000"/>
              </a:lnSpc>
              <a:spcBef>
                <a:spcPts val="90"/>
              </a:spcBef>
            </a:pPr>
            <a:r>
              <a:rPr sz="1100" spc="-20" dirty="0">
                <a:solidFill>
                  <a:srgbClr val="D4CBD4"/>
                </a:solidFill>
                <a:latin typeface="Tahoma"/>
                <a:cs typeface="Tahoma"/>
              </a:rPr>
              <a:t>Context</a:t>
            </a:r>
            <a:endParaRPr sz="1100">
              <a:latin typeface="Tahoma"/>
              <a:cs typeface="Tahoma"/>
            </a:endParaRPr>
          </a:p>
        </p:txBody>
      </p:sp>
      <p:pic>
        <p:nvPicPr>
          <p:cNvPr id="10" name="object 10"/>
          <p:cNvPicPr/>
          <p:nvPr/>
        </p:nvPicPr>
        <p:blipFill>
          <a:blip r:embed="rId3" cstate="print"/>
          <a:stretch>
            <a:fillRect/>
          </a:stretch>
        </p:blipFill>
        <p:spPr>
          <a:xfrm>
            <a:off x="89293" y="1143914"/>
            <a:ext cx="160083" cy="160007"/>
          </a:xfrm>
          <a:prstGeom prst="rect">
            <a:avLst/>
          </a:prstGeom>
        </p:spPr>
      </p:pic>
      <p:sp>
        <p:nvSpPr>
          <p:cNvPr id="11" name="object 11"/>
          <p:cNvSpPr txBox="1"/>
          <p:nvPr/>
        </p:nvSpPr>
        <p:spPr>
          <a:xfrm>
            <a:off x="129743" y="1143189"/>
            <a:ext cx="79375" cy="147320"/>
          </a:xfrm>
          <a:prstGeom prst="rect">
            <a:avLst/>
          </a:prstGeom>
        </p:spPr>
        <p:txBody>
          <a:bodyPr vert="horz" wrap="square" lIns="0" tIns="12065" rIns="0" bIns="0" rtlCol="0">
            <a:spAutoFit/>
          </a:bodyPr>
          <a:lstStyle/>
          <a:p>
            <a:pPr marL="12700">
              <a:lnSpc>
                <a:spcPct val="100000"/>
              </a:lnSpc>
              <a:spcBef>
                <a:spcPts val="95"/>
              </a:spcBef>
            </a:pPr>
            <a:r>
              <a:rPr sz="800" spc="-25" dirty="0">
                <a:solidFill>
                  <a:srgbClr val="FEFDFB"/>
                </a:solidFill>
                <a:latin typeface="Arial"/>
                <a:cs typeface="Arial"/>
              </a:rPr>
              <a:t>2</a:t>
            </a:r>
            <a:endParaRPr sz="800">
              <a:latin typeface="Arial"/>
              <a:cs typeface="Arial"/>
            </a:endParaRPr>
          </a:p>
        </p:txBody>
      </p:sp>
      <p:sp>
        <p:nvSpPr>
          <p:cNvPr id="12" name="object 12"/>
          <p:cNvSpPr txBox="1"/>
          <p:nvPr/>
        </p:nvSpPr>
        <p:spPr>
          <a:xfrm>
            <a:off x="295173" y="1115757"/>
            <a:ext cx="423545" cy="191770"/>
          </a:xfrm>
          <a:prstGeom prst="rect">
            <a:avLst/>
          </a:prstGeom>
        </p:spPr>
        <p:txBody>
          <a:bodyPr vert="horz" wrap="square" lIns="0" tIns="11430" rIns="0" bIns="0" rtlCol="0">
            <a:spAutoFit/>
          </a:bodyPr>
          <a:lstStyle/>
          <a:p>
            <a:pPr marL="12700">
              <a:lnSpc>
                <a:spcPct val="100000"/>
              </a:lnSpc>
              <a:spcBef>
                <a:spcPts val="90"/>
              </a:spcBef>
            </a:pPr>
            <a:r>
              <a:rPr sz="1100" spc="-30" dirty="0">
                <a:solidFill>
                  <a:srgbClr val="D4CBD4"/>
                </a:solidFill>
                <a:latin typeface="Tahoma"/>
                <a:cs typeface="Tahoma"/>
              </a:rPr>
              <a:t>Agents</a:t>
            </a:r>
            <a:endParaRPr sz="1100">
              <a:latin typeface="Tahoma"/>
              <a:cs typeface="Tahoma"/>
            </a:endParaRPr>
          </a:p>
        </p:txBody>
      </p:sp>
      <p:pic>
        <p:nvPicPr>
          <p:cNvPr id="13" name="object 13"/>
          <p:cNvPicPr/>
          <p:nvPr/>
        </p:nvPicPr>
        <p:blipFill>
          <a:blip r:embed="rId4" cstate="print"/>
          <a:stretch>
            <a:fillRect/>
          </a:stretch>
        </p:blipFill>
        <p:spPr>
          <a:xfrm>
            <a:off x="89293" y="1523822"/>
            <a:ext cx="160083" cy="160007"/>
          </a:xfrm>
          <a:prstGeom prst="rect">
            <a:avLst/>
          </a:prstGeom>
        </p:spPr>
      </p:pic>
      <p:sp>
        <p:nvSpPr>
          <p:cNvPr id="14" name="object 14"/>
          <p:cNvSpPr txBox="1"/>
          <p:nvPr/>
        </p:nvSpPr>
        <p:spPr>
          <a:xfrm>
            <a:off x="129743" y="1523084"/>
            <a:ext cx="79375" cy="147320"/>
          </a:xfrm>
          <a:prstGeom prst="rect">
            <a:avLst/>
          </a:prstGeom>
        </p:spPr>
        <p:txBody>
          <a:bodyPr vert="horz" wrap="square" lIns="0" tIns="12065" rIns="0" bIns="0" rtlCol="0">
            <a:spAutoFit/>
          </a:bodyPr>
          <a:lstStyle/>
          <a:p>
            <a:pPr marL="12700">
              <a:lnSpc>
                <a:spcPct val="100000"/>
              </a:lnSpc>
              <a:spcBef>
                <a:spcPts val="95"/>
              </a:spcBef>
            </a:pPr>
            <a:r>
              <a:rPr sz="800" spc="-25" dirty="0">
                <a:solidFill>
                  <a:srgbClr val="FAF7EB"/>
                </a:solidFill>
                <a:latin typeface="Arial"/>
                <a:cs typeface="Arial"/>
              </a:rPr>
              <a:t>3</a:t>
            </a:r>
            <a:endParaRPr sz="800">
              <a:latin typeface="Arial"/>
              <a:cs typeface="Arial"/>
            </a:endParaRPr>
          </a:p>
        </p:txBody>
      </p:sp>
      <p:sp>
        <p:nvSpPr>
          <p:cNvPr id="15" name="object 15"/>
          <p:cNvSpPr txBox="1"/>
          <p:nvPr/>
        </p:nvSpPr>
        <p:spPr>
          <a:xfrm>
            <a:off x="295172" y="1495652"/>
            <a:ext cx="790677" cy="180819"/>
          </a:xfrm>
          <a:prstGeom prst="rect">
            <a:avLst/>
          </a:prstGeom>
        </p:spPr>
        <p:txBody>
          <a:bodyPr vert="horz" wrap="square" lIns="0" tIns="11430" rIns="0" bIns="0" rtlCol="0">
            <a:spAutoFit/>
          </a:bodyPr>
          <a:lstStyle/>
          <a:p>
            <a:pPr marL="12700">
              <a:lnSpc>
                <a:spcPct val="100000"/>
              </a:lnSpc>
              <a:spcBef>
                <a:spcPts val="90"/>
              </a:spcBef>
            </a:pPr>
            <a:r>
              <a:rPr lang="el-GR" sz="1100" spc="-10" dirty="0">
                <a:solidFill>
                  <a:srgbClr val="280028"/>
                </a:solidFill>
                <a:latin typeface="Tahoma"/>
                <a:cs typeface="Tahoma"/>
              </a:rPr>
              <a:t>Κίνητρο</a:t>
            </a:r>
            <a:endParaRPr sz="1100" dirty="0">
              <a:latin typeface="Tahoma"/>
              <a:cs typeface="Tahoma"/>
            </a:endParaRPr>
          </a:p>
        </p:txBody>
      </p:sp>
      <p:pic>
        <p:nvPicPr>
          <p:cNvPr id="16" name="object 16"/>
          <p:cNvPicPr/>
          <p:nvPr/>
        </p:nvPicPr>
        <p:blipFill>
          <a:blip r:embed="rId5" cstate="print"/>
          <a:stretch>
            <a:fillRect/>
          </a:stretch>
        </p:blipFill>
        <p:spPr>
          <a:xfrm>
            <a:off x="89293" y="1903730"/>
            <a:ext cx="160083" cy="160019"/>
          </a:xfrm>
          <a:prstGeom prst="rect">
            <a:avLst/>
          </a:prstGeom>
        </p:spPr>
      </p:pic>
      <p:pic>
        <p:nvPicPr>
          <p:cNvPr id="17" name="object 17"/>
          <p:cNvPicPr/>
          <p:nvPr/>
        </p:nvPicPr>
        <p:blipFill>
          <a:blip r:embed="rId6" cstate="print"/>
          <a:stretch>
            <a:fillRect/>
          </a:stretch>
        </p:blipFill>
        <p:spPr>
          <a:xfrm>
            <a:off x="89293" y="2283586"/>
            <a:ext cx="160083" cy="160019"/>
          </a:xfrm>
          <a:prstGeom prst="rect">
            <a:avLst/>
          </a:prstGeom>
        </p:spPr>
      </p:pic>
      <p:pic>
        <p:nvPicPr>
          <p:cNvPr id="18" name="object 18"/>
          <p:cNvPicPr/>
          <p:nvPr/>
        </p:nvPicPr>
        <p:blipFill>
          <a:blip r:embed="rId7" cstate="print"/>
          <a:stretch>
            <a:fillRect/>
          </a:stretch>
        </p:blipFill>
        <p:spPr>
          <a:xfrm>
            <a:off x="89293" y="2663494"/>
            <a:ext cx="160083" cy="160020"/>
          </a:xfrm>
          <a:prstGeom prst="rect">
            <a:avLst/>
          </a:prstGeom>
        </p:spPr>
      </p:pic>
      <p:sp>
        <p:nvSpPr>
          <p:cNvPr id="19" name="object 19"/>
          <p:cNvSpPr txBox="1"/>
          <p:nvPr/>
        </p:nvSpPr>
        <p:spPr>
          <a:xfrm>
            <a:off x="129743" y="1875534"/>
            <a:ext cx="1696720" cy="951865"/>
          </a:xfrm>
          <a:prstGeom prst="rect">
            <a:avLst/>
          </a:prstGeom>
        </p:spPr>
        <p:txBody>
          <a:bodyPr vert="horz" wrap="square" lIns="0" tIns="11430" rIns="0" bIns="0" rtlCol="0">
            <a:spAutoFit/>
          </a:bodyPr>
          <a:lstStyle/>
          <a:p>
            <a:pPr marL="177800" indent="-165735">
              <a:lnSpc>
                <a:spcPct val="100000"/>
              </a:lnSpc>
              <a:spcBef>
                <a:spcPts val="90"/>
              </a:spcBef>
              <a:buClr>
                <a:srgbClr val="FEFDFB"/>
              </a:buClr>
              <a:buSzPct val="72727"/>
              <a:buFont typeface="Arial"/>
              <a:buAutoNum type="arabicPlain" startAt="4"/>
              <a:tabLst>
                <a:tab pos="178435" algn="l"/>
              </a:tabLst>
            </a:pPr>
            <a:r>
              <a:rPr sz="1100" spc="-10" dirty="0">
                <a:solidFill>
                  <a:srgbClr val="D4CBD4"/>
                </a:solidFill>
                <a:latin typeface="Tahoma"/>
                <a:cs typeface="Tahoma"/>
              </a:rPr>
              <a:t>Preliminaries</a:t>
            </a:r>
            <a:endParaRPr sz="1100">
              <a:latin typeface="Tahoma"/>
              <a:cs typeface="Tahoma"/>
            </a:endParaRPr>
          </a:p>
          <a:p>
            <a:pPr>
              <a:lnSpc>
                <a:spcPct val="100000"/>
              </a:lnSpc>
              <a:spcBef>
                <a:spcPts val="40"/>
              </a:spcBef>
              <a:buClr>
                <a:srgbClr val="FEFDFB"/>
              </a:buClr>
              <a:buFont typeface="Arial"/>
              <a:buAutoNum type="arabicPlain" startAt="4"/>
            </a:pPr>
            <a:endParaRPr sz="1350">
              <a:latin typeface="Tahoma"/>
              <a:cs typeface="Tahoma"/>
            </a:endParaRPr>
          </a:p>
          <a:p>
            <a:pPr marL="177800" indent="-165735">
              <a:lnSpc>
                <a:spcPct val="100000"/>
              </a:lnSpc>
              <a:buClr>
                <a:srgbClr val="FEFDFB"/>
              </a:buClr>
              <a:buSzPct val="72727"/>
              <a:buFont typeface="Arial"/>
              <a:buAutoNum type="arabicPlain" startAt="4"/>
              <a:tabLst>
                <a:tab pos="178435" algn="l"/>
              </a:tabLst>
            </a:pPr>
            <a:r>
              <a:rPr sz="1100" dirty="0">
                <a:solidFill>
                  <a:srgbClr val="D4CBD4"/>
                </a:solidFill>
                <a:latin typeface="Tahoma"/>
                <a:cs typeface="Tahoma"/>
              </a:rPr>
              <a:t>An</a:t>
            </a:r>
            <a:r>
              <a:rPr sz="1100" spc="5" dirty="0">
                <a:solidFill>
                  <a:srgbClr val="D4CBD4"/>
                </a:solidFill>
                <a:latin typeface="Tahoma"/>
                <a:cs typeface="Tahoma"/>
              </a:rPr>
              <a:t> </a:t>
            </a:r>
            <a:r>
              <a:rPr sz="1100" spc="60" dirty="0">
                <a:solidFill>
                  <a:srgbClr val="D4CBD4"/>
                </a:solidFill>
                <a:latin typeface="Tahoma"/>
                <a:cs typeface="Tahoma"/>
              </a:rPr>
              <a:t>LP</a:t>
            </a:r>
            <a:r>
              <a:rPr sz="1100" spc="5" dirty="0">
                <a:solidFill>
                  <a:srgbClr val="D4CBD4"/>
                </a:solidFill>
                <a:latin typeface="Tahoma"/>
                <a:cs typeface="Tahoma"/>
              </a:rPr>
              <a:t> </a:t>
            </a:r>
            <a:r>
              <a:rPr sz="1100" spc="-45" dirty="0">
                <a:solidFill>
                  <a:srgbClr val="D4CBD4"/>
                </a:solidFill>
                <a:latin typeface="Tahoma"/>
                <a:cs typeface="Tahoma"/>
              </a:rPr>
              <a:t>approach</a:t>
            </a:r>
            <a:r>
              <a:rPr sz="1100" spc="5" dirty="0">
                <a:solidFill>
                  <a:srgbClr val="D4CBD4"/>
                </a:solidFill>
                <a:latin typeface="Tahoma"/>
                <a:cs typeface="Tahoma"/>
              </a:rPr>
              <a:t> </a:t>
            </a:r>
            <a:r>
              <a:rPr sz="1100" dirty="0">
                <a:solidFill>
                  <a:srgbClr val="D4CBD4"/>
                </a:solidFill>
                <a:latin typeface="Tahoma"/>
                <a:cs typeface="Tahoma"/>
              </a:rPr>
              <a:t>to</a:t>
            </a:r>
            <a:r>
              <a:rPr sz="1100" spc="5" dirty="0">
                <a:solidFill>
                  <a:srgbClr val="D4CBD4"/>
                </a:solidFill>
                <a:latin typeface="Tahoma"/>
                <a:cs typeface="Tahoma"/>
              </a:rPr>
              <a:t> </a:t>
            </a:r>
            <a:r>
              <a:rPr sz="1100" spc="-10" dirty="0">
                <a:solidFill>
                  <a:srgbClr val="D4CBD4"/>
                </a:solidFill>
                <a:latin typeface="Tahoma"/>
                <a:cs typeface="Tahoma"/>
              </a:rPr>
              <a:t>Ethics</a:t>
            </a:r>
            <a:endParaRPr sz="1100">
              <a:latin typeface="Tahoma"/>
              <a:cs typeface="Tahoma"/>
            </a:endParaRPr>
          </a:p>
          <a:p>
            <a:pPr>
              <a:lnSpc>
                <a:spcPct val="100000"/>
              </a:lnSpc>
              <a:spcBef>
                <a:spcPts val="40"/>
              </a:spcBef>
              <a:buClr>
                <a:srgbClr val="FEFDFB"/>
              </a:buClr>
              <a:buFont typeface="Arial"/>
              <a:buAutoNum type="arabicPlain" startAt="4"/>
            </a:pPr>
            <a:endParaRPr sz="1350">
              <a:latin typeface="Tahoma"/>
              <a:cs typeface="Tahoma"/>
            </a:endParaRPr>
          </a:p>
          <a:p>
            <a:pPr marL="177800" indent="-165735">
              <a:lnSpc>
                <a:spcPct val="100000"/>
              </a:lnSpc>
              <a:spcBef>
                <a:spcPts val="5"/>
              </a:spcBef>
              <a:buClr>
                <a:srgbClr val="FEFDFB"/>
              </a:buClr>
              <a:buSzPct val="72727"/>
              <a:buFont typeface="Arial"/>
              <a:buAutoNum type="arabicPlain" startAt="4"/>
              <a:tabLst>
                <a:tab pos="178435" algn="l"/>
              </a:tabLst>
            </a:pPr>
            <a:r>
              <a:rPr sz="1100" spc="-10" dirty="0">
                <a:solidFill>
                  <a:srgbClr val="D4CBD4"/>
                </a:solidFill>
                <a:latin typeface="Tahoma"/>
                <a:cs typeface="Tahoma"/>
              </a:rPr>
              <a:t>Architecture</a:t>
            </a:r>
            <a:endParaRPr sz="1100">
              <a:latin typeface="Tahoma"/>
              <a:cs typeface="Tahoma"/>
            </a:endParaRPr>
          </a:p>
        </p:txBody>
      </p:sp>
      <p:pic>
        <p:nvPicPr>
          <p:cNvPr id="20" name="object 20"/>
          <p:cNvPicPr/>
          <p:nvPr/>
        </p:nvPicPr>
        <p:blipFill>
          <a:blip r:embed="rId8" cstate="print"/>
          <a:stretch>
            <a:fillRect/>
          </a:stretch>
        </p:blipFill>
        <p:spPr>
          <a:xfrm>
            <a:off x="89293" y="3043402"/>
            <a:ext cx="160083" cy="160020"/>
          </a:xfrm>
          <a:prstGeom prst="rect">
            <a:avLst/>
          </a:prstGeom>
        </p:spPr>
      </p:pic>
      <p:sp>
        <p:nvSpPr>
          <p:cNvPr id="21" name="object 21"/>
          <p:cNvSpPr txBox="1"/>
          <p:nvPr/>
        </p:nvSpPr>
        <p:spPr>
          <a:xfrm>
            <a:off x="129743" y="3042652"/>
            <a:ext cx="79375" cy="147320"/>
          </a:xfrm>
          <a:prstGeom prst="rect">
            <a:avLst/>
          </a:prstGeom>
        </p:spPr>
        <p:txBody>
          <a:bodyPr vert="horz" wrap="square" lIns="0" tIns="12065" rIns="0" bIns="0" rtlCol="0">
            <a:spAutoFit/>
          </a:bodyPr>
          <a:lstStyle/>
          <a:p>
            <a:pPr marL="12700">
              <a:lnSpc>
                <a:spcPct val="100000"/>
              </a:lnSpc>
              <a:spcBef>
                <a:spcPts val="95"/>
              </a:spcBef>
            </a:pPr>
            <a:r>
              <a:rPr sz="800" spc="-25" dirty="0">
                <a:solidFill>
                  <a:srgbClr val="FEFDFB"/>
                </a:solidFill>
                <a:latin typeface="Arial"/>
                <a:cs typeface="Arial"/>
              </a:rPr>
              <a:t>7</a:t>
            </a:r>
            <a:endParaRPr sz="800">
              <a:latin typeface="Arial"/>
              <a:cs typeface="Arial"/>
            </a:endParaRPr>
          </a:p>
        </p:txBody>
      </p:sp>
      <p:sp>
        <p:nvSpPr>
          <p:cNvPr id="22" name="object 22"/>
          <p:cNvSpPr txBox="1"/>
          <p:nvPr/>
        </p:nvSpPr>
        <p:spPr>
          <a:xfrm>
            <a:off x="295173" y="3015220"/>
            <a:ext cx="624840" cy="191770"/>
          </a:xfrm>
          <a:prstGeom prst="rect">
            <a:avLst/>
          </a:prstGeom>
        </p:spPr>
        <p:txBody>
          <a:bodyPr vert="horz" wrap="square" lIns="0" tIns="11430" rIns="0" bIns="0" rtlCol="0">
            <a:spAutoFit/>
          </a:bodyPr>
          <a:lstStyle/>
          <a:p>
            <a:pPr marL="12700">
              <a:lnSpc>
                <a:spcPct val="100000"/>
              </a:lnSpc>
              <a:spcBef>
                <a:spcPts val="90"/>
              </a:spcBef>
            </a:pPr>
            <a:r>
              <a:rPr sz="1100" spc="-35" dirty="0">
                <a:solidFill>
                  <a:srgbClr val="D4CBD4"/>
                </a:solidFill>
                <a:latin typeface="Tahoma"/>
                <a:cs typeface="Tahoma"/>
              </a:rPr>
              <a:t>Discussion</a:t>
            </a:r>
            <a:endParaRPr sz="1100">
              <a:latin typeface="Tahoma"/>
              <a:cs typeface="Tahoma"/>
            </a:endParaRPr>
          </a:p>
        </p:txBody>
      </p:sp>
      <p:grpSp>
        <p:nvGrpSpPr>
          <p:cNvPr id="23" name="object 23"/>
          <p:cNvGrpSpPr/>
          <p:nvPr/>
        </p:nvGrpSpPr>
        <p:grpSpPr>
          <a:xfrm>
            <a:off x="0" y="3346348"/>
            <a:ext cx="4597400" cy="109855"/>
            <a:chOff x="0" y="3346348"/>
            <a:chExt cx="4597400" cy="109855"/>
          </a:xfrm>
        </p:grpSpPr>
        <p:sp>
          <p:nvSpPr>
            <p:cNvPr id="24" name="object 24"/>
            <p:cNvSpPr/>
            <p:nvPr/>
          </p:nvSpPr>
          <p:spPr>
            <a:xfrm>
              <a:off x="0" y="3346348"/>
              <a:ext cx="1536065" cy="109855"/>
            </a:xfrm>
            <a:custGeom>
              <a:avLst/>
              <a:gdLst/>
              <a:ahLst/>
              <a:cxnLst/>
              <a:rect l="l" t="t" r="r" b="b"/>
              <a:pathLst>
                <a:path w="1536065" h="109854">
                  <a:moveTo>
                    <a:pt x="1535950" y="109639"/>
                  </a:moveTo>
                  <a:lnTo>
                    <a:pt x="0" y="109639"/>
                  </a:lnTo>
                  <a:lnTo>
                    <a:pt x="0" y="0"/>
                  </a:lnTo>
                  <a:lnTo>
                    <a:pt x="1535950" y="0"/>
                  </a:lnTo>
                  <a:lnTo>
                    <a:pt x="1535950" y="109639"/>
                  </a:lnTo>
                  <a:close/>
                </a:path>
              </a:pathLst>
            </a:custGeom>
            <a:solidFill>
              <a:srgbClr val="510051"/>
            </a:solidFill>
          </p:spPr>
          <p:txBody>
            <a:bodyPr wrap="square" lIns="0" tIns="0" rIns="0" bIns="0" rtlCol="0"/>
            <a:lstStyle/>
            <a:p>
              <a:endParaRPr/>
            </a:p>
          </p:txBody>
        </p:sp>
        <p:sp>
          <p:nvSpPr>
            <p:cNvPr id="25" name="object 25"/>
            <p:cNvSpPr/>
            <p:nvPr/>
          </p:nvSpPr>
          <p:spPr>
            <a:xfrm>
              <a:off x="1535950" y="3346348"/>
              <a:ext cx="1536065" cy="109855"/>
            </a:xfrm>
            <a:custGeom>
              <a:avLst/>
              <a:gdLst/>
              <a:ahLst/>
              <a:cxnLst/>
              <a:rect l="l" t="t" r="r" b="b"/>
              <a:pathLst>
                <a:path w="1536064" h="109854">
                  <a:moveTo>
                    <a:pt x="1536001" y="109639"/>
                  </a:moveTo>
                  <a:lnTo>
                    <a:pt x="0" y="109639"/>
                  </a:lnTo>
                  <a:lnTo>
                    <a:pt x="0" y="0"/>
                  </a:lnTo>
                  <a:lnTo>
                    <a:pt x="1536001" y="0"/>
                  </a:lnTo>
                  <a:lnTo>
                    <a:pt x="1536001" y="109639"/>
                  </a:lnTo>
                  <a:close/>
                </a:path>
              </a:pathLst>
            </a:custGeom>
            <a:solidFill>
              <a:srgbClr val="EBEBEB"/>
            </a:solidFill>
          </p:spPr>
          <p:txBody>
            <a:bodyPr wrap="square" lIns="0" tIns="0" rIns="0" bIns="0" rtlCol="0"/>
            <a:lstStyle/>
            <a:p>
              <a:endParaRPr/>
            </a:p>
          </p:txBody>
        </p:sp>
        <p:sp>
          <p:nvSpPr>
            <p:cNvPr id="26" name="object 26"/>
            <p:cNvSpPr/>
            <p:nvPr/>
          </p:nvSpPr>
          <p:spPr>
            <a:xfrm>
              <a:off x="3071964" y="3346348"/>
              <a:ext cx="1525905" cy="108585"/>
            </a:xfrm>
            <a:custGeom>
              <a:avLst/>
              <a:gdLst/>
              <a:ahLst/>
              <a:cxnLst/>
              <a:rect l="l" t="t" r="r" b="b"/>
              <a:pathLst>
                <a:path w="1525904" h="108585">
                  <a:moveTo>
                    <a:pt x="0" y="0"/>
                  </a:moveTo>
                  <a:lnTo>
                    <a:pt x="1525435" y="0"/>
                  </a:lnTo>
                  <a:lnTo>
                    <a:pt x="1525435" y="108051"/>
                  </a:lnTo>
                  <a:lnTo>
                    <a:pt x="0" y="108051"/>
                  </a:lnTo>
                  <a:lnTo>
                    <a:pt x="0" y="0"/>
                  </a:lnTo>
                  <a:close/>
                </a:path>
              </a:pathLst>
            </a:custGeom>
            <a:solidFill>
              <a:srgbClr val="D8D8D8"/>
            </a:solidFill>
          </p:spPr>
          <p:txBody>
            <a:bodyPr wrap="square" lIns="0" tIns="0" rIns="0" bIns="0" rtlCol="0"/>
            <a:lstStyle/>
            <a:p>
              <a:endParaRPr/>
            </a:p>
          </p:txBody>
        </p:sp>
      </p:grpSp>
      <p:sp>
        <p:nvSpPr>
          <p:cNvPr id="27" name="object 27"/>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dirty="0"/>
              <a:t>Calegari</a:t>
            </a:r>
            <a:r>
              <a:rPr spc="170" dirty="0"/>
              <a:t> </a:t>
            </a:r>
            <a:r>
              <a:rPr spc="-20" dirty="0"/>
              <a:t>(Universit`a</a:t>
            </a:r>
            <a:r>
              <a:rPr spc="5" dirty="0"/>
              <a:t> </a:t>
            </a:r>
            <a:r>
              <a:rPr spc="-10" dirty="0"/>
              <a:t>Bologna)</a:t>
            </a:r>
          </a:p>
        </p:txBody>
      </p:sp>
      <p:sp>
        <p:nvSpPr>
          <p:cNvPr id="28" name="object 28"/>
          <p:cNvSpPr txBox="1"/>
          <p:nvPr/>
        </p:nvSpPr>
        <p:spPr>
          <a:xfrm>
            <a:off x="2053069" y="3351784"/>
            <a:ext cx="502284" cy="102235"/>
          </a:xfrm>
          <a:prstGeom prst="rect">
            <a:avLst/>
          </a:prstGeom>
        </p:spPr>
        <p:txBody>
          <a:bodyPr vert="horz" wrap="square" lIns="0" tIns="0" rIns="0" bIns="0" rtlCol="0">
            <a:spAutoFit/>
          </a:bodyPr>
          <a:lstStyle/>
          <a:p>
            <a:pPr marL="12700">
              <a:lnSpc>
                <a:spcPts val="675"/>
              </a:lnSpc>
            </a:pPr>
            <a:r>
              <a:rPr sz="600" dirty="0">
                <a:solidFill>
                  <a:srgbClr val="470047"/>
                </a:solidFill>
                <a:latin typeface="Arial"/>
                <a:cs typeface="Arial"/>
              </a:rPr>
              <a:t>Ethics and</a:t>
            </a:r>
            <a:r>
              <a:rPr sz="600" spc="5" dirty="0">
                <a:solidFill>
                  <a:srgbClr val="470047"/>
                </a:solidFill>
                <a:latin typeface="Arial"/>
                <a:cs typeface="Arial"/>
              </a:rPr>
              <a:t> </a:t>
            </a:r>
            <a:r>
              <a:rPr sz="600" spc="-25" dirty="0">
                <a:solidFill>
                  <a:srgbClr val="470047"/>
                </a:solidFill>
                <a:latin typeface="Arial"/>
                <a:cs typeface="Arial"/>
              </a:rPr>
              <a:t>LP</a:t>
            </a:r>
            <a:endParaRPr sz="600">
              <a:latin typeface="Arial"/>
              <a:cs typeface="Arial"/>
            </a:endParaRPr>
          </a:p>
        </p:txBody>
      </p:sp>
      <p:sp>
        <p:nvSpPr>
          <p:cNvPr id="29" name="object 29"/>
          <p:cNvSpPr txBox="1">
            <a:spLocks noGrp="1"/>
          </p:cNvSpPr>
          <p:nvPr>
            <p:ph type="ftr" sz="quarter" idx="5"/>
          </p:nvPr>
        </p:nvSpPr>
        <p:spPr>
          <a:prstGeom prst="rect">
            <a:avLst/>
          </a:prstGeom>
        </p:spPr>
        <p:txBody>
          <a:bodyPr vert="horz" wrap="square" lIns="0" tIns="0" rIns="0" bIns="0" rtlCol="0">
            <a:spAutoFit/>
          </a:bodyPr>
          <a:lstStyle/>
          <a:p>
            <a:pPr marL="12700">
              <a:lnSpc>
                <a:spcPts val="675"/>
              </a:lnSpc>
            </a:pPr>
            <a:r>
              <a:rPr dirty="0"/>
              <a:t>A.Y.</a:t>
            </a:r>
            <a:r>
              <a:rPr spc="100" dirty="0"/>
              <a:t> </a:t>
            </a:r>
            <a:r>
              <a:rPr spc="-10" dirty="0"/>
              <a:t>2020/2021</a:t>
            </a:r>
          </a:p>
        </p:txBody>
      </p:sp>
      <p:sp>
        <p:nvSpPr>
          <p:cNvPr id="30" name="object 30"/>
          <p:cNvSpPr txBox="1">
            <a:spLocks noGrp="1"/>
          </p:cNvSpPr>
          <p:nvPr>
            <p:ph type="sldNum" sz="quarter" idx="7"/>
          </p:nvPr>
        </p:nvSpPr>
        <p:spPr>
          <a:prstGeom prst="rect">
            <a:avLst/>
          </a:prstGeom>
        </p:spPr>
        <p:txBody>
          <a:bodyPr vert="horz" wrap="square" lIns="0" tIns="0" rIns="0" bIns="0" rtlCol="0">
            <a:spAutoFit/>
          </a:bodyPr>
          <a:lstStyle/>
          <a:p>
            <a:pPr marL="38100">
              <a:lnSpc>
                <a:spcPts val="675"/>
              </a:lnSpc>
            </a:pPr>
            <a:fld id="{81D60167-4931-47E6-BA6A-407CBD079E47}" type="slidenum">
              <a:rPr spc="-25" dirty="0"/>
              <a:t>8</a:t>
            </a:fld>
            <a:r>
              <a:rPr spc="-60" dirty="0"/>
              <a:t> </a:t>
            </a:r>
            <a:r>
              <a:rPr spc="150" dirty="0"/>
              <a:t>/</a:t>
            </a:r>
            <a:r>
              <a:rPr spc="-55" dirty="0"/>
              <a:t> </a:t>
            </a:r>
            <a:r>
              <a:rPr spc="-25" dirty="0"/>
              <a:t>69</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58479" y="792"/>
            <a:ext cx="391160" cy="116839"/>
          </a:xfrm>
          <a:prstGeom prst="rect">
            <a:avLst/>
          </a:prstGeom>
        </p:spPr>
        <p:txBody>
          <a:bodyPr vert="horz" wrap="square" lIns="0" tIns="12065" rIns="0" bIns="0" rtlCol="0">
            <a:spAutoFit/>
          </a:bodyPr>
          <a:lstStyle/>
          <a:p>
            <a:pPr marL="12700">
              <a:lnSpc>
                <a:spcPct val="100000"/>
              </a:lnSpc>
              <a:spcBef>
                <a:spcPts val="95"/>
              </a:spcBef>
            </a:pPr>
            <a:r>
              <a:rPr sz="600" spc="-10" dirty="0">
                <a:solidFill>
                  <a:srgbClr val="F2F2F2"/>
                </a:solidFill>
                <a:latin typeface="Arial"/>
                <a:cs typeface="Arial"/>
              </a:rPr>
              <a:t>Motivation</a:t>
            </a:r>
            <a:endParaRPr sz="600">
              <a:latin typeface="Arial"/>
              <a:cs typeface="Arial"/>
            </a:endParaRPr>
          </a:p>
        </p:txBody>
      </p:sp>
      <p:grpSp>
        <p:nvGrpSpPr>
          <p:cNvPr id="3" name="object 3"/>
          <p:cNvGrpSpPr/>
          <p:nvPr/>
        </p:nvGrpSpPr>
        <p:grpSpPr>
          <a:xfrm>
            <a:off x="0" y="0"/>
            <a:ext cx="4597400" cy="490220"/>
            <a:chOff x="0" y="0"/>
            <a:chExt cx="4597400" cy="490220"/>
          </a:xfrm>
        </p:grpSpPr>
        <p:sp>
          <p:nvSpPr>
            <p:cNvPr id="4" name="object 4"/>
            <p:cNvSpPr/>
            <p:nvPr/>
          </p:nvSpPr>
          <p:spPr>
            <a:xfrm>
              <a:off x="2304008" y="0"/>
              <a:ext cx="2293620" cy="140335"/>
            </a:xfrm>
            <a:custGeom>
              <a:avLst/>
              <a:gdLst/>
              <a:ahLst/>
              <a:cxnLst/>
              <a:rect l="l" t="t" r="r" b="b"/>
              <a:pathLst>
                <a:path w="2293620" h="140335">
                  <a:moveTo>
                    <a:pt x="2293391" y="139992"/>
                  </a:moveTo>
                  <a:lnTo>
                    <a:pt x="0" y="139992"/>
                  </a:lnTo>
                  <a:lnTo>
                    <a:pt x="0" y="0"/>
                  </a:lnTo>
                  <a:lnTo>
                    <a:pt x="2293391" y="0"/>
                  </a:lnTo>
                  <a:lnTo>
                    <a:pt x="2293391" y="139992"/>
                  </a:lnTo>
                  <a:close/>
                </a:path>
              </a:pathLst>
            </a:custGeom>
            <a:solidFill>
              <a:srgbClr val="D8D8D8"/>
            </a:solidFill>
          </p:spPr>
          <p:txBody>
            <a:bodyPr wrap="square" lIns="0" tIns="0" rIns="0" bIns="0" rtlCol="0"/>
            <a:lstStyle/>
            <a:p>
              <a:endParaRPr/>
            </a:p>
          </p:txBody>
        </p:sp>
        <p:sp>
          <p:nvSpPr>
            <p:cNvPr id="5" name="object 5"/>
            <p:cNvSpPr/>
            <p:nvPr/>
          </p:nvSpPr>
          <p:spPr>
            <a:xfrm>
              <a:off x="0" y="139992"/>
              <a:ext cx="4597400" cy="350520"/>
            </a:xfrm>
            <a:custGeom>
              <a:avLst/>
              <a:gdLst/>
              <a:ahLst/>
              <a:cxnLst/>
              <a:rect l="l" t="t" r="r" b="b"/>
              <a:pathLst>
                <a:path w="4597400" h="350520">
                  <a:moveTo>
                    <a:pt x="0" y="0"/>
                  </a:moveTo>
                  <a:lnTo>
                    <a:pt x="4597400" y="0"/>
                  </a:lnTo>
                  <a:lnTo>
                    <a:pt x="4597400" y="350138"/>
                  </a:lnTo>
                  <a:lnTo>
                    <a:pt x="0" y="350138"/>
                  </a:lnTo>
                  <a:lnTo>
                    <a:pt x="0" y="0"/>
                  </a:lnTo>
                  <a:close/>
                </a:path>
              </a:pathLst>
            </a:custGeom>
            <a:solidFill>
              <a:srgbClr val="F2F2F2"/>
            </a:solidFill>
          </p:spPr>
          <p:txBody>
            <a:bodyPr wrap="square" lIns="0" tIns="0" rIns="0" bIns="0" rtlCol="0"/>
            <a:lstStyle/>
            <a:p>
              <a:endParaRPr/>
            </a:p>
          </p:txBody>
        </p:sp>
      </p:grpSp>
      <p:sp>
        <p:nvSpPr>
          <p:cNvPr id="6" name="object 6"/>
          <p:cNvSpPr txBox="1">
            <a:spLocks noGrp="1"/>
          </p:cNvSpPr>
          <p:nvPr>
            <p:ph type="title"/>
          </p:nvPr>
        </p:nvSpPr>
        <p:spPr>
          <a:xfrm>
            <a:off x="95299" y="199895"/>
            <a:ext cx="1536065" cy="232756"/>
          </a:xfrm>
          <a:prstGeom prst="rect">
            <a:avLst/>
          </a:prstGeom>
        </p:spPr>
        <p:txBody>
          <a:bodyPr vert="horz" wrap="square" lIns="0" tIns="17145" rIns="0" bIns="0" rtlCol="0">
            <a:spAutoFit/>
          </a:bodyPr>
          <a:lstStyle/>
          <a:p>
            <a:pPr marL="12700">
              <a:lnSpc>
                <a:spcPct val="100000"/>
              </a:lnSpc>
              <a:spcBef>
                <a:spcPts val="135"/>
              </a:spcBef>
            </a:pPr>
            <a:r>
              <a:rPr lang="el-GR" dirty="0"/>
              <a:t>Γιατί λογική; </a:t>
            </a:r>
            <a:r>
              <a:rPr spc="-50" dirty="0"/>
              <a:t>I</a:t>
            </a:r>
          </a:p>
        </p:txBody>
      </p:sp>
      <p:pic>
        <p:nvPicPr>
          <p:cNvPr id="7" name="object 7"/>
          <p:cNvPicPr/>
          <p:nvPr/>
        </p:nvPicPr>
        <p:blipFill>
          <a:blip r:embed="rId2" cstate="print"/>
          <a:stretch>
            <a:fillRect/>
          </a:stretch>
        </p:blipFill>
        <p:spPr>
          <a:xfrm>
            <a:off x="281089" y="1886877"/>
            <a:ext cx="65278" cy="65150"/>
          </a:xfrm>
          <a:prstGeom prst="rect">
            <a:avLst/>
          </a:prstGeom>
        </p:spPr>
      </p:pic>
      <p:pic>
        <p:nvPicPr>
          <p:cNvPr id="8" name="object 8"/>
          <p:cNvPicPr/>
          <p:nvPr/>
        </p:nvPicPr>
        <p:blipFill>
          <a:blip r:embed="rId3" cstate="print"/>
          <a:stretch>
            <a:fillRect/>
          </a:stretch>
        </p:blipFill>
        <p:spPr>
          <a:xfrm>
            <a:off x="281089" y="2619603"/>
            <a:ext cx="65278" cy="65150"/>
          </a:xfrm>
          <a:prstGeom prst="rect">
            <a:avLst/>
          </a:prstGeom>
        </p:spPr>
      </p:pic>
      <p:sp>
        <p:nvSpPr>
          <p:cNvPr id="9" name="object 9"/>
          <p:cNvSpPr txBox="1">
            <a:spLocks noGrp="1"/>
          </p:cNvSpPr>
          <p:nvPr>
            <p:ph type="body" idx="1"/>
          </p:nvPr>
        </p:nvSpPr>
        <p:spPr>
          <a:xfrm>
            <a:off x="126682" y="671104"/>
            <a:ext cx="4356735" cy="2287025"/>
          </a:xfrm>
          <a:prstGeom prst="rect">
            <a:avLst/>
          </a:prstGeom>
        </p:spPr>
        <p:txBody>
          <a:bodyPr vert="horz" wrap="square" lIns="0" tIns="166803" rIns="0" bIns="0" rtlCol="0">
            <a:spAutoFit/>
          </a:bodyPr>
          <a:lstStyle/>
          <a:p>
            <a:pPr marL="12700" marR="5080" algn="just">
              <a:lnSpc>
                <a:spcPct val="102600"/>
              </a:lnSpc>
              <a:spcBef>
                <a:spcPts val="55"/>
              </a:spcBef>
            </a:pPr>
            <a:r>
              <a:rPr lang="el-GR" sz="1000" spc="-30" dirty="0">
                <a:solidFill>
                  <a:srgbClr val="0A000A"/>
                </a:solidFill>
                <a:latin typeface="Tahoma"/>
                <a:cs typeface="Tahoma"/>
              </a:rPr>
              <a:t>Οι προσεγγίσεις που βασίζονται στη λογική διαδραματίζουν ήδη έναν ευρέως κατανοητό ρόλο στη μηχανική των ευφυών συστημάτων (πολλαπλών πρακτόρων)- οι δηλωτικές προσεγγίσεις που βασίζονται στη λογική έχουν τη δυνατότητα να αντιπροσωπεύουν έναν εναλλακτικό τρόπο παροχής συμβολικής νοημοσύνης, συμπληρωματικό προς αυτόν που επιδιώκεται από τις υποσυμβολικές προσεγγίσεις </a:t>
            </a:r>
            <a:r>
              <a:rPr spc="-10" dirty="0">
                <a:solidFill>
                  <a:srgbClr val="BE9E32"/>
                </a:solidFill>
              </a:rPr>
              <a:t>[Calegari</a:t>
            </a:r>
            <a:r>
              <a:rPr spc="45" dirty="0">
                <a:solidFill>
                  <a:srgbClr val="BE9E32"/>
                </a:solidFill>
              </a:rPr>
              <a:t> </a:t>
            </a:r>
            <a:r>
              <a:rPr dirty="0">
                <a:solidFill>
                  <a:srgbClr val="BE9E32"/>
                </a:solidFill>
              </a:rPr>
              <a:t>et</a:t>
            </a:r>
            <a:r>
              <a:rPr spc="40" dirty="0">
                <a:solidFill>
                  <a:srgbClr val="BE9E32"/>
                </a:solidFill>
              </a:rPr>
              <a:t> </a:t>
            </a:r>
            <a:r>
              <a:rPr dirty="0">
                <a:solidFill>
                  <a:srgbClr val="BE9E32"/>
                </a:solidFill>
              </a:rPr>
              <a:t>al.,</a:t>
            </a:r>
            <a:r>
              <a:rPr spc="45" dirty="0">
                <a:solidFill>
                  <a:srgbClr val="BE9E32"/>
                </a:solidFill>
              </a:rPr>
              <a:t> </a:t>
            </a:r>
            <a:r>
              <a:rPr spc="-10" dirty="0">
                <a:solidFill>
                  <a:srgbClr val="BE9E32"/>
                </a:solidFill>
              </a:rPr>
              <a:t>2020]</a:t>
            </a:r>
            <a:r>
              <a:rPr sz="1100" spc="-10" dirty="0">
                <a:solidFill>
                  <a:srgbClr val="0A000A"/>
                </a:solidFill>
                <a:latin typeface="Tahoma"/>
                <a:cs typeface="Tahoma"/>
              </a:rPr>
              <a:t>.</a:t>
            </a:r>
            <a:endParaRPr sz="1100" dirty="0">
              <a:latin typeface="Tahoma"/>
              <a:cs typeface="Tahoma"/>
            </a:endParaRPr>
          </a:p>
          <a:p>
            <a:pPr marL="289560" marR="168275" algn="just">
              <a:lnSpc>
                <a:spcPct val="102600"/>
              </a:lnSpc>
              <a:spcBef>
                <a:spcPts val="350"/>
              </a:spcBef>
            </a:pPr>
            <a:r>
              <a:rPr lang="el-GR" sz="1000" spc="-30" dirty="0">
                <a:solidFill>
                  <a:srgbClr val="0A000A"/>
                </a:solidFill>
                <a:latin typeface="Tahoma"/>
                <a:cs typeface="Tahoma"/>
              </a:rPr>
              <a:t>Οι τεχνολογίες που βασίζονται στη λογική αντιμετωπίζουν ζητήματα αδιαφάνειας και, αφού ενσωματωθούν κατάλληλα με δυνατότητες επιχειρηματολογίας, μπορούν να παρέχουν χαρακτηριστικά όπως η ερμηνευσιμότητα, η παρατηρησιμότητα, η υπευθυνότητα και η εξηγησιμότητα</a:t>
            </a:r>
            <a:r>
              <a:rPr sz="1100" spc="-10" dirty="0">
                <a:solidFill>
                  <a:srgbClr val="0A000A"/>
                </a:solidFill>
                <a:latin typeface="Tahoma"/>
                <a:cs typeface="Tahoma"/>
              </a:rPr>
              <a:t>.</a:t>
            </a:r>
            <a:endParaRPr sz="1100" dirty="0">
              <a:latin typeface="Tahoma"/>
              <a:cs typeface="Tahoma"/>
            </a:endParaRPr>
          </a:p>
          <a:p>
            <a:pPr marL="289560" algn="just">
              <a:lnSpc>
                <a:spcPct val="100000"/>
              </a:lnSpc>
              <a:spcBef>
                <a:spcPts val="385"/>
              </a:spcBef>
            </a:pPr>
            <a:r>
              <a:rPr lang="el-GR" sz="1050" spc="-55" dirty="0">
                <a:solidFill>
                  <a:srgbClr val="0A000A"/>
                </a:solidFill>
                <a:latin typeface="Tahoma"/>
                <a:cs typeface="Tahoma"/>
              </a:rPr>
              <a:t>Καλά θεμελιωμένος ορισμός της εξήγησης (αναγωγιμότητα, συνομιλία...)</a:t>
            </a:r>
          </a:p>
        </p:txBody>
      </p:sp>
      <p:grpSp>
        <p:nvGrpSpPr>
          <p:cNvPr id="10" name="object 10"/>
          <p:cNvGrpSpPr/>
          <p:nvPr/>
        </p:nvGrpSpPr>
        <p:grpSpPr>
          <a:xfrm>
            <a:off x="0" y="3346348"/>
            <a:ext cx="4597400" cy="109855"/>
            <a:chOff x="0" y="3346348"/>
            <a:chExt cx="4597400" cy="109855"/>
          </a:xfrm>
        </p:grpSpPr>
        <p:sp>
          <p:nvSpPr>
            <p:cNvPr id="11" name="object 11"/>
            <p:cNvSpPr/>
            <p:nvPr/>
          </p:nvSpPr>
          <p:spPr>
            <a:xfrm>
              <a:off x="0" y="3346348"/>
              <a:ext cx="1536065" cy="109855"/>
            </a:xfrm>
            <a:custGeom>
              <a:avLst/>
              <a:gdLst/>
              <a:ahLst/>
              <a:cxnLst/>
              <a:rect l="l" t="t" r="r" b="b"/>
              <a:pathLst>
                <a:path w="1536065" h="109854">
                  <a:moveTo>
                    <a:pt x="1535950" y="109639"/>
                  </a:moveTo>
                  <a:lnTo>
                    <a:pt x="0" y="109639"/>
                  </a:lnTo>
                  <a:lnTo>
                    <a:pt x="0" y="0"/>
                  </a:lnTo>
                  <a:lnTo>
                    <a:pt x="1535950" y="0"/>
                  </a:lnTo>
                  <a:lnTo>
                    <a:pt x="1535950" y="109639"/>
                  </a:lnTo>
                  <a:close/>
                </a:path>
              </a:pathLst>
            </a:custGeom>
            <a:solidFill>
              <a:srgbClr val="510051"/>
            </a:solidFill>
          </p:spPr>
          <p:txBody>
            <a:bodyPr wrap="square" lIns="0" tIns="0" rIns="0" bIns="0" rtlCol="0"/>
            <a:lstStyle/>
            <a:p>
              <a:endParaRPr/>
            </a:p>
          </p:txBody>
        </p:sp>
        <p:sp>
          <p:nvSpPr>
            <p:cNvPr id="12" name="object 12"/>
            <p:cNvSpPr/>
            <p:nvPr/>
          </p:nvSpPr>
          <p:spPr>
            <a:xfrm>
              <a:off x="1535950" y="3346348"/>
              <a:ext cx="1536065" cy="109855"/>
            </a:xfrm>
            <a:custGeom>
              <a:avLst/>
              <a:gdLst/>
              <a:ahLst/>
              <a:cxnLst/>
              <a:rect l="l" t="t" r="r" b="b"/>
              <a:pathLst>
                <a:path w="1536064" h="109854">
                  <a:moveTo>
                    <a:pt x="1536001" y="109639"/>
                  </a:moveTo>
                  <a:lnTo>
                    <a:pt x="0" y="109639"/>
                  </a:lnTo>
                  <a:lnTo>
                    <a:pt x="0" y="0"/>
                  </a:lnTo>
                  <a:lnTo>
                    <a:pt x="1536001" y="0"/>
                  </a:lnTo>
                  <a:lnTo>
                    <a:pt x="1536001" y="109639"/>
                  </a:lnTo>
                  <a:close/>
                </a:path>
              </a:pathLst>
            </a:custGeom>
            <a:solidFill>
              <a:srgbClr val="EBEBEB"/>
            </a:solidFill>
          </p:spPr>
          <p:txBody>
            <a:bodyPr wrap="square" lIns="0" tIns="0" rIns="0" bIns="0" rtlCol="0"/>
            <a:lstStyle/>
            <a:p>
              <a:endParaRPr/>
            </a:p>
          </p:txBody>
        </p:sp>
        <p:sp>
          <p:nvSpPr>
            <p:cNvPr id="13" name="object 13"/>
            <p:cNvSpPr/>
            <p:nvPr/>
          </p:nvSpPr>
          <p:spPr>
            <a:xfrm>
              <a:off x="3071964" y="3346348"/>
              <a:ext cx="1525905" cy="108585"/>
            </a:xfrm>
            <a:custGeom>
              <a:avLst/>
              <a:gdLst/>
              <a:ahLst/>
              <a:cxnLst/>
              <a:rect l="l" t="t" r="r" b="b"/>
              <a:pathLst>
                <a:path w="1525904" h="108585">
                  <a:moveTo>
                    <a:pt x="0" y="0"/>
                  </a:moveTo>
                  <a:lnTo>
                    <a:pt x="1525435" y="0"/>
                  </a:lnTo>
                  <a:lnTo>
                    <a:pt x="1525435" y="108051"/>
                  </a:lnTo>
                  <a:lnTo>
                    <a:pt x="0" y="108051"/>
                  </a:lnTo>
                  <a:lnTo>
                    <a:pt x="0" y="0"/>
                  </a:lnTo>
                  <a:close/>
                </a:path>
              </a:pathLst>
            </a:custGeom>
            <a:solidFill>
              <a:srgbClr val="D8D8D8"/>
            </a:solidFill>
          </p:spPr>
          <p:txBody>
            <a:bodyPr wrap="square" lIns="0" tIns="0" rIns="0" bIns="0" rtlCol="0"/>
            <a:lstStyle/>
            <a:p>
              <a:endParaRPr/>
            </a:p>
          </p:txBody>
        </p:sp>
      </p:grpSp>
      <p:sp>
        <p:nvSpPr>
          <p:cNvPr id="14" name="object 14"/>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dirty="0"/>
              <a:t>Calegari</a:t>
            </a:r>
            <a:r>
              <a:rPr spc="170" dirty="0"/>
              <a:t> </a:t>
            </a:r>
            <a:r>
              <a:rPr spc="-20" dirty="0"/>
              <a:t>(Universit`a</a:t>
            </a:r>
            <a:r>
              <a:rPr spc="5" dirty="0"/>
              <a:t> </a:t>
            </a:r>
            <a:r>
              <a:rPr spc="-10" dirty="0"/>
              <a:t>Bologna)</a:t>
            </a:r>
          </a:p>
        </p:txBody>
      </p:sp>
      <p:sp>
        <p:nvSpPr>
          <p:cNvPr id="15" name="object 15"/>
          <p:cNvSpPr txBox="1"/>
          <p:nvPr/>
        </p:nvSpPr>
        <p:spPr>
          <a:xfrm>
            <a:off x="2053069" y="3351784"/>
            <a:ext cx="502284" cy="102235"/>
          </a:xfrm>
          <a:prstGeom prst="rect">
            <a:avLst/>
          </a:prstGeom>
        </p:spPr>
        <p:txBody>
          <a:bodyPr vert="horz" wrap="square" lIns="0" tIns="0" rIns="0" bIns="0" rtlCol="0">
            <a:spAutoFit/>
          </a:bodyPr>
          <a:lstStyle/>
          <a:p>
            <a:pPr marL="12700">
              <a:lnSpc>
                <a:spcPts val="675"/>
              </a:lnSpc>
            </a:pPr>
            <a:r>
              <a:rPr sz="600" dirty="0">
                <a:solidFill>
                  <a:srgbClr val="470047"/>
                </a:solidFill>
                <a:latin typeface="Arial"/>
                <a:cs typeface="Arial"/>
              </a:rPr>
              <a:t>Ethics and</a:t>
            </a:r>
            <a:r>
              <a:rPr sz="600" spc="5" dirty="0">
                <a:solidFill>
                  <a:srgbClr val="470047"/>
                </a:solidFill>
                <a:latin typeface="Arial"/>
                <a:cs typeface="Arial"/>
              </a:rPr>
              <a:t> </a:t>
            </a:r>
            <a:r>
              <a:rPr sz="600" spc="-25" dirty="0">
                <a:solidFill>
                  <a:srgbClr val="470047"/>
                </a:solidFill>
                <a:latin typeface="Arial"/>
                <a:cs typeface="Arial"/>
              </a:rPr>
              <a:t>LP</a:t>
            </a:r>
            <a:endParaRPr sz="600">
              <a:latin typeface="Arial"/>
              <a:cs typeface="Arial"/>
            </a:endParaRPr>
          </a:p>
        </p:txBody>
      </p:sp>
      <p:sp>
        <p:nvSpPr>
          <p:cNvPr id="16" name="object 16"/>
          <p:cNvSpPr txBox="1">
            <a:spLocks noGrp="1"/>
          </p:cNvSpPr>
          <p:nvPr>
            <p:ph type="ftr" sz="quarter" idx="5"/>
          </p:nvPr>
        </p:nvSpPr>
        <p:spPr>
          <a:prstGeom prst="rect">
            <a:avLst/>
          </a:prstGeom>
        </p:spPr>
        <p:txBody>
          <a:bodyPr vert="horz" wrap="square" lIns="0" tIns="0" rIns="0" bIns="0" rtlCol="0">
            <a:spAutoFit/>
          </a:bodyPr>
          <a:lstStyle/>
          <a:p>
            <a:pPr marL="12700">
              <a:lnSpc>
                <a:spcPts val="675"/>
              </a:lnSpc>
            </a:pPr>
            <a:r>
              <a:rPr dirty="0"/>
              <a:t>A.Y.</a:t>
            </a:r>
            <a:r>
              <a:rPr spc="100" dirty="0"/>
              <a:t> </a:t>
            </a:r>
            <a:r>
              <a:rPr spc="-10" dirty="0"/>
              <a:t>2020/2021</a:t>
            </a:r>
          </a:p>
        </p:txBody>
      </p:sp>
      <p:sp>
        <p:nvSpPr>
          <p:cNvPr id="17" name="object 17"/>
          <p:cNvSpPr txBox="1">
            <a:spLocks noGrp="1"/>
          </p:cNvSpPr>
          <p:nvPr>
            <p:ph type="sldNum" sz="quarter" idx="7"/>
          </p:nvPr>
        </p:nvSpPr>
        <p:spPr>
          <a:prstGeom prst="rect">
            <a:avLst/>
          </a:prstGeom>
        </p:spPr>
        <p:txBody>
          <a:bodyPr vert="horz" wrap="square" lIns="0" tIns="0" rIns="0" bIns="0" rtlCol="0">
            <a:spAutoFit/>
          </a:bodyPr>
          <a:lstStyle/>
          <a:p>
            <a:pPr marL="38100">
              <a:lnSpc>
                <a:spcPts val="675"/>
              </a:lnSpc>
            </a:pPr>
            <a:fld id="{81D60167-4931-47E6-BA6A-407CBD079E47}" type="slidenum">
              <a:rPr spc="-25" dirty="0"/>
              <a:t>9</a:t>
            </a:fld>
            <a:r>
              <a:rPr spc="-60" dirty="0"/>
              <a:t> </a:t>
            </a:r>
            <a:r>
              <a:rPr spc="150" dirty="0"/>
              <a:t>/</a:t>
            </a:r>
            <a:r>
              <a:rPr spc="-55" dirty="0"/>
              <a:t> </a:t>
            </a:r>
            <a:r>
              <a:rPr spc="-25" dirty="0"/>
              <a:t>69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BE9E32"/>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809</TotalTime>
  <Words>9554</Words>
  <Application>Microsoft Office PowerPoint</Application>
  <PresentationFormat>Custom</PresentationFormat>
  <Paragraphs>962</Paragraphs>
  <Slides>72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72</vt:i4>
      </vt:variant>
    </vt:vector>
  </HeadingPairs>
  <TitlesOfParts>
    <vt:vector size="83" baseType="lpstr">
      <vt:lpstr>Arial</vt:lpstr>
      <vt:lpstr>Bookman Old Style</vt:lpstr>
      <vt:lpstr>Calibri</vt:lpstr>
      <vt:lpstr>Cambria</vt:lpstr>
      <vt:lpstr>Century Gothic</vt:lpstr>
      <vt:lpstr>Franklin Gothic Medium</vt:lpstr>
      <vt:lpstr>Letter Gothic</vt:lpstr>
      <vt:lpstr>Tahoma</vt:lpstr>
      <vt:lpstr>Verdana</vt:lpstr>
      <vt:lpstr>Wingdings</vt:lpstr>
      <vt:lpstr>Office Theme</vt:lpstr>
      <vt:lpstr>PowerPoint Presentation</vt:lpstr>
      <vt:lpstr>Επόμενο στη σειρά. . .</vt:lpstr>
      <vt:lpstr>Περιεχόμενο I</vt:lpstr>
      <vt:lpstr>Περιεχόμενο II</vt:lpstr>
      <vt:lpstr>Περιεχόμενο III</vt:lpstr>
      <vt:lpstr>Επόμενο στη σειρά. . .</vt:lpstr>
      <vt:lpstr>Πράκτορες ως αυτόνομες οντότητες (επανάληψη)</vt:lpstr>
      <vt:lpstr>Επόμενο στη σειρά. . .</vt:lpstr>
      <vt:lpstr>Γιατί λογική; I</vt:lpstr>
      <vt:lpstr>Γιατί λογική; II</vt:lpstr>
      <vt:lpstr>Γιατί λογική; III</vt:lpstr>
      <vt:lpstr>Γιατί λογική; IV</vt:lpstr>
      <vt:lpstr>Γιατί λογική; V</vt:lpstr>
      <vt:lpstr>Γιατί λογική; VI</vt:lpstr>
      <vt:lpstr>Γιατί λογική; VII</vt:lpstr>
      <vt:lpstr>Γιατί λογική για πράκτορες;</vt:lpstr>
      <vt:lpstr>Ακολουθεί. . .</vt:lpstr>
      <vt:lpstr>Βασικά στοιχεία της ΛΠ I</vt:lpstr>
      <vt:lpstr>Βασικά στοιχεία της ΛΠ II</vt:lpstr>
      <vt:lpstr>PowerPoint Presentation</vt:lpstr>
      <vt:lpstr>Συντακτική Prolog I</vt:lpstr>
      <vt:lpstr>PowerPoint Presentation</vt:lpstr>
      <vt:lpstr>Συντακτική Prolog III</vt:lpstr>
      <vt:lpstr>Συντακτική Prolog IV</vt:lpstr>
      <vt:lpstr>PowerPoint Presentation</vt:lpstr>
      <vt:lpstr>PowerPoint Presentation</vt:lpstr>
      <vt:lpstr>Εκτέλεση Prolog III</vt:lpstr>
      <vt:lpstr>Abduction extension I</vt:lpstr>
      <vt:lpstr>PowerPoint Presentation</vt:lpstr>
      <vt:lpstr>Abstract argumentation in a nutshell [Dung, 1995]</vt:lpstr>
      <vt:lpstr>Justiﬁcation state of arguments: Dialectical Justiﬁcation</vt:lpstr>
      <vt:lpstr>Extension-based approaches</vt:lpstr>
      <vt:lpstr>Επόμενο. . .</vt:lpstr>
      <vt:lpstr>PowerPoint Presentation</vt:lpstr>
      <vt:lpstr>Επαγωγή I</vt:lpstr>
      <vt:lpstr>Επαγωγή II</vt:lpstr>
      <vt:lpstr>Πιθανολογικός λογικός προγραμματισμός</vt:lpstr>
      <vt:lpstr>PowerPoint Presentation</vt:lpstr>
      <vt:lpstr>Princess Saviour Moral Robot: Παράδειγμα I</vt:lpstr>
      <vt:lpstr>Princess Saviour Moral Robot: Παράδειγμα II</vt:lpstr>
      <vt:lpstr>Princess Saviour Moral Robot: Παράδειγμα III</vt:lpstr>
      <vt:lpstr>Princess Saviour Moral Robot: Παράδειγμα IV</vt:lpstr>
      <vt:lpstr>Princess Saviour Moral Robot: Παράδειγμα V</vt:lpstr>
      <vt:lpstr>Princess Saviour Moral Robot: Example VI</vt:lpstr>
      <vt:lpstr>Princess Saviour Moral Robot: Example VII</vt:lpstr>
      <vt:lpstr>Princess Saviour Moral Robot: Example VIII</vt:lpstr>
      <vt:lpstr>Αυτόνομα αυτοκίνητα: Παράδειγμα I</vt:lpstr>
      <vt:lpstr>Αυτόνομα αυτοκίνητα: Παράδειγμα II</vt:lpstr>
      <vt:lpstr>Αυτόνομα αυτοκίνητα: Παράδειγμα III</vt:lpstr>
      <vt:lpstr>Αυτόνομα αυτοκίνητα: Παράδειγμα IV</vt:lpstr>
      <vt:lpstr>Αυτόνομα αυτοκίνητα: Παράδειγμα V</vt:lpstr>
      <vt:lpstr>Αυτόνομα αυτοκίνητα: Παράδειγμα VI</vt:lpstr>
      <vt:lpstr>Αυτόνομα αυτοκίνητα: Παράδειγμα VII</vt:lpstr>
      <vt:lpstr>Αυτόνομα αυτοκίνητα: Παράδειγμα VIII</vt:lpstr>
      <vt:lpstr>Αυτόνομα αυτοκίνητα: Παράδειγμα IX</vt:lpstr>
      <vt:lpstr>Αυτόνομα αυτοκίνητα: Παράδειγμα X</vt:lpstr>
      <vt:lpstr>Ακολουθεί. . .</vt:lpstr>
      <vt:lpstr>PowerPoint Presentation</vt:lpstr>
      <vt:lpstr>PowerPoint Presentation</vt:lpstr>
      <vt:lpstr>PowerPoint Presentation</vt:lpstr>
      <vt:lpstr>Ακολουθεί. . .</vt:lpstr>
      <vt:lpstr>PowerPoint Presentation</vt:lpstr>
      <vt:lpstr>Σχετικά με την αλληλεπίδραση</vt:lpstr>
      <vt:lpstr>PowerPoint Presentation</vt:lpstr>
      <vt:lpstr>Όρια μιας καθαρής προσέγγισης tuProlog</vt:lpstr>
      <vt:lpstr>Η ανάγκη για ευρύτερες περιλήψεις, γλώσσες, συστήματα</vt:lpstr>
      <vt:lpstr>PowerPoint Presentation</vt:lpstr>
      <vt:lpstr>Εννοιολογική ακεραιότητα</vt:lpstr>
      <vt:lpstr>PowerPoint Presentation</vt:lpstr>
      <vt:lpstr>References I</vt:lpstr>
      <vt:lpstr>References II</vt:lpstr>
      <vt:lpstr>References III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Theodoros Papoutsos</cp:lastModifiedBy>
  <cp:revision>15</cp:revision>
  <dcterms:created xsi:type="dcterms:W3CDTF">2023-04-27T11:25:08Z</dcterms:created>
  <dcterms:modified xsi:type="dcterms:W3CDTF">2023-06-20T08:15:17Z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2022-07-25T00:00:00Z</vt:filetime>
  </property>
  <property fmtid="{D5CDD505-2E9C-101B-9397-08002B2CF9AE}" pid="3" name="Producer">
    <vt:lpwstr>cairo 1.17.4 (https://cairographics.org)</vt:lpwstr>
  </property>
  <property fmtid="{D5CDD505-2E9C-101B-9397-08002B2CF9AE}" pid="4" name="LastSaved">
    <vt:filetime>2022-07-25T00:00:00Z</vt:filetime>
  </property>
</Properties>
</file>