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1"/>
  </p:notesMasterIdLst>
  <p:handoutMasterIdLst>
    <p:handoutMasterId r:id="rId72"/>
  </p:handoutMasterIdLst>
  <p:sldIdLst>
    <p:sldId id="256" r:id="rId2"/>
    <p:sldId id="262" r:id="rId3"/>
    <p:sldId id="273" r:id="rId4"/>
    <p:sldId id="275" r:id="rId5"/>
    <p:sldId id="330" r:id="rId6"/>
    <p:sldId id="280" r:id="rId7"/>
    <p:sldId id="281" r:id="rId8"/>
    <p:sldId id="347" r:id="rId9"/>
    <p:sldId id="327" r:id="rId10"/>
    <p:sldId id="279" r:id="rId11"/>
    <p:sldId id="312" r:id="rId12"/>
    <p:sldId id="326" r:id="rId13"/>
    <p:sldId id="324" r:id="rId14"/>
    <p:sldId id="325" r:id="rId15"/>
    <p:sldId id="293" r:id="rId16"/>
    <p:sldId id="294" r:id="rId17"/>
    <p:sldId id="300" r:id="rId18"/>
    <p:sldId id="301" r:id="rId19"/>
    <p:sldId id="302" r:id="rId20"/>
    <p:sldId id="303" r:id="rId21"/>
    <p:sldId id="304" r:id="rId22"/>
    <p:sldId id="311" r:id="rId23"/>
    <p:sldId id="305" r:id="rId24"/>
    <p:sldId id="306" r:id="rId25"/>
    <p:sldId id="307" r:id="rId26"/>
    <p:sldId id="308" r:id="rId27"/>
    <p:sldId id="309" r:id="rId28"/>
    <p:sldId id="310" r:id="rId29"/>
    <p:sldId id="314" r:id="rId30"/>
    <p:sldId id="315" r:id="rId31"/>
    <p:sldId id="317" r:id="rId32"/>
    <p:sldId id="318" r:id="rId33"/>
    <p:sldId id="319" r:id="rId34"/>
    <p:sldId id="320" r:id="rId35"/>
    <p:sldId id="321" r:id="rId36"/>
    <p:sldId id="349" r:id="rId37"/>
    <p:sldId id="335" r:id="rId38"/>
    <p:sldId id="336" r:id="rId39"/>
    <p:sldId id="328" r:id="rId40"/>
    <p:sldId id="329" r:id="rId41"/>
    <p:sldId id="331" r:id="rId42"/>
    <p:sldId id="288" r:id="rId43"/>
    <p:sldId id="345" r:id="rId44"/>
    <p:sldId id="338" r:id="rId45"/>
    <p:sldId id="339" r:id="rId46"/>
    <p:sldId id="286" r:id="rId47"/>
    <p:sldId id="292" r:id="rId48"/>
    <p:sldId id="341" r:id="rId49"/>
    <p:sldId id="342" r:id="rId50"/>
    <p:sldId id="343" r:id="rId51"/>
    <p:sldId id="344" r:id="rId52"/>
    <p:sldId id="287" r:id="rId53"/>
    <p:sldId id="346" r:id="rId54"/>
    <p:sldId id="337" r:id="rId55"/>
    <p:sldId id="291" r:id="rId56"/>
    <p:sldId id="289" r:id="rId57"/>
    <p:sldId id="290" r:id="rId58"/>
    <p:sldId id="332" r:id="rId59"/>
    <p:sldId id="350" r:id="rId60"/>
    <p:sldId id="351" r:id="rId61"/>
    <p:sldId id="352" r:id="rId62"/>
    <p:sldId id="354" r:id="rId63"/>
    <p:sldId id="355" r:id="rId64"/>
    <p:sldId id="356" r:id="rId65"/>
    <p:sldId id="357" r:id="rId66"/>
    <p:sldId id="353" r:id="rId67"/>
    <p:sldId id="427" r:id="rId68"/>
    <p:sldId id="348" r:id="rId69"/>
    <p:sldId id="261" r:id="rId70"/>
  </p:sldIdLst>
  <p:sldSz cx="24384000" cy="13716000"/>
  <p:notesSz cx="6858000" cy="9144000"/>
  <p:defaultTextStyle>
    <a:defPPr>
      <a:defRPr lang="bg-BG"/>
    </a:defPPr>
    <a:lvl1pPr marL="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87" userDrawn="1">
          <p15:clr>
            <a:srgbClr val="A4A3A4"/>
          </p15:clr>
        </p15:guide>
        <p15:guide id="2" pos="7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0C8"/>
    <a:srgbClr val="FF2D64"/>
    <a:srgbClr val="0000B0"/>
    <a:srgbClr val="0000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6B0DBA-1775-4BC6-8470-1CD4F9D6E451}" v="7" dt="2023-11-02T10:04:52.1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2353" autoAdjust="0"/>
  </p:normalViewPr>
  <p:slideViewPr>
    <p:cSldViewPr snapToGrid="0" showGuides="1">
      <p:cViewPr varScale="1">
        <p:scale>
          <a:sx n="34" d="100"/>
          <a:sy n="34" d="100"/>
        </p:scale>
        <p:origin x="1176" y="62"/>
      </p:cViewPr>
      <p:guideLst>
        <p:guide orient="horz" pos="4887"/>
        <p:guide pos="783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58" d="100"/>
        <a:sy n="158" d="100"/>
      </p:scale>
      <p:origin x="0" y="-4986"/>
    </p:cViewPr>
  </p:sorterViewPr>
  <p:notesViewPr>
    <p:cSldViewPr snapToGrid="0">
      <p:cViewPr varScale="1">
        <p:scale>
          <a:sx n="67" d="100"/>
          <a:sy n="67" d="100"/>
        </p:scale>
        <p:origin x="3120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78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ssilis Vassiliades" userId="181c6a97-452c-403a-a894-11fd041f3da6" providerId="ADAL" clId="{F207983C-EF9A-4116-B798-DF77450C6038}"/>
    <pc:docChg chg="undo custSel addSld delSld modSld sldOrd">
      <pc:chgData name="Vassilis Vassiliades" userId="181c6a97-452c-403a-a894-11fd041f3da6" providerId="ADAL" clId="{F207983C-EF9A-4116-B798-DF77450C6038}" dt="2022-09-02T13:15:26.226" v="14961"/>
      <pc:docMkLst>
        <pc:docMk/>
      </pc:docMkLst>
      <pc:sldChg chg="modSp add mod modTransition modNotesTx">
        <pc:chgData name="Vassilis Vassiliades" userId="181c6a97-452c-403a-a894-11fd041f3da6" providerId="ADAL" clId="{F207983C-EF9A-4116-B798-DF77450C6038}" dt="2022-09-02T13:08:11.555" v="14946" actId="20577"/>
        <pc:sldMkLst>
          <pc:docMk/>
          <pc:sldMk cId="0" sldId="262"/>
        </pc:sldMkLst>
        <pc:spChg chg="mod">
          <ac:chgData name="Vassilis Vassiliades" userId="181c6a97-452c-403a-a894-11fd041f3da6" providerId="ADAL" clId="{F207983C-EF9A-4116-B798-DF77450C6038}" dt="2022-09-02T13:07:30.798" v="14943" actId="13926"/>
          <ac:spMkLst>
            <pc:docMk/>
            <pc:sldMk cId="0" sldId="262"/>
            <ac:spMk id="4" creationId="{00000000-0000-0000-0000-000000000000}"/>
          </ac:spMkLst>
        </pc:spChg>
        <pc:spChg chg="mod">
          <ac:chgData name="Vassilis Vassiliades" userId="181c6a97-452c-403a-a894-11fd041f3da6" providerId="ADAL" clId="{F207983C-EF9A-4116-B798-DF77450C6038}" dt="2022-08-30T13:29:48.201" v="10" actId="20577"/>
          <ac:spMkLst>
            <pc:docMk/>
            <pc:sldMk cId="0" sldId="262"/>
            <ac:spMk id="5" creationId="{00000000-0000-0000-0000-000000000000}"/>
          </ac:spMkLst>
        </pc:spChg>
        <pc:spChg chg="mod">
          <ac:chgData name="Vassilis Vassiliades" userId="181c6a97-452c-403a-a894-11fd041f3da6" providerId="ADAL" clId="{F207983C-EF9A-4116-B798-DF77450C6038}" dt="2022-09-02T13:08:11.555" v="14946" actId="20577"/>
          <ac:spMkLst>
            <pc:docMk/>
            <pc:sldMk cId="0" sldId="262"/>
            <ac:spMk id="7" creationId="{00000000-0000-0000-0000-000000000000}"/>
          </ac:spMkLst>
        </pc:spChg>
      </pc:sldChg>
      <pc:sldChg chg="modSp add del mod modTransition modAnim modShow">
        <pc:chgData name="Vassilis Vassiliades" userId="181c6a97-452c-403a-a894-11fd041f3da6" providerId="ADAL" clId="{F207983C-EF9A-4116-B798-DF77450C6038}" dt="2022-09-01T09:15:05.714" v="4652" actId="47"/>
        <pc:sldMkLst>
          <pc:docMk/>
          <pc:sldMk cId="309348125" sldId="272"/>
        </pc:sldMkLst>
        <pc:spChg chg="mod">
          <ac:chgData name="Vassilis Vassiliades" userId="181c6a97-452c-403a-a894-11fd041f3da6" providerId="ADAL" clId="{F207983C-EF9A-4116-B798-DF77450C6038}" dt="2022-08-30T13:30:15.080" v="14" actId="20577"/>
          <ac:spMkLst>
            <pc:docMk/>
            <pc:sldMk cId="309348125" sldId="272"/>
            <ac:spMk id="4" creationId="{210DA2DA-7D5D-AE84-C3BB-464941EFB124}"/>
          </ac:spMkLst>
        </pc:spChg>
        <pc:spChg chg="mod">
          <ac:chgData name="Vassilis Vassiliades" userId="181c6a97-452c-403a-a894-11fd041f3da6" providerId="ADAL" clId="{F207983C-EF9A-4116-B798-DF77450C6038}" dt="2022-08-30T13:31:32.712" v="42" actId="20577"/>
          <ac:spMkLst>
            <pc:docMk/>
            <pc:sldMk cId="309348125" sldId="272"/>
            <ac:spMk id="9" creationId="{C110555B-BC91-7266-5503-9659D6864B69}"/>
          </ac:spMkLst>
        </pc:spChg>
      </pc:sldChg>
      <pc:sldChg chg="addSp modSp add mod modAnim modNotesTx">
        <pc:chgData name="Vassilis Vassiliades" userId="181c6a97-452c-403a-a894-11fd041f3da6" providerId="ADAL" clId="{F207983C-EF9A-4116-B798-DF77450C6038}" dt="2022-09-01T09:08:38.895" v="4608" actId="20577"/>
        <pc:sldMkLst>
          <pc:docMk/>
          <pc:sldMk cId="3404918216" sldId="273"/>
        </pc:sldMkLst>
        <pc:spChg chg="mod">
          <ac:chgData name="Vassilis Vassiliades" userId="181c6a97-452c-403a-a894-11fd041f3da6" providerId="ADAL" clId="{F207983C-EF9A-4116-B798-DF77450C6038}" dt="2022-09-01T09:08:38.895" v="4608" actId="20577"/>
          <ac:spMkLst>
            <pc:docMk/>
            <pc:sldMk cId="3404918216" sldId="273"/>
            <ac:spMk id="4" creationId="{210DA2DA-7D5D-AE84-C3BB-464941EFB124}"/>
          </ac:spMkLst>
        </pc:spChg>
        <pc:spChg chg="add mod">
          <ac:chgData name="Vassilis Vassiliades" userId="181c6a97-452c-403a-a894-11fd041f3da6" providerId="ADAL" clId="{F207983C-EF9A-4116-B798-DF77450C6038}" dt="2022-08-31T13:23:48.882" v="4457" actId="1076"/>
          <ac:spMkLst>
            <pc:docMk/>
            <pc:sldMk cId="3404918216" sldId="273"/>
            <ac:spMk id="5" creationId="{340FBB92-B695-CF51-D3FC-F210A58F10E5}"/>
          </ac:spMkLst>
        </pc:spChg>
        <pc:spChg chg="mod">
          <ac:chgData name="Vassilis Vassiliades" userId="181c6a97-452c-403a-a894-11fd041f3da6" providerId="ADAL" clId="{F207983C-EF9A-4116-B798-DF77450C6038}" dt="2022-08-30T13:32:00.994" v="84" actId="20577"/>
          <ac:spMkLst>
            <pc:docMk/>
            <pc:sldMk cId="3404918216" sldId="273"/>
            <ac:spMk id="9" creationId="{C110555B-BC91-7266-5503-9659D6864B69}"/>
          </ac:spMkLst>
        </pc:spChg>
        <pc:cxnChg chg="add mod">
          <ac:chgData name="Vassilis Vassiliades" userId="181c6a97-452c-403a-a894-11fd041f3da6" providerId="ADAL" clId="{F207983C-EF9A-4116-B798-DF77450C6038}" dt="2022-08-31T13:23:59.828" v="4460" actId="1582"/>
          <ac:cxnSpMkLst>
            <pc:docMk/>
            <pc:sldMk cId="3404918216" sldId="273"/>
            <ac:cxnSpMk id="10" creationId="{4CE68D32-0A5E-6563-5F04-6A43CE065BB1}"/>
          </ac:cxnSpMkLst>
        </pc:cxnChg>
      </pc:sldChg>
      <pc:sldChg chg="modSp add del mod modShow">
        <pc:chgData name="Vassilis Vassiliades" userId="181c6a97-452c-403a-a894-11fd041f3da6" providerId="ADAL" clId="{F207983C-EF9A-4116-B798-DF77450C6038}" dt="2022-09-01T09:15:06.928" v="4653" actId="47"/>
        <pc:sldMkLst>
          <pc:docMk/>
          <pc:sldMk cId="3675061700" sldId="274"/>
        </pc:sldMkLst>
        <pc:spChg chg="mod">
          <ac:chgData name="Vassilis Vassiliades" userId="181c6a97-452c-403a-a894-11fd041f3da6" providerId="ADAL" clId="{F207983C-EF9A-4116-B798-DF77450C6038}" dt="2022-08-30T13:31:45.397" v="68" actId="20577"/>
          <ac:spMkLst>
            <pc:docMk/>
            <pc:sldMk cId="3675061700" sldId="274"/>
            <ac:spMk id="9" creationId="{C110555B-BC91-7266-5503-9659D6864B69}"/>
          </ac:spMkLst>
        </pc:spChg>
      </pc:sldChg>
      <pc:sldChg chg="addSp delSp modSp add mod modAnim">
        <pc:chgData name="Vassilis Vassiliades" userId="181c6a97-452c-403a-a894-11fd041f3da6" providerId="ADAL" clId="{F207983C-EF9A-4116-B798-DF77450C6038}" dt="2022-09-01T09:10:22.021" v="4651"/>
        <pc:sldMkLst>
          <pc:docMk/>
          <pc:sldMk cId="118762583" sldId="275"/>
        </pc:sldMkLst>
        <pc:spChg chg="mod">
          <ac:chgData name="Vassilis Vassiliades" userId="181c6a97-452c-403a-a894-11fd041f3da6" providerId="ADAL" clId="{F207983C-EF9A-4116-B798-DF77450C6038}" dt="2022-09-01T09:10:22.021" v="4651"/>
          <ac:spMkLst>
            <pc:docMk/>
            <pc:sldMk cId="118762583" sldId="275"/>
            <ac:spMk id="4" creationId="{210DA2DA-7D5D-AE84-C3BB-464941EFB124}"/>
          </ac:spMkLst>
        </pc:spChg>
        <pc:spChg chg="add del mod">
          <ac:chgData name="Vassilis Vassiliades" userId="181c6a97-452c-403a-a894-11fd041f3da6" providerId="ADAL" clId="{F207983C-EF9A-4116-B798-DF77450C6038}" dt="2022-09-01T09:07:43.486" v="4577" actId="478"/>
          <ac:spMkLst>
            <pc:docMk/>
            <pc:sldMk cId="118762583" sldId="275"/>
            <ac:spMk id="5" creationId="{64A78ADF-BF6F-19EE-F69C-4E642BE22158}"/>
          </ac:spMkLst>
        </pc:spChg>
        <pc:spChg chg="mod">
          <ac:chgData name="Vassilis Vassiliades" userId="181c6a97-452c-403a-a894-11fd041f3da6" providerId="ADAL" clId="{F207983C-EF9A-4116-B798-DF77450C6038}" dt="2022-08-30T13:31:52.738" v="83" actId="20577"/>
          <ac:spMkLst>
            <pc:docMk/>
            <pc:sldMk cId="118762583" sldId="275"/>
            <ac:spMk id="9" creationId="{C110555B-BC91-7266-5503-9659D6864B69}"/>
          </ac:spMkLst>
        </pc:spChg>
        <pc:spChg chg="add del">
          <ac:chgData name="Vassilis Vassiliades" userId="181c6a97-452c-403a-a894-11fd041f3da6" providerId="ADAL" clId="{F207983C-EF9A-4116-B798-DF77450C6038}" dt="2022-09-01T09:07:10.896" v="4534" actId="22"/>
          <ac:spMkLst>
            <pc:docMk/>
            <pc:sldMk cId="118762583" sldId="275"/>
            <ac:spMk id="10" creationId="{48C0D9B5-FAF0-674D-6C8E-7ADA46BAE8F6}"/>
          </ac:spMkLst>
        </pc:spChg>
      </pc:sldChg>
      <pc:sldChg chg="modSp add mod modShow">
        <pc:chgData name="Vassilis Vassiliades" userId="181c6a97-452c-403a-a894-11fd041f3da6" providerId="ADAL" clId="{F207983C-EF9A-4116-B798-DF77450C6038}" dt="2022-09-01T10:53:31.217" v="5969" actId="729"/>
        <pc:sldMkLst>
          <pc:docMk/>
          <pc:sldMk cId="107531668" sldId="276"/>
        </pc:sldMkLst>
        <pc:spChg chg="mod">
          <ac:chgData name="Vassilis Vassiliades" userId="181c6a97-452c-403a-a894-11fd041f3da6" providerId="ADAL" clId="{F207983C-EF9A-4116-B798-DF77450C6038}" dt="2022-08-30T13:34:35.060" v="158" actId="20577"/>
          <ac:spMkLst>
            <pc:docMk/>
            <pc:sldMk cId="107531668" sldId="276"/>
            <ac:spMk id="9" creationId="{C110555B-BC91-7266-5503-9659D6864B69}"/>
          </ac:spMkLst>
        </pc:spChg>
      </pc:sldChg>
      <pc:sldChg chg="modSp add mod modShow">
        <pc:chgData name="Vassilis Vassiliades" userId="181c6a97-452c-403a-a894-11fd041f3da6" providerId="ADAL" clId="{F207983C-EF9A-4116-B798-DF77450C6038}" dt="2022-09-02T12:36:57.643" v="14176" actId="729"/>
        <pc:sldMkLst>
          <pc:docMk/>
          <pc:sldMk cId="3167627671" sldId="277"/>
        </pc:sldMkLst>
        <pc:spChg chg="mod">
          <ac:chgData name="Vassilis Vassiliades" userId="181c6a97-452c-403a-a894-11fd041f3da6" providerId="ADAL" clId="{F207983C-EF9A-4116-B798-DF77450C6038}" dt="2022-08-30T13:32:39.638" v="119" actId="20577"/>
          <ac:spMkLst>
            <pc:docMk/>
            <pc:sldMk cId="3167627671" sldId="277"/>
            <ac:spMk id="9" creationId="{C110555B-BC91-7266-5503-9659D6864B69}"/>
          </ac:spMkLst>
        </pc:spChg>
      </pc:sldChg>
      <pc:sldChg chg="add mod modShow">
        <pc:chgData name="Vassilis Vassiliades" userId="181c6a97-452c-403a-a894-11fd041f3da6" providerId="ADAL" clId="{F207983C-EF9A-4116-B798-DF77450C6038}" dt="2022-09-02T12:36:57.643" v="14176" actId="729"/>
        <pc:sldMkLst>
          <pc:docMk/>
          <pc:sldMk cId="3290723017" sldId="278"/>
        </pc:sldMkLst>
      </pc:sldChg>
      <pc:sldChg chg="modSp add mod ord modAnim">
        <pc:chgData name="Vassilis Vassiliades" userId="181c6a97-452c-403a-a894-11fd041f3da6" providerId="ADAL" clId="{F207983C-EF9A-4116-B798-DF77450C6038}" dt="2022-09-01T11:59:45.640" v="7161" actId="20577"/>
        <pc:sldMkLst>
          <pc:docMk/>
          <pc:sldMk cId="2089298005" sldId="279"/>
        </pc:sldMkLst>
        <pc:spChg chg="mod">
          <ac:chgData name="Vassilis Vassiliades" userId="181c6a97-452c-403a-a894-11fd041f3da6" providerId="ADAL" clId="{F207983C-EF9A-4116-B798-DF77450C6038}" dt="2022-09-01T11:59:45.640" v="7161" actId="20577"/>
          <ac:spMkLst>
            <pc:docMk/>
            <pc:sldMk cId="2089298005" sldId="279"/>
            <ac:spMk id="4" creationId="{210DA2DA-7D5D-AE84-C3BB-464941EFB124}"/>
          </ac:spMkLst>
        </pc:spChg>
        <pc:spChg chg="mod">
          <ac:chgData name="Vassilis Vassiliades" userId="181c6a97-452c-403a-a894-11fd041f3da6" providerId="ADAL" clId="{F207983C-EF9A-4116-B798-DF77450C6038}" dt="2022-09-01T11:42:54.432" v="6554" actId="20577"/>
          <ac:spMkLst>
            <pc:docMk/>
            <pc:sldMk cId="2089298005" sldId="279"/>
            <ac:spMk id="9" creationId="{C110555B-BC91-7266-5503-9659D6864B69}"/>
          </ac:spMkLst>
        </pc:spChg>
      </pc:sldChg>
      <pc:sldChg chg="modSp add mod ord modAnim">
        <pc:chgData name="Vassilis Vassiliades" userId="181c6a97-452c-403a-a894-11fd041f3da6" providerId="ADAL" clId="{F207983C-EF9A-4116-B798-DF77450C6038}" dt="2022-09-01T10:43:27.507" v="5636"/>
        <pc:sldMkLst>
          <pc:docMk/>
          <pc:sldMk cId="178939440" sldId="280"/>
        </pc:sldMkLst>
        <pc:spChg chg="mod">
          <ac:chgData name="Vassilis Vassiliades" userId="181c6a97-452c-403a-a894-11fd041f3da6" providerId="ADAL" clId="{F207983C-EF9A-4116-B798-DF77450C6038}" dt="2022-08-31T12:03:59.188" v="3590" actId="20577"/>
          <ac:spMkLst>
            <pc:docMk/>
            <pc:sldMk cId="178939440" sldId="280"/>
            <ac:spMk id="4" creationId="{210DA2DA-7D5D-AE84-C3BB-464941EFB124}"/>
          </ac:spMkLst>
        </pc:spChg>
        <pc:spChg chg="mod">
          <ac:chgData name="Vassilis Vassiliades" userId="181c6a97-452c-403a-a894-11fd041f3da6" providerId="ADAL" clId="{F207983C-EF9A-4116-B798-DF77450C6038}" dt="2022-08-30T14:01:53.411" v="191" actId="20577"/>
          <ac:spMkLst>
            <pc:docMk/>
            <pc:sldMk cId="178939440" sldId="280"/>
            <ac:spMk id="9" creationId="{C110555B-BC91-7266-5503-9659D6864B69}"/>
          </ac:spMkLst>
        </pc:spChg>
      </pc:sldChg>
      <pc:sldChg chg="modSp add mod modAnim">
        <pc:chgData name="Vassilis Vassiliades" userId="181c6a97-452c-403a-a894-11fd041f3da6" providerId="ADAL" clId="{F207983C-EF9A-4116-B798-DF77450C6038}" dt="2022-08-31T11:55:52.728" v="3179" actId="207"/>
        <pc:sldMkLst>
          <pc:docMk/>
          <pc:sldMk cId="2277596991" sldId="281"/>
        </pc:sldMkLst>
        <pc:spChg chg="mod">
          <ac:chgData name="Vassilis Vassiliades" userId="181c6a97-452c-403a-a894-11fd041f3da6" providerId="ADAL" clId="{F207983C-EF9A-4116-B798-DF77450C6038}" dt="2022-08-31T11:55:52.728" v="3179" actId="207"/>
          <ac:spMkLst>
            <pc:docMk/>
            <pc:sldMk cId="2277596991" sldId="281"/>
            <ac:spMk id="4" creationId="{210DA2DA-7D5D-AE84-C3BB-464941EFB124}"/>
          </ac:spMkLst>
        </pc:spChg>
        <pc:spChg chg="mod">
          <ac:chgData name="Vassilis Vassiliades" userId="181c6a97-452c-403a-a894-11fd041f3da6" providerId="ADAL" clId="{F207983C-EF9A-4116-B798-DF77450C6038}" dt="2022-08-30T13:34:45.463" v="184" actId="20577"/>
          <ac:spMkLst>
            <pc:docMk/>
            <pc:sldMk cId="2277596991" sldId="281"/>
            <ac:spMk id="9" creationId="{C110555B-BC91-7266-5503-9659D6864B69}"/>
          </ac:spMkLst>
        </pc:spChg>
      </pc:sldChg>
      <pc:sldChg chg="modSp add del mod">
        <pc:chgData name="Vassilis Vassiliades" userId="181c6a97-452c-403a-a894-11fd041f3da6" providerId="ADAL" clId="{F207983C-EF9A-4116-B798-DF77450C6038}" dt="2022-08-31T09:23:00.447" v="2218" actId="2696"/>
        <pc:sldMkLst>
          <pc:docMk/>
          <pc:sldMk cId="106230146" sldId="282"/>
        </pc:sldMkLst>
        <pc:spChg chg="mod">
          <ac:chgData name="Vassilis Vassiliades" userId="181c6a97-452c-403a-a894-11fd041f3da6" providerId="ADAL" clId="{F207983C-EF9A-4116-B798-DF77450C6038}" dt="2022-08-30T14:02:06.453" v="217" actId="20577"/>
          <ac:spMkLst>
            <pc:docMk/>
            <pc:sldMk cId="106230146" sldId="282"/>
            <ac:spMk id="9" creationId="{C110555B-BC91-7266-5503-9659D6864B69}"/>
          </ac:spMkLst>
        </pc:spChg>
      </pc:sldChg>
      <pc:sldChg chg="modSp add mod modShow">
        <pc:chgData name="Vassilis Vassiliades" userId="181c6a97-452c-403a-a894-11fd041f3da6" providerId="ADAL" clId="{F207983C-EF9A-4116-B798-DF77450C6038}" dt="2022-09-01T12:53:14.891" v="8547" actId="729"/>
        <pc:sldMkLst>
          <pc:docMk/>
          <pc:sldMk cId="1201961621" sldId="282"/>
        </pc:sldMkLst>
        <pc:spChg chg="mod">
          <ac:chgData name="Vassilis Vassiliades" userId="181c6a97-452c-403a-a894-11fd041f3da6" providerId="ADAL" clId="{F207983C-EF9A-4116-B798-DF77450C6038}" dt="2022-09-01T12:53:10.503" v="8546" actId="20577"/>
          <ac:spMkLst>
            <pc:docMk/>
            <pc:sldMk cId="1201961621" sldId="282"/>
            <ac:spMk id="9" creationId="{C110555B-BC91-7266-5503-9659D6864B69}"/>
          </ac:spMkLst>
        </pc:spChg>
      </pc:sldChg>
      <pc:sldChg chg="modSp add mod modShow">
        <pc:chgData name="Vassilis Vassiliades" userId="181c6a97-452c-403a-a894-11fd041f3da6" providerId="ADAL" clId="{F207983C-EF9A-4116-B798-DF77450C6038}" dt="2022-09-02T12:36:57.643" v="14176" actId="729"/>
        <pc:sldMkLst>
          <pc:docMk/>
          <pc:sldMk cId="314142332" sldId="283"/>
        </pc:sldMkLst>
        <pc:spChg chg="mod">
          <ac:chgData name="Vassilis Vassiliades" userId="181c6a97-452c-403a-a894-11fd041f3da6" providerId="ADAL" clId="{F207983C-EF9A-4116-B798-DF77450C6038}" dt="2022-08-30T14:07:12.688" v="364" actId="20577"/>
          <ac:spMkLst>
            <pc:docMk/>
            <pc:sldMk cId="314142332" sldId="283"/>
            <ac:spMk id="9" creationId="{C110555B-BC91-7266-5503-9659D6864B69}"/>
          </ac:spMkLst>
        </pc:spChg>
      </pc:sldChg>
      <pc:sldChg chg="modSp add mod modShow">
        <pc:chgData name="Vassilis Vassiliades" userId="181c6a97-452c-403a-a894-11fd041f3da6" providerId="ADAL" clId="{F207983C-EF9A-4116-B798-DF77450C6038}" dt="2022-09-02T12:36:57.643" v="14176" actId="729"/>
        <pc:sldMkLst>
          <pc:docMk/>
          <pc:sldMk cId="2802671840" sldId="284"/>
        </pc:sldMkLst>
        <pc:spChg chg="mod">
          <ac:chgData name="Vassilis Vassiliades" userId="181c6a97-452c-403a-a894-11fd041f3da6" providerId="ADAL" clId="{F207983C-EF9A-4116-B798-DF77450C6038}" dt="2022-08-30T14:07:20.783" v="377" actId="20577"/>
          <ac:spMkLst>
            <pc:docMk/>
            <pc:sldMk cId="2802671840" sldId="284"/>
            <ac:spMk id="9" creationId="{C110555B-BC91-7266-5503-9659D6864B69}"/>
          </ac:spMkLst>
        </pc:spChg>
      </pc:sldChg>
      <pc:sldChg chg="add del">
        <pc:chgData name="Vassilis Vassiliades" userId="181c6a97-452c-403a-a894-11fd041f3da6" providerId="ADAL" clId="{F207983C-EF9A-4116-B798-DF77450C6038}" dt="2022-08-30T14:07:49.445" v="394" actId="47"/>
        <pc:sldMkLst>
          <pc:docMk/>
          <pc:sldMk cId="3383669767" sldId="285"/>
        </pc:sldMkLst>
      </pc:sldChg>
      <pc:sldChg chg="addSp delSp modSp add mod ord modAnim modNotesTx">
        <pc:chgData name="Vassilis Vassiliades" userId="181c6a97-452c-403a-a894-11fd041f3da6" providerId="ADAL" clId="{F207983C-EF9A-4116-B798-DF77450C6038}" dt="2022-09-02T12:45:40.390" v="14344" actId="1076"/>
        <pc:sldMkLst>
          <pc:docMk/>
          <pc:sldMk cId="4250466438" sldId="286"/>
        </pc:sldMkLst>
        <pc:spChg chg="mod">
          <ac:chgData name="Vassilis Vassiliades" userId="181c6a97-452c-403a-a894-11fd041f3da6" providerId="ADAL" clId="{F207983C-EF9A-4116-B798-DF77450C6038}" dt="2022-09-02T12:44:06.206" v="14302" actId="20577"/>
          <ac:spMkLst>
            <pc:docMk/>
            <pc:sldMk cId="4250466438" sldId="286"/>
            <ac:spMk id="4" creationId="{210DA2DA-7D5D-AE84-C3BB-464941EFB124}"/>
          </ac:spMkLst>
        </pc:spChg>
        <pc:spChg chg="add mod">
          <ac:chgData name="Vassilis Vassiliades" userId="181c6a97-452c-403a-a894-11fd041f3da6" providerId="ADAL" clId="{F207983C-EF9A-4116-B798-DF77450C6038}" dt="2022-09-02T12:45:40.390" v="14344" actId="1076"/>
          <ac:spMkLst>
            <pc:docMk/>
            <pc:sldMk cId="4250466438" sldId="286"/>
            <ac:spMk id="5" creationId="{1F2801F2-69D2-8361-271D-2B9F798E5320}"/>
          </ac:spMkLst>
        </pc:spChg>
        <pc:spChg chg="mod">
          <ac:chgData name="Vassilis Vassiliades" userId="181c6a97-452c-403a-a894-11fd041f3da6" providerId="ADAL" clId="{F207983C-EF9A-4116-B798-DF77450C6038}" dt="2022-08-30T14:07:37.179" v="392" actId="20577"/>
          <ac:spMkLst>
            <pc:docMk/>
            <pc:sldMk cId="4250466438" sldId="286"/>
            <ac:spMk id="9" creationId="{C110555B-BC91-7266-5503-9659D6864B69}"/>
          </ac:spMkLst>
        </pc:spChg>
        <pc:spChg chg="add mod">
          <ac:chgData name="Vassilis Vassiliades" userId="181c6a97-452c-403a-a894-11fd041f3da6" providerId="ADAL" clId="{F207983C-EF9A-4116-B798-DF77450C6038}" dt="2022-09-02T12:45:37.389" v="14343" actId="1076"/>
          <ac:spMkLst>
            <pc:docMk/>
            <pc:sldMk cId="4250466438" sldId="286"/>
            <ac:spMk id="10" creationId="{931FBD15-9A27-EAD6-E60A-442173915A7F}"/>
          </ac:spMkLst>
        </pc:spChg>
        <pc:picChg chg="add del mod">
          <ac:chgData name="Vassilis Vassiliades" userId="181c6a97-452c-403a-a894-11fd041f3da6" providerId="ADAL" clId="{F207983C-EF9A-4116-B798-DF77450C6038}" dt="2022-09-02T10:21:45.299" v="12585"/>
          <ac:picMkLst>
            <pc:docMk/>
            <pc:sldMk cId="4250466438" sldId="286"/>
            <ac:picMk id="1026" creationId="{387FBE63-9C64-AC01-F553-F6ABDA6F20CE}"/>
          </ac:picMkLst>
        </pc:picChg>
        <pc:picChg chg="add mod">
          <ac:chgData name="Vassilis Vassiliades" userId="181c6a97-452c-403a-a894-11fd041f3da6" providerId="ADAL" clId="{F207983C-EF9A-4116-B798-DF77450C6038}" dt="2022-09-02T10:22:03.589" v="12592" actId="14100"/>
          <ac:picMkLst>
            <pc:docMk/>
            <pc:sldMk cId="4250466438" sldId="286"/>
            <ac:picMk id="1028" creationId="{AA871060-2402-2355-15A3-836224F4A458}"/>
          </ac:picMkLst>
        </pc:picChg>
        <pc:picChg chg="add mod">
          <ac:chgData name="Vassilis Vassiliades" userId="181c6a97-452c-403a-a894-11fd041f3da6" providerId="ADAL" clId="{F207983C-EF9A-4116-B798-DF77450C6038}" dt="2022-09-02T12:26:22.243" v="13734" actId="1076"/>
          <ac:picMkLst>
            <pc:docMk/>
            <pc:sldMk cId="4250466438" sldId="286"/>
            <ac:picMk id="1030" creationId="{31EFA0A7-28A4-1890-90F0-76840E63F878}"/>
          </ac:picMkLst>
        </pc:picChg>
      </pc:sldChg>
      <pc:sldChg chg="addSp delSp modSp add mod modAnim modNotesTx">
        <pc:chgData name="Vassilis Vassiliades" userId="181c6a97-452c-403a-a894-11fd041f3da6" providerId="ADAL" clId="{F207983C-EF9A-4116-B798-DF77450C6038}" dt="2022-09-02T13:12:18.328" v="14954"/>
        <pc:sldMkLst>
          <pc:docMk/>
          <pc:sldMk cId="958304136" sldId="287"/>
        </pc:sldMkLst>
        <pc:spChg chg="del">
          <ac:chgData name="Vassilis Vassiliades" userId="181c6a97-452c-403a-a894-11fd041f3da6" providerId="ADAL" clId="{F207983C-EF9A-4116-B798-DF77450C6038}" dt="2022-09-02T13:03:18.047" v="14757" actId="478"/>
          <ac:spMkLst>
            <pc:docMk/>
            <pc:sldMk cId="958304136" sldId="287"/>
            <ac:spMk id="3" creationId="{00000000-0000-0000-0000-000000000000}"/>
          </ac:spMkLst>
        </pc:spChg>
        <pc:spChg chg="mod">
          <ac:chgData name="Vassilis Vassiliades" userId="181c6a97-452c-403a-a894-11fd041f3da6" providerId="ADAL" clId="{F207983C-EF9A-4116-B798-DF77450C6038}" dt="2022-09-02T13:03:29.126" v="14759" actId="14100"/>
          <ac:spMkLst>
            <pc:docMk/>
            <pc:sldMk cId="958304136" sldId="287"/>
            <ac:spMk id="4" creationId="{210DA2DA-7D5D-AE84-C3BB-464941EFB124}"/>
          </ac:spMkLst>
        </pc:spChg>
        <pc:spChg chg="add mod">
          <ac:chgData name="Vassilis Vassiliades" userId="181c6a97-452c-403a-a894-11fd041f3da6" providerId="ADAL" clId="{F207983C-EF9A-4116-B798-DF77450C6038}" dt="2022-09-02T13:03:34.919" v="14761" actId="1076"/>
          <ac:spMkLst>
            <pc:docMk/>
            <pc:sldMk cId="958304136" sldId="287"/>
            <ac:spMk id="5" creationId="{F2CF5997-E89F-9DBC-23F0-1DF9F21A006C}"/>
          </ac:spMkLst>
        </pc:spChg>
        <pc:spChg chg="mod">
          <ac:chgData name="Vassilis Vassiliades" userId="181c6a97-452c-403a-a894-11fd041f3da6" providerId="ADAL" clId="{F207983C-EF9A-4116-B798-DF77450C6038}" dt="2022-08-30T14:07:58.378" v="427" actId="20577"/>
          <ac:spMkLst>
            <pc:docMk/>
            <pc:sldMk cId="958304136" sldId="287"/>
            <ac:spMk id="9" creationId="{C110555B-BC91-7266-5503-9659D6864B69}"/>
          </ac:spMkLst>
        </pc:spChg>
        <pc:picChg chg="add mod">
          <ac:chgData name="Vassilis Vassiliades" userId="181c6a97-452c-403a-a894-11fd041f3da6" providerId="ADAL" clId="{F207983C-EF9A-4116-B798-DF77450C6038}" dt="2022-09-02T13:03:32.592" v="14760" actId="1076"/>
          <ac:picMkLst>
            <pc:docMk/>
            <pc:sldMk cId="958304136" sldId="287"/>
            <ac:picMk id="6146" creationId="{C457FF41-9BBF-33EB-9F2C-AA27BABA9A41}"/>
          </ac:picMkLst>
        </pc:picChg>
      </pc:sldChg>
      <pc:sldChg chg="modSp add del mod">
        <pc:chgData name="Vassilis Vassiliades" userId="181c6a97-452c-403a-a894-11fd041f3da6" providerId="ADAL" clId="{F207983C-EF9A-4116-B798-DF77450C6038}" dt="2022-09-02T09:54:36.389" v="11861" actId="2696"/>
        <pc:sldMkLst>
          <pc:docMk/>
          <pc:sldMk cId="1503429676" sldId="288"/>
        </pc:sldMkLst>
        <pc:spChg chg="mod">
          <ac:chgData name="Vassilis Vassiliades" userId="181c6a97-452c-403a-a894-11fd041f3da6" providerId="ADAL" clId="{F207983C-EF9A-4116-B798-DF77450C6038}" dt="2022-08-30T14:46:35.439" v="496" actId="20577"/>
          <ac:spMkLst>
            <pc:docMk/>
            <pc:sldMk cId="1503429676" sldId="288"/>
            <ac:spMk id="9" creationId="{C110555B-BC91-7266-5503-9659D6864B69}"/>
          </ac:spMkLst>
        </pc:spChg>
      </pc:sldChg>
      <pc:sldChg chg="addSp delSp modSp add mod modAnim modNotesTx">
        <pc:chgData name="Vassilis Vassiliades" userId="181c6a97-452c-403a-a894-11fd041f3da6" providerId="ADAL" clId="{F207983C-EF9A-4116-B798-DF77450C6038}" dt="2022-09-02T10:14:56.518" v="12527" actId="478"/>
        <pc:sldMkLst>
          <pc:docMk/>
          <pc:sldMk cId="1742695461" sldId="288"/>
        </pc:sldMkLst>
        <pc:spChg chg="del">
          <ac:chgData name="Vassilis Vassiliades" userId="181c6a97-452c-403a-a894-11fd041f3da6" providerId="ADAL" clId="{F207983C-EF9A-4116-B798-DF77450C6038}" dt="2022-09-02T10:14:56.518" v="12527" actId="478"/>
          <ac:spMkLst>
            <pc:docMk/>
            <pc:sldMk cId="1742695461" sldId="288"/>
            <ac:spMk id="3" creationId="{00000000-0000-0000-0000-000000000000}"/>
          </ac:spMkLst>
        </pc:spChg>
        <pc:spChg chg="mod">
          <ac:chgData name="Vassilis Vassiliades" userId="181c6a97-452c-403a-a894-11fd041f3da6" providerId="ADAL" clId="{F207983C-EF9A-4116-B798-DF77450C6038}" dt="2022-09-02T10:14:50.024" v="12526" actId="207"/>
          <ac:spMkLst>
            <pc:docMk/>
            <pc:sldMk cId="1742695461" sldId="288"/>
            <ac:spMk id="4" creationId="{210DA2DA-7D5D-AE84-C3BB-464941EFB124}"/>
          </ac:spMkLst>
        </pc:spChg>
        <pc:spChg chg="mod">
          <ac:chgData name="Vassilis Vassiliades" userId="181c6a97-452c-403a-a894-11fd041f3da6" providerId="ADAL" clId="{F207983C-EF9A-4116-B798-DF77450C6038}" dt="2022-09-02T09:59:54.109" v="12001"/>
          <ac:spMkLst>
            <pc:docMk/>
            <pc:sldMk cId="1742695461" sldId="288"/>
            <ac:spMk id="5" creationId="{E01ED03A-7FE8-8967-13C7-20EF194AEE48}"/>
          </ac:spMkLst>
        </pc:spChg>
        <pc:spChg chg="mod">
          <ac:chgData name="Vassilis Vassiliades" userId="181c6a97-452c-403a-a894-11fd041f3da6" providerId="ADAL" clId="{F207983C-EF9A-4116-B798-DF77450C6038}" dt="2022-09-02T09:59:54.109" v="12001"/>
          <ac:spMkLst>
            <pc:docMk/>
            <pc:sldMk cId="1742695461" sldId="288"/>
            <ac:spMk id="7" creationId="{4E780EE9-B1C6-C4BB-04A2-5484B7AC5162}"/>
          </ac:spMkLst>
        </pc:spChg>
        <pc:spChg chg="mod">
          <ac:chgData name="Vassilis Vassiliades" userId="181c6a97-452c-403a-a894-11fd041f3da6" providerId="ADAL" clId="{F207983C-EF9A-4116-B798-DF77450C6038}" dt="2022-09-02T09:59:54.109" v="12001"/>
          <ac:spMkLst>
            <pc:docMk/>
            <pc:sldMk cId="1742695461" sldId="288"/>
            <ac:spMk id="10" creationId="{0221CB23-116D-95D6-0B69-FB3E4E6A809F}"/>
          </ac:spMkLst>
        </pc:spChg>
        <pc:spChg chg="mod">
          <ac:chgData name="Vassilis Vassiliades" userId="181c6a97-452c-403a-a894-11fd041f3da6" providerId="ADAL" clId="{F207983C-EF9A-4116-B798-DF77450C6038}" dt="2022-09-02T09:59:54.109" v="12001"/>
          <ac:spMkLst>
            <pc:docMk/>
            <pc:sldMk cId="1742695461" sldId="288"/>
            <ac:spMk id="11" creationId="{9940278C-2A66-DF13-8F85-D29B875E2E6E}"/>
          </ac:spMkLst>
        </pc:spChg>
        <pc:spChg chg="mod">
          <ac:chgData name="Vassilis Vassiliades" userId="181c6a97-452c-403a-a894-11fd041f3da6" providerId="ADAL" clId="{F207983C-EF9A-4116-B798-DF77450C6038}" dt="2022-09-02T09:59:54.109" v="12001"/>
          <ac:spMkLst>
            <pc:docMk/>
            <pc:sldMk cId="1742695461" sldId="288"/>
            <ac:spMk id="12" creationId="{577AB7B9-A867-8D76-B801-75D37FE967F0}"/>
          </ac:spMkLst>
        </pc:spChg>
        <pc:spChg chg="mod">
          <ac:chgData name="Vassilis Vassiliades" userId="181c6a97-452c-403a-a894-11fd041f3da6" providerId="ADAL" clId="{F207983C-EF9A-4116-B798-DF77450C6038}" dt="2022-09-02T09:59:54.109" v="12001"/>
          <ac:spMkLst>
            <pc:docMk/>
            <pc:sldMk cId="1742695461" sldId="288"/>
            <ac:spMk id="13" creationId="{89ED9DEF-7E0B-1056-25EE-AD02E1F97F48}"/>
          </ac:spMkLst>
        </pc:spChg>
        <pc:spChg chg="mod">
          <ac:chgData name="Vassilis Vassiliades" userId="181c6a97-452c-403a-a894-11fd041f3da6" providerId="ADAL" clId="{F207983C-EF9A-4116-B798-DF77450C6038}" dt="2022-09-02T09:59:54.109" v="12001"/>
          <ac:spMkLst>
            <pc:docMk/>
            <pc:sldMk cId="1742695461" sldId="288"/>
            <ac:spMk id="14" creationId="{759D6825-6042-7F09-8ABE-01B19054A237}"/>
          </ac:spMkLst>
        </pc:spChg>
        <pc:spChg chg="mod">
          <ac:chgData name="Vassilis Vassiliades" userId="181c6a97-452c-403a-a894-11fd041f3da6" providerId="ADAL" clId="{F207983C-EF9A-4116-B798-DF77450C6038}" dt="2022-09-02T09:59:54.109" v="12001"/>
          <ac:spMkLst>
            <pc:docMk/>
            <pc:sldMk cId="1742695461" sldId="288"/>
            <ac:spMk id="15" creationId="{99EFC6DE-138A-EDD1-0C93-BBDFD4ACF888}"/>
          </ac:spMkLst>
        </pc:spChg>
        <pc:spChg chg="mod">
          <ac:chgData name="Vassilis Vassiliades" userId="181c6a97-452c-403a-a894-11fd041f3da6" providerId="ADAL" clId="{F207983C-EF9A-4116-B798-DF77450C6038}" dt="2022-09-02T09:59:54.109" v="12001"/>
          <ac:spMkLst>
            <pc:docMk/>
            <pc:sldMk cId="1742695461" sldId="288"/>
            <ac:spMk id="29" creationId="{0874BFFA-CF20-1794-8546-8F579FF8FEE8}"/>
          </ac:spMkLst>
        </pc:spChg>
        <pc:grpChg chg="add mod">
          <ac:chgData name="Vassilis Vassiliades" userId="181c6a97-452c-403a-a894-11fd041f3da6" providerId="ADAL" clId="{F207983C-EF9A-4116-B798-DF77450C6038}" dt="2022-09-02T09:59:54.109" v="12001"/>
          <ac:grpSpMkLst>
            <pc:docMk/>
            <pc:sldMk cId="1742695461" sldId="288"/>
            <ac:grpSpMk id="2" creationId="{DDF0B8FB-FAD7-3FD9-1CAA-5F384104C680}"/>
          </ac:grpSpMkLst>
        </pc:grpChg>
        <pc:cxnChg chg="mod">
          <ac:chgData name="Vassilis Vassiliades" userId="181c6a97-452c-403a-a894-11fd041f3da6" providerId="ADAL" clId="{F207983C-EF9A-4116-B798-DF77450C6038}" dt="2022-09-02T09:59:54.109" v="12001"/>
          <ac:cxnSpMkLst>
            <pc:docMk/>
            <pc:sldMk cId="1742695461" sldId="288"/>
            <ac:cxnSpMk id="16" creationId="{E0AF8CF8-BA17-79F3-0AAC-CA73AEDDEAE1}"/>
          </ac:cxnSpMkLst>
        </pc:cxnChg>
        <pc:cxnChg chg="mod">
          <ac:chgData name="Vassilis Vassiliades" userId="181c6a97-452c-403a-a894-11fd041f3da6" providerId="ADAL" clId="{F207983C-EF9A-4116-B798-DF77450C6038}" dt="2022-09-02T09:59:54.109" v="12001"/>
          <ac:cxnSpMkLst>
            <pc:docMk/>
            <pc:sldMk cId="1742695461" sldId="288"/>
            <ac:cxnSpMk id="17" creationId="{C600DF38-DD80-16BB-C1AE-25208ECFD5F2}"/>
          </ac:cxnSpMkLst>
        </pc:cxnChg>
        <pc:cxnChg chg="mod">
          <ac:chgData name="Vassilis Vassiliades" userId="181c6a97-452c-403a-a894-11fd041f3da6" providerId="ADAL" clId="{F207983C-EF9A-4116-B798-DF77450C6038}" dt="2022-09-02T09:59:54.109" v="12001"/>
          <ac:cxnSpMkLst>
            <pc:docMk/>
            <pc:sldMk cId="1742695461" sldId="288"/>
            <ac:cxnSpMk id="18" creationId="{9400A1CF-7715-537A-C6F1-652721C5E6C5}"/>
          </ac:cxnSpMkLst>
        </pc:cxnChg>
        <pc:cxnChg chg="mod">
          <ac:chgData name="Vassilis Vassiliades" userId="181c6a97-452c-403a-a894-11fd041f3da6" providerId="ADAL" clId="{F207983C-EF9A-4116-B798-DF77450C6038}" dt="2022-09-02T09:59:54.109" v="12001"/>
          <ac:cxnSpMkLst>
            <pc:docMk/>
            <pc:sldMk cId="1742695461" sldId="288"/>
            <ac:cxnSpMk id="19" creationId="{06164369-B722-8723-3AD7-8D15BA08D970}"/>
          </ac:cxnSpMkLst>
        </pc:cxnChg>
        <pc:cxnChg chg="mod">
          <ac:chgData name="Vassilis Vassiliades" userId="181c6a97-452c-403a-a894-11fd041f3da6" providerId="ADAL" clId="{F207983C-EF9A-4116-B798-DF77450C6038}" dt="2022-09-02T09:59:54.109" v="12001"/>
          <ac:cxnSpMkLst>
            <pc:docMk/>
            <pc:sldMk cId="1742695461" sldId="288"/>
            <ac:cxnSpMk id="20" creationId="{4BE37E0A-66DD-9C5D-9736-3061A5A565D8}"/>
          </ac:cxnSpMkLst>
        </pc:cxnChg>
        <pc:cxnChg chg="mod">
          <ac:chgData name="Vassilis Vassiliades" userId="181c6a97-452c-403a-a894-11fd041f3da6" providerId="ADAL" clId="{F207983C-EF9A-4116-B798-DF77450C6038}" dt="2022-09-02T09:59:54.109" v="12001"/>
          <ac:cxnSpMkLst>
            <pc:docMk/>
            <pc:sldMk cId="1742695461" sldId="288"/>
            <ac:cxnSpMk id="21" creationId="{63C6E798-4DA1-7BFE-D4EE-D165D3E133C8}"/>
          </ac:cxnSpMkLst>
        </pc:cxnChg>
        <pc:cxnChg chg="mod">
          <ac:chgData name="Vassilis Vassiliades" userId="181c6a97-452c-403a-a894-11fd041f3da6" providerId="ADAL" clId="{F207983C-EF9A-4116-B798-DF77450C6038}" dt="2022-09-02T09:59:54.109" v="12001"/>
          <ac:cxnSpMkLst>
            <pc:docMk/>
            <pc:sldMk cId="1742695461" sldId="288"/>
            <ac:cxnSpMk id="22" creationId="{E109AB8C-7C7D-C30B-A823-CBB2AF24E5A0}"/>
          </ac:cxnSpMkLst>
        </pc:cxnChg>
        <pc:cxnChg chg="mod">
          <ac:chgData name="Vassilis Vassiliades" userId="181c6a97-452c-403a-a894-11fd041f3da6" providerId="ADAL" clId="{F207983C-EF9A-4116-B798-DF77450C6038}" dt="2022-09-02T09:59:54.109" v="12001"/>
          <ac:cxnSpMkLst>
            <pc:docMk/>
            <pc:sldMk cId="1742695461" sldId="288"/>
            <ac:cxnSpMk id="23" creationId="{46137088-F5CF-0DA1-6EE9-8D81261790A0}"/>
          </ac:cxnSpMkLst>
        </pc:cxnChg>
        <pc:cxnChg chg="mod">
          <ac:chgData name="Vassilis Vassiliades" userId="181c6a97-452c-403a-a894-11fd041f3da6" providerId="ADAL" clId="{F207983C-EF9A-4116-B798-DF77450C6038}" dt="2022-09-02T09:59:54.109" v="12001"/>
          <ac:cxnSpMkLst>
            <pc:docMk/>
            <pc:sldMk cId="1742695461" sldId="288"/>
            <ac:cxnSpMk id="24" creationId="{3BEBEEE3-95DF-32C9-FF27-FC8E10CD658F}"/>
          </ac:cxnSpMkLst>
        </pc:cxnChg>
        <pc:cxnChg chg="mod">
          <ac:chgData name="Vassilis Vassiliades" userId="181c6a97-452c-403a-a894-11fd041f3da6" providerId="ADAL" clId="{F207983C-EF9A-4116-B798-DF77450C6038}" dt="2022-09-02T09:59:54.109" v="12001"/>
          <ac:cxnSpMkLst>
            <pc:docMk/>
            <pc:sldMk cId="1742695461" sldId="288"/>
            <ac:cxnSpMk id="25" creationId="{69252DFA-6562-325C-18AA-92E24AE8BF6E}"/>
          </ac:cxnSpMkLst>
        </pc:cxnChg>
        <pc:cxnChg chg="mod">
          <ac:chgData name="Vassilis Vassiliades" userId="181c6a97-452c-403a-a894-11fd041f3da6" providerId="ADAL" clId="{F207983C-EF9A-4116-B798-DF77450C6038}" dt="2022-09-02T09:59:54.109" v="12001"/>
          <ac:cxnSpMkLst>
            <pc:docMk/>
            <pc:sldMk cId="1742695461" sldId="288"/>
            <ac:cxnSpMk id="26" creationId="{0B0172BF-54DE-2984-9E64-8DADDCD4C745}"/>
          </ac:cxnSpMkLst>
        </pc:cxnChg>
        <pc:cxnChg chg="mod">
          <ac:chgData name="Vassilis Vassiliades" userId="181c6a97-452c-403a-a894-11fd041f3da6" providerId="ADAL" clId="{F207983C-EF9A-4116-B798-DF77450C6038}" dt="2022-09-02T09:59:54.109" v="12001"/>
          <ac:cxnSpMkLst>
            <pc:docMk/>
            <pc:sldMk cId="1742695461" sldId="288"/>
            <ac:cxnSpMk id="27" creationId="{0BB67569-BD98-5C94-C92B-67DD0641C104}"/>
          </ac:cxnSpMkLst>
        </pc:cxnChg>
        <pc:cxnChg chg="mod">
          <ac:chgData name="Vassilis Vassiliades" userId="181c6a97-452c-403a-a894-11fd041f3da6" providerId="ADAL" clId="{F207983C-EF9A-4116-B798-DF77450C6038}" dt="2022-09-02T09:59:54.109" v="12001"/>
          <ac:cxnSpMkLst>
            <pc:docMk/>
            <pc:sldMk cId="1742695461" sldId="288"/>
            <ac:cxnSpMk id="28" creationId="{C848E036-B3AD-C072-F91B-6A4742B468BF}"/>
          </ac:cxnSpMkLst>
        </pc:cxnChg>
        <pc:cxnChg chg="mod">
          <ac:chgData name="Vassilis Vassiliades" userId="181c6a97-452c-403a-a894-11fd041f3da6" providerId="ADAL" clId="{F207983C-EF9A-4116-B798-DF77450C6038}" dt="2022-09-02T09:59:54.109" v="12001"/>
          <ac:cxnSpMkLst>
            <pc:docMk/>
            <pc:sldMk cId="1742695461" sldId="288"/>
            <ac:cxnSpMk id="30" creationId="{1C9DC614-3720-B8A2-31A3-BA94E7758537}"/>
          </ac:cxnSpMkLst>
        </pc:cxnChg>
      </pc:sldChg>
      <pc:sldChg chg="addSp modSp add mod modAnim">
        <pc:chgData name="Vassilis Vassiliades" userId="181c6a97-452c-403a-a894-11fd041f3da6" providerId="ADAL" clId="{F207983C-EF9A-4116-B798-DF77450C6038}" dt="2022-09-02T12:34:41.161" v="14120" actId="1076"/>
        <pc:sldMkLst>
          <pc:docMk/>
          <pc:sldMk cId="514422445" sldId="289"/>
        </pc:sldMkLst>
        <pc:spChg chg="add mod">
          <ac:chgData name="Vassilis Vassiliades" userId="181c6a97-452c-403a-a894-11fd041f3da6" providerId="ADAL" clId="{F207983C-EF9A-4116-B798-DF77450C6038}" dt="2022-09-01T12:43:14.053" v="8481" actId="1036"/>
          <ac:spMkLst>
            <pc:docMk/>
            <pc:sldMk cId="514422445" sldId="289"/>
            <ac:spMk id="2" creationId="{92197F54-028D-F2F2-E915-BE7BA197E406}"/>
          </ac:spMkLst>
        </pc:spChg>
        <pc:spChg chg="mod">
          <ac:chgData name="Vassilis Vassiliades" userId="181c6a97-452c-403a-a894-11fd041f3da6" providerId="ADAL" clId="{F207983C-EF9A-4116-B798-DF77450C6038}" dt="2022-09-01T12:43:14.053" v="8481" actId="1036"/>
          <ac:spMkLst>
            <pc:docMk/>
            <pc:sldMk cId="514422445" sldId="289"/>
            <ac:spMk id="4" creationId="{210DA2DA-7D5D-AE84-C3BB-464941EFB124}"/>
          </ac:spMkLst>
        </pc:spChg>
        <pc:spChg chg="add mod">
          <ac:chgData name="Vassilis Vassiliades" userId="181c6a97-452c-403a-a894-11fd041f3da6" providerId="ADAL" clId="{F207983C-EF9A-4116-B798-DF77450C6038}" dt="2022-09-02T12:34:41.161" v="14120" actId="1076"/>
          <ac:spMkLst>
            <pc:docMk/>
            <pc:sldMk cId="514422445" sldId="289"/>
            <ac:spMk id="5" creationId="{240CE107-133E-D8D6-7223-2CBC467EB093}"/>
          </ac:spMkLst>
        </pc:spChg>
        <pc:spChg chg="mod">
          <ac:chgData name="Vassilis Vassiliades" userId="181c6a97-452c-403a-a894-11fd041f3da6" providerId="ADAL" clId="{F207983C-EF9A-4116-B798-DF77450C6038}" dt="2022-08-30T14:08:16.983" v="464" actId="20577"/>
          <ac:spMkLst>
            <pc:docMk/>
            <pc:sldMk cId="514422445" sldId="289"/>
            <ac:spMk id="9" creationId="{C110555B-BC91-7266-5503-9659D6864B69}"/>
          </ac:spMkLst>
        </pc:spChg>
      </pc:sldChg>
      <pc:sldChg chg="modSp add mod modAnim">
        <pc:chgData name="Vassilis Vassiliades" userId="181c6a97-452c-403a-a894-11fd041f3da6" providerId="ADAL" clId="{F207983C-EF9A-4116-B798-DF77450C6038}" dt="2022-09-02T13:15:26.226" v="14961"/>
        <pc:sldMkLst>
          <pc:docMk/>
          <pc:sldMk cId="3699287942" sldId="290"/>
        </pc:sldMkLst>
        <pc:spChg chg="mod">
          <ac:chgData name="Vassilis Vassiliades" userId="181c6a97-452c-403a-a894-11fd041f3da6" providerId="ADAL" clId="{F207983C-EF9A-4116-B798-DF77450C6038}" dt="2022-09-01T12:41:16.606" v="8312" actId="20577"/>
          <ac:spMkLst>
            <pc:docMk/>
            <pc:sldMk cId="3699287942" sldId="290"/>
            <ac:spMk id="4" creationId="{210DA2DA-7D5D-AE84-C3BB-464941EFB124}"/>
          </ac:spMkLst>
        </pc:spChg>
        <pc:spChg chg="mod">
          <ac:chgData name="Vassilis Vassiliades" userId="181c6a97-452c-403a-a894-11fd041f3da6" providerId="ADAL" clId="{F207983C-EF9A-4116-B798-DF77450C6038}" dt="2022-08-30T14:08:27.820" v="474" actId="20577"/>
          <ac:spMkLst>
            <pc:docMk/>
            <pc:sldMk cId="3699287942" sldId="290"/>
            <ac:spMk id="9" creationId="{C110555B-BC91-7266-5503-9659D6864B69}"/>
          </ac:spMkLst>
        </pc:spChg>
      </pc:sldChg>
      <pc:sldChg chg="addSp modSp add mod modAnim">
        <pc:chgData name="Vassilis Vassiliades" userId="181c6a97-452c-403a-a894-11fd041f3da6" providerId="ADAL" clId="{F207983C-EF9A-4116-B798-DF77450C6038}" dt="2022-09-01T09:26:06.238" v="5097" actId="207"/>
        <pc:sldMkLst>
          <pc:docMk/>
          <pc:sldMk cId="1847529401" sldId="291"/>
        </pc:sldMkLst>
        <pc:spChg chg="mod">
          <ac:chgData name="Vassilis Vassiliades" userId="181c6a97-452c-403a-a894-11fd041f3da6" providerId="ADAL" clId="{F207983C-EF9A-4116-B798-DF77450C6038}" dt="2022-09-01T09:26:06.238" v="5097" actId="207"/>
          <ac:spMkLst>
            <pc:docMk/>
            <pc:sldMk cId="1847529401" sldId="291"/>
            <ac:spMk id="4" creationId="{210DA2DA-7D5D-AE84-C3BB-464941EFB124}"/>
          </ac:spMkLst>
        </pc:spChg>
        <pc:spChg chg="add mod">
          <ac:chgData name="Vassilis Vassiliades" userId="181c6a97-452c-403a-a894-11fd041f3da6" providerId="ADAL" clId="{F207983C-EF9A-4116-B798-DF77450C6038}" dt="2022-09-01T09:22:25.239" v="4677" actId="1076"/>
          <ac:spMkLst>
            <pc:docMk/>
            <pc:sldMk cId="1847529401" sldId="291"/>
            <ac:spMk id="5" creationId="{0EDE968C-9AAA-AD74-1BD5-DC3E58299CF3}"/>
          </ac:spMkLst>
        </pc:spChg>
        <pc:picChg chg="add mod">
          <ac:chgData name="Vassilis Vassiliades" userId="181c6a97-452c-403a-a894-11fd041f3da6" providerId="ADAL" clId="{F207983C-EF9A-4116-B798-DF77450C6038}" dt="2022-09-01T09:21:57.430" v="4659" actId="14100"/>
          <ac:picMkLst>
            <pc:docMk/>
            <pc:sldMk cId="1847529401" sldId="291"/>
            <ac:picMk id="1026" creationId="{72950CD2-D8C4-9146-9335-0E84D8F70776}"/>
          </ac:picMkLst>
        </pc:picChg>
      </pc:sldChg>
      <pc:sldChg chg="addSp delSp modSp add mod ord modAnim modNotesTx">
        <pc:chgData name="Vassilis Vassiliades" userId="181c6a97-452c-403a-a894-11fd041f3da6" providerId="ADAL" clId="{F207983C-EF9A-4116-B798-DF77450C6038}" dt="2022-09-02T11:47:08.264" v="12999"/>
        <pc:sldMkLst>
          <pc:docMk/>
          <pc:sldMk cId="2599340722" sldId="292"/>
        </pc:sldMkLst>
        <pc:spChg chg="mod ord">
          <ac:chgData name="Vassilis Vassiliades" userId="181c6a97-452c-403a-a894-11fd041f3da6" providerId="ADAL" clId="{F207983C-EF9A-4116-B798-DF77450C6038}" dt="2022-09-02T10:51:24.829" v="12955" actId="1076"/>
          <ac:spMkLst>
            <pc:docMk/>
            <pc:sldMk cId="2599340722" sldId="292"/>
            <ac:spMk id="4" creationId="{210DA2DA-7D5D-AE84-C3BB-464941EFB124}"/>
          </ac:spMkLst>
        </pc:spChg>
        <pc:spChg chg="mod">
          <ac:chgData name="Vassilis Vassiliades" userId="181c6a97-452c-403a-a894-11fd041f3da6" providerId="ADAL" clId="{F207983C-EF9A-4116-B798-DF77450C6038}" dt="2022-09-02T10:41:49.062" v="12896" actId="20577"/>
          <ac:spMkLst>
            <pc:docMk/>
            <pc:sldMk cId="2599340722" sldId="292"/>
            <ac:spMk id="9" creationId="{C110555B-BC91-7266-5503-9659D6864B69}"/>
          </ac:spMkLst>
        </pc:spChg>
        <pc:spChg chg="add mod">
          <ac:chgData name="Vassilis Vassiliades" userId="181c6a97-452c-403a-a894-11fd041f3da6" providerId="ADAL" clId="{F207983C-EF9A-4116-B798-DF77450C6038}" dt="2022-09-02T10:50:57.267" v="12946" actId="1076"/>
          <ac:spMkLst>
            <pc:docMk/>
            <pc:sldMk cId="2599340722" sldId="292"/>
            <ac:spMk id="10" creationId="{F8ACD8E6-ECD2-1799-9BE7-669F54155159}"/>
          </ac:spMkLst>
        </pc:spChg>
        <pc:spChg chg="add del">
          <ac:chgData name="Vassilis Vassiliades" userId="181c6a97-452c-403a-a894-11fd041f3da6" providerId="ADAL" clId="{F207983C-EF9A-4116-B798-DF77450C6038}" dt="2022-09-02T10:51:52.132" v="12957" actId="22"/>
          <ac:spMkLst>
            <pc:docMk/>
            <pc:sldMk cId="2599340722" sldId="292"/>
            <ac:spMk id="12" creationId="{81EFF988-F606-736F-758F-9D078F37ED37}"/>
          </ac:spMkLst>
        </pc:spChg>
        <pc:picChg chg="add mod">
          <ac:chgData name="Vassilis Vassiliades" userId="181c6a97-452c-403a-a894-11fd041f3da6" providerId="ADAL" clId="{F207983C-EF9A-4116-B798-DF77450C6038}" dt="2022-09-02T10:50:53.578" v="12945" actId="14100"/>
          <ac:picMkLst>
            <pc:docMk/>
            <pc:sldMk cId="2599340722" sldId="292"/>
            <ac:picMk id="5" creationId="{40DD2665-62D8-0CA7-AE3C-35393491FD82}"/>
          </ac:picMkLst>
        </pc:picChg>
      </pc:sldChg>
      <pc:sldChg chg="addSp delSp modSp add mod delAnim">
        <pc:chgData name="Vassilis Vassiliades" userId="181c6a97-452c-403a-a894-11fd041f3da6" providerId="ADAL" clId="{F207983C-EF9A-4116-B798-DF77450C6038}" dt="2022-08-30T15:02:20.404" v="656" actId="14100"/>
        <pc:sldMkLst>
          <pc:docMk/>
          <pc:sldMk cId="4212745677" sldId="293"/>
        </pc:sldMkLst>
        <pc:spChg chg="del">
          <ac:chgData name="Vassilis Vassiliades" userId="181c6a97-452c-403a-a894-11fd041f3da6" providerId="ADAL" clId="{F207983C-EF9A-4116-B798-DF77450C6038}" dt="2022-08-30T15:01:25.559" v="600" actId="478"/>
          <ac:spMkLst>
            <pc:docMk/>
            <pc:sldMk cId="4212745677" sldId="293"/>
            <ac:spMk id="4" creationId="{210DA2DA-7D5D-AE84-C3BB-464941EFB124}"/>
          </ac:spMkLst>
        </pc:spChg>
        <pc:spChg chg="add del mod">
          <ac:chgData name="Vassilis Vassiliades" userId="181c6a97-452c-403a-a894-11fd041f3da6" providerId="ADAL" clId="{F207983C-EF9A-4116-B798-DF77450C6038}" dt="2022-08-30T15:01:31.420" v="603" actId="478"/>
          <ac:spMkLst>
            <pc:docMk/>
            <pc:sldMk cId="4212745677" sldId="293"/>
            <ac:spMk id="5" creationId="{9799FF92-C7D3-E536-5B2D-7714415CC8FE}"/>
          </ac:spMkLst>
        </pc:spChg>
        <pc:spChg chg="add del mod">
          <ac:chgData name="Vassilis Vassiliades" userId="181c6a97-452c-403a-a894-11fd041f3da6" providerId="ADAL" clId="{F207983C-EF9A-4116-B798-DF77450C6038}" dt="2022-08-30T15:02:20.404" v="656" actId="14100"/>
          <ac:spMkLst>
            <pc:docMk/>
            <pc:sldMk cId="4212745677" sldId="293"/>
            <ac:spMk id="9" creationId="{C110555B-BC91-7266-5503-9659D6864B69}"/>
          </ac:spMkLst>
        </pc:spChg>
        <pc:spChg chg="add del mod">
          <ac:chgData name="Vassilis Vassiliades" userId="181c6a97-452c-403a-a894-11fd041f3da6" providerId="ADAL" clId="{F207983C-EF9A-4116-B798-DF77450C6038}" dt="2022-08-30T15:01:28.198" v="602" actId="478"/>
          <ac:spMkLst>
            <pc:docMk/>
            <pc:sldMk cId="4212745677" sldId="293"/>
            <ac:spMk id="10" creationId="{CE9EE21A-8CA1-3BAD-C9E0-67521F2DB924}"/>
          </ac:spMkLst>
        </pc:spChg>
      </pc:sldChg>
      <pc:sldChg chg="add del">
        <pc:chgData name="Vassilis Vassiliades" userId="181c6a97-452c-403a-a894-11fd041f3da6" providerId="ADAL" clId="{F207983C-EF9A-4116-B798-DF77450C6038}" dt="2022-08-30T15:02:26.774" v="658" actId="47"/>
        <pc:sldMkLst>
          <pc:docMk/>
          <pc:sldMk cId="1942628079" sldId="294"/>
        </pc:sldMkLst>
      </pc:sldChg>
      <pc:sldChg chg="addSp delSp modSp add mod delAnim modAnim">
        <pc:chgData name="Vassilis Vassiliades" userId="181c6a97-452c-403a-a894-11fd041f3da6" providerId="ADAL" clId="{F207983C-EF9A-4116-B798-DF77450C6038}" dt="2022-08-30T20:49:27.888" v="2167"/>
        <pc:sldMkLst>
          <pc:docMk/>
          <pc:sldMk cId="3796605677" sldId="294"/>
        </pc:sldMkLst>
        <pc:spChg chg="del">
          <ac:chgData name="Vassilis Vassiliades" userId="181c6a97-452c-403a-a894-11fd041f3da6" providerId="ADAL" clId="{F207983C-EF9A-4116-B798-DF77450C6038}" dt="2022-08-30T20:10:55.582" v="1814" actId="478"/>
          <ac:spMkLst>
            <pc:docMk/>
            <pc:sldMk cId="3796605677" sldId="294"/>
            <ac:spMk id="3" creationId="{00000000-0000-0000-0000-000000000000}"/>
          </ac:spMkLst>
        </pc:spChg>
        <pc:spChg chg="del mod">
          <ac:chgData name="Vassilis Vassiliades" userId="181c6a97-452c-403a-a894-11fd041f3da6" providerId="ADAL" clId="{F207983C-EF9A-4116-B798-DF77450C6038}" dt="2022-08-30T15:02:51.526" v="687" actId="478"/>
          <ac:spMkLst>
            <pc:docMk/>
            <pc:sldMk cId="3796605677" sldId="294"/>
            <ac:spMk id="4" creationId="{210DA2DA-7D5D-AE84-C3BB-464941EFB124}"/>
          </ac:spMkLst>
        </pc:spChg>
        <pc:spChg chg="add del mod">
          <ac:chgData name="Vassilis Vassiliades" userId="181c6a97-452c-403a-a894-11fd041f3da6" providerId="ADAL" clId="{F207983C-EF9A-4116-B798-DF77450C6038}" dt="2022-08-30T15:02:54.966" v="688" actId="478"/>
          <ac:spMkLst>
            <pc:docMk/>
            <pc:sldMk cId="3796605677" sldId="294"/>
            <ac:spMk id="5" creationId="{1CF6AB20-0FB9-E9A1-1770-AA748156E637}"/>
          </ac:spMkLst>
        </pc:spChg>
        <pc:spChg chg="mod">
          <ac:chgData name="Vassilis Vassiliades" userId="181c6a97-452c-403a-a894-11fd041f3da6" providerId="ADAL" clId="{F207983C-EF9A-4116-B798-DF77450C6038}" dt="2022-08-30T15:02:37.808" v="685" actId="20577"/>
          <ac:spMkLst>
            <pc:docMk/>
            <pc:sldMk cId="3796605677" sldId="294"/>
            <ac:spMk id="9" creationId="{C110555B-BC91-7266-5503-9659D6864B69}"/>
          </ac:spMkLst>
        </pc:spChg>
        <pc:spChg chg="mod topLvl">
          <ac:chgData name="Vassilis Vassiliades" userId="181c6a97-452c-403a-a894-11fd041f3da6" providerId="ADAL" clId="{F207983C-EF9A-4116-B798-DF77450C6038}" dt="2022-08-30T15:21:55.472" v="819" actId="20577"/>
          <ac:spMkLst>
            <pc:docMk/>
            <pc:sldMk cId="3796605677" sldId="294"/>
            <ac:spMk id="10" creationId="{3974E577-ADA1-8EB3-08C4-DD3D42A881E9}"/>
          </ac:spMkLst>
        </pc:spChg>
        <pc:spChg chg="mod topLvl">
          <ac:chgData name="Vassilis Vassiliades" userId="181c6a97-452c-403a-a894-11fd041f3da6" providerId="ADAL" clId="{F207983C-EF9A-4116-B798-DF77450C6038}" dt="2022-08-30T15:22:33.593" v="853" actId="20577"/>
          <ac:spMkLst>
            <pc:docMk/>
            <pc:sldMk cId="3796605677" sldId="294"/>
            <ac:spMk id="11" creationId="{D044A91D-6C6A-28E4-5B26-A9EDB99373C9}"/>
          </ac:spMkLst>
        </pc:spChg>
        <pc:spChg chg="mod topLvl">
          <ac:chgData name="Vassilis Vassiliades" userId="181c6a97-452c-403a-a894-11fd041f3da6" providerId="ADAL" clId="{F207983C-EF9A-4116-B798-DF77450C6038}" dt="2022-08-30T15:19:59.802" v="789" actId="403"/>
          <ac:spMkLst>
            <pc:docMk/>
            <pc:sldMk cId="3796605677" sldId="294"/>
            <ac:spMk id="12" creationId="{C197C167-D481-119C-62E8-C02D18450FD2}"/>
          </ac:spMkLst>
        </pc:spChg>
        <pc:spChg chg="mod topLvl">
          <ac:chgData name="Vassilis Vassiliades" userId="181c6a97-452c-403a-a894-11fd041f3da6" providerId="ADAL" clId="{F207983C-EF9A-4116-B798-DF77450C6038}" dt="2022-08-30T15:20:29.082" v="802" actId="20577"/>
          <ac:spMkLst>
            <pc:docMk/>
            <pc:sldMk cId="3796605677" sldId="294"/>
            <ac:spMk id="13" creationId="{64346A69-A837-7BDB-4A8D-4488A4CD3F31}"/>
          </ac:spMkLst>
        </pc:spChg>
        <pc:spChg chg="mod topLvl">
          <ac:chgData name="Vassilis Vassiliades" userId="181c6a97-452c-403a-a894-11fd041f3da6" providerId="ADAL" clId="{F207983C-EF9A-4116-B798-DF77450C6038}" dt="2022-08-30T15:18:54.505" v="773" actId="207"/>
          <ac:spMkLst>
            <pc:docMk/>
            <pc:sldMk cId="3796605677" sldId="294"/>
            <ac:spMk id="14" creationId="{C115E2FF-271B-229A-F90B-8D73FF55DCF6}"/>
          </ac:spMkLst>
        </pc:spChg>
        <pc:spChg chg="mod topLvl">
          <ac:chgData name="Vassilis Vassiliades" userId="181c6a97-452c-403a-a894-11fd041f3da6" providerId="ADAL" clId="{F207983C-EF9A-4116-B798-DF77450C6038}" dt="2022-08-30T15:23:03.787" v="867" actId="20577"/>
          <ac:spMkLst>
            <pc:docMk/>
            <pc:sldMk cId="3796605677" sldId="294"/>
            <ac:spMk id="15" creationId="{B75DA2A1-3650-C0D2-D19E-E5EECAD64D06}"/>
          </ac:spMkLst>
        </pc:spChg>
        <pc:spChg chg="mod topLvl">
          <ac:chgData name="Vassilis Vassiliades" userId="181c6a97-452c-403a-a894-11fd041f3da6" providerId="ADAL" clId="{F207983C-EF9A-4116-B798-DF77450C6038}" dt="2022-08-30T15:18:54.505" v="773" actId="207"/>
          <ac:spMkLst>
            <pc:docMk/>
            <pc:sldMk cId="3796605677" sldId="294"/>
            <ac:spMk id="22" creationId="{69BA10A5-024C-58F2-0020-5F6F93735314}"/>
          </ac:spMkLst>
        </pc:spChg>
        <pc:spChg chg="mod topLvl">
          <ac:chgData name="Vassilis Vassiliades" userId="181c6a97-452c-403a-a894-11fd041f3da6" providerId="ADAL" clId="{F207983C-EF9A-4116-B798-DF77450C6038}" dt="2022-08-30T15:22:23.465" v="843" actId="20577"/>
          <ac:spMkLst>
            <pc:docMk/>
            <pc:sldMk cId="3796605677" sldId="294"/>
            <ac:spMk id="23" creationId="{062E5F59-5EBC-725C-8848-47DBFBFD7EFF}"/>
          </ac:spMkLst>
        </pc:spChg>
        <pc:spChg chg="mod topLvl">
          <ac:chgData name="Vassilis Vassiliades" userId="181c6a97-452c-403a-a894-11fd041f3da6" providerId="ADAL" clId="{F207983C-EF9A-4116-B798-DF77450C6038}" dt="2022-08-30T15:22:36.652" v="855" actId="20577"/>
          <ac:spMkLst>
            <pc:docMk/>
            <pc:sldMk cId="3796605677" sldId="294"/>
            <ac:spMk id="24" creationId="{3F31B1F0-E324-9D5E-8B72-DD2B8A5055FB}"/>
          </ac:spMkLst>
        </pc:spChg>
        <pc:spChg chg="mod topLvl">
          <ac:chgData name="Vassilis Vassiliades" userId="181c6a97-452c-403a-a894-11fd041f3da6" providerId="ADAL" clId="{F207983C-EF9A-4116-B798-DF77450C6038}" dt="2022-08-30T15:18:54.505" v="773" actId="207"/>
          <ac:spMkLst>
            <pc:docMk/>
            <pc:sldMk cId="3796605677" sldId="294"/>
            <ac:spMk id="33" creationId="{1EC662F8-D00E-9A51-E150-724612BBCD99}"/>
          </ac:spMkLst>
        </pc:spChg>
        <pc:spChg chg="add del mod">
          <ac:chgData name="Vassilis Vassiliades" userId="181c6a97-452c-403a-a894-11fd041f3da6" providerId="ADAL" clId="{F207983C-EF9A-4116-B798-DF77450C6038}" dt="2022-08-30T15:22:00.946" v="821"/>
          <ac:spMkLst>
            <pc:docMk/>
            <pc:sldMk cId="3796605677" sldId="294"/>
            <ac:spMk id="36" creationId="{F680D7B9-1B7E-C124-122F-12E0E1AD88C4}"/>
          </ac:spMkLst>
        </pc:spChg>
        <pc:spChg chg="add mod">
          <ac:chgData name="Vassilis Vassiliades" userId="181c6a97-452c-403a-a894-11fd041f3da6" providerId="ADAL" clId="{F207983C-EF9A-4116-B798-DF77450C6038}" dt="2022-08-30T16:02:13.492" v="1350"/>
          <ac:spMkLst>
            <pc:docMk/>
            <pc:sldMk cId="3796605677" sldId="294"/>
            <ac:spMk id="41" creationId="{374CC9E7-B03D-A48A-6B7F-8313003C3A60}"/>
          </ac:spMkLst>
        </pc:spChg>
        <pc:spChg chg="add mod">
          <ac:chgData name="Vassilis Vassiliades" userId="181c6a97-452c-403a-a894-11fd041f3da6" providerId="ADAL" clId="{F207983C-EF9A-4116-B798-DF77450C6038}" dt="2022-08-30T20:12:30.246" v="1831" actId="164"/>
          <ac:spMkLst>
            <pc:docMk/>
            <pc:sldMk cId="3796605677" sldId="294"/>
            <ac:spMk id="43" creationId="{D6FECA3B-44CB-534B-76D7-38CECFFE836C}"/>
          </ac:spMkLst>
        </pc:spChg>
        <pc:spChg chg="add mod">
          <ac:chgData name="Vassilis Vassiliades" userId="181c6a97-452c-403a-a894-11fd041f3da6" providerId="ADAL" clId="{F207983C-EF9A-4116-B798-DF77450C6038}" dt="2022-08-30T20:49:25.614" v="2166" actId="164"/>
          <ac:spMkLst>
            <pc:docMk/>
            <pc:sldMk cId="3796605677" sldId="294"/>
            <ac:spMk id="63" creationId="{70394664-BEE1-75E4-F09C-3D7B67B86D90}"/>
          </ac:spMkLst>
        </pc:spChg>
        <pc:spChg chg="add mod">
          <ac:chgData name="Vassilis Vassiliades" userId="181c6a97-452c-403a-a894-11fd041f3da6" providerId="ADAL" clId="{F207983C-EF9A-4116-B798-DF77450C6038}" dt="2022-08-30T20:49:25.614" v="2166" actId="164"/>
          <ac:spMkLst>
            <pc:docMk/>
            <pc:sldMk cId="3796605677" sldId="294"/>
            <ac:spMk id="1038" creationId="{9AB1A868-3060-B4A8-F533-62FD99407983}"/>
          </ac:spMkLst>
        </pc:spChg>
        <pc:grpChg chg="add del mod">
          <ac:chgData name="Vassilis Vassiliades" userId="181c6a97-452c-403a-a894-11fd041f3da6" providerId="ADAL" clId="{F207983C-EF9A-4116-B798-DF77450C6038}" dt="2022-08-30T15:17:51.057" v="771" actId="165"/>
          <ac:grpSpMkLst>
            <pc:docMk/>
            <pc:sldMk cId="3796605677" sldId="294"/>
            <ac:grpSpMk id="7" creationId="{0EC93DFD-AE87-1F90-6BBE-2237619D22AB}"/>
          </ac:grpSpMkLst>
        </pc:grpChg>
        <pc:grpChg chg="add mod">
          <ac:chgData name="Vassilis Vassiliades" userId="181c6a97-452c-403a-a894-11fd041f3da6" providerId="ADAL" clId="{F207983C-EF9A-4116-B798-DF77450C6038}" dt="2022-08-30T20:12:30.246" v="1831" actId="164"/>
          <ac:grpSpMkLst>
            <pc:docMk/>
            <pc:sldMk cId="3796605677" sldId="294"/>
            <ac:grpSpMk id="1039" creationId="{2B3C16C7-533C-2BC2-A2CA-092A210A4E29}"/>
          </ac:grpSpMkLst>
        </pc:grpChg>
        <pc:grpChg chg="add mod">
          <ac:chgData name="Vassilis Vassiliades" userId="181c6a97-452c-403a-a894-11fd041f3da6" providerId="ADAL" clId="{F207983C-EF9A-4116-B798-DF77450C6038}" dt="2022-08-30T20:49:25.614" v="2166" actId="164"/>
          <ac:grpSpMkLst>
            <pc:docMk/>
            <pc:sldMk cId="3796605677" sldId="294"/>
            <ac:grpSpMk id="1040" creationId="{465EA20D-46BD-A1B1-E4F1-DEFBA4C31C46}"/>
          </ac:grpSpMkLst>
        </pc:grpChg>
        <pc:picChg chg="add mod">
          <ac:chgData name="Vassilis Vassiliades" userId="181c6a97-452c-403a-a894-11fd041f3da6" providerId="ADAL" clId="{F207983C-EF9A-4116-B798-DF77450C6038}" dt="2022-08-30T20:12:30.246" v="1831" actId="164"/>
          <ac:picMkLst>
            <pc:docMk/>
            <pc:sldMk cId="3796605677" sldId="294"/>
            <ac:picMk id="1026" creationId="{88417440-3F3A-46D6-7042-8BF910EDF8AB}"/>
          </ac:picMkLst>
        </pc:picChg>
        <pc:cxnChg chg="mod topLvl">
          <ac:chgData name="Vassilis Vassiliades" userId="181c6a97-452c-403a-a894-11fd041f3da6" providerId="ADAL" clId="{F207983C-EF9A-4116-B798-DF77450C6038}" dt="2022-08-30T15:43:33.577" v="1142" actId="208"/>
          <ac:cxnSpMkLst>
            <pc:docMk/>
            <pc:sldMk cId="3796605677" sldId="294"/>
            <ac:cxnSpMk id="16" creationId="{EB783499-5C70-12CF-9FC0-EA8CC8E2B26E}"/>
          </ac:cxnSpMkLst>
        </pc:cxnChg>
        <pc:cxnChg chg="mod topLvl">
          <ac:chgData name="Vassilis Vassiliades" userId="181c6a97-452c-403a-a894-11fd041f3da6" providerId="ADAL" clId="{F207983C-EF9A-4116-B798-DF77450C6038}" dt="2022-08-30T15:17:51.057" v="771" actId="165"/>
          <ac:cxnSpMkLst>
            <pc:docMk/>
            <pc:sldMk cId="3796605677" sldId="294"/>
            <ac:cxnSpMk id="17" creationId="{7D6DF9AE-FF46-4FE2-0DF1-041DEABEA21B}"/>
          </ac:cxnSpMkLst>
        </pc:cxnChg>
        <pc:cxnChg chg="mod topLvl">
          <ac:chgData name="Vassilis Vassiliades" userId="181c6a97-452c-403a-a894-11fd041f3da6" providerId="ADAL" clId="{F207983C-EF9A-4116-B798-DF77450C6038}" dt="2022-08-30T15:17:51.057" v="771" actId="165"/>
          <ac:cxnSpMkLst>
            <pc:docMk/>
            <pc:sldMk cId="3796605677" sldId="294"/>
            <ac:cxnSpMk id="18" creationId="{1985C982-C996-F1A6-4A7A-EFD3D893CFD3}"/>
          </ac:cxnSpMkLst>
        </pc:cxnChg>
        <pc:cxnChg chg="mod topLvl">
          <ac:chgData name="Vassilis Vassiliades" userId="181c6a97-452c-403a-a894-11fd041f3da6" providerId="ADAL" clId="{F207983C-EF9A-4116-B798-DF77450C6038}" dt="2022-08-30T15:17:51.057" v="771" actId="165"/>
          <ac:cxnSpMkLst>
            <pc:docMk/>
            <pc:sldMk cId="3796605677" sldId="294"/>
            <ac:cxnSpMk id="19" creationId="{BC302C14-8519-7F71-DC11-83B2DE946C19}"/>
          </ac:cxnSpMkLst>
        </pc:cxnChg>
        <pc:cxnChg chg="mod topLvl">
          <ac:chgData name="Vassilis Vassiliades" userId="181c6a97-452c-403a-a894-11fd041f3da6" providerId="ADAL" clId="{F207983C-EF9A-4116-B798-DF77450C6038}" dt="2022-08-30T15:17:51.057" v="771" actId="165"/>
          <ac:cxnSpMkLst>
            <pc:docMk/>
            <pc:sldMk cId="3796605677" sldId="294"/>
            <ac:cxnSpMk id="20" creationId="{79C653FE-6E19-1A14-4CB7-D59D61B31DC3}"/>
          </ac:cxnSpMkLst>
        </pc:cxnChg>
        <pc:cxnChg chg="mod topLvl">
          <ac:chgData name="Vassilis Vassiliades" userId="181c6a97-452c-403a-a894-11fd041f3da6" providerId="ADAL" clId="{F207983C-EF9A-4116-B798-DF77450C6038}" dt="2022-08-30T15:17:51.057" v="771" actId="165"/>
          <ac:cxnSpMkLst>
            <pc:docMk/>
            <pc:sldMk cId="3796605677" sldId="294"/>
            <ac:cxnSpMk id="21" creationId="{9FC42528-EAE4-EDCB-2C49-C5F4BF866E64}"/>
          </ac:cxnSpMkLst>
        </pc:cxnChg>
        <pc:cxnChg chg="mod topLvl">
          <ac:chgData name="Vassilis Vassiliades" userId="181c6a97-452c-403a-a894-11fd041f3da6" providerId="ADAL" clId="{F207983C-EF9A-4116-B798-DF77450C6038}" dt="2022-08-30T15:17:51.057" v="771" actId="165"/>
          <ac:cxnSpMkLst>
            <pc:docMk/>
            <pc:sldMk cId="3796605677" sldId="294"/>
            <ac:cxnSpMk id="25" creationId="{C1AC9A63-39C6-28D0-4E57-AE182079DC63}"/>
          </ac:cxnSpMkLst>
        </pc:cxnChg>
        <pc:cxnChg chg="mod topLvl">
          <ac:chgData name="Vassilis Vassiliades" userId="181c6a97-452c-403a-a894-11fd041f3da6" providerId="ADAL" clId="{F207983C-EF9A-4116-B798-DF77450C6038}" dt="2022-08-30T15:17:51.057" v="771" actId="165"/>
          <ac:cxnSpMkLst>
            <pc:docMk/>
            <pc:sldMk cId="3796605677" sldId="294"/>
            <ac:cxnSpMk id="26" creationId="{F97D5B52-8DDF-3D01-E6FA-9C4A1D4C642D}"/>
          </ac:cxnSpMkLst>
        </pc:cxnChg>
        <pc:cxnChg chg="mod topLvl">
          <ac:chgData name="Vassilis Vassiliades" userId="181c6a97-452c-403a-a894-11fd041f3da6" providerId="ADAL" clId="{F207983C-EF9A-4116-B798-DF77450C6038}" dt="2022-08-30T15:17:51.057" v="771" actId="165"/>
          <ac:cxnSpMkLst>
            <pc:docMk/>
            <pc:sldMk cId="3796605677" sldId="294"/>
            <ac:cxnSpMk id="27" creationId="{61C58625-00CF-F8D7-E6EF-F480AF3AD60C}"/>
          </ac:cxnSpMkLst>
        </pc:cxnChg>
        <pc:cxnChg chg="mod topLvl">
          <ac:chgData name="Vassilis Vassiliades" userId="181c6a97-452c-403a-a894-11fd041f3da6" providerId="ADAL" clId="{F207983C-EF9A-4116-B798-DF77450C6038}" dt="2022-08-30T15:17:51.057" v="771" actId="165"/>
          <ac:cxnSpMkLst>
            <pc:docMk/>
            <pc:sldMk cId="3796605677" sldId="294"/>
            <ac:cxnSpMk id="28" creationId="{1F24F8C3-B06A-A35B-D759-4D0796D37757}"/>
          </ac:cxnSpMkLst>
        </pc:cxnChg>
        <pc:cxnChg chg="mod topLvl">
          <ac:chgData name="Vassilis Vassiliades" userId="181c6a97-452c-403a-a894-11fd041f3da6" providerId="ADAL" clId="{F207983C-EF9A-4116-B798-DF77450C6038}" dt="2022-08-30T15:17:51.057" v="771" actId="165"/>
          <ac:cxnSpMkLst>
            <pc:docMk/>
            <pc:sldMk cId="3796605677" sldId="294"/>
            <ac:cxnSpMk id="29" creationId="{5B1EFF8D-0452-5F48-634A-DDA9C6464550}"/>
          </ac:cxnSpMkLst>
        </pc:cxnChg>
        <pc:cxnChg chg="mod topLvl">
          <ac:chgData name="Vassilis Vassiliades" userId="181c6a97-452c-403a-a894-11fd041f3da6" providerId="ADAL" clId="{F207983C-EF9A-4116-B798-DF77450C6038}" dt="2022-08-30T15:17:51.057" v="771" actId="165"/>
          <ac:cxnSpMkLst>
            <pc:docMk/>
            <pc:sldMk cId="3796605677" sldId="294"/>
            <ac:cxnSpMk id="30" creationId="{7546DFA4-F85F-4241-7CDA-A1ACC2EF08AD}"/>
          </ac:cxnSpMkLst>
        </pc:cxnChg>
        <pc:cxnChg chg="mod topLvl">
          <ac:chgData name="Vassilis Vassiliades" userId="181c6a97-452c-403a-a894-11fd041f3da6" providerId="ADAL" clId="{F207983C-EF9A-4116-B798-DF77450C6038}" dt="2022-08-30T15:17:51.057" v="771" actId="165"/>
          <ac:cxnSpMkLst>
            <pc:docMk/>
            <pc:sldMk cId="3796605677" sldId="294"/>
            <ac:cxnSpMk id="31" creationId="{2FABDDE2-FE3B-D29B-798D-EBDC5E7FA111}"/>
          </ac:cxnSpMkLst>
        </pc:cxnChg>
        <pc:cxnChg chg="mod topLvl">
          <ac:chgData name="Vassilis Vassiliades" userId="181c6a97-452c-403a-a894-11fd041f3da6" providerId="ADAL" clId="{F207983C-EF9A-4116-B798-DF77450C6038}" dt="2022-08-30T15:17:51.057" v="771" actId="165"/>
          <ac:cxnSpMkLst>
            <pc:docMk/>
            <pc:sldMk cId="3796605677" sldId="294"/>
            <ac:cxnSpMk id="32" creationId="{CB4CADB0-5AD2-F56A-0778-74107C709182}"/>
          </ac:cxnSpMkLst>
        </pc:cxnChg>
        <pc:cxnChg chg="mod topLvl">
          <ac:chgData name="Vassilis Vassiliades" userId="181c6a97-452c-403a-a894-11fd041f3da6" providerId="ADAL" clId="{F207983C-EF9A-4116-B798-DF77450C6038}" dt="2022-08-30T15:17:51.057" v="771" actId="165"/>
          <ac:cxnSpMkLst>
            <pc:docMk/>
            <pc:sldMk cId="3796605677" sldId="294"/>
            <ac:cxnSpMk id="34" creationId="{5E3BA0A1-4EAE-72E3-721E-94B8251E70CE}"/>
          </ac:cxnSpMkLst>
        </pc:cxnChg>
        <pc:cxnChg chg="mod topLvl">
          <ac:chgData name="Vassilis Vassiliades" userId="181c6a97-452c-403a-a894-11fd041f3da6" providerId="ADAL" clId="{F207983C-EF9A-4116-B798-DF77450C6038}" dt="2022-08-30T15:17:51.057" v="771" actId="165"/>
          <ac:cxnSpMkLst>
            <pc:docMk/>
            <pc:sldMk cId="3796605677" sldId="294"/>
            <ac:cxnSpMk id="35" creationId="{B41B9C4E-48D1-B39A-1A84-FF4384574C78}"/>
          </ac:cxnSpMkLst>
        </pc:cxnChg>
        <pc:cxnChg chg="add del mod">
          <ac:chgData name="Vassilis Vassiliades" userId="181c6a97-452c-403a-a894-11fd041f3da6" providerId="ADAL" clId="{F207983C-EF9A-4116-B798-DF77450C6038}" dt="2022-08-30T20:04:13.428" v="1771" actId="478"/>
          <ac:cxnSpMkLst>
            <pc:docMk/>
            <pc:sldMk cId="3796605677" sldId="294"/>
            <ac:cxnSpMk id="44" creationId="{16EC1426-FB38-E180-DDE7-DA79692DD306}"/>
          </ac:cxnSpMkLst>
        </pc:cxnChg>
        <pc:cxnChg chg="add mod">
          <ac:chgData name="Vassilis Vassiliades" userId="181c6a97-452c-403a-a894-11fd041f3da6" providerId="ADAL" clId="{F207983C-EF9A-4116-B798-DF77450C6038}" dt="2022-08-30T20:49:25.614" v="2166" actId="164"/>
          <ac:cxnSpMkLst>
            <pc:docMk/>
            <pc:sldMk cId="3796605677" sldId="294"/>
            <ac:cxnSpMk id="48" creationId="{BCA7CD9A-5941-7F4E-33E3-D6C901FFA9E2}"/>
          </ac:cxnSpMkLst>
        </pc:cxnChg>
        <pc:cxnChg chg="add del mod">
          <ac:chgData name="Vassilis Vassiliades" userId="181c6a97-452c-403a-a894-11fd041f3da6" providerId="ADAL" clId="{F207983C-EF9A-4116-B798-DF77450C6038}" dt="2022-08-30T20:06:40.013" v="1786" actId="478"/>
          <ac:cxnSpMkLst>
            <pc:docMk/>
            <pc:sldMk cId="3796605677" sldId="294"/>
            <ac:cxnSpMk id="60" creationId="{775C3777-737D-EBDD-45D0-B7B63662310B}"/>
          </ac:cxnSpMkLst>
        </pc:cxnChg>
        <pc:cxnChg chg="add mod">
          <ac:chgData name="Vassilis Vassiliades" userId="181c6a97-452c-403a-a894-11fd041f3da6" providerId="ADAL" clId="{F207983C-EF9A-4116-B798-DF77450C6038}" dt="2022-08-30T20:49:25.614" v="2166" actId="164"/>
          <ac:cxnSpMkLst>
            <pc:docMk/>
            <pc:sldMk cId="3796605677" sldId="294"/>
            <ac:cxnSpMk id="1030" creationId="{CAE56972-3C1C-EFBC-92C6-C20A31C855E9}"/>
          </ac:cxnSpMkLst>
        </pc:cxnChg>
        <pc:cxnChg chg="add mod">
          <ac:chgData name="Vassilis Vassiliades" userId="181c6a97-452c-403a-a894-11fd041f3da6" providerId="ADAL" clId="{F207983C-EF9A-4116-B798-DF77450C6038}" dt="2022-08-30T20:49:25.614" v="2166" actId="164"/>
          <ac:cxnSpMkLst>
            <pc:docMk/>
            <pc:sldMk cId="3796605677" sldId="294"/>
            <ac:cxnSpMk id="1031" creationId="{5BA47935-7B63-6438-7AB8-28016F2DDCF2}"/>
          </ac:cxnSpMkLst>
        </pc:cxnChg>
      </pc:sldChg>
      <pc:sldChg chg="addSp delSp modSp add del mod">
        <pc:chgData name="Vassilis Vassiliades" userId="181c6a97-452c-403a-a894-11fd041f3da6" providerId="ADAL" clId="{F207983C-EF9A-4116-B798-DF77450C6038}" dt="2022-08-30T20:47:01.776" v="2113" actId="47"/>
        <pc:sldMkLst>
          <pc:docMk/>
          <pc:sldMk cId="2425417659" sldId="295"/>
        </pc:sldMkLst>
        <pc:spChg chg="mod">
          <ac:chgData name="Vassilis Vassiliades" userId="181c6a97-452c-403a-a894-11fd041f3da6" providerId="ADAL" clId="{F207983C-EF9A-4116-B798-DF77450C6038}" dt="2022-08-30T15:11:57.075" v="731"/>
          <ac:spMkLst>
            <pc:docMk/>
            <pc:sldMk cId="2425417659" sldId="295"/>
            <ac:spMk id="4" creationId="{F82CFEE1-C7D4-2B96-F84E-61373C79CC31}"/>
          </ac:spMkLst>
        </pc:spChg>
        <pc:spChg chg="mod">
          <ac:chgData name="Vassilis Vassiliades" userId="181c6a97-452c-403a-a894-11fd041f3da6" providerId="ADAL" clId="{F207983C-EF9A-4116-B798-DF77450C6038}" dt="2022-08-30T15:11:57.075" v="731"/>
          <ac:spMkLst>
            <pc:docMk/>
            <pc:sldMk cId="2425417659" sldId="295"/>
            <ac:spMk id="5" creationId="{31A02E77-2A75-92A6-14BF-6893B58A4B13}"/>
          </ac:spMkLst>
        </pc:spChg>
        <pc:spChg chg="mod">
          <ac:chgData name="Vassilis Vassiliades" userId="181c6a97-452c-403a-a894-11fd041f3da6" providerId="ADAL" clId="{F207983C-EF9A-4116-B798-DF77450C6038}" dt="2022-08-30T15:11:36.391" v="730" actId="20577"/>
          <ac:spMkLst>
            <pc:docMk/>
            <pc:sldMk cId="2425417659" sldId="295"/>
            <ac:spMk id="9" creationId="{C110555B-BC91-7266-5503-9659D6864B69}"/>
          </ac:spMkLst>
        </pc:spChg>
        <pc:spChg chg="mod">
          <ac:chgData name="Vassilis Vassiliades" userId="181c6a97-452c-403a-a894-11fd041f3da6" providerId="ADAL" clId="{F207983C-EF9A-4116-B798-DF77450C6038}" dt="2022-08-30T15:11:57.075" v="731"/>
          <ac:spMkLst>
            <pc:docMk/>
            <pc:sldMk cId="2425417659" sldId="295"/>
            <ac:spMk id="36" creationId="{EC85DE46-497D-82ED-768D-E92BEDA2989D}"/>
          </ac:spMkLst>
        </pc:spChg>
        <pc:spChg chg="mod">
          <ac:chgData name="Vassilis Vassiliades" userId="181c6a97-452c-403a-a894-11fd041f3da6" providerId="ADAL" clId="{F207983C-EF9A-4116-B798-DF77450C6038}" dt="2022-08-30T15:11:57.075" v="731"/>
          <ac:spMkLst>
            <pc:docMk/>
            <pc:sldMk cId="2425417659" sldId="295"/>
            <ac:spMk id="37" creationId="{09482D53-ADC7-1F84-270E-33E014F1FDFB}"/>
          </ac:spMkLst>
        </pc:spChg>
        <pc:spChg chg="mod">
          <ac:chgData name="Vassilis Vassiliades" userId="181c6a97-452c-403a-a894-11fd041f3da6" providerId="ADAL" clId="{F207983C-EF9A-4116-B798-DF77450C6038}" dt="2022-08-30T15:11:57.075" v="731"/>
          <ac:spMkLst>
            <pc:docMk/>
            <pc:sldMk cId="2425417659" sldId="295"/>
            <ac:spMk id="38" creationId="{89940AB1-3A99-BD10-1B02-01098C2C0FCE}"/>
          </ac:spMkLst>
        </pc:spChg>
        <pc:spChg chg="mod">
          <ac:chgData name="Vassilis Vassiliades" userId="181c6a97-452c-403a-a894-11fd041f3da6" providerId="ADAL" clId="{F207983C-EF9A-4116-B798-DF77450C6038}" dt="2022-08-30T15:11:57.075" v="731"/>
          <ac:spMkLst>
            <pc:docMk/>
            <pc:sldMk cId="2425417659" sldId="295"/>
            <ac:spMk id="39" creationId="{3627265E-B255-C67F-1F90-F20592A70DA5}"/>
          </ac:spMkLst>
        </pc:spChg>
        <pc:spChg chg="mod">
          <ac:chgData name="Vassilis Vassiliades" userId="181c6a97-452c-403a-a894-11fd041f3da6" providerId="ADAL" clId="{F207983C-EF9A-4116-B798-DF77450C6038}" dt="2022-08-30T15:11:57.075" v="731"/>
          <ac:spMkLst>
            <pc:docMk/>
            <pc:sldMk cId="2425417659" sldId="295"/>
            <ac:spMk id="46" creationId="{5D430FD5-DD4C-76BF-52FF-ABE75CA2A236}"/>
          </ac:spMkLst>
        </pc:spChg>
        <pc:spChg chg="mod">
          <ac:chgData name="Vassilis Vassiliades" userId="181c6a97-452c-403a-a894-11fd041f3da6" providerId="ADAL" clId="{F207983C-EF9A-4116-B798-DF77450C6038}" dt="2022-08-30T15:11:57.075" v="731"/>
          <ac:spMkLst>
            <pc:docMk/>
            <pc:sldMk cId="2425417659" sldId="295"/>
            <ac:spMk id="47" creationId="{141B9A91-80E3-1B0A-973A-1C44C8CEF3F9}"/>
          </ac:spMkLst>
        </pc:spChg>
        <pc:spChg chg="mod">
          <ac:chgData name="Vassilis Vassiliades" userId="181c6a97-452c-403a-a894-11fd041f3da6" providerId="ADAL" clId="{F207983C-EF9A-4116-B798-DF77450C6038}" dt="2022-08-30T15:11:57.075" v="731"/>
          <ac:spMkLst>
            <pc:docMk/>
            <pc:sldMk cId="2425417659" sldId="295"/>
            <ac:spMk id="48" creationId="{1D9FD110-F42E-275D-7D5A-7B82B23BC1FC}"/>
          </ac:spMkLst>
        </pc:spChg>
        <pc:spChg chg="mod">
          <ac:chgData name="Vassilis Vassiliades" userId="181c6a97-452c-403a-a894-11fd041f3da6" providerId="ADAL" clId="{F207983C-EF9A-4116-B798-DF77450C6038}" dt="2022-08-30T15:11:57.075" v="731"/>
          <ac:spMkLst>
            <pc:docMk/>
            <pc:sldMk cId="2425417659" sldId="295"/>
            <ac:spMk id="57" creationId="{4C88ED22-59CF-7F07-2965-163008C98DC0}"/>
          </ac:spMkLst>
        </pc:spChg>
        <pc:grpChg chg="add mod">
          <ac:chgData name="Vassilis Vassiliades" userId="181c6a97-452c-403a-a894-11fd041f3da6" providerId="ADAL" clId="{F207983C-EF9A-4116-B798-DF77450C6038}" dt="2022-08-30T15:13:04.689" v="738" actId="1076"/>
          <ac:grpSpMkLst>
            <pc:docMk/>
            <pc:sldMk cId="2425417659" sldId="295"/>
            <ac:grpSpMk id="2" creationId="{D4F6544B-99B9-0E3D-0064-43543E5DD59C}"/>
          </ac:grpSpMkLst>
        </pc:grpChg>
        <pc:grpChg chg="del">
          <ac:chgData name="Vassilis Vassiliades" userId="181c6a97-452c-403a-a894-11fd041f3da6" providerId="ADAL" clId="{F207983C-EF9A-4116-B798-DF77450C6038}" dt="2022-08-30T15:12:01.490" v="733" actId="478"/>
          <ac:grpSpMkLst>
            <pc:docMk/>
            <pc:sldMk cId="2425417659" sldId="295"/>
            <ac:grpSpMk id="7" creationId="{0EC93DFD-AE87-1F90-6BBE-2237619D22AB}"/>
          </ac:grpSpMkLst>
        </pc:grpChg>
        <pc:graphicFrameChg chg="mod">
          <ac:chgData name="Vassilis Vassiliades" userId="181c6a97-452c-403a-a894-11fd041f3da6" providerId="ADAL" clId="{F207983C-EF9A-4116-B798-DF77450C6038}" dt="2022-08-30T15:11:57.075" v="731"/>
          <ac:graphicFrameMkLst>
            <pc:docMk/>
            <pc:sldMk cId="2425417659" sldId="295"/>
            <ac:graphicFrameMk id="60" creationId="{4D0429BD-7943-5EF1-A41C-685666D0F166}"/>
          </ac:graphicFrameMkLst>
        </pc:graphicFrameChg>
        <pc:graphicFrameChg chg="mod">
          <ac:chgData name="Vassilis Vassiliades" userId="181c6a97-452c-403a-a894-11fd041f3da6" providerId="ADAL" clId="{F207983C-EF9A-4116-B798-DF77450C6038}" dt="2022-08-30T15:11:57.075" v="731"/>
          <ac:graphicFrameMkLst>
            <pc:docMk/>
            <pc:sldMk cId="2425417659" sldId="295"/>
            <ac:graphicFrameMk id="61" creationId="{E292BDDD-9700-3E11-1EDD-22DE1239BF77}"/>
          </ac:graphicFrameMkLst>
        </pc:graphicFrameChg>
        <pc:graphicFrameChg chg="mod">
          <ac:chgData name="Vassilis Vassiliades" userId="181c6a97-452c-403a-a894-11fd041f3da6" providerId="ADAL" clId="{F207983C-EF9A-4116-B798-DF77450C6038}" dt="2022-08-30T15:11:57.075" v="731"/>
          <ac:graphicFrameMkLst>
            <pc:docMk/>
            <pc:sldMk cId="2425417659" sldId="295"/>
            <ac:graphicFrameMk id="62" creationId="{E6E22CD7-17A6-0D77-3A5C-D623958796A0}"/>
          </ac:graphicFrameMkLst>
        </pc:graphicFrameChg>
        <pc:cxnChg chg="mod">
          <ac:chgData name="Vassilis Vassiliades" userId="181c6a97-452c-403a-a894-11fd041f3da6" providerId="ADAL" clId="{F207983C-EF9A-4116-B798-DF77450C6038}" dt="2022-08-30T15:12:01.490" v="733" actId="478"/>
          <ac:cxnSpMkLst>
            <pc:docMk/>
            <pc:sldMk cId="2425417659" sldId="295"/>
            <ac:cxnSpMk id="16" creationId="{EB783499-5C70-12CF-9FC0-EA8CC8E2B26E}"/>
          </ac:cxnSpMkLst>
        </pc:cxnChg>
        <pc:cxnChg chg="mod">
          <ac:chgData name="Vassilis Vassiliades" userId="181c6a97-452c-403a-a894-11fd041f3da6" providerId="ADAL" clId="{F207983C-EF9A-4116-B798-DF77450C6038}" dt="2022-08-30T15:12:01.490" v="733" actId="478"/>
          <ac:cxnSpMkLst>
            <pc:docMk/>
            <pc:sldMk cId="2425417659" sldId="295"/>
            <ac:cxnSpMk id="17" creationId="{7D6DF9AE-FF46-4FE2-0DF1-041DEABEA21B}"/>
          </ac:cxnSpMkLst>
        </pc:cxnChg>
        <pc:cxnChg chg="mod">
          <ac:chgData name="Vassilis Vassiliades" userId="181c6a97-452c-403a-a894-11fd041f3da6" providerId="ADAL" clId="{F207983C-EF9A-4116-B798-DF77450C6038}" dt="2022-08-30T15:12:01.490" v="733" actId="478"/>
          <ac:cxnSpMkLst>
            <pc:docMk/>
            <pc:sldMk cId="2425417659" sldId="295"/>
            <ac:cxnSpMk id="18" creationId="{1985C982-C996-F1A6-4A7A-EFD3D893CFD3}"/>
          </ac:cxnSpMkLst>
        </pc:cxnChg>
        <pc:cxnChg chg="mod">
          <ac:chgData name="Vassilis Vassiliades" userId="181c6a97-452c-403a-a894-11fd041f3da6" providerId="ADAL" clId="{F207983C-EF9A-4116-B798-DF77450C6038}" dt="2022-08-30T15:12:01.490" v="733" actId="478"/>
          <ac:cxnSpMkLst>
            <pc:docMk/>
            <pc:sldMk cId="2425417659" sldId="295"/>
            <ac:cxnSpMk id="19" creationId="{BC302C14-8519-7F71-DC11-83B2DE946C19}"/>
          </ac:cxnSpMkLst>
        </pc:cxnChg>
        <pc:cxnChg chg="mod">
          <ac:chgData name="Vassilis Vassiliades" userId="181c6a97-452c-403a-a894-11fd041f3da6" providerId="ADAL" clId="{F207983C-EF9A-4116-B798-DF77450C6038}" dt="2022-08-30T15:12:01.490" v="733" actId="478"/>
          <ac:cxnSpMkLst>
            <pc:docMk/>
            <pc:sldMk cId="2425417659" sldId="295"/>
            <ac:cxnSpMk id="20" creationId="{79C653FE-6E19-1A14-4CB7-D59D61B31DC3}"/>
          </ac:cxnSpMkLst>
        </pc:cxnChg>
        <pc:cxnChg chg="mod">
          <ac:chgData name="Vassilis Vassiliades" userId="181c6a97-452c-403a-a894-11fd041f3da6" providerId="ADAL" clId="{F207983C-EF9A-4116-B798-DF77450C6038}" dt="2022-08-30T15:12:01.490" v="733" actId="478"/>
          <ac:cxnSpMkLst>
            <pc:docMk/>
            <pc:sldMk cId="2425417659" sldId="295"/>
            <ac:cxnSpMk id="21" creationId="{9FC42528-EAE4-EDCB-2C49-C5F4BF866E64}"/>
          </ac:cxnSpMkLst>
        </pc:cxnChg>
        <pc:cxnChg chg="mod">
          <ac:chgData name="Vassilis Vassiliades" userId="181c6a97-452c-403a-a894-11fd041f3da6" providerId="ADAL" clId="{F207983C-EF9A-4116-B798-DF77450C6038}" dt="2022-08-30T15:12:01.490" v="733" actId="478"/>
          <ac:cxnSpMkLst>
            <pc:docMk/>
            <pc:sldMk cId="2425417659" sldId="295"/>
            <ac:cxnSpMk id="25" creationId="{C1AC9A63-39C6-28D0-4E57-AE182079DC63}"/>
          </ac:cxnSpMkLst>
        </pc:cxnChg>
        <pc:cxnChg chg="mod">
          <ac:chgData name="Vassilis Vassiliades" userId="181c6a97-452c-403a-a894-11fd041f3da6" providerId="ADAL" clId="{F207983C-EF9A-4116-B798-DF77450C6038}" dt="2022-08-30T15:12:01.490" v="733" actId="478"/>
          <ac:cxnSpMkLst>
            <pc:docMk/>
            <pc:sldMk cId="2425417659" sldId="295"/>
            <ac:cxnSpMk id="26" creationId="{F97D5B52-8DDF-3D01-E6FA-9C4A1D4C642D}"/>
          </ac:cxnSpMkLst>
        </pc:cxnChg>
        <pc:cxnChg chg="mod">
          <ac:chgData name="Vassilis Vassiliades" userId="181c6a97-452c-403a-a894-11fd041f3da6" providerId="ADAL" clId="{F207983C-EF9A-4116-B798-DF77450C6038}" dt="2022-08-30T15:12:01.490" v="733" actId="478"/>
          <ac:cxnSpMkLst>
            <pc:docMk/>
            <pc:sldMk cId="2425417659" sldId="295"/>
            <ac:cxnSpMk id="27" creationId="{61C58625-00CF-F8D7-E6EF-F480AF3AD60C}"/>
          </ac:cxnSpMkLst>
        </pc:cxnChg>
        <pc:cxnChg chg="mod">
          <ac:chgData name="Vassilis Vassiliades" userId="181c6a97-452c-403a-a894-11fd041f3da6" providerId="ADAL" clId="{F207983C-EF9A-4116-B798-DF77450C6038}" dt="2022-08-30T15:12:01.490" v="733" actId="478"/>
          <ac:cxnSpMkLst>
            <pc:docMk/>
            <pc:sldMk cId="2425417659" sldId="295"/>
            <ac:cxnSpMk id="28" creationId="{1F24F8C3-B06A-A35B-D759-4D0796D37757}"/>
          </ac:cxnSpMkLst>
        </pc:cxnChg>
        <pc:cxnChg chg="mod">
          <ac:chgData name="Vassilis Vassiliades" userId="181c6a97-452c-403a-a894-11fd041f3da6" providerId="ADAL" clId="{F207983C-EF9A-4116-B798-DF77450C6038}" dt="2022-08-30T15:12:01.490" v="733" actId="478"/>
          <ac:cxnSpMkLst>
            <pc:docMk/>
            <pc:sldMk cId="2425417659" sldId="295"/>
            <ac:cxnSpMk id="29" creationId="{5B1EFF8D-0452-5F48-634A-DDA9C6464550}"/>
          </ac:cxnSpMkLst>
        </pc:cxnChg>
        <pc:cxnChg chg="mod">
          <ac:chgData name="Vassilis Vassiliades" userId="181c6a97-452c-403a-a894-11fd041f3da6" providerId="ADAL" clId="{F207983C-EF9A-4116-B798-DF77450C6038}" dt="2022-08-30T15:12:01.490" v="733" actId="478"/>
          <ac:cxnSpMkLst>
            <pc:docMk/>
            <pc:sldMk cId="2425417659" sldId="295"/>
            <ac:cxnSpMk id="30" creationId="{7546DFA4-F85F-4241-7CDA-A1ACC2EF08AD}"/>
          </ac:cxnSpMkLst>
        </pc:cxnChg>
        <pc:cxnChg chg="mod">
          <ac:chgData name="Vassilis Vassiliades" userId="181c6a97-452c-403a-a894-11fd041f3da6" providerId="ADAL" clId="{F207983C-EF9A-4116-B798-DF77450C6038}" dt="2022-08-30T15:12:01.490" v="733" actId="478"/>
          <ac:cxnSpMkLst>
            <pc:docMk/>
            <pc:sldMk cId="2425417659" sldId="295"/>
            <ac:cxnSpMk id="31" creationId="{2FABDDE2-FE3B-D29B-798D-EBDC5E7FA111}"/>
          </ac:cxnSpMkLst>
        </pc:cxnChg>
        <pc:cxnChg chg="mod">
          <ac:chgData name="Vassilis Vassiliades" userId="181c6a97-452c-403a-a894-11fd041f3da6" providerId="ADAL" clId="{F207983C-EF9A-4116-B798-DF77450C6038}" dt="2022-08-30T15:12:01.490" v="733" actId="478"/>
          <ac:cxnSpMkLst>
            <pc:docMk/>
            <pc:sldMk cId="2425417659" sldId="295"/>
            <ac:cxnSpMk id="32" creationId="{CB4CADB0-5AD2-F56A-0778-74107C709182}"/>
          </ac:cxnSpMkLst>
        </pc:cxnChg>
        <pc:cxnChg chg="mod">
          <ac:chgData name="Vassilis Vassiliades" userId="181c6a97-452c-403a-a894-11fd041f3da6" providerId="ADAL" clId="{F207983C-EF9A-4116-B798-DF77450C6038}" dt="2022-08-30T15:12:01.490" v="733" actId="478"/>
          <ac:cxnSpMkLst>
            <pc:docMk/>
            <pc:sldMk cId="2425417659" sldId="295"/>
            <ac:cxnSpMk id="34" creationId="{5E3BA0A1-4EAE-72E3-721E-94B8251E70CE}"/>
          </ac:cxnSpMkLst>
        </pc:cxnChg>
        <pc:cxnChg chg="mod">
          <ac:chgData name="Vassilis Vassiliades" userId="181c6a97-452c-403a-a894-11fd041f3da6" providerId="ADAL" clId="{F207983C-EF9A-4116-B798-DF77450C6038}" dt="2022-08-30T15:12:01.490" v="733" actId="478"/>
          <ac:cxnSpMkLst>
            <pc:docMk/>
            <pc:sldMk cId="2425417659" sldId="295"/>
            <ac:cxnSpMk id="35" creationId="{B41B9C4E-48D1-B39A-1A84-FF4384574C78}"/>
          </ac:cxnSpMkLst>
        </pc:cxnChg>
        <pc:cxnChg chg="mod">
          <ac:chgData name="Vassilis Vassiliades" userId="181c6a97-452c-403a-a894-11fd041f3da6" providerId="ADAL" clId="{F207983C-EF9A-4116-B798-DF77450C6038}" dt="2022-08-30T15:11:57.075" v="731"/>
          <ac:cxnSpMkLst>
            <pc:docMk/>
            <pc:sldMk cId="2425417659" sldId="295"/>
            <ac:cxnSpMk id="40" creationId="{74B35606-27AA-5000-1B22-918860A4B81A}"/>
          </ac:cxnSpMkLst>
        </pc:cxnChg>
        <pc:cxnChg chg="mod">
          <ac:chgData name="Vassilis Vassiliades" userId="181c6a97-452c-403a-a894-11fd041f3da6" providerId="ADAL" clId="{F207983C-EF9A-4116-B798-DF77450C6038}" dt="2022-08-30T15:11:57.075" v="731"/>
          <ac:cxnSpMkLst>
            <pc:docMk/>
            <pc:sldMk cId="2425417659" sldId="295"/>
            <ac:cxnSpMk id="41" creationId="{CC611426-13C8-194E-9181-E6DE24503779}"/>
          </ac:cxnSpMkLst>
        </pc:cxnChg>
        <pc:cxnChg chg="mod">
          <ac:chgData name="Vassilis Vassiliades" userId="181c6a97-452c-403a-a894-11fd041f3da6" providerId="ADAL" clId="{F207983C-EF9A-4116-B798-DF77450C6038}" dt="2022-08-30T15:11:57.075" v="731"/>
          <ac:cxnSpMkLst>
            <pc:docMk/>
            <pc:sldMk cId="2425417659" sldId="295"/>
            <ac:cxnSpMk id="42" creationId="{197C9691-A29F-FB37-53B9-16320A3D8201}"/>
          </ac:cxnSpMkLst>
        </pc:cxnChg>
        <pc:cxnChg chg="mod">
          <ac:chgData name="Vassilis Vassiliades" userId="181c6a97-452c-403a-a894-11fd041f3da6" providerId="ADAL" clId="{F207983C-EF9A-4116-B798-DF77450C6038}" dt="2022-08-30T15:11:57.075" v="731"/>
          <ac:cxnSpMkLst>
            <pc:docMk/>
            <pc:sldMk cId="2425417659" sldId="295"/>
            <ac:cxnSpMk id="43" creationId="{D0773800-11ED-AEB5-9B50-819A5169F536}"/>
          </ac:cxnSpMkLst>
        </pc:cxnChg>
        <pc:cxnChg chg="mod">
          <ac:chgData name="Vassilis Vassiliades" userId="181c6a97-452c-403a-a894-11fd041f3da6" providerId="ADAL" clId="{F207983C-EF9A-4116-B798-DF77450C6038}" dt="2022-08-30T15:11:57.075" v="731"/>
          <ac:cxnSpMkLst>
            <pc:docMk/>
            <pc:sldMk cId="2425417659" sldId="295"/>
            <ac:cxnSpMk id="44" creationId="{DAA12821-ED98-41AB-E106-514C40ED8DEB}"/>
          </ac:cxnSpMkLst>
        </pc:cxnChg>
        <pc:cxnChg chg="mod">
          <ac:chgData name="Vassilis Vassiliades" userId="181c6a97-452c-403a-a894-11fd041f3da6" providerId="ADAL" clId="{F207983C-EF9A-4116-B798-DF77450C6038}" dt="2022-08-30T15:11:57.075" v="731"/>
          <ac:cxnSpMkLst>
            <pc:docMk/>
            <pc:sldMk cId="2425417659" sldId="295"/>
            <ac:cxnSpMk id="45" creationId="{CC1E8D0A-5EE6-5B4A-8FD0-B92B4E637818}"/>
          </ac:cxnSpMkLst>
        </pc:cxnChg>
        <pc:cxnChg chg="mod">
          <ac:chgData name="Vassilis Vassiliades" userId="181c6a97-452c-403a-a894-11fd041f3da6" providerId="ADAL" clId="{F207983C-EF9A-4116-B798-DF77450C6038}" dt="2022-08-30T15:11:57.075" v="731"/>
          <ac:cxnSpMkLst>
            <pc:docMk/>
            <pc:sldMk cId="2425417659" sldId="295"/>
            <ac:cxnSpMk id="49" creationId="{AD1DCB9E-FD08-94F5-8E4F-6AEF798A3543}"/>
          </ac:cxnSpMkLst>
        </pc:cxnChg>
        <pc:cxnChg chg="mod">
          <ac:chgData name="Vassilis Vassiliades" userId="181c6a97-452c-403a-a894-11fd041f3da6" providerId="ADAL" clId="{F207983C-EF9A-4116-B798-DF77450C6038}" dt="2022-08-30T15:11:57.075" v="731"/>
          <ac:cxnSpMkLst>
            <pc:docMk/>
            <pc:sldMk cId="2425417659" sldId="295"/>
            <ac:cxnSpMk id="50" creationId="{9082E74F-4171-0760-7897-70E012D0157F}"/>
          </ac:cxnSpMkLst>
        </pc:cxnChg>
        <pc:cxnChg chg="mod">
          <ac:chgData name="Vassilis Vassiliades" userId="181c6a97-452c-403a-a894-11fd041f3da6" providerId="ADAL" clId="{F207983C-EF9A-4116-B798-DF77450C6038}" dt="2022-08-30T15:11:57.075" v="731"/>
          <ac:cxnSpMkLst>
            <pc:docMk/>
            <pc:sldMk cId="2425417659" sldId="295"/>
            <ac:cxnSpMk id="51" creationId="{8AF3DFD4-173A-23B2-01BA-35587BEAEA55}"/>
          </ac:cxnSpMkLst>
        </pc:cxnChg>
        <pc:cxnChg chg="mod">
          <ac:chgData name="Vassilis Vassiliades" userId="181c6a97-452c-403a-a894-11fd041f3da6" providerId="ADAL" clId="{F207983C-EF9A-4116-B798-DF77450C6038}" dt="2022-08-30T15:11:57.075" v="731"/>
          <ac:cxnSpMkLst>
            <pc:docMk/>
            <pc:sldMk cId="2425417659" sldId="295"/>
            <ac:cxnSpMk id="52" creationId="{8DBBEC92-409A-7601-AF3F-78ED9E83F151}"/>
          </ac:cxnSpMkLst>
        </pc:cxnChg>
        <pc:cxnChg chg="mod">
          <ac:chgData name="Vassilis Vassiliades" userId="181c6a97-452c-403a-a894-11fd041f3da6" providerId="ADAL" clId="{F207983C-EF9A-4116-B798-DF77450C6038}" dt="2022-08-30T15:11:57.075" v="731"/>
          <ac:cxnSpMkLst>
            <pc:docMk/>
            <pc:sldMk cId="2425417659" sldId="295"/>
            <ac:cxnSpMk id="53" creationId="{97AE3B42-5588-FAB8-E62B-9E27BFE7AE6C}"/>
          </ac:cxnSpMkLst>
        </pc:cxnChg>
        <pc:cxnChg chg="mod">
          <ac:chgData name="Vassilis Vassiliades" userId="181c6a97-452c-403a-a894-11fd041f3da6" providerId="ADAL" clId="{F207983C-EF9A-4116-B798-DF77450C6038}" dt="2022-08-30T15:11:57.075" v="731"/>
          <ac:cxnSpMkLst>
            <pc:docMk/>
            <pc:sldMk cId="2425417659" sldId="295"/>
            <ac:cxnSpMk id="54" creationId="{DB06CCB8-17CA-2BEC-3603-73A85A1E6568}"/>
          </ac:cxnSpMkLst>
        </pc:cxnChg>
        <pc:cxnChg chg="mod">
          <ac:chgData name="Vassilis Vassiliades" userId="181c6a97-452c-403a-a894-11fd041f3da6" providerId="ADAL" clId="{F207983C-EF9A-4116-B798-DF77450C6038}" dt="2022-08-30T15:11:57.075" v="731"/>
          <ac:cxnSpMkLst>
            <pc:docMk/>
            <pc:sldMk cId="2425417659" sldId="295"/>
            <ac:cxnSpMk id="55" creationId="{FE7E1C23-A296-96A0-D7B6-43B826EE65E9}"/>
          </ac:cxnSpMkLst>
        </pc:cxnChg>
        <pc:cxnChg chg="mod">
          <ac:chgData name="Vassilis Vassiliades" userId="181c6a97-452c-403a-a894-11fd041f3da6" providerId="ADAL" clId="{F207983C-EF9A-4116-B798-DF77450C6038}" dt="2022-08-30T15:11:57.075" v="731"/>
          <ac:cxnSpMkLst>
            <pc:docMk/>
            <pc:sldMk cId="2425417659" sldId="295"/>
            <ac:cxnSpMk id="56" creationId="{96AADA77-EFB6-98E8-39D1-58AF9F4D779C}"/>
          </ac:cxnSpMkLst>
        </pc:cxnChg>
        <pc:cxnChg chg="mod">
          <ac:chgData name="Vassilis Vassiliades" userId="181c6a97-452c-403a-a894-11fd041f3da6" providerId="ADAL" clId="{F207983C-EF9A-4116-B798-DF77450C6038}" dt="2022-08-30T15:11:57.075" v="731"/>
          <ac:cxnSpMkLst>
            <pc:docMk/>
            <pc:sldMk cId="2425417659" sldId="295"/>
            <ac:cxnSpMk id="58" creationId="{521AF496-E09B-4F8D-C59A-781DE43D9B97}"/>
          </ac:cxnSpMkLst>
        </pc:cxnChg>
        <pc:cxnChg chg="mod">
          <ac:chgData name="Vassilis Vassiliades" userId="181c6a97-452c-403a-a894-11fd041f3da6" providerId="ADAL" clId="{F207983C-EF9A-4116-B798-DF77450C6038}" dt="2022-08-30T15:11:57.075" v="731"/>
          <ac:cxnSpMkLst>
            <pc:docMk/>
            <pc:sldMk cId="2425417659" sldId="295"/>
            <ac:cxnSpMk id="59" creationId="{A2FA93CF-9E81-43C4-4E39-651C48D97C14}"/>
          </ac:cxnSpMkLst>
        </pc:cxnChg>
      </pc:sldChg>
      <pc:sldChg chg="addSp delSp modSp add del mod">
        <pc:chgData name="Vassilis Vassiliades" userId="181c6a97-452c-403a-a894-11fd041f3da6" providerId="ADAL" clId="{F207983C-EF9A-4116-B798-DF77450C6038}" dt="2022-08-30T20:47:01.776" v="2113" actId="47"/>
        <pc:sldMkLst>
          <pc:docMk/>
          <pc:sldMk cId="3926928417" sldId="296"/>
        </pc:sldMkLst>
        <pc:spChg chg="mod">
          <ac:chgData name="Vassilis Vassiliades" userId="181c6a97-452c-403a-a894-11fd041f3da6" providerId="ADAL" clId="{F207983C-EF9A-4116-B798-DF77450C6038}" dt="2022-08-30T15:13:58.796" v="741"/>
          <ac:spMkLst>
            <pc:docMk/>
            <pc:sldMk cId="3926928417" sldId="296"/>
            <ac:spMk id="10" creationId="{15E4C202-5C2C-4169-53F9-B7343138B262}"/>
          </ac:spMkLst>
        </pc:spChg>
        <pc:spChg chg="mod">
          <ac:chgData name="Vassilis Vassiliades" userId="181c6a97-452c-403a-a894-11fd041f3da6" providerId="ADAL" clId="{F207983C-EF9A-4116-B798-DF77450C6038}" dt="2022-08-30T15:13:58.796" v="741"/>
          <ac:spMkLst>
            <pc:docMk/>
            <pc:sldMk cId="3926928417" sldId="296"/>
            <ac:spMk id="11" creationId="{056E9548-146E-32C3-65D2-27C27526EA59}"/>
          </ac:spMkLst>
        </pc:spChg>
        <pc:spChg chg="mod">
          <ac:chgData name="Vassilis Vassiliades" userId="181c6a97-452c-403a-a894-11fd041f3da6" providerId="ADAL" clId="{F207983C-EF9A-4116-B798-DF77450C6038}" dt="2022-08-30T15:13:58.796" v="741"/>
          <ac:spMkLst>
            <pc:docMk/>
            <pc:sldMk cId="3926928417" sldId="296"/>
            <ac:spMk id="12" creationId="{6083B69B-C935-0736-6DBB-E105ECA24266}"/>
          </ac:spMkLst>
        </pc:spChg>
        <pc:spChg chg="mod">
          <ac:chgData name="Vassilis Vassiliades" userId="181c6a97-452c-403a-a894-11fd041f3da6" providerId="ADAL" clId="{F207983C-EF9A-4116-B798-DF77450C6038}" dt="2022-08-30T15:13:58.796" v="741"/>
          <ac:spMkLst>
            <pc:docMk/>
            <pc:sldMk cId="3926928417" sldId="296"/>
            <ac:spMk id="13" creationId="{0A76EB16-150C-0CF3-EA22-4F0FDC096E45}"/>
          </ac:spMkLst>
        </pc:spChg>
        <pc:spChg chg="mod">
          <ac:chgData name="Vassilis Vassiliades" userId="181c6a97-452c-403a-a894-11fd041f3da6" providerId="ADAL" clId="{F207983C-EF9A-4116-B798-DF77450C6038}" dt="2022-08-30T15:13:58.796" v="741"/>
          <ac:spMkLst>
            <pc:docMk/>
            <pc:sldMk cId="3926928417" sldId="296"/>
            <ac:spMk id="14" creationId="{80A277FC-7521-7579-FE11-EA477FA901AF}"/>
          </ac:spMkLst>
        </pc:spChg>
        <pc:spChg chg="mod">
          <ac:chgData name="Vassilis Vassiliades" userId="181c6a97-452c-403a-a894-11fd041f3da6" providerId="ADAL" clId="{F207983C-EF9A-4116-B798-DF77450C6038}" dt="2022-08-30T15:13:58.796" v="741"/>
          <ac:spMkLst>
            <pc:docMk/>
            <pc:sldMk cId="3926928417" sldId="296"/>
            <ac:spMk id="15" creationId="{B4214871-ADDC-BC96-B503-34C0600F9CBC}"/>
          </ac:spMkLst>
        </pc:spChg>
        <pc:spChg chg="mod">
          <ac:chgData name="Vassilis Vassiliades" userId="181c6a97-452c-403a-a894-11fd041f3da6" providerId="ADAL" clId="{F207983C-EF9A-4116-B798-DF77450C6038}" dt="2022-08-30T15:13:58.796" v="741"/>
          <ac:spMkLst>
            <pc:docMk/>
            <pc:sldMk cId="3926928417" sldId="296"/>
            <ac:spMk id="22" creationId="{31B1B705-7755-581D-C375-1117C475A2B3}"/>
          </ac:spMkLst>
        </pc:spChg>
        <pc:spChg chg="mod">
          <ac:chgData name="Vassilis Vassiliades" userId="181c6a97-452c-403a-a894-11fd041f3da6" providerId="ADAL" clId="{F207983C-EF9A-4116-B798-DF77450C6038}" dt="2022-08-30T15:13:58.796" v="741"/>
          <ac:spMkLst>
            <pc:docMk/>
            <pc:sldMk cId="3926928417" sldId="296"/>
            <ac:spMk id="23" creationId="{B631F460-D7C7-4597-72BE-3B1AAA4E420E}"/>
          </ac:spMkLst>
        </pc:spChg>
        <pc:spChg chg="mod">
          <ac:chgData name="Vassilis Vassiliades" userId="181c6a97-452c-403a-a894-11fd041f3da6" providerId="ADAL" clId="{F207983C-EF9A-4116-B798-DF77450C6038}" dt="2022-08-30T15:13:58.796" v="741"/>
          <ac:spMkLst>
            <pc:docMk/>
            <pc:sldMk cId="3926928417" sldId="296"/>
            <ac:spMk id="24" creationId="{A4C25716-82EB-AFD2-E488-4AB5C169858E}"/>
          </ac:spMkLst>
        </pc:spChg>
        <pc:spChg chg="mod">
          <ac:chgData name="Vassilis Vassiliades" userId="181c6a97-452c-403a-a894-11fd041f3da6" providerId="ADAL" clId="{F207983C-EF9A-4116-B798-DF77450C6038}" dt="2022-08-30T15:13:58.796" v="741"/>
          <ac:spMkLst>
            <pc:docMk/>
            <pc:sldMk cId="3926928417" sldId="296"/>
            <ac:spMk id="33" creationId="{4917B37F-7D7D-D98F-900C-B7664F22F896}"/>
          </ac:spMkLst>
        </pc:spChg>
        <pc:grpChg chg="del">
          <ac:chgData name="Vassilis Vassiliades" userId="181c6a97-452c-403a-a894-11fd041f3da6" providerId="ADAL" clId="{F207983C-EF9A-4116-B798-DF77450C6038}" dt="2022-08-30T15:13:49.455" v="740" actId="478"/>
          <ac:grpSpMkLst>
            <pc:docMk/>
            <pc:sldMk cId="3926928417" sldId="296"/>
            <ac:grpSpMk id="2" creationId="{D4F6544B-99B9-0E3D-0064-43543E5DD59C}"/>
          </ac:grpSpMkLst>
        </pc:grpChg>
        <pc:grpChg chg="add mod">
          <ac:chgData name="Vassilis Vassiliades" userId="181c6a97-452c-403a-a894-11fd041f3da6" providerId="ADAL" clId="{F207983C-EF9A-4116-B798-DF77450C6038}" dt="2022-08-30T15:14:14.003" v="745" actId="1076"/>
          <ac:grpSpMkLst>
            <pc:docMk/>
            <pc:sldMk cId="3926928417" sldId="296"/>
            <ac:grpSpMk id="7" creationId="{C4F628EA-9E11-2FAC-904A-D31BAA84E758}"/>
          </ac:grpSpMkLst>
        </pc:grpChg>
        <pc:graphicFrameChg chg="mod">
          <ac:chgData name="Vassilis Vassiliades" userId="181c6a97-452c-403a-a894-11fd041f3da6" providerId="ADAL" clId="{F207983C-EF9A-4116-B798-DF77450C6038}" dt="2022-08-30T15:13:58.796" v="741"/>
          <ac:graphicFrameMkLst>
            <pc:docMk/>
            <pc:sldMk cId="3926928417" sldId="296"/>
            <ac:graphicFrameMk id="63" creationId="{99EEDC8D-8ADC-EF62-BC22-B319FF9A0377}"/>
          </ac:graphicFrameMkLst>
        </pc:graphicFrameChg>
        <pc:graphicFrameChg chg="mod">
          <ac:chgData name="Vassilis Vassiliades" userId="181c6a97-452c-403a-a894-11fd041f3da6" providerId="ADAL" clId="{F207983C-EF9A-4116-B798-DF77450C6038}" dt="2022-08-30T15:13:58.796" v="741"/>
          <ac:graphicFrameMkLst>
            <pc:docMk/>
            <pc:sldMk cId="3926928417" sldId="296"/>
            <ac:graphicFrameMk id="64" creationId="{D90BBF29-5082-7EE7-B457-B3B1FDEA5129}"/>
          </ac:graphicFrameMkLst>
        </pc:graphicFrameChg>
        <pc:graphicFrameChg chg="mod">
          <ac:chgData name="Vassilis Vassiliades" userId="181c6a97-452c-403a-a894-11fd041f3da6" providerId="ADAL" clId="{F207983C-EF9A-4116-B798-DF77450C6038}" dt="2022-08-30T15:13:58.796" v="741"/>
          <ac:graphicFrameMkLst>
            <pc:docMk/>
            <pc:sldMk cId="3926928417" sldId="296"/>
            <ac:graphicFrameMk id="65" creationId="{EE65FB72-17E1-1295-E841-92FE5139FAEE}"/>
          </ac:graphicFrameMkLst>
        </pc:graphicFrameChg>
        <pc:cxnChg chg="mod">
          <ac:chgData name="Vassilis Vassiliades" userId="181c6a97-452c-403a-a894-11fd041f3da6" providerId="ADAL" clId="{F207983C-EF9A-4116-B798-DF77450C6038}" dt="2022-08-30T15:13:58.796" v="741"/>
          <ac:cxnSpMkLst>
            <pc:docMk/>
            <pc:sldMk cId="3926928417" sldId="296"/>
            <ac:cxnSpMk id="16" creationId="{CEBE9DD1-8FEF-4C4B-F651-F214EF78335C}"/>
          </ac:cxnSpMkLst>
        </pc:cxnChg>
        <pc:cxnChg chg="mod">
          <ac:chgData name="Vassilis Vassiliades" userId="181c6a97-452c-403a-a894-11fd041f3da6" providerId="ADAL" clId="{F207983C-EF9A-4116-B798-DF77450C6038}" dt="2022-08-30T15:13:58.796" v="741"/>
          <ac:cxnSpMkLst>
            <pc:docMk/>
            <pc:sldMk cId="3926928417" sldId="296"/>
            <ac:cxnSpMk id="17" creationId="{907A0733-534C-D01A-36DB-B07D3D63E9CC}"/>
          </ac:cxnSpMkLst>
        </pc:cxnChg>
        <pc:cxnChg chg="mod">
          <ac:chgData name="Vassilis Vassiliades" userId="181c6a97-452c-403a-a894-11fd041f3da6" providerId="ADAL" clId="{F207983C-EF9A-4116-B798-DF77450C6038}" dt="2022-08-30T15:13:58.796" v="741"/>
          <ac:cxnSpMkLst>
            <pc:docMk/>
            <pc:sldMk cId="3926928417" sldId="296"/>
            <ac:cxnSpMk id="18" creationId="{8C5FBD0F-E08A-54D9-B291-A8BB51BA8D68}"/>
          </ac:cxnSpMkLst>
        </pc:cxnChg>
        <pc:cxnChg chg="mod">
          <ac:chgData name="Vassilis Vassiliades" userId="181c6a97-452c-403a-a894-11fd041f3da6" providerId="ADAL" clId="{F207983C-EF9A-4116-B798-DF77450C6038}" dt="2022-08-30T15:13:58.796" v="741"/>
          <ac:cxnSpMkLst>
            <pc:docMk/>
            <pc:sldMk cId="3926928417" sldId="296"/>
            <ac:cxnSpMk id="19" creationId="{FE31B6E5-2C59-B902-2B7F-5E7AE752FD91}"/>
          </ac:cxnSpMkLst>
        </pc:cxnChg>
        <pc:cxnChg chg="mod">
          <ac:chgData name="Vassilis Vassiliades" userId="181c6a97-452c-403a-a894-11fd041f3da6" providerId="ADAL" clId="{F207983C-EF9A-4116-B798-DF77450C6038}" dt="2022-08-30T15:13:58.796" v="741"/>
          <ac:cxnSpMkLst>
            <pc:docMk/>
            <pc:sldMk cId="3926928417" sldId="296"/>
            <ac:cxnSpMk id="20" creationId="{39B25F47-44E0-3C67-5CC8-6A1F8F59F8F5}"/>
          </ac:cxnSpMkLst>
        </pc:cxnChg>
        <pc:cxnChg chg="mod">
          <ac:chgData name="Vassilis Vassiliades" userId="181c6a97-452c-403a-a894-11fd041f3da6" providerId="ADAL" clId="{F207983C-EF9A-4116-B798-DF77450C6038}" dt="2022-08-30T15:13:58.796" v="741"/>
          <ac:cxnSpMkLst>
            <pc:docMk/>
            <pc:sldMk cId="3926928417" sldId="296"/>
            <ac:cxnSpMk id="21" creationId="{C8BA6296-2ED5-D4C0-A8D6-44C0B85D20EC}"/>
          </ac:cxnSpMkLst>
        </pc:cxnChg>
        <pc:cxnChg chg="mod">
          <ac:chgData name="Vassilis Vassiliades" userId="181c6a97-452c-403a-a894-11fd041f3da6" providerId="ADAL" clId="{F207983C-EF9A-4116-B798-DF77450C6038}" dt="2022-08-30T15:13:58.796" v="741"/>
          <ac:cxnSpMkLst>
            <pc:docMk/>
            <pc:sldMk cId="3926928417" sldId="296"/>
            <ac:cxnSpMk id="25" creationId="{B22DE7DA-3512-E876-A265-9EA8EBAD1CCF}"/>
          </ac:cxnSpMkLst>
        </pc:cxnChg>
        <pc:cxnChg chg="mod">
          <ac:chgData name="Vassilis Vassiliades" userId="181c6a97-452c-403a-a894-11fd041f3da6" providerId="ADAL" clId="{F207983C-EF9A-4116-B798-DF77450C6038}" dt="2022-08-30T15:13:58.796" v="741"/>
          <ac:cxnSpMkLst>
            <pc:docMk/>
            <pc:sldMk cId="3926928417" sldId="296"/>
            <ac:cxnSpMk id="26" creationId="{4E0E3B9E-AA0E-F72E-BAF0-4E352650E65B}"/>
          </ac:cxnSpMkLst>
        </pc:cxnChg>
        <pc:cxnChg chg="mod">
          <ac:chgData name="Vassilis Vassiliades" userId="181c6a97-452c-403a-a894-11fd041f3da6" providerId="ADAL" clId="{F207983C-EF9A-4116-B798-DF77450C6038}" dt="2022-08-30T15:13:58.796" v="741"/>
          <ac:cxnSpMkLst>
            <pc:docMk/>
            <pc:sldMk cId="3926928417" sldId="296"/>
            <ac:cxnSpMk id="27" creationId="{74F5A4E8-E240-5C0D-8070-7F5E424B94D1}"/>
          </ac:cxnSpMkLst>
        </pc:cxnChg>
        <pc:cxnChg chg="mod">
          <ac:chgData name="Vassilis Vassiliades" userId="181c6a97-452c-403a-a894-11fd041f3da6" providerId="ADAL" clId="{F207983C-EF9A-4116-B798-DF77450C6038}" dt="2022-08-30T15:13:58.796" v="741"/>
          <ac:cxnSpMkLst>
            <pc:docMk/>
            <pc:sldMk cId="3926928417" sldId="296"/>
            <ac:cxnSpMk id="28" creationId="{DDC79A57-7285-1E69-F503-064FFC8257CC}"/>
          </ac:cxnSpMkLst>
        </pc:cxnChg>
        <pc:cxnChg chg="mod">
          <ac:chgData name="Vassilis Vassiliades" userId="181c6a97-452c-403a-a894-11fd041f3da6" providerId="ADAL" clId="{F207983C-EF9A-4116-B798-DF77450C6038}" dt="2022-08-30T15:13:58.796" v="741"/>
          <ac:cxnSpMkLst>
            <pc:docMk/>
            <pc:sldMk cId="3926928417" sldId="296"/>
            <ac:cxnSpMk id="29" creationId="{1EBD875F-C435-86B2-FC01-BDD893D25B8A}"/>
          </ac:cxnSpMkLst>
        </pc:cxnChg>
        <pc:cxnChg chg="mod">
          <ac:chgData name="Vassilis Vassiliades" userId="181c6a97-452c-403a-a894-11fd041f3da6" providerId="ADAL" clId="{F207983C-EF9A-4116-B798-DF77450C6038}" dt="2022-08-30T15:13:58.796" v="741"/>
          <ac:cxnSpMkLst>
            <pc:docMk/>
            <pc:sldMk cId="3926928417" sldId="296"/>
            <ac:cxnSpMk id="30" creationId="{F6FAC8B5-3483-9F73-F151-14981B577577}"/>
          </ac:cxnSpMkLst>
        </pc:cxnChg>
        <pc:cxnChg chg="mod">
          <ac:chgData name="Vassilis Vassiliades" userId="181c6a97-452c-403a-a894-11fd041f3da6" providerId="ADAL" clId="{F207983C-EF9A-4116-B798-DF77450C6038}" dt="2022-08-30T15:13:58.796" v="741"/>
          <ac:cxnSpMkLst>
            <pc:docMk/>
            <pc:sldMk cId="3926928417" sldId="296"/>
            <ac:cxnSpMk id="31" creationId="{02FEB9E8-E00D-A4EF-E0C0-07907CBC3F2D}"/>
          </ac:cxnSpMkLst>
        </pc:cxnChg>
        <pc:cxnChg chg="mod">
          <ac:chgData name="Vassilis Vassiliades" userId="181c6a97-452c-403a-a894-11fd041f3da6" providerId="ADAL" clId="{F207983C-EF9A-4116-B798-DF77450C6038}" dt="2022-08-30T15:13:58.796" v="741"/>
          <ac:cxnSpMkLst>
            <pc:docMk/>
            <pc:sldMk cId="3926928417" sldId="296"/>
            <ac:cxnSpMk id="32" creationId="{5A5B46BC-D045-5DDA-D967-BC714F247961}"/>
          </ac:cxnSpMkLst>
        </pc:cxnChg>
        <pc:cxnChg chg="mod">
          <ac:chgData name="Vassilis Vassiliades" userId="181c6a97-452c-403a-a894-11fd041f3da6" providerId="ADAL" clId="{F207983C-EF9A-4116-B798-DF77450C6038}" dt="2022-08-30T15:13:58.796" v="741"/>
          <ac:cxnSpMkLst>
            <pc:docMk/>
            <pc:sldMk cId="3926928417" sldId="296"/>
            <ac:cxnSpMk id="34" creationId="{1B6E7B40-7BE8-FEA0-B703-BBB59DF1B62F}"/>
          </ac:cxnSpMkLst>
        </pc:cxnChg>
        <pc:cxnChg chg="mod">
          <ac:chgData name="Vassilis Vassiliades" userId="181c6a97-452c-403a-a894-11fd041f3da6" providerId="ADAL" clId="{F207983C-EF9A-4116-B798-DF77450C6038}" dt="2022-08-30T15:13:58.796" v="741"/>
          <ac:cxnSpMkLst>
            <pc:docMk/>
            <pc:sldMk cId="3926928417" sldId="296"/>
            <ac:cxnSpMk id="35" creationId="{9924AB72-08D0-2848-8C45-A16D9F49C410}"/>
          </ac:cxnSpMkLst>
        </pc:cxnChg>
        <pc:cxnChg chg="mod">
          <ac:chgData name="Vassilis Vassiliades" userId="181c6a97-452c-403a-a894-11fd041f3da6" providerId="ADAL" clId="{F207983C-EF9A-4116-B798-DF77450C6038}" dt="2022-08-30T15:13:49.455" v="740" actId="478"/>
          <ac:cxnSpMkLst>
            <pc:docMk/>
            <pc:sldMk cId="3926928417" sldId="296"/>
            <ac:cxnSpMk id="40" creationId="{74B35606-27AA-5000-1B22-918860A4B81A}"/>
          </ac:cxnSpMkLst>
        </pc:cxnChg>
        <pc:cxnChg chg="mod">
          <ac:chgData name="Vassilis Vassiliades" userId="181c6a97-452c-403a-a894-11fd041f3da6" providerId="ADAL" clId="{F207983C-EF9A-4116-B798-DF77450C6038}" dt="2022-08-30T15:13:49.455" v="740" actId="478"/>
          <ac:cxnSpMkLst>
            <pc:docMk/>
            <pc:sldMk cId="3926928417" sldId="296"/>
            <ac:cxnSpMk id="41" creationId="{CC611426-13C8-194E-9181-E6DE24503779}"/>
          </ac:cxnSpMkLst>
        </pc:cxnChg>
        <pc:cxnChg chg="mod">
          <ac:chgData name="Vassilis Vassiliades" userId="181c6a97-452c-403a-a894-11fd041f3da6" providerId="ADAL" clId="{F207983C-EF9A-4116-B798-DF77450C6038}" dt="2022-08-30T15:13:49.455" v="740" actId="478"/>
          <ac:cxnSpMkLst>
            <pc:docMk/>
            <pc:sldMk cId="3926928417" sldId="296"/>
            <ac:cxnSpMk id="42" creationId="{197C9691-A29F-FB37-53B9-16320A3D8201}"/>
          </ac:cxnSpMkLst>
        </pc:cxnChg>
        <pc:cxnChg chg="mod">
          <ac:chgData name="Vassilis Vassiliades" userId="181c6a97-452c-403a-a894-11fd041f3da6" providerId="ADAL" clId="{F207983C-EF9A-4116-B798-DF77450C6038}" dt="2022-08-30T15:13:49.455" v="740" actId="478"/>
          <ac:cxnSpMkLst>
            <pc:docMk/>
            <pc:sldMk cId="3926928417" sldId="296"/>
            <ac:cxnSpMk id="43" creationId="{D0773800-11ED-AEB5-9B50-819A5169F536}"/>
          </ac:cxnSpMkLst>
        </pc:cxnChg>
        <pc:cxnChg chg="mod">
          <ac:chgData name="Vassilis Vassiliades" userId="181c6a97-452c-403a-a894-11fd041f3da6" providerId="ADAL" clId="{F207983C-EF9A-4116-B798-DF77450C6038}" dt="2022-08-30T15:13:49.455" v="740" actId="478"/>
          <ac:cxnSpMkLst>
            <pc:docMk/>
            <pc:sldMk cId="3926928417" sldId="296"/>
            <ac:cxnSpMk id="44" creationId="{DAA12821-ED98-41AB-E106-514C40ED8DEB}"/>
          </ac:cxnSpMkLst>
        </pc:cxnChg>
        <pc:cxnChg chg="mod">
          <ac:chgData name="Vassilis Vassiliades" userId="181c6a97-452c-403a-a894-11fd041f3da6" providerId="ADAL" clId="{F207983C-EF9A-4116-B798-DF77450C6038}" dt="2022-08-30T15:13:49.455" v="740" actId="478"/>
          <ac:cxnSpMkLst>
            <pc:docMk/>
            <pc:sldMk cId="3926928417" sldId="296"/>
            <ac:cxnSpMk id="45" creationId="{CC1E8D0A-5EE6-5B4A-8FD0-B92B4E637818}"/>
          </ac:cxnSpMkLst>
        </pc:cxnChg>
        <pc:cxnChg chg="mod">
          <ac:chgData name="Vassilis Vassiliades" userId="181c6a97-452c-403a-a894-11fd041f3da6" providerId="ADAL" clId="{F207983C-EF9A-4116-B798-DF77450C6038}" dt="2022-08-30T15:13:49.455" v="740" actId="478"/>
          <ac:cxnSpMkLst>
            <pc:docMk/>
            <pc:sldMk cId="3926928417" sldId="296"/>
            <ac:cxnSpMk id="49" creationId="{AD1DCB9E-FD08-94F5-8E4F-6AEF798A3543}"/>
          </ac:cxnSpMkLst>
        </pc:cxnChg>
        <pc:cxnChg chg="mod">
          <ac:chgData name="Vassilis Vassiliades" userId="181c6a97-452c-403a-a894-11fd041f3da6" providerId="ADAL" clId="{F207983C-EF9A-4116-B798-DF77450C6038}" dt="2022-08-30T15:13:49.455" v="740" actId="478"/>
          <ac:cxnSpMkLst>
            <pc:docMk/>
            <pc:sldMk cId="3926928417" sldId="296"/>
            <ac:cxnSpMk id="50" creationId="{9082E74F-4171-0760-7897-70E012D0157F}"/>
          </ac:cxnSpMkLst>
        </pc:cxnChg>
        <pc:cxnChg chg="mod">
          <ac:chgData name="Vassilis Vassiliades" userId="181c6a97-452c-403a-a894-11fd041f3da6" providerId="ADAL" clId="{F207983C-EF9A-4116-B798-DF77450C6038}" dt="2022-08-30T15:13:49.455" v="740" actId="478"/>
          <ac:cxnSpMkLst>
            <pc:docMk/>
            <pc:sldMk cId="3926928417" sldId="296"/>
            <ac:cxnSpMk id="51" creationId="{8AF3DFD4-173A-23B2-01BA-35587BEAEA55}"/>
          </ac:cxnSpMkLst>
        </pc:cxnChg>
        <pc:cxnChg chg="mod">
          <ac:chgData name="Vassilis Vassiliades" userId="181c6a97-452c-403a-a894-11fd041f3da6" providerId="ADAL" clId="{F207983C-EF9A-4116-B798-DF77450C6038}" dt="2022-08-30T15:13:49.455" v="740" actId="478"/>
          <ac:cxnSpMkLst>
            <pc:docMk/>
            <pc:sldMk cId="3926928417" sldId="296"/>
            <ac:cxnSpMk id="52" creationId="{8DBBEC92-409A-7601-AF3F-78ED9E83F151}"/>
          </ac:cxnSpMkLst>
        </pc:cxnChg>
        <pc:cxnChg chg="mod">
          <ac:chgData name="Vassilis Vassiliades" userId="181c6a97-452c-403a-a894-11fd041f3da6" providerId="ADAL" clId="{F207983C-EF9A-4116-B798-DF77450C6038}" dt="2022-08-30T15:13:49.455" v="740" actId="478"/>
          <ac:cxnSpMkLst>
            <pc:docMk/>
            <pc:sldMk cId="3926928417" sldId="296"/>
            <ac:cxnSpMk id="53" creationId="{97AE3B42-5588-FAB8-E62B-9E27BFE7AE6C}"/>
          </ac:cxnSpMkLst>
        </pc:cxnChg>
        <pc:cxnChg chg="mod">
          <ac:chgData name="Vassilis Vassiliades" userId="181c6a97-452c-403a-a894-11fd041f3da6" providerId="ADAL" clId="{F207983C-EF9A-4116-B798-DF77450C6038}" dt="2022-08-30T15:13:49.455" v="740" actId="478"/>
          <ac:cxnSpMkLst>
            <pc:docMk/>
            <pc:sldMk cId="3926928417" sldId="296"/>
            <ac:cxnSpMk id="54" creationId="{DB06CCB8-17CA-2BEC-3603-73A85A1E6568}"/>
          </ac:cxnSpMkLst>
        </pc:cxnChg>
        <pc:cxnChg chg="mod">
          <ac:chgData name="Vassilis Vassiliades" userId="181c6a97-452c-403a-a894-11fd041f3da6" providerId="ADAL" clId="{F207983C-EF9A-4116-B798-DF77450C6038}" dt="2022-08-30T15:13:49.455" v="740" actId="478"/>
          <ac:cxnSpMkLst>
            <pc:docMk/>
            <pc:sldMk cId="3926928417" sldId="296"/>
            <ac:cxnSpMk id="55" creationId="{FE7E1C23-A296-96A0-D7B6-43B826EE65E9}"/>
          </ac:cxnSpMkLst>
        </pc:cxnChg>
        <pc:cxnChg chg="mod">
          <ac:chgData name="Vassilis Vassiliades" userId="181c6a97-452c-403a-a894-11fd041f3da6" providerId="ADAL" clId="{F207983C-EF9A-4116-B798-DF77450C6038}" dt="2022-08-30T15:13:49.455" v="740" actId="478"/>
          <ac:cxnSpMkLst>
            <pc:docMk/>
            <pc:sldMk cId="3926928417" sldId="296"/>
            <ac:cxnSpMk id="56" creationId="{96AADA77-EFB6-98E8-39D1-58AF9F4D779C}"/>
          </ac:cxnSpMkLst>
        </pc:cxnChg>
        <pc:cxnChg chg="mod">
          <ac:chgData name="Vassilis Vassiliades" userId="181c6a97-452c-403a-a894-11fd041f3da6" providerId="ADAL" clId="{F207983C-EF9A-4116-B798-DF77450C6038}" dt="2022-08-30T15:13:49.455" v="740" actId="478"/>
          <ac:cxnSpMkLst>
            <pc:docMk/>
            <pc:sldMk cId="3926928417" sldId="296"/>
            <ac:cxnSpMk id="58" creationId="{521AF496-E09B-4F8D-C59A-781DE43D9B97}"/>
          </ac:cxnSpMkLst>
        </pc:cxnChg>
      </pc:sldChg>
      <pc:sldChg chg="addSp delSp modSp add del mod">
        <pc:chgData name="Vassilis Vassiliades" userId="181c6a97-452c-403a-a894-11fd041f3da6" providerId="ADAL" clId="{F207983C-EF9A-4116-B798-DF77450C6038}" dt="2022-08-30T20:47:01.776" v="2113" actId="47"/>
        <pc:sldMkLst>
          <pc:docMk/>
          <pc:sldMk cId="3427616807" sldId="297"/>
        </pc:sldMkLst>
        <pc:spChg chg="mod">
          <ac:chgData name="Vassilis Vassiliades" userId="181c6a97-452c-403a-a894-11fd041f3da6" providerId="ADAL" clId="{F207983C-EF9A-4116-B798-DF77450C6038}" dt="2022-08-30T15:14:43.620" v="748"/>
          <ac:spMkLst>
            <pc:docMk/>
            <pc:sldMk cId="3427616807" sldId="297"/>
            <ac:spMk id="4" creationId="{F7A8B91F-F79D-390D-42D5-FCDBE3A6CAF6}"/>
          </ac:spMkLst>
        </pc:spChg>
        <pc:spChg chg="mod">
          <ac:chgData name="Vassilis Vassiliades" userId="181c6a97-452c-403a-a894-11fd041f3da6" providerId="ADAL" clId="{F207983C-EF9A-4116-B798-DF77450C6038}" dt="2022-08-30T15:14:43.620" v="748"/>
          <ac:spMkLst>
            <pc:docMk/>
            <pc:sldMk cId="3427616807" sldId="297"/>
            <ac:spMk id="5" creationId="{1021A2E9-AB17-9B9D-7536-D66A7FF8C9A2}"/>
          </ac:spMkLst>
        </pc:spChg>
        <pc:spChg chg="mod">
          <ac:chgData name="Vassilis Vassiliades" userId="181c6a97-452c-403a-a894-11fd041f3da6" providerId="ADAL" clId="{F207983C-EF9A-4116-B798-DF77450C6038}" dt="2022-08-30T15:14:43.620" v="748"/>
          <ac:spMkLst>
            <pc:docMk/>
            <pc:sldMk cId="3427616807" sldId="297"/>
            <ac:spMk id="36" creationId="{FB8F9929-FB83-7436-4402-FFBE091F3514}"/>
          </ac:spMkLst>
        </pc:spChg>
        <pc:spChg chg="mod">
          <ac:chgData name="Vassilis Vassiliades" userId="181c6a97-452c-403a-a894-11fd041f3da6" providerId="ADAL" clId="{F207983C-EF9A-4116-B798-DF77450C6038}" dt="2022-08-30T15:14:43.620" v="748"/>
          <ac:spMkLst>
            <pc:docMk/>
            <pc:sldMk cId="3427616807" sldId="297"/>
            <ac:spMk id="37" creationId="{93FB401F-562C-BE89-F4ED-0B2A7CD322CA}"/>
          </ac:spMkLst>
        </pc:spChg>
        <pc:spChg chg="mod">
          <ac:chgData name="Vassilis Vassiliades" userId="181c6a97-452c-403a-a894-11fd041f3da6" providerId="ADAL" clId="{F207983C-EF9A-4116-B798-DF77450C6038}" dt="2022-08-30T15:14:43.620" v="748"/>
          <ac:spMkLst>
            <pc:docMk/>
            <pc:sldMk cId="3427616807" sldId="297"/>
            <ac:spMk id="38" creationId="{187B4B42-242F-C7E5-E4FE-96BD08D82DB1}"/>
          </ac:spMkLst>
        </pc:spChg>
        <pc:spChg chg="mod">
          <ac:chgData name="Vassilis Vassiliades" userId="181c6a97-452c-403a-a894-11fd041f3da6" providerId="ADAL" clId="{F207983C-EF9A-4116-B798-DF77450C6038}" dt="2022-08-30T15:14:43.620" v="748"/>
          <ac:spMkLst>
            <pc:docMk/>
            <pc:sldMk cId="3427616807" sldId="297"/>
            <ac:spMk id="39" creationId="{53CBECFB-1FBE-BB5D-C6F6-AFAD7F51CECF}"/>
          </ac:spMkLst>
        </pc:spChg>
        <pc:spChg chg="mod">
          <ac:chgData name="Vassilis Vassiliades" userId="181c6a97-452c-403a-a894-11fd041f3da6" providerId="ADAL" clId="{F207983C-EF9A-4116-B798-DF77450C6038}" dt="2022-08-30T15:14:43.620" v="748"/>
          <ac:spMkLst>
            <pc:docMk/>
            <pc:sldMk cId="3427616807" sldId="297"/>
            <ac:spMk id="46" creationId="{CDFBBDD7-1A54-961F-104E-0D4DBD478572}"/>
          </ac:spMkLst>
        </pc:spChg>
        <pc:spChg chg="mod">
          <ac:chgData name="Vassilis Vassiliades" userId="181c6a97-452c-403a-a894-11fd041f3da6" providerId="ADAL" clId="{F207983C-EF9A-4116-B798-DF77450C6038}" dt="2022-08-30T15:14:43.620" v="748"/>
          <ac:spMkLst>
            <pc:docMk/>
            <pc:sldMk cId="3427616807" sldId="297"/>
            <ac:spMk id="47" creationId="{0DDE20E2-5514-040B-FF39-795C8BD4E17D}"/>
          </ac:spMkLst>
        </pc:spChg>
        <pc:spChg chg="mod">
          <ac:chgData name="Vassilis Vassiliades" userId="181c6a97-452c-403a-a894-11fd041f3da6" providerId="ADAL" clId="{F207983C-EF9A-4116-B798-DF77450C6038}" dt="2022-08-30T15:14:43.620" v="748"/>
          <ac:spMkLst>
            <pc:docMk/>
            <pc:sldMk cId="3427616807" sldId="297"/>
            <ac:spMk id="48" creationId="{8B35F04B-0B1C-CAB0-0855-1D06992F1A4F}"/>
          </ac:spMkLst>
        </pc:spChg>
        <pc:spChg chg="mod">
          <ac:chgData name="Vassilis Vassiliades" userId="181c6a97-452c-403a-a894-11fd041f3da6" providerId="ADAL" clId="{F207983C-EF9A-4116-B798-DF77450C6038}" dt="2022-08-30T15:14:43.620" v="748"/>
          <ac:spMkLst>
            <pc:docMk/>
            <pc:sldMk cId="3427616807" sldId="297"/>
            <ac:spMk id="57" creationId="{9CA29B99-7EE1-7823-B814-ECF06EDEDF88}"/>
          </ac:spMkLst>
        </pc:spChg>
        <pc:grpChg chg="add mod">
          <ac:chgData name="Vassilis Vassiliades" userId="181c6a97-452c-403a-a894-11fd041f3da6" providerId="ADAL" clId="{F207983C-EF9A-4116-B798-DF77450C6038}" dt="2022-08-30T15:14:59.104" v="752" actId="1076"/>
          <ac:grpSpMkLst>
            <pc:docMk/>
            <pc:sldMk cId="3427616807" sldId="297"/>
            <ac:grpSpMk id="2" creationId="{94802F17-A490-23AC-1F02-5A2B35607E84}"/>
          </ac:grpSpMkLst>
        </pc:grpChg>
        <pc:grpChg chg="del">
          <ac:chgData name="Vassilis Vassiliades" userId="181c6a97-452c-403a-a894-11fd041f3da6" providerId="ADAL" clId="{F207983C-EF9A-4116-B798-DF77450C6038}" dt="2022-08-30T15:14:31.200" v="747" actId="478"/>
          <ac:grpSpMkLst>
            <pc:docMk/>
            <pc:sldMk cId="3427616807" sldId="297"/>
            <ac:grpSpMk id="7" creationId="{C4F628EA-9E11-2FAC-904A-D31BAA84E758}"/>
          </ac:grpSpMkLst>
        </pc:grpChg>
        <pc:graphicFrameChg chg="mod">
          <ac:chgData name="Vassilis Vassiliades" userId="181c6a97-452c-403a-a894-11fd041f3da6" providerId="ADAL" clId="{F207983C-EF9A-4116-B798-DF77450C6038}" dt="2022-08-30T15:14:43.620" v="748"/>
          <ac:graphicFrameMkLst>
            <pc:docMk/>
            <pc:sldMk cId="3427616807" sldId="297"/>
            <ac:graphicFrameMk id="60" creationId="{0DCBB063-FB55-564C-6A81-54BED2DC400F}"/>
          </ac:graphicFrameMkLst>
        </pc:graphicFrameChg>
        <pc:graphicFrameChg chg="mod">
          <ac:chgData name="Vassilis Vassiliades" userId="181c6a97-452c-403a-a894-11fd041f3da6" providerId="ADAL" clId="{F207983C-EF9A-4116-B798-DF77450C6038}" dt="2022-08-30T15:14:43.620" v="748"/>
          <ac:graphicFrameMkLst>
            <pc:docMk/>
            <pc:sldMk cId="3427616807" sldId="297"/>
            <ac:graphicFrameMk id="61" creationId="{922DDADC-DAA2-3FFD-9D19-1471EDBC82EA}"/>
          </ac:graphicFrameMkLst>
        </pc:graphicFrameChg>
        <pc:graphicFrameChg chg="mod">
          <ac:chgData name="Vassilis Vassiliades" userId="181c6a97-452c-403a-a894-11fd041f3da6" providerId="ADAL" clId="{F207983C-EF9A-4116-B798-DF77450C6038}" dt="2022-08-30T15:14:43.620" v="748"/>
          <ac:graphicFrameMkLst>
            <pc:docMk/>
            <pc:sldMk cId="3427616807" sldId="297"/>
            <ac:graphicFrameMk id="62" creationId="{40247AA2-AF17-0A33-E478-DE188208951D}"/>
          </ac:graphicFrameMkLst>
        </pc:graphicFrameChg>
        <pc:cxnChg chg="mod">
          <ac:chgData name="Vassilis Vassiliades" userId="181c6a97-452c-403a-a894-11fd041f3da6" providerId="ADAL" clId="{F207983C-EF9A-4116-B798-DF77450C6038}" dt="2022-08-30T15:14:31.200" v="747" actId="478"/>
          <ac:cxnSpMkLst>
            <pc:docMk/>
            <pc:sldMk cId="3427616807" sldId="297"/>
            <ac:cxnSpMk id="16" creationId="{CEBE9DD1-8FEF-4C4B-F651-F214EF78335C}"/>
          </ac:cxnSpMkLst>
        </pc:cxnChg>
        <pc:cxnChg chg="mod">
          <ac:chgData name="Vassilis Vassiliades" userId="181c6a97-452c-403a-a894-11fd041f3da6" providerId="ADAL" clId="{F207983C-EF9A-4116-B798-DF77450C6038}" dt="2022-08-30T15:14:31.200" v="747" actId="478"/>
          <ac:cxnSpMkLst>
            <pc:docMk/>
            <pc:sldMk cId="3427616807" sldId="297"/>
            <ac:cxnSpMk id="17" creationId="{907A0733-534C-D01A-36DB-B07D3D63E9CC}"/>
          </ac:cxnSpMkLst>
        </pc:cxnChg>
        <pc:cxnChg chg="mod">
          <ac:chgData name="Vassilis Vassiliades" userId="181c6a97-452c-403a-a894-11fd041f3da6" providerId="ADAL" clId="{F207983C-EF9A-4116-B798-DF77450C6038}" dt="2022-08-30T15:14:31.200" v="747" actId="478"/>
          <ac:cxnSpMkLst>
            <pc:docMk/>
            <pc:sldMk cId="3427616807" sldId="297"/>
            <ac:cxnSpMk id="18" creationId="{8C5FBD0F-E08A-54D9-B291-A8BB51BA8D68}"/>
          </ac:cxnSpMkLst>
        </pc:cxnChg>
        <pc:cxnChg chg="mod">
          <ac:chgData name="Vassilis Vassiliades" userId="181c6a97-452c-403a-a894-11fd041f3da6" providerId="ADAL" clId="{F207983C-EF9A-4116-B798-DF77450C6038}" dt="2022-08-30T15:14:31.200" v="747" actId="478"/>
          <ac:cxnSpMkLst>
            <pc:docMk/>
            <pc:sldMk cId="3427616807" sldId="297"/>
            <ac:cxnSpMk id="19" creationId="{FE31B6E5-2C59-B902-2B7F-5E7AE752FD91}"/>
          </ac:cxnSpMkLst>
        </pc:cxnChg>
        <pc:cxnChg chg="mod">
          <ac:chgData name="Vassilis Vassiliades" userId="181c6a97-452c-403a-a894-11fd041f3da6" providerId="ADAL" clId="{F207983C-EF9A-4116-B798-DF77450C6038}" dt="2022-08-30T15:14:31.200" v="747" actId="478"/>
          <ac:cxnSpMkLst>
            <pc:docMk/>
            <pc:sldMk cId="3427616807" sldId="297"/>
            <ac:cxnSpMk id="20" creationId="{39B25F47-44E0-3C67-5CC8-6A1F8F59F8F5}"/>
          </ac:cxnSpMkLst>
        </pc:cxnChg>
        <pc:cxnChg chg="mod">
          <ac:chgData name="Vassilis Vassiliades" userId="181c6a97-452c-403a-a894-11fd041f3da6" providerId="ADAL" clId="{F207983C-EF9A-4116-B798-DF77450C6038}" dt="2022-08-30T15:14:31.200" v="747" actId="478"/>
          <ac:cxnSpMkLst>
            <pc:docMk/>
            <pc:sldMk cId="3427616807" sldId="297"/>
            <ac:cxnSpMk id="21" creationId="{C8BA6296-2ED5-D4C0-A8D6-44C0B85D20EC}"/>
          </ac:cxnSpMkLst>
        </pc:cxnChg>
        <pc:cxnChg chg="mod">
          <ac:chgData name="Vassilis Vassiliades" userId="181c6a97-452c-403a-a894-11fd041f3da6" providerId="ADAL" clId="{F207983C-EF9A-4116-B798-DF77450C6038}" dt="2022-08-30T15:14:31.200" v="747" actId="478"/>
          <ac:cxnSpMkLst>
            <pc:docMk/>
            <pc:sldMk cId="3427616807" sldId="297"/>
            <ac:cxnSpMk id="25" creationId="{B22DE7DA-3512-E876-A265-9EA8EBAD1CCF}"/>
          </ac:cxnSpMkLst>
        </pc:cxnChg>
        <pc:cxnChg chg="mod">
          <ac:chgData name="Vassilis Vassiliades" userId="181c6a97-452c-403a-a894-11fd041f3da6" providerId="ADAL" clId="{F207983C-EF9A-4116-B798-DF77450C6038}" dt="2022-08-30T15:14:31.200" v="747" actId="478"/>
          <ac:cxnSpMkLst>
            <pc:docMk/>
            <pc:sldMk cId="3427616807" sldId="297"/>
            <ac:cxnSpMk id="26" creationId="{4E0E3B9E-AA0E-F72E-BAF0-4E352650E65B}"/>
          </ac:cxnSpMkLst>
        </pc:cxnChg>
        <pc:cxnChg chg="mod">
          <ac:chgData name="Vassilis Vassiliades" userId="181c6a97-452c-403a-a894-11fd041f3da6" providerId="ADAL" clId="{F207983C-EF9A-4116-B798-DF77450C6038}" dt="2022-08-30T15:14:31.200" v="747" actId="478"/>
          <ac:cxnSpMkLst>
            <pc:docMk/>
            <pc:sldMk cId="3427616807" sldId="297"/>
            <ac:cxnSpMk id="27" creationId="{74F5A4E8-E240-5C0D-8070-7F5E424B94D1}"/>
          </ac:cxnSpMkLst>
        </pc:cxnChg>
        <pc:cxnChg chg="mod">
          <ac:chgData name="Vassilis Vassiliades" userId="181c6a97-452c-403a-a894-11fd041f3da6" providerId="ADAL" clId="{F207983C-EF9A-4116-B798-DF77450C6038}" dt="2022-08-30T15:14:31.200" v="747" actId="478"/>
          <ac:cxnSpMkLst>
            <pc:docMk/>
            <pc:sldMk cId="3427616807" sldId="297"/>
            <ac:cxnSpMk id="28" creationId="{DDC79A57-7285-1E69-F503-064FFC8257CC}"/>
          </ac:cxnSpMkLst>
        </pc:cxnChg>
        <pc:cxnChg chg="mod">
          <ac:chgData name="Vassilis Vassiliades" userId="181c6a97-452c-403a-a894-11fd041f3da6" providerId="ADAL" clId="{F207983C-EF9A-4116-B798-DF77450C6038}" dt="2022-08-30T15:14:31.200" v="747" actId="478"/>
          <ac:cxnSpMkLst>
            <pc:docMk/>
            <pc:sldMk cId="3427616807" sldId="297"/>
            <ac:cxnSpMk id="29" creationId="{1EBD875F-C435-86B2-FC01-BDD893D25B8A}"/>
          </ac:cxnSpMkLst>
        </pc:cxnChg>
        <pc:cxnChg chg="mod">
          <ac:chgData name="Vassilis Vassiliades" userId="181c6a97-452c-403a-a894-11fd041f3da6" providerId="ADAL" clId="{F207983C-EF9A-4116-B798-DF77450C6038}" dt="2022-08-30T15:14:31.200" v="747" actId="478"/>
          <ac:cxnSpMkLst>
            <pc:docMk/>
            <pc:sldMk cId="3427616807" sldId="297"/>
            <ac:cxnSpMk id="30" creationId="{F6FAC8B5-3483-9F73-F151-14981B577577}"/>
          </ac:cxnSpMkLst>
        </pc:cxnChg>
        <pc:cxnChg chg="mod">
          <ac:chgData name="Vassilis Vassiliades" userId="181c6a97-452c-403a-a894-11fd041f3da6" providerId="ADAL" clId="{F207983C-EF9A-4116-B798-DF77450C6038}" dt="2022-08-30T15:14:31.200" v="747" actId="478"/>
          <ac:cxnSpMkLst>
            <pc:docMk/>
            <pc:sldMk cId="3427616807" sldId="297"/>
            <ac:cxnSpMk id="31" creationId="{02FEB9E8-E00D-A4EF-E0C0-07907CBC3F2D}"/>
          </ac:cxnSpMkLst>
        </pc:cxnChg>
        <pc:cxnChg chg="mod">
          <ac:chgData name="Vassilis Vassiliades" userId="181c6a97-452c-403a-a894-11fd041f3da6" providerId="ADAL" clId="{F207983C-EF9A-4116-B798-DF77450C6038}" dt="2022-08-30T15:14:31.200" v="747" actId="478"/>
          <ac:cxnSpMkLst>
            <pc:docMk/>
            <pc:sldMk cId="3427616807" sldId="297"/>
            <ac:cxnSpMk id="32" creationId="{5A5B46BC-D045-5DDA-D967-BC714F247961}"/>
          </ac:cxnSpMkLst>
        </pc:cxnChg>
        <pc:cxnChg chg="mod">
          <ac:chgData name="Vassilis Vassiliades" userId="181c6a97-452c-403a-a894-11fd041f3da6" providerId="ADAL" clId="{F207983C-EF9A-4116-B798-DF77450C6038}" dt="2022-08-30T15:14:31.200" v="747" actId="478"/>
          <ac:cxnSpMkLst>
            <pc:docMk/>
            <pc:sldMk cId="3427616807" sldId="297"/>
            <ac:cxnSpMk id="34" creationId="{1B6E7B40-7BE8-FEA0-B703-BBB59DF1B62F}"/>
          </ac:cxnSpMkLst>
        </pc:cxnChg>
        <pc:cxnChg chg="mod">
          <ac:chgData name="Vassilis Vassiliades" userId="181c6a97-452c-403a-a894-11fd041f3da6" providerId="ADAL" clId="{F207983C-EF9A-4116-B798-DF77450C6038}" dt="2022-08-30T15:14:43.620" v="748"/>
          <ac:cxnSpMkLst>
            <pc:docMk/>
            <pc:sldMk cId="3427616807" sldId="297"/>
            <ac:cxnSpMk id="40" creationId="{0DD0A261-BBD3-A59E-FA72-3F473B7E7B0F}"/>
          </ac:cxnSpMkLst>
        </pc:cxnChg>
        <pc:cxnChg chg="mod">
          <ac:chgData name="Vassilis Vassiliades" userId="181c6a97-452c-403a-a894-11fd041f3da6" providerId="ADAL" clId="{F207983C-EF9A-4116-B798-DF77450C6038}" dt="2022-08-30T15:14:43.620" v="748"/>
          <ac:cxnSpMkLst>
            <pc:docMk/>
            <pc:sldMk cId="3427616807" sldId="297"/>
            <ac:cxnSpMk id="41" creationId="{56C9F3EA-20F4-01A1-0EF7-4EBF0022B096}"/>
          </ac:cxnSpMkLst>
        </pc:cxnChg>
        <pc:cxnChg chg="mod">
          <ac:chgData name="Vassilis Vassiliades" userId="181c6a97-452c-403a-a894-11fd041f3da6" providerId="ADAL" clId="{F207983C-EF9A-4116-B798-DF77450C6038}" dt="2022-08-30T15:14:43.620" v="748"/>
          <ac:cxnSpMkLst>
            <pc:docMk/>
            <pc:sldMk cId="3427616807" sldId="297"/>
            <ac:cxnSpMk id="42" creationId="{4CAF5D36-6FD6-C70B-78B4-2C3719405004}"/>
          </ac:cxnSpMkLst>
        </pc:cxnChg>
        <pc:cxnChg chg="mod">
          <ac:chgData name="Vassilis Vassiliades" userId="181c6a97-452c-403a-a894-11fd041f3da6" providerId="ADAL" clId="{F207983C-EF9A-4116-B798-DF77450C6038}" dt="2022-08-30T15:14:43.620" v="748"/>
          <ac:cxnSpMkLst>
            <pc:docMk/>
            <pc:sldMk cId="3427616807" sldId="297"/>
            <ac:cxnSpMk id="43" creationId="{9C332FFB-71E8-B3EB-6E32-B826AC74DAE4}"/>
          </ac:cxnSpMkLst>
        </pc:cxnChg>
        <pc:cxnChg chg="mod">
          <ac:chgData name="Vassilis Vassiliades" userId="181c6a97-452c-403a-a894-11fd041f3da6" providerId="ADAL" clId="{F207983C-EF9A-4116-B798-DF77450C6038}" dt="2022-08-30T15:14:43.620" v="748"/>
          <ac:cxnSpMkLst>
            <pc:docMk/>
            <pc:sldMk cId="3427616807" sldId="297"/>
            <ac:cxnSpMk id="44" creationId="{D5DC2195-6B09-4F50-F2B6-66811D505611}"/>
          </ac:cxnSpMkLst>
        </pc:cxnChg>
        <pc:cxnChg chg="mod">
          <ac:chgData name="Vassilis Vassiliades" userId="181c6a97-452c-403a-a894-11fd041f3da6" providerId="ADAL" clId="{F207983C-EF9A-4116-B798-DF77450C6038}" dt="2022-08-30T15:14:43.620" v="748"/>
          <ac:cxnSpMkLst>
            <pc:docMk/>
            <pc:sldMk cId="3427616807" sldId="297"/>
            <ac:cxnSpMk id="45" creationId="{6D8A0A96-3063-E405-534D-8FDE7FEA621C}"/>
          </ac:cxnSpMkLst>
        </pc:cxnChg>
        <pc:cxnChg chg="mod">
          <ac:chgData name="Vassilis Vassiliades" userId="181c6a97-452c-403a-a894-11fd041f3da6" providerId="ADAL" clId="{F207983C-EF9A-4116-B798-DF77450C6038}" dt="2022-08-30T15:14:43.620" v="748"/>
          <ac:cxnSpMkLst>
            <pc:docMk/>
            <pc:sldMk cId="3427616807" sldId="297"/>
            <ac:cxnSpMk id="49" creationId="{AA745055-CD11-4A5B-0822-F0BA7254D186}"/>
          </ac:cxnSpMkLst>
        </pc:cxnChg>
        <pc:cxnChg chg="mod">
          <ac:chgData name="Vassilis Vassiliades" userId="181c6a97-452c-403a-a894-11fd041f3da6" providerId="ADAL" clId="{F207983C-EF9A-4116-B798-DF77450C6038}" dt="2022-08-30T15:14:43.620" v="748"/>
          <ac:cxnSpMkLst>
            <pc:docMk/>
            <pc:sldMk cId="3427616807" sldId="297"/>
            <ac:cxnSpMk id="50" creationId="{5B3597AA-C352-EFCE-10E4-B0E407553D3F}"/>
          </ac:cxnSpMkLst>
        </pc:cxnChg>
        <pc:cxnChg chg="mod">
          <ac:chgData name="Vassilis Vassiliades" userId="181c6a97-452c-403a-a894-11fd041f3da6" providerId="ADAL" clId="{F207983C-EF9A-4116-B798-DF77450C6038}" dt="2022-08-30T15:14:43.620" v="748"/>
          <ac:cxnSpMkLst>
            <pc:docMk/>
            <pc:sldMk cId="3427616807" sldId="297"/>
            <ac:cxnSpMk id="51" creationId="{552A2218-3D12-D13D-543A-70C0785977A8}"/>
          </ac:cxnSpMkLst>
        </pc:cxnChg>
        <pc:cxnChg chg="mod">
          <ac:chgData name="Vassilis Vassiliades" userId="181c6a97-452c-403a-a894-11fd041f3da6" providerId="ADAL" clId="{F207983C-EF9A-4116-B798-DF77450C6038}" dt="2022-08-30T15:14:43.620" v="748"/>
          <ac:cxnSpMkLst>
            <pc:docMk/>
            <pc:sldMk cId="3427616807" sldId="297"/>
            <ac:cxnSpMk id="52" creationId="{A2CA7404-74E9-64DB-3A61-C80D3C72600E}"/>
          </ac:cxnSpMkLst>
        </pc:cxnChg>
        <pc:cxnChg chg="mod">
          <ac:chgData name="Vassilis Vassiliades" userId="181c6a97-452c-403a-a894-11fd041f3da6" providerId="ADAL" clId="{F207983C-EF9A-4116-B798-DF77450C6038}" dt="2022-08-30T15:14:43.620" v="748"/>
          <ac:cxnSpMkLst>
            <pc:docMk/>
            <pc:sldMk cId="3427616807" sldId="297"/>
            <ac:cxnSpMk id="53" creationId="{3C025C8D-E9CD-961E-6095-F80730BA226B}"/>
          </ac:cxnSpMkLst>
        </pc:cxnChg>
        <pc:cxnChg chg="mod">
          <ac:chgData name="Vassilis Vassiliades" userId="181c6a97-452c-403a-a894-11fd041f3da6" providerId="ADAL" clId="{F207983C-EF9A-4116-B798-DF77450C6038}" dt="2022-08-30T15:14:43.620" v="748"/>
          <ac:cxnSpMkLst>
            <pc:docMk/>
            <pc:sldMk cId="3427616807" sldId="297"/>
            <ac:cxnSpMk id="54" creationId="{566DCB5E-D97E-4685-CBD8-0EBADEB4A429}"/>
          </ac:cxnSpMkLst>
        </pc:cxnChg>
        <pc:cxnChg chg="mod">
          <ac:chgData name="Vassilis Vassiliades" userId="181c6a97-452c-403a-a894-11fd041f3da6" providerId="ADAL" clId="{F207983C-EF9A-4116-B798-DF77450C6038}" dt="2022-08-30T15:14:43.620" v="748"/>
          <ac:cxnSpMkLst>
            <pc:docMk/>
            <pc:sldMk cId="3427616807" sldId="297"/>
            <ac:cxnSpMk id="55" creationId="{756BFAA2-DA0D-9A42-2E76-D5F66DC1725C}"/>
          </ac:cxnSpMkLst>
        </pc:cxnChg>
        <pc:cxnChg chg="mod">
          <ac:chgData name="Vassilis Vassiliades" userId="181c6a97-452c-403a-a894-11fd041f3da6" providerId="ADAL" clId="{F207983C-EF9A-4116-B798-DF77450C6038}" dt="2022-08-30T15:14:43.620" v="748"/>
          <ac:cxnSpMkLst>
            <pc:docMk/>
            <pc:sldMk cId="3427616807" sldId="297"/>
            <ac:cxnSpMk id="56" creationId="{853AF64A-5766-C094-3BD0-4084738657C3}"/>
          </ac:cxnSpMkLst>
        </pc:cxnChg>
        <pc:cxnChg chg="mod">
          <ac:chgData name="Vassilis Vassiliades" userId="181c6a97-452c-403a-a894-11fd041f3da6" providerId="ADAL" clId="{F207983C-EF9A-4116-B798-DF77450C6038}" dt="2022-08-30T15:14:43.620" v="748"/>
          <ac:cxnSpMkLst>
            <pc:docMk/>
            <pc:sldMk cId="3427616807" sldId="297"/>
            <ac:cxnSpMk id="58" creationId="{2FC2A7F2-9ED1-318F-510A-2B0739FFD83B}"/>
          </ac:cxnSpMkLst>
        </pc:cxnChg>
        <pc:cxnChg chg="mod">
          <ac:chgData name="Vassilis Vassiliades" userId="181c6a97-452c-403a-a894-11fd041f3da6" providerId="ADAL" clId="{F207983C-EF9A-4116-B798-DF77450C6038}" dt="2022-08-30T15:14:43.620" v="748"/>
          <ac:cxnSpMkLst>
            <pc:docMk/>
            <pc:sldMk cId="3427616807" sldId="297"/>
            <ac:cxnSpMk id="59" creationId="{E1C85957-9A28-F5C3-33F6-296E5D3F4DC0}"/>
          </ac:cxnSpMkLst>
        </pc:cxnChg>
      </pc:sldChg>
      <pc:sldChg chg="addSp delSp modSp add del mod">
        <pc:chgData name="Vassilis Vassiliades" userId="181c6a97-452c-403a-a894-11fd041f3da6" providerId="ADAL" clId="{F207983C-EF9A-4116-B798-DF77450C6038}" dt="2022-08-30T20:47:01.776" v="2113" actId="47"/>
        <pc:sldMkLst>
          <pc:docMk/>
          <pc:sldMk cId="635889889" sldId="298"/>
        </pc:sldMkLst>
        <pc:spChg chg="add del mod">
          <ac:chgData name="Vassilis Vassiliades" userId="181c6a97-452c-403a-a894-11fd041f3da6" providerId="ADAL" clId="{F207983C-EF9A-4116-B798-DF77450C6038}" dt="2022-08-30T15:15:53.997" v="756"/>
          <ac:spMkLst>
            <pc:docMk/>
            <pc:sldMk cId="635889889" sldId="298"/>
            <ac:spMk id="7" creationId="{A0883452-EEAD-51FA-E18F-3FA14A9CE327}"/>
          </ac:spMkLst>
        </pc:spChg>
        <pc:spChg chg="add del mod">
          <ac:chgData name="Vassilis Vassiliades" userId="181c6a97-452c-403a-a894-11fd041f3da6" providerId="ADAL" clId="{F207983C-EF9A-4116-B798-DF77450C6038}" dt="2022-08-30T15:15:53.997" v="756"/>
          <ac:spMkLst>
            <pc:docMk/>
            <pc:sldMk cId="635889889" sldId="298"/>
            <ac:spMk id="10" creationId="{1C117451-CB7C-5B01-1363-093C5E6B8AF0}"/>
          </ac:spMkLst>
        </pc:spChg>
        <pc:spChg chg="add del mod">
          <ac:chgData name="Vassilis Vassiliades" userId="181c6a97-452c-403a-a894-11fd041f3da6" providerId="ADAL" clId="{F207983C-EF9A-4116-B798-DF77450C6038}" dt="2022-08-30T15:15:53.997" v="756"/>
          <ac:spMkLst>
            <pc:docMk/>
            <pc:sldMk cId="635889889" sldId="298"/>
            <ac:spMk id="11" creationId="{4B07EDC8-0433-E377-040F-3B73BAFDA767}"/>
          </ac:spMkLst>
        </pc:spChg>
        <pc:spChg chg="add del mod">
          <ac:chgData name="Vassilis Vassiliades" userId="181c6a97-452c-403a-a894-11fd041f3da6" providerId="ADAL" clId="{F207983C-EF9A-4116-B798-DF77450C6038}" dt="2022-08-30T15:15:53.997" v="756"/>
          <ac:spMkLst>
            <pc:docMk/>
            <pc:sldMk cId="635889889" sldId="298"/>
            <ac:spMk id="12" creationId="{21DAF88B-7704-BE8C-66CF-D7A5C7D0FE33}"/>
          </ac:spMkLst>
        </pc:spChg>
        <pc:spChg chg="add del mod">
          <ac:chgData name="Vassilis Vassiliades" userId="181c6a97-452c-403a-a894-11fd041f3da6" providerId="ADAL" clId="{F207983C-EF9A-4116-B798-DF77450C6038}" dt="2022-08-30T15:15:53.997" v="756"/>
          <ac:spMkLst>
            <pc:docMk/>
            <pc:sldMk cId="635889889" sldId="298"/>
            <ac:spMk id="13" creationId="{503EBD04-28DD-9518-A2A1-7A02E3CBA753}"/>
          </ac:spMkLst>
        </pc:spChg>
        <pc:spChg chg="add del mod">
          <ac:chgData name="Vassilis Vassiliades" userId="181c6a97-452c-403a-a894-11fd041f3da6" providerId="ADAL" clId="{F207983C-EF9A-4116-B798-DF77450C6038}" dt="2022-08-30T15:15:53.997" v="756"/>
          <ac:spMkLst>
            <pc:docMk/>
            <pc:sldMk cId="635889889" sldId="298"/>
            <ac:spMk id="14" creationId="{E1BCB26A-8D75-F428-F8D2-933CB2EEEB59}"/>
          </ac:spMkLst>
        </pc:spChg>
        <pc:spChg chg="add del mod">
          <ac:chgData name="Vassilis Vassiliades" userId="181c6a97-452c-403a-a894-11fd041f3da6" providerId="ADAL" clId="{F207983C-EF9A-4116-B798-DF77450C6038}" dt="2022-08-30T15:15:53.997" v="756"/>
          <ac:spMkLst>
            <pc:docMk/>
            <pc:sldMk cId="635889889" sldId="298"/>
            <ac:spMk id="21" creationId="{51246C4C-66D6-B218-1956-5754E1C0994B}"/>
          </ac:spMkLst>
        </pc:spChg>
        <pc:spChg chg="add del mod">
          <ac:chgData name="Vassilis Vassiliades" userId="181c6a97-452c-403a-a894-11fd041f3da6" providerId="ADAL" clId="{F207983C-EF9A-4116-B798-DF77450C6038}" dt="2022-08-30T15:15:53.997" v="756"/>
          <ac:spMkLst>
            <pc:docMk/>
            <pc:sldMk cId="635889889" sldId="298"/>
            <ac:spMk id="22" creationId="{ADA1D2A2-3D61-DDD7-2A4E-FC2EFBB22370}"/>
          </ac:spMkLst>
        </pc:spChg>
        <pc:spChg chg="add del mod">
          <ac:chgData name="Vassilis Vassiliades" userId="181c6a97-452c-403a-a894-11fd041f3da6" providerId="ADAL" clId="{F207983C-EF9A-4116-B798-DF77450C6038}" dt="2022-08-30T15:15:53.997" v="756"/>
          <ac:spMkLst>
            <pc:docMk/>
            <pc:sldMk cId="635889889" sldId="298"/>
            <ac:spMk id="23" creationId="{D78803EB-0028-90CE-EC9A-2E5B683C387C}"/>
          </ac:spMkLst>
        </pc:spChg>
        <pc:spChg chg="add del mod">
          <ac:chgData name="Vassilis Vassiliades" userId="181c6a97-452c-403a-a894-11fd041f3da6" providerId="ADAL" clId="{F207983C-EF9A-4116-B798-DF77450C6038}" dt="2022-08-30T15:15:53.997" v="756"/>
          <ac:spMkLst>
            <pc:docMk/>
            <pc:sldMk cId="635889889" sldId="298"/>
            <ac:spMk id="32" creationId="{CDB5CE9A-8DF9-1854-580E-FD79AF2AD531}"/>
          </ac:spMkLst>
        </pc:spChg>
        <pc:spChg chg="mod">
          <ac:chgData name="Vassilis Vassiliades" userId="181c6a97-452c-403a-a894-11fd041f3da6" providerId="ADAL" clId="{F207983C-EF9A-4116-B798-DF77450C6038}" dt="2022-08-30T15:15:58.545" v="757"/>
          <ac:spMkLst>
            <pc:docMk/>
            <pc:sldMk cId="635889889" sldId="298"/>
            <ac:spMk id="66" creationId="{06D8A29A-00DB-B296-D100-11177C56576D}"/>
          </ac:spMkLst>
        </pc:spChg>
        <pc:spChg chg="mod">
          <ac:chgData name="Vassilis Vassiliades" userId="181c6a97-452c-403a-a894-11fd041f3da6" providerId="ADAL" clId="{F207983C-EF9A-4116-B798-DF77450C6038}" dt="2022-08-30T15:15:58.545" v="757"/>
          <ac:spMkLst>
            <pc:docMk/>
            <pc:sldMk cId="635889889" sldId="298"/>
            <ac:spMk id="67" creationId="{CE071263-0596-AA86-77AC-B3BA93BF18CF}"/>
          </ac:spMkLst>
        </pc:spChg>
        <pc:spChg chg="mod">
          <ac:chgData name="Vassilis Vassiliades" userId="181c6a97-452c-403a-a894-11fd041f3da6" providerId="ADAL" clId="{F207983C-EF9A-4116-B798-DF77450C6038}" dt="2022-08-30T15:15:58.545" v="757"/>
          <ac:spMkLst>
            <pc:docMk/>
            <pc:sldMk cId="635889889" sldId="298"/>
            <ac:spMk id="68" creationId="{7999A27D-16CD-CD89-80B9-9B303FAEB6F9}"/>
          </ac:spMkLst>
        </pc:spChg>
        <pc:spChg chg="mod">
          <ac:chgData name="Vassilis Vassiliades" userId="181c6a97-452c-403a-a894-11fd041f3da6" providerId="ADAL" clId="{F207983C-EF9A-4116-B798-DF77450C6038}" dt="2022-08-30T15:15:58.545" v="757"/>
          <ac:spMkLst>
            <pc:docMk/>
            <pc:sldMk cId="635889889" sldId="298"/>
            <ac:spMk id="69" creationId="{05DA6148-CCC9-9FED-5ECB-ABCBE9347812}"/>
          </ac:spMkLst>
        </pc:spChg>
        <pc:spChg chg="mod">
          <ac:chgData name="Vassilis Vassiliades" userId="181c6a97-452c-403a-a894-11fd041f3da6" providerId="ADAL" clId="{F207983C-EF9A-4116-B798-DF77450C6038}" dt="2022-08-30T15:15:58.545" v="757"/>
          <ac:spMkLst>
            <pc:docMk/>
            <pc:sldMk cId="635889889" sldId="298"/>
            <ac:spMk id="70" creationId="{61FD548C-42B4-6E44-7510-1BAA18D7D47B}"/>
          </ac:spMkLst>
        </pc:spChg>
        <pc:spChg chg="mod">
          <ac:chgData name="Vassilis Vassiliades" userId="181c6a97-452c-403a-a894-11fd041f3da6" providerId="ADAL" clId="{F207983C-EF9A-4116-B798-DF77450C6038}" dt="2022-08-30T15:15:58.545" v="757"/>
          <ac:spMkLst>
            <pc:docMk/>
            <pc:sldMk cId="635889889" sldId="298"/>
            <ac:spMk id="71" creationId="{01768AA5-7A81-E37A-57FA-C20409C87F60}"/>
          </ac:spMkLst>
        </pc:spChg>
        <pc:spChg chg="mod">
          <ac:chgData name="Vassilis Vassiliades" userId="181c6a97-452c-403a-a894-11fd041f3da6" providerId="ADAL" clId="{F207983C-EF9A-4116-B798-DF77450C6038}" dt="2022-08-30T15:15:58.545" v="757"/>
          <ac:spMkLst>
            <pc:docMk/>
            <pc:sldMk cId="635889889" sldId="298"/>
            <ac:spMk id="78" creationId="{C1377EAA-C229-50EC-E887-E88BA13F3262}"/>
          </ac:spMkLst>
        </pc:spChg>
        <pc:spChg chg="mod">
          <ac:chgData name="Vassilis Vassiliades" userId="181c6a97-452c-403a-a894-11fd041f3da6" providerId="ADAL" clId="{F207983C-EF9A-4116-B798-DF77450C6038}" dt="2022-08-30T15:15:58.545" v="757"/>
          <ac:spMkLst>
            <pc:docMk/>
            <pc:sldMk cId="635889889" sldId="298"/>
            <ac:spMk id="79" creationId="{10CC79B9-E1E8-F1B0-49E7-D8A1BA4B6A80}"/>
          </ac:spMkLst>
        </pc:spChg>
        <pc:spChg chg="mod">
          <ac:chgData name="Vassilis Vassiliades" userId="181c6a97-452c-403a-a894-11fd041f3da6" providerId="ADAL" clId="{F207983C-EF9A-4116-B798-DF77450C6038}" dt="2022-08-30T15:15:58.545" v="757"/>
          <ac:spMkLst>
            <pc:docMk/>
            <pc:sldMk cId="635889889" sldId="298"/>
            <ac:spMk id="80" creationId="{587025C9-88B1-F42D-BA1E-0CF01936F8BD}"/>
          </ac:spMkLst>
        </pc:spChg>
        <pc:spChg chg="mod">
          <ac:chgData name="Vassilis Vassiliades" userId="181c6a97-452c-403a-a894-11fd041f3da6" providerId="ADAL" clId="{F207983C-EF9A-4116-B798-DF77450C6038}" dt="2022-08-30T15:15:58.545" v="757"/>
          <ac:spMkLst>
            <pc:docMk/>
            <pc:sldMk cId="635889889" sldId="298"/>
            <ac:spMk id="89" creationId="{0B55147A-5159-C358-9C5E-7A9958DC3032}"/>
          </ac:spMkLst>
        </pc:spChg>
        <pc:spChg chg="mod">
          <ac:chgData name="Vassilis Vassiliades" userId="181c6a97-452c-403a-a894-11fd041f3da6" providerId="ADAL" clId="{F207983C-EF9A-4116-B798-DF77450C6038}" dt="2022-08-30T15:16:22.248" v="762"/>
          <ac:spMkLst>
            <pc:docMk/>
            <pc:sldMk cId="635889889" sldId="298"/>
            <ac:spMk id="96" creationId="{C95EBD40-3507-1C0E-D58E-C951C5240681}"/>
          </ac:spMkLst>
        </pc:spChg>
        <pc:spChg chg="mod">
          <ac:chgData name="Vassilis Vassiliades" userId="181c6a97-452c-403a-a894-11fd041f3da6" providerId="ADAL" clId="{F207983C-EF9A-4116-B798-DF77450C6038}" dt="2022-08-30T15:16:22.248" v="762"/>
          <ac:spMkLst>
            <pc:docMk/>
            <pc:sldMk cId="635889889" sldId="298"/>
            <ac:spMk id="97" creationId="{44890255-7E2C-62AA-AC97-1AAD84C6EBE3}"/>
          </ac:spMkLst>
        </pc:spChg>
        <pc:spChg chg="mod">
          <ac:chgData name="Vassilis Vassiliades" userId="181c6a97-452c-403a-a894-11fd041f3da6" providerId="ADAL" clId="{F207983C-EF9A-4116-B798-DF77450C6038}" dt="2022-08-30T15:16:22.248" v="762"/>
          <ac:spMkLst>
            <pc:docMk/>
            <pc:sldMk cId="635889889" sldId="298"/>
            <ac:spMk id="98" creationId="{8E5C5212-95CE-B5C6-18E9-F370E078F6B2}"/>
          </ac:spMkLst>
        </pc:spChg>
        <pc:spChg chg="mod">
          <ac:chgData name="Vassilis Vassiliades" userId="181c6a97-452c-403a-a894-11fd041f3da6" providerId="ADAL" clId="{F207983C-EF9A-4116-B798-DF77450C6038}" dt="2022-08-30T15:16:22.248" v="762"/>
          <ac:spMkLst>
            <pc:docMk/>
            <pc:sldMk cId="635889889" sldId="298"/>
            <ac:spMk id="99" creationId="{A74698AE-A757-E6E4-7414-A502DDE3CAB6}"/>
          </ac:spMkLst>
        </pc:spChg>
        <pc:spChg chg="mod">
          <ac:chgData name="Vassilis Vassiliades" userId="181c6a97-452c-403a-a894-11fd041f3da6" providerId="ADAL" clId="{F207983C-EF9A-4116-B798-DF77450C6038}" dt="2022-08-30T15:16:22.248" v="762"/>
          <ac:spMkLst>
            <pc:docMk/>
            <pc:sldMk cId="635889889" sldId="298"/>
            <ac:spMk id="100" creationId="{49FF8B56-8BA2-80A3-D95E-DEBD57ED46F2}"/>
          </ac:spMkLst>
        </pc:spChg>
        <pc:spChg chg="mod">
          <ac:chgData name="Vassilis Vassiliades" userId="181c6a97-452c-403a-a894-11fd041f3da6" providerId="ADAL" clId="{F207983C-EF9A-4116-B798-DF77450C6038}" dt="2022-08-30T15:16:22.248" v="762"/>
          <ac:spMkLst>
            <pc:docMk/>
            <pc:sldMk cId="635889889" sldId="298"/>
            <ac:spMk id="101" creationId="{988FB156-B28F-7859-8C52-D0D8B3F6D778}"/>
          </ac:spMkLst>
        </pc:spChg>
        <pc:spChg chg="mod">
          <ac:chgData name="Vassilis Vassiliades" userId="181c6a97-452c-403a-a894-11fd041f3da6" providerId="ADAL" clId="{F207983C-EF9A-4116-B798-DF77450C6038}" dt="2022-08-30T15:16:22.248" v="762"/>
          <ac:spMkLst>
            <pc:docMk/>
            <pc:sldMk cId="635889889" sldId="298"/>
            <ac:spMk id="108" creationId="{3791796A-FA37-B61C-9463-C0512CA534D5}"/>
          </ac:spMkLst>
        </pc:spChg>
        <pc:spChg chg="mod">
          <ac:chgData name="Vassilis Vassiliades" userId="181c6a97-452c-403a-a894-11fd041f3da6" providerId="ADAL" clId="{F207983C-EF9A-4116-B798-DF77450C6038}" dt="2022-08-30T15:16:22.248" v="762"/>
          <ac:spMkLst>
            <pc:docMk/>
            <pc:sldMk cId="635889889" sldId="298"/>
            <ac:spMk id="109" creationId="{7654DC55-E834-CA18-FAE4-8751C7A4F1EF}"/>
          </ac:spMkLst>
        </pc:spChg>
        <pc:spChg chg="mod">
          <ac:chgData name="Vassilis Vassiliades" userId="181c6a97-452c-403a-a894-11fd041f3da6" providerId="ADAL" clId="{F207983C-EF9A-4116-B798-DF77450C6038}" dt="2022-08-30T15:16:22.248" v="762"/>
          <ac:spMkLst>
            <pc:docMk/>
            <pc:sldMk cId="635889889" sldId="298"/>
            <ac:spMk id="110" creationId="{D3C2D1C0-27D2-08B4-B5E8-1CE5AA83D533}"/>
          </ac:spMkLst>
        </pc:spChg>
        <pc:spChg chg="mod">
          <ac:chgData name="Vassilis Vassiliades" userId="181c6a97-452c-403a-a894-11fd041f3da6" providerId="ADAL" clId="{F207983C-EF9A-4116-B798-DF77450C6038}" dt="2022-08-30T15:16:22.248" v="762"/>
          <ac:spMkLst>
            <pc:docMk/>
            <pc:sldMk cId="635889889" sldId="298"/>
            <ac:spMk id="119" creationId="{B7B7DB24-DC95-59E2-B6F9-9B75A1882489}"/>
          </ac:spMkLst>
        </pc:spChg>
        <pc:grpChg chg="del">
          <ac:chgData name="Vassilis Vassiliades" userId="181c6a97-452c-403a-a894-11fd041f3da6" providerId="ADAL" clId="{F207983C-EF9A-4116-B798-DF77450C6038}" dt="2022-08-30T15:15:44.620" v="754" actId="478"/>
          <ac:grpSpMkLst>
            <pc:docMk/>
            <pc:sldMk cId="635889889" sldId="298"/>
            <ac:grpSpMk id="2" creationId="{94802F17-A490-23AC-1F02-5A2B35607E84}"/>
          </ac:grpSpMkLst>
        </pc:grpChg>
        <pc:grpChg chg="add mod">
          <ac:chgData name="Vassilis Vassiliades" userId="181c6a97-452c-403a-a894-11fd041f3da6" providerId="ADAL" clId="{F207983C-EF9A-4116-B798-DF77450C6038}" dt="2022-08-30T15:16:14.393" v="761" actId="1076"/>
          <ac:grpSpMkLst>
            <pc:docMk/>
            <pc:sldMk cId="635889889" sldId="298"/>
            <ac:grpSpMk id="65" creationId="{C4C80A6F-5E08-415A-6DD3-2030C459B167}"/>
          </ac:grpSpMkLst>
        </pc:grpChg>
        <pc:grpChg chg="add del mod">
          <ac:chgData name="Vassilis Vassiliades" userId="181c6a97-452c-403a-a894-11fd041f3da6" providerId="ADAL" clId="{F207983C-EF9A-4116-B798-DF77450C6038}" dt="2022-08-30T15:16:27.672" v="763"/>
          <ac:grpSpMkLst>
            <pc:docMk/>
            <pc:sldMk cId="635889889" sldId="298"/>
            <ac:grpSpMk id="95" creationId="{A19D45E3-F082-301B-C7A8-179396B5E6EB}"/>
          </ac:grpSpMkLst>
        </pc:grpChg>
        <pc:graphicFrameChg chg="add del mod">
          <ac:chgData name="Vassilis Vassiliades" userId="181c6a97-452c-403a-a894-11fd041f3da6" providerId="ADAL" clId="{F207983C-EF9A-4116-B798-DF77450C6038}" dt="2022-08-30T15:15:53.997" v="756"/>
          <ac:graphicFrameMkLst>
            <pc:docMk/>
            <pc:sldMk cId="635889889" sldId="298"/>
            <ac:graphicFrameMk id="35" creationId="{338D74DB-E17F-00EA-E51C-BBE08BEC9ADE}"/>
          </ac:graphicFrameMkLst>
        </pc:graphicFrameChg>
        <pc:graphicFrameChg chg="add del mod">
          <ac:chgData name="Vassilis Vassiliades" userId="181c6a97-452c-403a-a894-11fd041f3da6" providerId="ADAL" clId="{F207983C-EF9A-4116-B798-DF77450C6038}" dt="2022-08-30T15:15:53.997" v="756"/>
          <ac:graphicFrameMkLst>
            <pc:docMk/>
            <pc:sldMk cId="635889889" sldId="298"/>
            <ac:graphicFrameMk id="63" creationId="{26C264B7-734B-05D0-C90C-E5CE99B2CB8E}"/>
          </ac:graphicFrameMkLst>
        </pc:graphicFrameChg>
        <pc:graphicFrameChg chg="add del mod">
          <ac:chgData name="Vassilis Vassiliades" userId="181c6a97-452c-403a-a894-11fd041f3da6" providerId="ADAL" clId="{F207983C-EF9A-4116-B798-DF77450C6038}" dt="2022-08-30T15:15:53.997" v="756"/>
          <ac:graphicFrameMkLst>
            <pc:docMk/>
            <pc:sldMk cId="635889889" sldId="298"/>
            <ac:graphicFrameMk id="64" creationId="{DCB41601-C956-1989-94FD-BFEB3B7A4B44}"/>
          </ac:graphicFrameMkLst>
        </pc:graphicFrameChg>
        <pc:graphicFrameChg chg="mod">
          <ac:chgData name="Vassilis Vassiliades" userId="181c6a97-452c-403a-a894-11fd041f3da6" providerId="ADAL" clId="{F207983C-EF9A-4116-B798-DF77450C6038}" dt="2022-08-30T15:15:58.545" v="757"/>
          <ac:graphicFrameMkLst>
            <pc:docMk/>
            <pc:sldMk cId="635889889" sldId="298"/>
            <ac:graphicFrameMk id="92" creationId="{42D64B8A-27F7-6AEE-3E50-6D86E07C898E}"/>
          </ac:graphicFrameMkLst>
        </pc:graphicFrameChg>
        <pc:graphicFrameChg chg="mod">
          <ac:chgData name="Vassilis Vassiliades" userId="181c6a97-452c-403a-a894-11fd041f3da6" providerId="ADAL" clId="{F207983C-EF9A-4116-B798-DF77450C6038}" dt="2022-08-30T15:15:58.545" v="757"/>
          <ac:graphicFrameMkLst>
            <pc:docMk/>
            <pc:sldMk cId="635889889" sldId="298"/>
            <ac:graphicFrameMk id="93" creationId="{B35C86D8-7A2F-A993-7550-D99FE6B5CC86}"/>
          </ac:graphicFrameMkLst>
        </pc:graphicFrameChg>
        <pc:graphicFrameChg chg="mod">
          <ac:chgData name="Vassilis Vassiliades" userId="181c6a97-452c-403a-a894-11fd041f3da6" providerId="ADAL" clId="{F207983C-EF9A-4116-B798-DF77450C6038}" dt="2022-08-30T15:15:58.545" v="757"/>
          <ac:graphicFrameMkLst>
            <pc:docMk/>
            <pc:sldMk cId="635889889" sldId="298"/>
            <ac:graphicFrameMk id="94" creationId="{311760ED-021A-BB34-4FBF-457A5B4490F7}"/>
          </ac:graphicFrameMkLst>
        </pc:graphicFrameChg>
        <pc:graphicFrameChg chg="mod">
          <ac:chgData name="Vassilis Vassiliades" userId="181c6a97-452c-403a-a894-11fd041f3da6" providerId="ADAL" clId="{F207983C-EF9A-4116-B798-DF77450C6038}" dt="2022-08-30T15:16:22.248" v="762"/>
          <ac:graphicFrameMkLst>
            <pc:docMk/>
            <pc:sldMk cId="635889889" sldId="298"/>
            <ac:graphicFrameMk id="122" creationId="{1A24CAF8-F618-8A8D-E408-5D59CEEC9E76}"/>
          </ac:graphicFrameMkLst>
        </pc:graphicFrameChg>
        <pc:graphicFrameChg chg="mod">
          <ac:chgData name="Vassilis Vassiliades" userId="181c6a97-452c-403a-a894-11fd041f3da6" providerId="ADAL" clId="{F207983C-EF9A-4116-B798-DF77450C6038}" dt="2022-08-30T15:16:22.248" v="762"/>
          <ac:graphicFrameMkLst>
            <pc:docMk/>
            <pc:sldMk cId="635889889" sldId="298"/>
            <ac:graphicFrameMk id="123" creationId="{C03DB417-F17D-A14B-AB3A-679327AC533A}"/>
          </ac:graphicFrameMkLst>
        </pc:graphicFrameChg>
        <pc:graphicFrameChg chg="mod">
          <ac:chgData name="Vassilis Vassiliades" userId="181c6a97-452c-403a-a894-11fd041f3da6" providerId="ADAL" clId="{F207983C-EF9A-4116-B798-DF77450C6038}" dt="2022-08-30T15:16:22.248" v="762"/>
          <ac:graphicFrameMkLst>
            <pc:docMk/>
            <pc:sldMk cId="635889889" sldId="298"/>
            <ac:graphicFrameMk id="124" creationId="{925B3F26-6FA1-BAAF-F292-AA3AA420F216}"/>
          </ac:graphicFrameMkLst>
        </pc:graphicFrameChg>
        <pc:cxnChg chg="add del mod">
          <ac:chgData name="Vassilis Vassiliades" userId="181c6a97-452c-403a-a894-11fd041f3da6" providerId="ADAL" clId="{F207983C-EF9A-4116-B798-DF77450C6038}" dt="2022-08-30T15:15:53.997" v="756"/>
          <ac:cxnSpMkLst>
            <pc:docMk/>
            <pc:sldMk cId="635889889" sldId="298"/>
            <ac:cxnSpMk id="15" creationId="{2C0A5E74-DB6F-BCCA-2C74-99145536283D}"/>
          </ac:cxnSpMkLst>
        </pc:cxnChg>
        <pc:cxnChg chg="add del mod">
          <ac:chgData name="Vassilis Vassiliades" userId="181c6a97-452c-403a-a894-11fd041f3da6" providerId="ADAL" clId="{F207983C-EF9A-4116-B798-DF77450C6038}" dt="2022-08-30T15:15:53.997" v="756"/>
          <ac:cxnSpMkLst>
            <pc:docMk/>
            <pc:sldMk cId="635889889" sldId="298"/>
            <ac:cxnSpMk id="16" creationId="{A141F9DF-ECBE-94BA-58B6-A8BE331E0EDB}"/>
          </ac:cxnSpMkLst>
        </pc:cxnChg>
        <pc:cxnChg chg="add del mod">
          <ac:chgData name="Vassilis Vassiliades" userId="181c6a97-452c-403a-a894-11fd041f3da6" providerId="ADAL" clId="{F207983C-EF9A-4116-B798-DF77450C6038}" dt="2022-08-30T15:15:53.997" v="756"/>
          <ac:cxnSpMkLst>
            <pc:docMk/>
            <pc:sldMk cId="635889889" sldId="298"/>
            <ac:cxnSpMk id="17" creationId="{A6836D45-85F8-D88B-27F2-7C1D9548DC63}"/>
          </ac:cxnSpMkLst>
        </pc:cxnChg>
        <pc:cxnChg chg="add del mod">
          <ac:chgData name="Vassilis Vassiliades" userId="181c6a97-452c-403a-a894-11fd041f3da6" providerId="ADAL" clId="{F207983C-EF9A-4116-B798-DF77450C6038}" dt="2022-08-30T15:15:53.997" v="756"/>
          <ac:cxnSpMkLst>
            <pc:docMk/>
            <pc:sldMk cId="635889889" sldId="298"/>
            <ac:cxnSpMk id="18" creationId="{F5F0AE44-1AA4-BAB8-911E-463976E85FEB}"/>
          </ac:cxnSpMkLst>
        </pc:cxnChg>
        <pc:cxnChg chg="add del mod">
          <ac:chgData name="Vassilis Vassiliades" userId="181c6a97-452c-403a-a894-11fd041f3da6" providerId="ADAL" clId="{F207983C-EF9A-4116-B798-DF77450C6038}" dt="2022-08-30T15:15:53.997" v="756"/>
          <ac:cxnSpMkLst>
            <pc:docMk/>
            <pc:sldMk cId="635889889" sldId="298"/>
            <ac:cxnSpMk id="19" creationId="{7F00DC75-EAC4-FF1F-D243-DDC93B09536E}"/>
          </ac:cxnSpMkLst>
        </pc:cxnChg>
        <pc:cxnChg chg="add del mod">
          <ac:chgData name="Vassilis Vassiliades" userId="181c6a97-452c-403a-a894-11fd041f3da6" providerId="ADAL" clId="{F207983C-EF9A-4116-B798-DF77450C6038}" dt="2022-08-30T15:15:53.997" v="756"/>
          <ac:cxnSpMkLst>
            <pc:docMk/>
            <pc:sldMk cId="635889889" sldId="298"/>
            <ac:cxnSpMk id="20" creationId="{B44823F8-7BEF-5CBF-2B13-03CEF174E58E}"/>
          </ac:cxnSpMkLst>
        </pc:cxnChg>
        <pc:cxnChg chg="add del mod">
          <ac:chgData name="Vassilis Vassiliades" userId="181c6a97-452c-403a-a894-11fd041f3da6" providerId="ADAL" clId="{F207983C-EF9A-4116-B798-DF77450C6038}" dt="2022-08-30T15:15:53.997" v="756"/>
          <ac:cxnSpMkLst>
            <pc:docMk/>
            <pc:sldMk cId="635889889" sldId="298"/>
            <ac:cxnSpMk id="24" creationId="{81E11F79-7014-411E-2C8C-BE5973B1237B}"/>
          </ac:cxnSpMkLst>
        </pc:cxnChg>
        <pc:cxnChg chg="add del mod">
          <ac:chgData name="Vassilis Vassiliades" userId="181c6a97-452c-403a-a894-11fd041f3da6" providerId="ADAL" clId="{F207983C-EF9A-4116-B798-DF77450C6038}" dt="2022-08-30T15:15:53.997" v="756"/>
          <ac:cxnSpMkLst>
            <pc:docMk/>
            <pc:sldMk cId="635889889" sldId="298"/>
            <ac:cxnSpMk id="25" creationId="{0A53E3D8-E2AD-7614-B128-E46F17D80BCD}"/>
          </ac:cxnSpMkLst>
        </pc:cxnChg>
        <pc:cxnChg chg="add del mod">
          <ac:chgData name="Vassilis Vassiliades" userId="181c6a97-452c-403a-a894-11fd041f3da6" providerId="ADAL" clId="{F207983C-EF9A-4116-B798-DF77450C6038}" dt="2022-08-30T15:15:53.997" v="756"/>
          <ac:cxnSpMkLst>
            <pc:docMk/>
            <pc:sldMk cId="635889889" sldId="298"/>
            <ac:cxnSpMk id="26" creationId="{8C3EA33B-F383-243A-E11D-647C26939496}"/>
          </ac:cxnSpMkLst>
        </pc:cxnChg>
        <pc:cxnChg chg="add del mod">
          <ac:chgData name="Vassilis Vassiliades" userId="181c6a97-452c-403a-a894-11fd041f3da6" providerId="ADAL" clId="{F207983C-EF9A-4116-B798-DF77450C6038}" dt="2022-08-30T15:15:53.997" v="756"/>
          <ac:cxnSpMkLst>
            <pc:docMk/>
            <pc:sldMk cId="635889889" sldId="298"/>
            <ac:cxnSpMk id="27" creationId="{0A2E2584-033A-7B39-AF73-746DF0622237}"/>
          </ac:cxnSpMkLst>
        </pc:cxnChg>
        <pc:cxnChg chg="add del mod">
          <ac:chgData name="Vassilis Vassiliades" userId="181c6a97-452c-403a-a894-11fd041f3da6" providerId="ADAL" clId="{F207983C-EF9A-4116-B798-DF77450C6038}" dt="2022-08-30T15:15:53.997" v="756"/>
          <ac:cxnSpMkLst>
            <pc:docMk/>
            <pc:sldMk cId="635889889" sldId="298"/>
            <ac:cxnSpMk id="28" creationId="{170465EF-F214-D609-4391-F02DC5705602}"/>
          </ac:cxnSpMkLst>
        </pc:cxnChg>
        <pc:cxnChg chg="add del mod">
          <ac:chgData name="Vassilis Vassiliades" userId="181c6a97-452c-403a-a894-11fd041f3da6" providerId="ADAL" clId="{F207983C-EF9A-4116-B798-DF77450C6038}" dt="2022-08-30T15:15:53.997" v="756"/>
          <ac:cxnSpMkLst>
            <pc:docMk/>
            <pc:sldMk cId="635889889" sldId="298"/>
            <ac:cxnSpMk id="29" creationId="{C527E514-53D0-F05D-2112-DD51CBCC60D9}"/>
          </ac:cxnSpMkLst>
        </pc:cxnChg>
        <pc:cxnChg chg="add del mod">
          <ac:chgData name="Vassilis Vassiliades" userId="181c6a97-452c-403a-a894-11fd041f3da6" providerId="ADAL" clId="{F207983C-EF9A-4116-B798-DF77450C6038}" dt="2022-08-30T15:15:53.997" v="756"/>
          <ac:cxnSpMkLst>
            <pc:docMk/>
            <pc:sldMk cId="635889889" sldId="298"/>
            <ac:cxnSpMk id="30" creationId="{8526D695-100A-66E4-7958-D5A8D11859DA}"/>
          </ac:cxnSpMkLst>
        </pc:cxnChg>
        <pc:cxnChg chg="add del mod">
          <ac:chgData name="Vassilis Vassiliades" userId="181c6a97-452c-403a-a894-11fd041f3da6" providerId="ADAL" clId="{F207983C-EF9A-4116-B798-DF77450C6038}" dt="2022-08-30T15:15:53.997" v="756"/>
          <ac:cxnSpMkLst>
            <pc:docMk/>
            <pc:sldMk cId="635889889" sldId="298"/>
            <ac:cxnSpMk id="31" creationId="{2A14F4D4-BB8C-B8AF-E177-CC6B84168A78}"/>
          </ac:cxnSpMkLst>
        </pc:cxnChg>
        <pc:cxnChg chg="add del mod">
          <ac:chgData name="Vassilis Vassiliades" userId="181c6a97-452c-403a-a894-11fd041f3da6" providerId="ADAL" clId="{F207983C-EF9A-4116-B798-DF77450C6038}" dt="2022-08-30T15:15:53.997" v="756"/>
          <ac:cxnSpMkLst>
            <pc:docMk/>
            <pc:sldMk cId="635889889" sldId="298"/>
            <ac:cxnSpMk id="33" creationId="{65700F69-7D94-8270-7F37-EB46A509820D}"/>
          </ac:cxnSpMkLst>
        </pc:cxnChg>
        <pc:cxnChg chg="add del mod">
          <ac:chgData name="Vassilis Vassiliades" userId="181c6a97-452c-403a-a894-11fd041f3da6" providerId="ADAL" clId="{F207983C-EF9A-4116-B798-DF77450C6038}" dt="2022-08-30T15:15:53.997" v="756"/>
          <ac:cxnSpMkLst>
            <pc:docMk/>
            <pc:sldMk cId="635889889" sldId="298"/>
            <ac:cxnSpMk id="34" creationId="{0B93AD24-F33C-43F8-3971-0A549409CA35}"/>
          </ac:cxnSpMkLst>
        </pc:cxnChg>
        <pc:cxnChg chg="mod">
          <ac:chgData name="Vassilis Vassiliades" userId="181c6a97-452c-403a-a894-11fd041f3da6" providerId="ADAL" clId="{F207983C-EF9A-4116-B798-DF77450C6038}" dt="2022-08-30T15:15:44.620" v="754" actId="478"/>
          <ac:cxnSpMkLst>
            <pc:docMk/>
            <pc:sldMk cId="635889889" sldId="298"/>
            <ac:cxnSpMk id="40" creationId="{0DD0A261-BBD3-A59E-FA72-3F473B7E7B0F}"/>
          </ac:cxnSpMkLst>
        </pc:cxnChg>
        <pc:cxnChg chg="mod">
          <ac:chgData name="Vassilis Vassiliades" userId="181c6a97-452c-403a-a894-11fd041f3da6" providerId="ADAL" clId="{F207983C-EF9A-4116-B798-DF77450C6038}" dt="2022-08-30T15:15:44.620" v="754" actId="478"/>
          <ac:cxnSpMkLst>
            <pc:docMk/>
            <pc:sldMk cId="635889889" sldId="298"/>
            <ac:cxnSpMk id="41" creationId="{56C9F3EA-20F4-01A1-0EF7-4EBF0022B096}"/>
          </ac:cxnSpMkLst>
        </pc:cxnChg>
        <pc:cxnChg chg="mod">
          <ac:chgData name="Vassilis Vassiliades" userId="181c6a97-452c-403a-a894-11fd041f3da6" providerId="ADAL" clId="{F207983C-EF9A-4116-B798-DF77450C6038}" dt="2022-08-30T15:15:44.620" v="754" actId="478"/>
          <ac:cxnSpMkLst>
            <pc:docMk/>
            <pc:sldMk cId="635889889" sldId="298"/>
            <ac:cxnSpMk id="42" creationId="{4CAF5D36-6FD6-C70B-78B4-2C3719405004}"/>
          </ac:cxnSpMkLst>
        </pc:cxnChg>
        <pc:cxnChg chg="mod">
          <ac:chgData name="Vassilis Vassiliades" userId="181c6a97-452c-403a-a894-11fd041f3da6" providerId="ADAL" clId="{F207983C-EF9A-4116-B798-DF77450C6038}" dt="2022-08-30T15:15:44.620" v="754" actId="478"/>
          <ac:cxnSpMkLst>
            <pc:docMk/>
            <pc:sldMk cId="635889889" sldId="298"/>
            <ac:cxnSpMk id="43" creationId="{9C332FFB-71E8-B3EB-6E32-B826AC74DAE4}"/>
          </ac:cxnSpMkLst>
        </pc:cxnChg>
        <pc:cxnChg chg="mod">
          <ac:chgData name="Vassilis Vassiliades" userId="181c6a97-452c-403a-a894-11fd041f3da6" providerId="ADAL" clId="{F207983C-EF9A-4116-B798-DF77450C6038}" dt="2022-08-30T15:15:44.620" v="754" actId="478"/>
          <ac:cxnSpMkLst>
            <pc:docMk/>
            <pc:sldMk cId="635889889" sldId="298"/>
            <ac:cxnSpMk id="44" creationId="{D5DC2195-6B09-4F50-F2B6-66811D505611}"/>
          </ac:cxnSpMkLst>
        </pc:cxnChg>
        <pc:cxnChg chg="mod">
          <ac:chgData name="Vassilis Vassiliades" userId="181c6a97-452c-403a-a894-11fd041f3da6" providerId="ADAL" clId="{F207983C-EF9A-4116-B798-DF77450C6038}" dt="2022-08-30T15:15:44.620" v="754" actId="478"/>
          <ac:cxnSpMkLst>
            <pc:docMk/>
            <pc:sldMk cId="635889889" sldId="298"/>
            <ac:cxnSpMk id="45" creationId="{6D8A0A96-3063-E405-534D-8FDE7FEA621C}"/>
          </ac:cxnSpMkLst>
        </pc:cxnChg>
        <pc:cxnChg chg="mod">
          <ac:chgData name="Vassilis Vassiliades" userId="181c6a97-452c-403a-a894-11fd041f3da6" providerId="ADAL" clId="{F207983C-EF9A-4116-B798-DF77450C6038}" dt="2022-08-30T15:15:44.620" v="754" actId="478"/>
          <ac:cxnSpMkLst>
            <pc:docMk/>
            <pc:sldMk cId="635889889" sldId="298"/>
            <ac:cxnSpMk id="49" creationId="{AA745055-CD11-4A5B-0822-F0BA7254D186}"/>
          </ac:cxnSpMkLst>
        </pc:cxnChg>
        <pc:cxnChg chg="mod">
          <ac:chgData name="Vassilis Vassiliades" userId="181c6a97-452c-403a-a894-11fd041f3da6" providerId="ADAL" clId="{F207983C-EF9A-4116-B798-DF77450C6038}" dt="2022-08-30T15:15:44.620" v="754" actId="478"/>
          <ac:cxnSpMkLst>
            <pc:docMk/>
            <pc:sldMk cId="635889889" sldId="298"/>
            <ac:cxnSpMk id="50" creationId="{5B3597AA-C352-EFCE-10E4-B0E407553D3F}"/>
          </ac:cxnSpMkLst>
        </pc:cxnChg>
        <pc:cxnChg chg="mod">
          <ac:chgData name="Vassilis Vassiliades" userId="181c6a97-452c-403a-a894-11fd041f3da6" providerId="ADAL" clId="{F207983C-EF9A-4116-B798-DF77450C6038}" dt="2022-08-30T15:15:44.620" v="754" actId="478"/>
          <ac:cxnSpMkLst>
            <pc:docMk/>
            <pc:sldMk cId="635889889" sldId="298"/>
            <ac:cxnSpMk id="51" creationId="{552A2218-3D12-D13D-543A-70C0785977A8}"/>
          </ac:cxnSpMkLst>
        </pc:cxnChg>
        <pc:cxnChg chg="mod">
          <ac:chgData name="Vassilis Vassiliades" userId="181c6a97-452c-403a-a894-11fd041f3da6" providerId="ADAL" clId="{F207983C-EF9A-4116-B798-DF77450C6038}" dt="2022-08-30T15:15:44.620" v="754" actId="478"/>
          <ac:cxnSpMkLst>
            <pc:docMk/>
            <pc:sldMk cId="635889889" sldId="298"/>
            <ac:cxnSpMk id="52" creationId="{A2CA7404-74E9-64DB-3A61-C80D3C72600E}"/>
          </ac:cxnSpMkLst>
        </pc:cxnChg>
        <pc:cxnChg chg="mod">
          <ac:chgData name="Vassilis Vassiliades" userId="181c6a97-452c-403a-a894-11fd041f3da6" providerId="ADAL" clId="{F207983C-EF9A-4116-B798-DF77450C6038}" dt="2022-08-30T15:15:44.620" v="754" actId="478"/>
          <ac:cxnSpMkLst>
            <pc:docMk/>
            <pc:sldMk cId="635889889" sldId="298"/>
            <ac:cxnSpMk id="53" creationId="{3C025C8D-E9CD-961E-6095-F80730BA226B}"/>
          </ac:cxnSpMkLst>
        </pc:cxnChg>
        <pc:cxnChg chg="mod">
          <ac:chgData name="Vassilis Vassiliades" userId="181c6a97-452c-403a-a894-11fd041f3da6" providerId="ADAL" clId="{F207983C-EF9A-4116-B798-DF77450C6038}" dt="2022-08-30T15:15:44.620" v="754" actId="478"/>
          <ac:cxnSpMkLst>
            <pc:docMk/>
            <pc:sldMk cId="635889889" sldId="298"/>
            <ac:cxnSpMk id="54" creationId="{566DCB5E-D97E-4685-CBD8-0EBADEB4A429}"/>
          </ac:cxnSpMkLst>
        </pc:cxnChg>
        <pc:cxnChg chg="mod">
          <ac:chgData name="Vassilis Vassiliades" userId="181c6a97-452c-403a-a894-11fd041f3da6" providerId="ADAL" clId="{F207983C-EF9A-4116-B798-DF77450C6038}" dt="2022-08-30T15:15:44.620" v="754" actId="478"/>
          <ac:cxnSpMkLst>
            <pc:docMk/>
            <pc:sldMk cId="635889889" sldId="298"/>
            <ac:cxnSpMk id="55" creationId="{756BFAA2-DA0D-9A42-2E76-D5F66DC1725C}"/>
          </ac:cxnSpMkLst>
        </pc:cxnChg>
        <pc:cxnChg chg="mod">
          <ac:chgData name="Vassilis Vassiliades" userId="181c6a97-452c-403a-a894-11fd041f3da6" providerId="ADAL" clId="{F207983C-EF9A-4116-B798-DF77450C6038}" dt="2022-08-30T15:15:44.620" v="754" actId="478"/>
          <ac:cxnSpMkLst>
            <pc:docMk/>
            <pc:sldMk cId="635889889" sldId="298"/>
            <ac:cxnSpMk id="56" creationId="{853AF64A-5766-C094-3BD0-4084738657C3}"/>
          </ac:cxnSpMkLst>
        </pc:cxnChg>
        <pc:cxnChg chg="mod">
          <ac:chgData name="Vassilis Vassiliades" userId="181c6a97-452c-403a-a894-11fd041f3da6" providerId="ADAL" clId="{F207983C-EF9A-4116-B798-DF77450C6038}" dt="2022-08-30T15:15:44.620" v="754" actId="478"/>
          <ac:cxnSpMkLst>
            <pc:docMk/>
            <pc:sldMk cId="635889889" sldId="298"/>
            <ac:cxnSpMk id="58" creationId="{2FC2A7F2-9ED1-318F-510A-2B0739FFD83B}"/>
          </ac:cxnSpMkLst>
        </pc:cxnChg>
        <pc:cxnChg chg="mod">
          <ac:chgData name="Vassilis Vassiliades" userId="181c6a97-452c-403a-a894-11fd041f3da6" providerId="ADAL" clId="{F207983C-EF9A-4116-B798-DF77450C6038}" dt="2022-08-30T15:15:58.545" v="757"/>
          <ac:cxnSpMkLst>
            <pc:docMk/>
            <pc:sldMk cId="635889889" sldId="298"/>
            <ac:cxnSpMk id="72" creationId="{3B0C4ED1-A740-9252-FE89-800A1EE1DBD3}"/>
          </ac:cxnSpMkLst>
        </pc:cxnChg>
        <pc:cxnChg chg="mod">
          <ac:chgData name="Vassilis Vassiliades" userId="181c6a97-452c-403a-a894-11fd041f3da6" providerId="ADAL" clId="{F207983C-EF9A-4116-B798-DF77450C6038}" dt="2022-08-30T15:15:58.545" v="757"/>
          <ac:cxnSpMkLst>
            <pc:docMk/>
            <pc:sldMk cId="635889889" sldId="298"/>
            <ac:cxnSpMk id="73" creationId="{B9E3D05F-622A-12C0-856F-21B31B038BD8}"/>
          </ac:cxnSpMkLst>
        </pc:cxnChg>
        <pc:cxnChg chg="mod">
          <ac:chgData name="Vassilis Vassiliades" userId="181c6a97-452c-403a-a894-11fd041f3da6" providerId="ADAL" clId="{F207983C-EF9A-4116-B798-DF77450C6038}" dt="2022-08-30T15:15:58.545" v="757"/>
          <ac:cxnSpMkLst>
            <pc:docMk/>
            <pc:sldMk cId="635889889" sldId="298"/>
            <ac:cxnSpMk id="74" creationId="{6D373E21-B4F9-9A1D-CE79-4FA5AFB99ED9}"/>
          </ac:cxnSpMkLst>
        </pc:cxnChg>
        <pc:cxnChg chg="mod">
          <ac:chgData name="Vassilis Vassiliades" userId="181c6a97-452c-403a-a894-11fd041f3da6" providerId="ADAL" clId="{F207983C-EF9A-4116-B798-DF77450C6038}" dt="2022-08-30T15:15:58.545" v="757"/>
          <ac:cxnSpMkLst>
            <pc:docMk/>
            <pc:sldMk cId="635889889" sldId="298"/>
            <ac:cxnSpMk id="75" creationId="{EBA86026-8DD8-CE71-B421-412D45E27352}"/>
          </ac:cxnSpMkLst>
        </pc:cxnChg>
        <pc:cxnChg chg="mod">
          <ac:chgData name="Vassilis Vassiliades" userId="181c6a97-452c-403a-a894-11fd041f3da6" providerId="ADAL" clId="{F207983C-EF9A-4116-B798-DF77450C6038}" dt="2022-08-30T15:15:58.545" v="757"/>
          <ac:cxnSpMkLst>
            <pc:docMk/>
            <pc:sldMk cId="635889889" sldId="298"/>
            <ac:cxnSpMk id="76" creationId="{DA624248-F16A-BA80-EAC8-A512193D6673}"/>
          </ac:cxnSpMkLst>
        </pc:cxnChg>
        <pc:cxnChg chg="mod">
          <ac:chgData name="Vassilis Vassiliades" userId="181c6a97-452c-403a-a894-11fd041f3da6" providerId="ADAL" clId="{F207983C-EF9A-4116-B798-DF77450C6038}" dt="2022-08-30T15:15:58.545" v="757"/>
          <ac:cxnSpMkLst>
            <pc:docMk/>
            <pc:sldMk cId="635889889" sldId="298"/>
            <ac:cxnSpMk id="77" creationId="{E177E4FE-0928-BDA7-229A-31C30CE9D057}"/>
          </ac:cxnSpMkLst>
        </pc:cxnChg>
        <pc:cxnChg chg="mod">
          <ac:chgData name="Vassilis Vassiliades" userId="181c6a97-452c-403a-a894-11fd041f3da6" providerId="ADAL" clId="{F207983C-EF9A-4116-B798-DF77450C6038}" dt="2022-08-30T15:15:58.545" v="757"/>
          <ac:cxnSpMkLst>
            <pc:docMk/>
            <pc:sldMk cId="635889889" sldId="298"/>
            <ac:cxnSpMk id="81" creationId="{A44B885F-099F-A3DA-ADB5-0133739CFF23}"/>
          </ac:cxnSpMkLst>
        </pc:cxnChg>
        <pc:cxnChg chg="mod">
          <ac:chgData name="Vassilis Vassiliades" userId="181c6a97-452c-403a-a894-11fd041f3da6" providerId="ADAL" clId="{F207983C-EF9A-4116-B798-DF77450C6038}" dt="2022-08-30T15:15:58.545" v="757"/>
          <ac:cxnSpMkLst>
            <pc:docMk/>
            <pc:sldMk cId="635889889" sldId="298"/>
            <ac:cxnSpMk id="82" creationId="{591261C8-0322-63D9-E9C8-7265EB3F54F4}"/>
          </ac:cxnSpMkLst>
        </pc:cxnChg>
        <pc:cxnChg chg="mod">
          <ac:chgData name="Vassilis Vassiliades" userId="181c6a97-452c-403a-a894-11fd041f3da6" providerId="ADAL" clId="{F207983C-EF9A-4116-B798-DF77450C6038}" dt="2022-08-30T15:15:58.545" v="757"/>
          <ac:cxnSpMkLst>
            <pc:docMk/>
            <pc:sldMk cId="635889889" sldId="298"/>
            <ac:cxnSpMk id="83" creationId="{39FFCDAB-39DA-B250-66FC-32833259840A}"/>
          </ac:cxnSpMkLst>
        </pc:cxnChg>
        <pc:cxnChg chg="mod">
          <ac:chgData name="Vassilis Vassiliades" userId="181c6a97-452c-403a-a894-11fd041f3da6" providerId="ADAL" clId="{F207983C-EF9A-4116-B798-DF77450C6038}" dt="2022-08-30T15:15:58.545" v="757"/>
          <ac:cxnSpMkLst>
            <pc:docMk/>
            <pc:sldMk cId="635889889" sldId="298"/>
            <ac:cxnSpMk id="84" creationId="{8E1CE2D7-6726-BBE4-6532-3D71C5239EC4}"/>
          </ac:cxnSpMkLst>
        </pc:cxnChg>
        <pc:cxnChg chg="mod">
          <ac:chgData name="Vassilis Vassiliades" userId="181c6a97-452c-403a-a894-11fd041f3da6" providerId="ADAL" clId="{F207983C-EF9A-4116-B798-DF77450C6038}" dt="2022-08-30T15:15:58.545" v="757"/>
          <ac:cxnSpMkLst>
            <pc:docMk/>
            <pc:sldMk cId="635889889" sldId="298"/>
            <ac:cxnSpMk id="85" creationId="{C2026711-8023-A490-FAA6-2267BFA40062}"/>
          </ac:cxnSpMkLst>
        </pc:cxnChg>
        <pc:cxnChg chg="mod">
          <ac:chgData name="Vassilis Vassiliades" userId="181c6a97-452c-403a-a894-11fd041f3da6" providerId="ADAL" clId="{F207983C-EF9A-4116-B798-DF77450C6038}" dt="2022-08-30T15:15:58.545" v="757"/>
          <ac:cxnSpMkLst>
            <pc:docMk/>
            <pc:sldMk cId="635889889" sldId="298"/>
            <ac:cxnSpMk id="86" creationId="{AE77F517-5B4C-7EB3-CE96-42FBA6D63328}"/>
          </ac:cxnSpMkLst>
        </pc:cxnChg>
        <pc:cxnChg chg="mod">
          <ac:chgData name="Vassilis Vassiliades" userId="181c6a97-452c-403a-a894-11fd041f3da6" providerId="ADAL" clId="{F207983C-EF9A-4116-B798-DF77450C6038}" dt="2022-08-30T15:15:58.545" v="757"/>
          <ac:cxnSpMkLst>
            <pc:docMk/>
            <pc:sldMk cId="635889889" sldId="298"/>
            <ac:cxnSpMk id="87" creationId="{F89AB6E5-152F-1011-95F3-D069DD4B69F9}"/>
          </ac:cxnSpMkLst>
        </pc:cxnChg>
        <pc:cxnChg chg="mod">
          <ac:chgData name="Vassilis Vassiliades" userId="181c6a97-452c-403a-a894-11fd041f3da6" providerId="ADAL" clId="{F207983C-EF9A-4116-B798-DF77450C6038}" dt="2022-08-30T15:15:58.545" v="757"/>
          <ac:cxnSpMkLst>
            <pc:docMk/>
            <pc:sldMk cId="635889889" sldId="298"/>
            <ac:cxnSpMk id="88" creationId="{66A86927-31CC-4543-91ED-2A88CE8F398F}"/>
          </ac:cxnSpMkLst>
        </pc:cxnChg>
        <pc:cxnChg chg="mod">
          <ac:chgData name="Vassilis Vassiliades" userId="181c6a97-452c-403a-a894-11fd041f3da6" providerId="ADAL" clId="{F207983C-EF9A-4116-B798-DF77450C6038}" dt="2022-08-30T15:15:58.545" v="757"/>
          <ac:cxnSpMkLst>
            <pc:docMk/>
            <pc:sldMk cId="635889889" sldId="298"/>
            <ac:cxnSpMk id="90" creationId="{B0A77CD2-80D0-02C1-240F-9DE7BE688B4B}"/>
          </ac:cxnSpMkLst>
        </pc:cxnChg>
        <pc:cxnChg chg="mod">
          <ac:chgData name="Vassilis Vassiliades" userId="181c6a97-452c-403a-a894-11fd041f3da6" providerId="ADAL" clId="{F207983C-EF9A-4116-B798-DF77450C6038}" dt="2022-08-30T15:15:58.545" v="757"/>
          <ac:cxnSpMkLst>
            <pc:docMk/>
            <pc:sldMk cId="635889889" sldId="298"/>
            <ac:cxnSpMk id="91" creationId="{2895228C-090E-1A98-C76D-C3D35D1BA536}"/>
          </ac:cxnSpMkLst>
        </pc:cxnChg>
        <pc:cxnChg chg="mod">
          <ac:chgData name="Vassilis Vassiliades" userId="181c6a97-452c-403a-a894-11fd041f3da6" providerId="ADAL" clId="{F207983C-EF9A-4116-B798-DF77450C6038}" dt="2022-08-30T15:16:22.248" v="762"/>
          <ac:cxnSpMkLst>
            <pc:docMk/>
            <pc:sldMk cId="635889889" sldId="298"/>
            <ac:cxnSpMk id="102" creationId="{76E07684-138A-ADA9-7904-B19F81967DDA}"/>
          </ac:cxnSpMkLst>
        </pc:cxnChg>
        <pc:cxnChg chg="mod">
          <ac:chgData name="Vassilis Vassiliades" userId="181c6a97-452c-403a-a894-11fd041f3da6" providerId="ADAL" clId="{F207983C-EF9A-4116-B798-DF77450C6038}" dt="2022-08-30T15:16:22.248" v="762"/>
          <ac:cxnSpMkLst>
            <pc:docMk/>
            <pc:sldMk cId="635889889" sldId="298"/>
            <ac:cxnSpMk id="103" creationId="{168D0BE0-8245-7544-5765-D5C42124E11E}"/>
          </ac:cxnSpMkLst>
        </pc:cxnChg>
        <pc:cxnChg chg="mod">
          <ac:chgData name="Vassilis Vassiliades" userId="181c6a97-452c-403a-a894-11fd041f3da6" providerId="ADAL" clId="{F207983C-EF9A-4116-B798-DF77450C6038}" dt="2022-08-30T15:16:22.248" v="762"/>
          <ac:cxnSpMkLst>
            <pc:docMk/>
            <pc:sldMk cId="635889889" sldId="298"/>
            <ac:cxnSpMk id="104" creationId="{42CB8382-0482-91FD-55A3-AA972157886E}"/>
          </ac:cxnSpMkLst>
        </pc:cxnChg>
        <pc:cxnChg chg="mod">
          <ac:chgData name="Vassilis Vassiliades" userId="181c6a97-452c-403a-a894-11fd041f3da6" providerId="ADAL" clId="{F207983C-EF9A-4116-B798-DF77450C6038}" dt="2022-08-30T15:16:22.248" v="762"/>
          <ac:cxnSpMkLst>
            <pc:docMk/>
            <pc:sldMk cId="635889889" sldId="298"/>
            <ac:cxnSpMk id="105" creationId="{11FA8A89-4437-B842-8400-7EF9BEAE9E10}"/>
          </ac:cxnSpMkLst>
        </pc:cxnChg>
        <pc:cxnChg chg="mod">
          <ac:chgData name="Vassilis Vassiliades" userId="181c6a97-452c-403a-a894-11fd041f3da6" providerId="ADAL" clId="{F207983C-EF9A-4116-B798-DF77450C6038}" dt="2022-08-30T15:16:22.248" v="762"/>
          <ac:cxnSpMkLst>
            <pc:docMk/>
            <pc:sldMk cId="635889889" sldId="298"/>
            <ac:cxnSpMk id="106" creationId="{E3261653-DBFF-D4CB-24C4-EF4CC0748F48}"/>
          </ac:cxnSpMkLst>
        </pc:cxnChg>
        <pc:cxnChg chg="mod">
          <ac:chgData name="Vassilis Vassiliades" userId="181c6a97-452c-403a-a894-11fd041f3da6" providerId="ADAL" clId="{F207983C-EF9A-4116-B798-DF77450C6038}" dt="2022-08-30T15:16:22.248" v="762"/>
          <ac:cxnSpMkLst>
            <pc:docMk/>
            <pc:sldMk cId="635889889" sldId="298"/>
            <ac:cxnSpMk id="107" creationId="{921ABE75-8DFF-9DBF-EE0D-120578F6A82D}"/>
          </ac:cxnSpMkLst>
        </pc:cxnChg>
        <pc:cxnChg chg="mod">
          <ac:chgData name="Vassilis Vassiliades" userId="181c6a97-452c-403a-a894-11fd041f3da6" providerId="ADAL" clId="{F207983C-EF9A-4116-B798-DF77450C6038}" dt="2022-08-30T15:16:22.248" v="762"/>
          <ac:cxnSpMkLst>
            <pc:docMk/>
            <pc:sldMk cId="635889889" sldId="298"/>
            <ac:cxnSpMk id="111" creationId="{184033D4-6A02-5F8D-EA2D-5C3C05913B8B}"/>
          </ac:cxnSpMkLst>
        </pc:cxnChg>
        <pc:cxnChg chg="mod">
          <ac:chgData name="Vassilis Vassiliades" userId="181c6a97-452c-403a-a894-11fd041f3da6" providerId="ADAL" clId="{F207983C-EF9A-4116-B798-DF77450C6038}" dt="2022-08-30T15:16:22.248" v="762"/>
          <ac:cxnSpMkLst>
            <pc:docMk/>
            <pc:sldMk cId="635889889" sldId="298"/>
            <ac:cxnSpMk id="112" creationId="{91A2FD4F-2B69-2973-ABE5-CA2A468708FF}"/>
          </ac:cxnSpMkLst>
        </pc:cxnChg>
        <pc:cxnChg chg="mod">
          <ac:chgData name="Vassilis Vassiliades" userId="181c6a97-452c-403a-a894-11fd041f3da6" providerId="ADAL" clId="{F207983C-EF9A-4116-B798-DF77450C6038}" dt="2022-08-30T15:16:22.248" v="762"/>
          <ac:cxnSpMkLst>
            <pc:docMk/>
            <pc:sldMk cId="635889889" sldId="298"/>
            <ac:cxnSpMk id="113" creationId="{1CB5C4AB-7F74-508A-2021-28C12DD90D73}"/>
          </ac:cxnSpMkLst>
        </pc:cxnChg>
        <pc:cxnChg chg="mod">
          <ac:chgData name="Vassilis Vassiliades" userId="181c6a97-452c-403a-a894-11fd041f3da6" providerId="ADAL" clId="{F207983C-EF9A-4116-B798-DF77450C6038}" dt="2022-08-30T15:16:22.248" v="762"/>
          <ac:cxnSpMkLst>
            <pc:docMk/>
            <pc:sldMk cId="635889889" sldId="298"/>
            <ac:cxnSpMk id="114" creationId="{F3EACE88-2197-6FC8-6BAB-9907AA8E19F1}"/>
          </ac:cxnSpMkLst>
        </pc:cxnChg>
        <pc:cxnChg chg="mod">
          <ac:chgData name="Vassilis Vassiliades" userId="181c6a97-452c-403a-a894-11fd041f3da6" providerId="ADAL" clId="{F207983C-EF9A-4116-B798-DF77450C6038}" dt="2022-08-30T15:16:22.248" v="762"/>
          <ac:cxnSpMkLst>
            <pc:docMk/>
            <pc:sldMk cId="635889889" sldId="298"/>
            <ac:cxnSpMk id="115" creationId="{301CBCDD-E1DF-4FA2-759F-AFFBF9B52843}"/>
          </ac:cxnSpMkLst>
        </pc:cxnChg>
        <pc:cxnChg chg="mod">
          <ac:chgData name="Vassilis Vassiliades" userId="181c6a97-452c-403a-a894-11fd041f3da6" providerId="ADAL" clId="{F207983C-EF9A-4116-B798-DF77450C6038}" dt="2022-08-30T15:16:22.248" v="762"/>
          <ac:cxnSpMkLst>
            <pc:docMk/>
            <pc:sldMk cId="635889889" sldId="298"/>
            <ac:cxnSpMk id="116" creationId="{7FCD1030-63B3-23A3-24BA-44E543903A6E}"/>
          </ac:cxnSpMkLst>
        </pc:cxnChg>
        <pc:cxnChg chg="mod">
          <ac:chgData name="Vassilis Vassiliades" userId="181c6a97-452c-403a-a894-11fd041f3da6" providerId="ADAL" clId="{F207983C-EF9A-4116-B798-DF77450C6038}" dt="2022-08-30T15:16:22.248" v="762"/>
          <ac:cxnSpMkLst>
            <pc:docMk/>
            <pc:sldMk cId="635889889" sldId="298"/>
            <ac:cxnSpMk id="117" creationId="{8A02892E-F12C-A9D5-AE93-670AA62E6FF1}"/>
          </ac:cxnSpMkLst>
        </pc:cxnChg>
        <pc:cxnChg chg="mod">
          <ac:chgData name="Vassilis Vassiliades" userId="181c6a97-452c-403a-a894-11fd041f3da6" providerId="ADAL" clId="{F207983C-EF9A-4116-B798-DF77450C6038}" dt="2022-08-30T15:16:22.248" v="762"/>
          <ac:cxnSpMkLst>
            <pc:docMk/>
            <pc:sldMk cId="635889889" sldId="298"/>
            <ac:cxnSpMk id="118" creationId="{72DE6B59-0A96-6904-3CA9-3F787001D8B8}"/>
          </ac:cxnSpMkLst>
        </pc:cxnChg>
        <pc:cxnChg chg="mod">
          <ac:chgData name="Vassilis Vassiliades" userId="181c6a97-452c-403a-a894-11fd041f3da6" providerId="ADAL" clId="{F207983C-EF9A-4116-B798-DF77450C6038}" dt="2022-08-30T15:16:22.248" v="762"/>
          <ac:cxnSpMkLst>
            <pc:docMk/>
            <pc:sldMk cId="635889889" sldId="298"/>
            <ac:cxnSpMk id="120" creationId="{6574D4BF-828F-A1A7-9B1C-0D0C194A018D}"/>
          </ac:cxnSpMkLst>
        </pc:cxnChg>
        <pc:cxnChg chg="mod">
          <ac:chgData name="Vassilis Vassiliades" userId="181c6a97-452c-403a-a894-11fd041f3da6" providerId="ADAL" clId="{F207983C-EF9A-4116-B798-DF77450C6038}" dt="2022-08-30T15:16:22.248" v="762"/>
          <ac:cxnSpMkLst>
            <pc:docMk/>
            <pc:sldMk cId="635889889" sldId="298"/>
            <ac:cxnSpMk id="121" creationId="{88610471-1D5C-9CCD-3194-70940167C8A3}"/>
          </ac:cxnSpMkLst>
        </pc:cxnChg>
      </pc:sldChg>
      <pc:sldChg chg="addSp delSp modSp add del mod">
        <pc:chgData name="Vassilis Vassiliades" userId="181c6a97-452c-403a-a894-11fd041f3da6" providerId="ADAL" clId="{F207983C-EF9A-4116-B798-DF77450C6038}" dt="2022-08-30T20:47:01.776" v="2113" actId="47"/>
        <pc:sldMkLst>
          <pc:docMk/>
          <pc:sldMk cId="3697262311" sldId="299"/>
        </pc:sldMkLst>
        <pc:spChg chg="mod">
          <ac:chgData name="Vassilis Vassiliades" userId="181c6a97-452c-403a-a894-11fd041f3da6" providerId="ADAL" clId="{F207983C-EF9A-4116-B798-DF77450C6038}" dt="2022-08-30T15:16:44.745" v="766"/>
          <ac:spMkLst>
            <pc:docMk/>
            <pc:sldMk cId="3697262311" sldId="299"/>
            <ac:spMk id="4" creationId="{7AE1A72B-B6FF-ABAE-CE0C-04B22B9E59FA}"/>
          </ac:spMkLst>
        </pc:spChg>
        <pc:spChg chg="mod">
          <ac:chgData name="Vassilis Vassiliades" userId="181c6a97-452c-403a-a894-11fd041f3da6" providerId="ADAL" clId="{F207983C-EF9A-4116-B798-DF77450C6038}" dt="2022-08-30T15:16:44.745" v="766"/>
          <ac:spMkLst>
            <pc:docMk/>
            <pc:sldMk cId="3697262311" sldId="299"/>
            <ac:spMk id="5" creationId="{EBB58EDA-703E-F1CA-5360-4352F1ABB391}"/>
          </ac:spMkLst>
        </pc:spChg>
        <pc:spChg chg="mod">
          <ac:chgData name="Vassilis Vassiliades" userId="181c6a97-452c-403a-a894-11fd041f3da6" providerId="ADAL" clId="{F207983C-EF9A-4116-B798-DF77450C6038}" dt="2022-08-30T15:16:44.745" v="766"/>
          <ac:spMkLst>
            <pc:docMk/>
            <pc:sldMk cId="3697262311" sldId="299"/>
            <ac:spMk id="7" creationId="{DB3EC981-9290-B0AD-AA20-C92A8D727EA1}"/>
          </ac:spMkLst>
        </pc:spChg>
        <pc:spChg chg="mod">
          <ac:chgData name="Vassilis Vassiliades" userId="181c6a97-452c-403a-a894-11fd041f3da6" providerId="ADAL" clId="{F207983C-EF9A-4116-B798-DF77450C6038}" dt="2022-08-30T15:16:44.745" v="766"/>
          <ac:spMkLst>
            <pc:docMk/>
            <pc:sldMk cId="3697262311" sldId="299"/>
            <ac:spMk id="10" creationId="{15F4D246-54FA-8793-9A62-3159C944A0F5}"/>
          </ac:spMkLst>
        </pc:spChg>
        <pc:spChg chg="mod">
          <ac:chgData name="Vassilis Vassiliades" userId="181c6a97-452c-403a-a894-11fd041f3da6" providerId="ADAL" clId="{F207983C-EF9A-4116-B798-DF77450C6038}" dt="2022-08-30T15:16:44.745" v="766"/>
          <ac:spMkLst>
            <pc:docMk/>
            <pc:sldMk cId="3697262311" sldId="299"/>
            <ac:spMk id="11" creationId="{DB872984-681A-F4DC-60DE-043DB4394988}"/>
          </ac:spMkLst>
        </pc:spChg>
        <pc:spChg chg="mod">
          <ac:chgData name="Vassilis Vassiliades" userId="181c6a97-452c-403a-a894-11fd041f3da6" providerId="ADAL" clId="{F207983C-EF9A-4116-B798-DF77450C6038}" dt="2022-08-30T15:16:44.745" v="766"/>
          <ac:spMkLst>
            <pc:docMk/>
            <pc:sldMk cId="3697262311" sldId="299"/>
            <ac:spMk id="12" creationId="{07B41AAD-00B8-816E-50A4-6A4E3D854A44}"/>
          </ac:spMkLst>
        </pc:spChg>
        <pc:spChg chg="mod">
          <ac:chgData name="Vassilis Vassiliades" userId="181c6a97-452c-403a-a894-11fd041f3da6" providerId="ADAL" clId="{F207983C-EF9A-4116-B798-DF77450C6038}" dt="2022-08-30T15:16:44.745" v="766"/>
          <ac:spMkLst>
            <pc:docMk/>
            <pc:sldMk cId="3697262311" sldId="299"/>
            <ac:spMk id="19" creationId="{7919959A-E5EE-227B-5E8E-7BCBF1BBFA11}"/>
          </ac:spMkLst>
        </pc:spChg>
        <pc:spChg chg="mod">
          <ac:chgData name="Vassilis Vassiliades" userId="181c6a97-452c-403a-a894-11fd041f3da6" providerId="ADAL" clId="{F207983C-EF9A-4116-B798-DF77450C6038}" dt="2022-08-30T15:16:44.745" v="766"/>
          <ac:spMkLst>
            <pc:docMk/>
            <pc:sldMk cId="3697262311" sldId="299"/>
            <ac:spMk id="20" creationId="{2492AF3C-1B93-4840-8A33-35C36A1C9969}"/>
          </ac:spMkLst>
        </pc:spChg>
        <pc:spChg chg="mod">
          <ac:chgData name="Vassilis Vassiliades" userId="181c6a97-452c-403a-a894-11fd041f3da6" providerId="ADAL" clId="{F207983C-EF9A-4116-B798-DF77450C6038}" dt="2022-08-30T15:16:44.745" v="766"/>
          <ac:spMkLst>
            <pc:docMk/>
            <pc:sldMk cId="3697262311" sldId="299"/>
            <ac:spMk id="21" creationId="{527F7F31-7ED0-A755-388A-B8E535502FE1}"/>
          </ac:spMkLst>
        </pc:spChg>
        <pc:spChg chg="mod">
          <ac:chgData name="Vassilis Vassiliades" userId="181c6a97-452c-403a-a894-11fd041f3da6" providerId="ADAL" clId="{F207983C-EF9A-4116-B798-DF77450C6038}" dt="2022-08-30T15:16:44.745" v="766"/>
          <ac:spMkLst>
            <pc:docMk/>
            <pc:sldMk cId="3697262311" sldId="299"/>
            <ac:spMk id="30" creationId="{6DF56D73-6681-B82B-BACA-9594C65BBA4A}"/>
          </ac:spMkLst>
        </pc:spChg>
        <pc:grpChg chg="add mod">
          <ac:chgData name="Vassilis Vassiliades" userId="181c6a97-452c-403a-a894-11fd041f3da6" providerId="ADAL" clId="{F207983C-EF9A-4116-B798-DF77450C6038}" dt="2022-08-30T15:17:00.628" v="770" actId="1076"/>
          <ac:grpSpMkLst>
            <pc:docMk/>
            <pc:sldMk cId="3697262311" sldId="299"/>
            <ac:grpSpMk id="2" creationId="{281DF293-2C27-15A3-D50A-D43DBD1DE580}"/>
          </ac:grpSpMkLst>
        </pc:grpChg>
        <pc:grpChg chg="del">
          <ac:chgData name="Vassilis Vassiliades" userId="181c6a97-452c-403a-a894-11fd041f3da6" providerId="ADAL" clId="{F207983C-EF9A-4116-B798-DF77450C6038}" dt="2022-08-30T15:16:34.407" v="765" actId="478"/>
          <ac:grpSpMkLst>
            <pc:docMk/>
            <pc:sldMk cId="3697262311" sldId="299"/>
            <ac:grpSpMk id="65" creationId="{C4C80A6F-5E08-415A-6DD3-2030C459B167}"/>
          </ac:grpSpMkLst>
        </pc:grpChg>
        <pc:graphicFrameChg chg="mod">
          <ac:chgData name="Vassilis Vassiliades" userId="181c6a97-452c-403a-a894-11fd041f3da6" providerId="ADAL" clId="{F207983C-EF9A-4116-B798-DF77450C6038}" dt="2022-08-30T15:16:44.745" v="766"/>
          <ac:graphicFrameMkLst>
            <pc:docMk/>
            <pc:sldMk cId="3697262311" sldId="299"/>
            <ac:graphicFrameMk id="33" creationId="{3C58321E-B09E-03B5-1255-078DFF076A40}"/>
          </ac:graphicFrameMkLst>
        </pc:graphicFrameChg>
        <pc:graphicFrameChg chg="mod">
          <ac:chgData name="Vassilis Vassiliades" userId="181c6a97-452c-403a-a894-11fd041f3da6" providerId="ADAL" clId="{F207983C-EF9A-4116-B798-DF77450C6038}" dt="2022-08-30T15:16:44.745" v="766"/>
          <ac:graphicFrameMkLst>
            <pc:docMk/>
            <pc:sldMk cId="3697262311" sldId="299"/>
            <ac:graphicFrameMk id="34" creationId="{DCC9D7CB-8882-584F-B0D0-5649DD1BE8F3}"/>
          </ac:graphicFrameMkLst>
        </pc:graphicFrameChg>
        <pc:graphicFrameChg chg="mod">
          <ac:chgData name="Vassilis Vassiliades" userId="181c6a97-452c-403a-a894-11fd041f3da6" providerId="ADAL" clId="{F207983C-EF9A-4116-B798-DF77450C6038}" dt="2022-08-30T15:16:44.745" v="766"/>
          <ac:graphicFrameMkLst>
            <pc:docMk/>
            <pc:sldMk cId="3697262311" sldId="299"/>
            <ac:graphicFrameMk id="35" creationId="{1EF783A4-ADD8-9669-FD54-2251E6E945C6}"/>
          </ac:graphicFrameMkLst>
        </pc:graphicFrameChg>
        <pc:cxnChg chg="mod">
          <ac:chgData name="Vassilis Vassiliades" userId="181c6a97-452c-403a-a894-11fd041f3da6" providerId="ADAL" clId="{F207983C-EF9A-4116-B798-DF77450C6038}" dt="2022-08-30T15:16:44.745" v="766"/>
          <ac:cxnSpMkLst>
            <pc:docMk/>
            <pc:sldMk cId="3697262311" sldId="299"/>
            <ac:cxnSpMk id="13" creationId="{A127D91A-46A1-94D2-EC5B-5B60DA8A09B2}"/>
          </ac:cxnSpMkLst>
        </pc:cxnChg>
        <pc:cxnChg chg="mod">
          <ac:chgData name="Vassilis Vassiliades" userId="181c6a97-452c-403a-a894-11fd041f3da6" providerId="ADAL" clId="{F207983C-EF9A-4116-B798-DF77450C6038}" dt="2022-08-30T15:16:44.745" v="766"/>
          <ac:cxnSpMkLst>
            <pc:docMk/>
            <pc:sldMk cId="3697262311" sldId="299"/>
            <ac:cxnSpMk id="14" creationId="{C112F59A-48A8-AD80-2A2B-983D921FB5F2}"/>
          </ac:cxnSpMkLst>
        </pc:cxnChg>
        <pc:cxnChg chg="mod">
          <ac:chgData name="Vassilis Vassiliades" userId="181c6a97-452c-403a-a894-11fd041f3da6" providerId="ADAL" clId="{F207983C-EF9A-4116-B798-DF77450C6038}" dt="2022-08-30T15:16:44.745" v="766"/>
          <ac:cxnSpMkLst>
            <pc:docMk/>
            <pc:sldMk cId="3697262311" sldId="299"/>
            <ac:cxnSpMk id="15" creationId="{8550980B-D7C0-5A03-E5F3-29EDEAB48E26}"/>
          </ac:cxnSpMkLst>
        </pc:cxnChg>
        <pc:cxnChg chg="mod">
          <ac:chgData name="Vassilis Vassiliades" userId="181c6a97-452c-403a-a894-11fd041f3da6" providerId="ADAL" clId="{F207983C-EF9A-4116-B798-DF77450C6038}" dt="2022-08-30T15:16:44.745" v="766"/>
          <ac:cxnSpMkLst>
            <pc:docMk/>
            <pc:sldMk cId="3697262311" sldId="299"/>
            <ac:cxnSpMk id="16" creationId="{A21CF4C9-5844-B1C6-E6A8-7B8C3D3C283C}"/>
          </ac:cxnSpMkLst>
        </pc:cxnChg>
        <pc:cxnChg chg="mod">
          <ac:chgData name="Vassilis Vassiliades" userId="181c6a97-452c-403a-a894-11fd041f3da6" providerId="ADAL" clId="{F207983C-EF9A-4116-B798-DF77450C6038}" dt="2022-08-30T15:16:44.745" v="766"/>
          <ac:cxnSpMkLst>
            <pc:docMk/>
            <pc:sldMk cId="3697262311" sldId="299"/>
            <ac:cxnSpMk id="17" creationId="{B23EE21B-85D1-A805-7A5C-E60F593A2E88}"/>
          </ac:cxnSpMkLst>
        </pc:cxnChg>
        <pc:cxnChg chg="mod">
          <ac:chgData name="Vassilis Vassiliades" userId="181c6a97-452c-403a-a894-11fd041f3da6" providerId="ADAL" clId="{F207983C-EF9A-4116-B798-DF77450C6038}" dt="2022-08-30T15:16:44.745" v="766"/>
          <ac:cxnSpMkLst>
            <pc:docMk/>
            <pc:sldMk cId="3697262311" sldId="299"/>
            <ac:cxnSpMk id="18" creationId="{8EE18968-59E6-E904-5C5D-7C9A58C68EB7}"/>
          </ac:cxnSpMkLst>
        </pc:cxnChg>
        <pc:cxnChg chg="mod">
          <ac:chgData name="Vassilis Vassiliades" userId="181c6a97-452c-403a-a894-11fd041f3da6" providerId="ADAL" clId="{F207983C-EF9A-4116-B798-DF77450C6038}" dt="2022-08-30T15:16:44.745" v="766"/>
          <ac:cxnSpMkLst>
            <pc:docMk/>
            <pc:sldMk cId="3697262311" sldId="299"/>
            <ac:cxnSpMk id="22" creationId="{394DE6F4-A0B2-293F-A787-D7E692242447}"/>
          </ac:cxnSpMkLst>
        </pc:cxnChg>
        <pc:cxnChg chg="mod">
          <ac:chgData name="Vassilis Vassiliades" userId="181c6a97-452c-403a-a894-11fd041f3da6" providerId="ADAL" clId="{F207983C-EF9A-4116-B798-DF77450C6038}" dt="2022-08-30T15:16:44.745" v="766"/>
          <ac:cxnSpMkLst>
            <pc:docMk/>
            <pc:sldMk cId="3697262311" sldId="299"/>
            <ac:cxnSpMk id="23" creationId="{70812A7E-9A89-FD8B-432D-17480B466AF3}"/>
          </ac:cxnSpMkLst>
        </pc:cxnChg>
        <pc:cxnChg chg="mod">
          <ac:chgData name="Vassilis Vassiliades" userId="181c6a97-452c-403a-a894-11fd041f3da6" providerId="ADAL" clId="{F207983C-EF9A-4116-B798-DF77450C6038}" dt="2022-08-30T15:16:44.745" v="766"/>
          <ac:cxnSpMkLst>
            <pc:docMk/>
            <pc:sldMk cId="3697262311" sldId="299"/>
            <ac:cxnSpMk id="24" creationId="{D66F867A-E079-B245-C880-320B2BCC0CFF}"/>
          </ac:cxnSpMkLst>
        </pc:cxnChg>
        <pc:cxnChg chg="mod">
          <ac:chgData name="Vassilis Vassiliades" userId="181c6a97-452c-403a-a894-11fd041f3da6" providerId="ADAL" clId="{F207983C-EF9A-4116-B798-DF77450C6038}" dt="2022-08-30T15:16:44.745" v="766"/>
          <ac:cxnSpMkLst>
            <pc:docMk/>
            <pc:sldMk cId="3697262311" sldId="299"/>
            <ac:cxnSpMk id="25" creationId="{594C53C0-504B-A5C9-C95E-48A42BEFADA4}"/>
          </ac:cxnSpMkLst>
        </pc:cxnChg>
        <pc:cxnChg chg="mod">
          <ac:chgData name="Vassilis Vassiliades" userId="181c6a97-452c-403a-a894-11fd041f3da6" providerId="ADAL" clId="{F207983C-EF9A-4116-B798-DF77450C6038}" dt="2022-08-30T15:16:44.745" v="766"/>
          <ac:cxnSpMkLst>
            <pc:docMk/>
            <pc:sldMk cId="3697262311" sldId="299"/>
            <ac:cxnSpMk id="26" creationId="{4476C3D9-57FF-8785-280B-7BA4E196CE85}"/>
          </ac:cxnSpMkLst>
        </pc:cxnChg>
        <pc:cxnChg chg="mod">
          <ac:chgData name="Vassilis Vassiliades" userId="181c6a97-452c-403a-a894-11fd041f3da6" providerId="ADAL" clId="{F207983C-EF9A-4116-B798-DF77450C6038}" dt="2022-08-30T15:16:44.745" v="766"/>
          <ac:cxnSpMkLst>
            <pc:docMk/>
            <pc:sldMk cId="3697262311" sldId="299"/>
            <ac:cxnSpMk id="27" creationId="{6D76C1DB-BF96-E734-C4BC-29FF1D02D241}"/>
          </ac:cxnSpMkLst>
        </pc:cxnChg>
        <pc:cxnChg chg="mod">
          <ac:chgData name="Vassilis Vassiliades" userId="181c6a97-452c-403a-a894-11fd041f3da6" providerId="ADAL" clId="{F207983C-EF9A-4116-B798-DF77450C6038}" dt="2022-08-30T15:16:44.745" v="766"/>
          <ac:cxnSpMkLst>
            <pc:docMk/>
            <pc:sldMk cId="3697262311" sldId="299"/>
            <ac:cxnSpMk id="28" creationId="{291CA327-0148-3571-9F12-36C6C119F656}"/>
          </ac:cxnSpMkLst>
        </pc:cxnChg>
        <pc:cxnChg chg="mod">
          <ac:chgData name="Vassilis Vassiliades" userId="181c6a97-452c-403a-a894-11fd041f3da6" providerId="ADAL" clId="{F207983C-EF9A-4116-B798-DF77450C6038}" dt="2022-08-30T15:16:44.745" v="766"/>
          <ac:cxnSpMkLst>
            <pc:docMk/>
            <pc:sldMk cId="3697262311" sldId="299"/>
            <ac:cxnSpMk id="29" creationId="{746432C6-5E18-D552-8D88-352385760631}"/>
          </ac:cxnSpMkLst>
        </pc:cxnChg>
        <pc:cxnChg chg="mod">
          <ac:chgData name="Vassilis Vassiliades" userId="181c6a97-452c-403a-a894-11fd041f3da6" providerId="ADAL" clId="{F207983C-EF9A-4116-B798-DF77450C6038}" dt="2022-08-30T15:16:44.745" v="766"/>
          <ac:cxnSpMkLst>
            <pc:docMk/>
            <pc:sldMk cId="3697262311" sldId="299"/>
            <ac:cxnSpMk id="31" creationId="{7EC80011-6E30-F9F6-7B22-ABA1E7EAA57F}"/>
          </ac:cxnSpMkLst>
        </pc:cxnChg>
        <pc:cxnChg chg="mod">
          <ac:chgData name="Vassilis Vassiliades" userId="181c6a97-452c-403a-a894-11fd041f3da6" providerId="ADAL" clId="{F207983C-EF9A-4116-B798-DF77450C6038}" dt="2022-08-30T15:16:44.745" v="766"/>
          <ac:cxnSpMkLst>
            <pc:docMk/>
            <pc:sldMk cId="3697262311" sldId="299"/>
            <ac:cxnSpMk id="32" creationId="{87C28780-3DC1-D9E4-BF27-6245E45ADBE6}"/>
          </ac:cxnSpMkLst>
        </pc:cxnChg>
        <pc:cxnChg chg="mod">
          <ac:chgData name="Vassilis Vassiliades" userId="181c6a97-452c-403a-a894-11fd041f3da6" providerId="ADAL" clId="{F207983C-EF9A-4116-B798-DF77450C6038}" dt="2022-08-30T15:16:34.407" v="765" actId="478"/>
          <ac:cxnSpMkLst>
            <pc:docMk/>
            <pc:sldMk cId="3697262311" sldId="299"/>
            <ac:cxnSpMk id="72" creationId="{3B0C4ED1-A740-9252-FE89-800A1EE1DBD3}"/>
          </ac:cxnSpMkLst>
        </pc:cxnChg>
        <pc:cxnChg chg="mod">
          <ac:chgData name="Vassilis Vassiliades" userId="181c6a97-452c-403a-a894-11fd041f3da6" providerId="ADAL" clId="{F207983C-EF9A-4116-B798-DF77450C6038}" dt="2022-08-30T15:16:34.407" v="765" actId="478"/>
          <ac:cxnSpMkLst>
            <pc:docMk/>
            <pc:sldMk cId="3697262311" sldId="299"/>
            <ac:cxnSpMk id="73" creationId="{B9E3D05F-622A-12C0-856F-21B31B038BD8}"/>
          </ac:cxnSpMkLst>
        </pc:cxnChg>
        <pc:cxnChg chg="mod">
          <ac:chgData name="Vassilis Vassiliades" userId="181c6a97-452c-403a-a894-11fd041f3da6" providerId="ADAL" clId="{F207983C-EF9A-4116-B798-DF77450C6038}" dt="2022-08-30T15:16:34.407" v="765" actId="478"/>
          <ac:cxnSpMkLst>
            <pc:docMk/>
            <pc:sldMk cId="3697262311" sldId="299"/>
            <ac:cxnSpMk id="74" creationId="{6D373E21-B4F9-9A1D-CE79-4FA5AFB99ED9}"/>
          </ac:cxnSpMkLst>
        </pc:cxnChg>
        <pc:cxnChg chg="mod">
          <ac:chgData name="Vassilis Vassiliades" userId="181c6a97-452c-403a-a894-11fd041f3da6" providerId="ADAL" clId="{F207983C-EF9A-4116-B798-DF77450C6038}" dt="2022-08-30T15:16:34.407" v="765" actId="478"/>
          <ac:cxnSpMkLst>
            <pc:docMk/>
            <pc:sldMk cId="3697262311" sldId="299"/>
            <ac:cxnSpMk id="75" creationId="{EBA86026-8DD8-CE71-B421-412D45E27352}"/>
          </ac:cxnSpMkLst>
        </pc:cxnChg>
        <pc:cxnChg chg="mod">
          <ac:chgData name="Vassilis Vassiliades" userId="181c6a97-452c-403a-a894-11fd041f3da6" providerId="ADAL" clId="{F207983C-EF9A-4116-B798-DF77450C6038}" dt="2022-08-30T15:16:34.407" v="765" actId="478"/>
          <ac:cxnSpMkLst>
            <pc:docMk/>
            <pc:sldMk cId="3697262311" sldId="299"/>
            <ac:cxnSpMk id="76" creationId="{DA624248-F16A-BA80-EAC8-A512193D6673}"/>
          </ac:cxnSpMkLst>
        </pc:cxnChg>
        <pc:cxnChg chg="mod">
          <ac:chgData name="Vassilis Vassiliades" userId="181c6a97-452c-403a-a894-11fd041f3da6" providerId="ADAL" clId="{F207983C-EF9A-4116-B798-DF77450C6038}" dt="2022-08-30T15:16:34.407" v="765" actId="478"/>
          <ac:cxnSpMkLst>
            <pc:docMk/>
            <pc:sldMk cId="3697262311" sldId="299"/>
            <ac:cxnSpMk id="77" creationId="{E177E4FE-0928-BDA7-229A-31C30CE9D057}"/>
          </ac:cxnSpMkLst>
        </pc:cxnChg>
        <pc:cxnChg chg="mod">
          <ac:chgData name="Vassilis Vassiliades" userId="181c6a97-452c-403a-a894-11fd041f3da6" providerId="ADAL" clId="{F207983C-EF9A-4116-B798-DF77450C6038}" dt="2022-08-30T15:16:34.407" v="765" actId="478"/>
          <ac:cxnSpMkLst>
            <pc:docMk/>
            <pc:sldMk cId="3697262311" sldId="299"/>
            <ac:cxnSpMk id="81" creationId="{A44B885F-099F-A3DA-ADB5-0133739CFF23}"/>
          </ac:cxnSpMkLst>
        </pc:cxnChg>
        <pc:cxnChg chg="mod">
          <ac:chgData name="Vassilis Vassiliades" userId="181c6a97-452c-403a-a894-11fd041f3da6" providerId="ADAL" clId="{F207983C-EF9A-4116-B798-DF77450C6038}" dt="2022-08-30T15:16:34.407" v="765" actId="478"/>
          <ac:cxnSpMkLst>
            <pc:docMk/>
            <pc:sldMk cId="3697262311" sldId="299"/>
            <ac:cxnSpMk id="82" creationId="{591261C8-0322-63D9-E9C8-7265EB3F54F4}"/>
          </ac:cxnSpMkLst>
        </pc:cxnChg>
        <pc:cxnChg chg="mod">
          <ac:chgData name="Vassilis Vassiliades" userId="181c6a97-452c-403a-a894-11fd041f3da6" providerId="ADAL" clId="{F207983C-EF9A-4116-B798-DF77450C6038}" dt="2022-08-30T15:16:34.407" v="765" actId="478"/>
          <ac:cxnSpMkLst>
            <pc:docMk/>
            <pc:sldMk cId="3697262311" sldId="299"/>
            <ac:cxnSpMk id="83" creationId="{39FFCDAB-39DA-B250-66FC-32833259840A}"/>
          </ac:cxnSpMkLst>
        </pc:cxnChg>
        <pc:cxnChg chg="mod">
          <ac:chgData name="Vassilis Vassiliades" userId="181c6a97-452c-403a-a894-11fd041f3da6" providerId="ADAL" clId="{F207983C-EF9A-4116-B798-DF77450C6038}" dt="2022-08-30T15:16:34.407" v="765" actId="478"/>
          <ac:cxnSpMkLst>
            <pc:docMk/>
            <pc:sldMk cId="3697262311" sldId="299"/>
            <ac:cxnSpMk id="84" creationId="{8E1CE2D7-6726-BBE4-6532-3D71C5239EC4}"/>
          </ac:cxnSpMkLst>
        </pc:cxnChg>
        <pc:cxnChg chg="mod">
          <ac:chgData name="Vassilis Vassiliades" userId="181c6a97-452c-403a-a894-11fd041f3da6" providerId="ADAL" clId="{F207983C-EF9A-4116-B798-DF77450C6038}" dt="2022-08-30T15:16:34.407" v="765" actId="478"/>
          <ac:cxnSpMkLst>
            <pc:docMk/>
            <pc:sldMk cId="3697262311" sldId="299"/>
            <ac:cxnSpMk id="85" creationId="{C2026711-8023-A490-FAA6-2267BFA40062}"/>
          </ac:cxnSpMkLst>
        </pc:cxnChg>
        <pc:cxnChg chg="mod">
          <ac:chgData name="Vassilis Vassiliades" userId="181c6a97-452c-403a-a894-11fd041f3da6" providerId="ADAL" clId="{F207983C-EF9A-4116-B798-DF77450C6038}" dt="2022-08-30T15:16:34.407" v="765" actId="478"/>
          <ac:cxnSpMkLst>
            <pc:docMk/>
            <pc:sldMk cId="3697262311" sldId="299"/>
            <ac:cxnSpMk id="86" creationId="{AE77F517-5B4C-7EB3-CE96-42FBA6D63328}"/>
          </ac:cxnSpMkLst>
        </pc:cxnChg>
        <pc:cxnChg chg="mod">
          <ac:chgData name="Vassilis Vassiliades" userId="181c6a97-452c-403a-a894-11fd041f3da6" providerId="ADAL" clId="{F207983C-EF9A-4116-B798-DF77450C6038}" dt="2022-08-30T15:16:34.407" v="765" actId="478"/>
          <ac:cxnSpMkLst>
            <pc:docMk/>
            <pc:sldMk cId="3697262311" sldId="299"/>
            <ac:cxnSpMk id="87" creationId="{F89AB6E5-152F-1011-95F3-D069DD4B69F9}"/>
          </ac:cxnSpMkLst>
        </pc:cxnChg>
        <pc:cxnChg chg="mod">
          <ac:chgData name="Vassilis Vassiliades" userId="181c6a97-452c-403a-a894-11fd041f3da6" providerId="ADAL" clId="{F207983C-EF9A-4116-B798-DF77450C6038}" dt="2022-08-30T15:16:34.407" v="765" actId="478"/>
          <ac:cxnSpMkLst>
            <pc:docMk/>
            <pc:sldMk cId="3697262311" sldId="299"/>
            <ac:cxnSpMk id="88" creationId="{66A86927-31CC-4543-91ED-2A88CE8F398F}"/>
          </ac:cxnSpMkLst>
        </pc:cxnChg>
        <pc:cxnChg chg="mod">
          <ac:chgData name="Vassilis Vassiliades" userId="181c6a97-452c-403a-a894-11fd041f3da6" providerId="ADAL" clId="{F207983C-EF9A-4116-B798-DF77450C6038}" dt="2022-08-30T15:16:34.407" v="765" actId="478"/>
          <ac:cxnSpMkLst>
            <pc:docMk/>
            <pc:sldMk cId="3697262311" sldId="299"/>
            <ac:cxnSpMk id="90" creationId="{B0A77CD2-80D0-02C1-240F-9DE7BE688B4B}"/>
          </ac:cxnSpMkLst>
        </pc:cxnChg>
      </pc:sldChg>
      <pc:sldChg chg="addSp modSp add mod">
        <pc:chgData name="Vassilis Vassiliades" userId="181c6a97-452c-403a-a894-11fd041f3da6" providerId="ADAL" clId="{F207983C-EF9A-4116-B798-DF77450C6038}" dt="2022-08-30T20:12:37.672" v="1832"/>
        <pc:sldMkLst>
          <pc:docMk/>
          <pc:sldMk cId="2979305681" sldId="300"/>
        </pc:sldMkLst>
        <pc:spChg chg="add mod">
          <ac:chgData name="Vassilis Vassiliades" userId="181c6a97-452c-403a-a894-11fd041f3da6" providerId="ADAL" clId="{F207983C-EF9A-4116-B798-DF77450C6038}" dt="2022-08-30T15:46:21.334" v="1165" actId="20577"/>
          <ac:spMkLst>
            <pc:docMk/>
            <pc:sldMk cId="2979305681" sldId="300"/>
            <ac:spMk id="4" creationId="{038F2CB5-82F1-32DC-5CDA-05D1DD5CCD22}"/>
          </ac:spMkLst>
        </pc:spChg>
        <pc:spChg chg="add mod">
          <ac:chgData name="Vassilis Vassiliades" userId="181c6a97-452c-403a-a894-11fd041f3da6" providerId="ADAL" clId="{F207983C-EF9A-4116-B798-DF77450C6038}" dt="2022-08-30T15:40:42.748" v="1121" actId="1076"/>
          <ac:spMkLst>
            <pc:docMk/>
            <pc:sldMk cId="2979305681" sldId="300"/>
            <ac:spMk id="7" creationId="{FDFD6D0B-9E76-32FD-0EDE-B7AC557B5822}"/>
          </ac:spMkLst>
        </pc:spChg>
        <pc:spChg chg="mod">
          <ac:chgData name="Vassilis Vassiliades" userId="181c6a97-452c-403a-a894-11fd041f3da6" providerId="ADAL" clId="{F207983C-EF9A-4116-B798-DF77450C6038}" dt="2022-08-30T15:27:16.943" v="929" actId="20577"/>
          <ac:spMkLst>
            <pc:docMk/>
            <pc:sldMk cId="2979305681" sldId="300"/>
            <ac:spMk id="9" creationId="{C110555B-BC91-7266-5503-9659D6864B69}"/>
          </ac:spMkLst>
        </pc:spChg>
        <pc:spChg chg="mod">
          <ac:chgData name="Vassilis Vassiliades" userId="181c6a97-452c-403a-a894-11fd041f3da6" providerId="ADAL" clId="{F207983C-EF9A-4116-B798-DF77450C6038}" dt="2022-08-30T15:24:23.150" v="869" actId="207"/>
          <ac:spMkLst>
            <pc:docMk/>
            <pc:sldMk cId="2979305681" sldId="300"/>
            <ac:spMk id="10" creationId="{3974E577-ADA1-8EB3-08C4-DD3D42A881E9}"/>
          </ac:spMkLst>
        </pc:spChg>
        <pc:spChg chg="add mod">
          <ac:chgData name="Vassilis Vassiliades" userId="181c6a97-452c-403a-a894-11fd041f3da6" providerId="ADAL" clId="{F207983C-EF9A-4116-B798-DF77450C6038}" dt="2022-08-30T15:40:40.150" v="1120" actId="1076"/>
          <ac:spMkLst>
            <pc:docMk/>
            <pc:sldMk cId="2979305681" sldId="300"/>
            <ac:spMk id="36" creationId="{D6EEB89F-F46E-2D7B-D53A-B63AB69520EA}"/>
          </ac:spMkLst>
        </pc:spChg>
        <pc:spChg chg="add mod">
          <ac:chgData name="Vassilis Vassiliades" userId="181c6a97-452c-403a-a894-11fd041f3da6" providerId="ADAL" clId="{F207983C-EF9A-4116-B798-DF77450C6038}" dt="2022-08-30T15:40:37.061" v="1119" actId="20577"/>
          <ac:spMkLst>
            <pc:docMk/>
            <pc:sldMk cId="2979305681" sldId="300"/>
            <ac:spMk id="37" creationId="{D2B4C252-B4AA-DA31-89B8-158BDE6BD40E}"/>
          </ac:spMkLst>
        </pc:spChg>
        <pc:spChg chg="add mod">
          <ac:chgData name="Vassilis Vassiliades" userId="181c6a97-452c-403a-a894-11fd041f3da6" providerId="ADAL" clId="{F207983C-EF9A-4116-B798-DF77450C6038}" dt="2022-08-30T16:02:10.793" v="1349"/>
          <ac:spMkLst>
            <pc:docMk/>
            <pc:sldMk cId="2979305681" sldId="300"/>
            <ac:spMk id="38" creationId="{63CB7853-DE6F-A8E5-CB0F-5D631EAFF600}"/>
          </ac:spMkLst>
        </pc:spChg>
        <pc:spChg chg="mod">
          <ac:chgData name="Vassilis Vassiliades" userId="181c6a97-452c-403a-a894-11fd041f3da6" providerId="ADAL" clId="{F207983C-EF9A-4116-B798-DF77450C6038}" dt="2022-08-30T20:12:37.672" v="1832"/>
          <ac:spMkLst>
            <pc:docMk/>
            <pc:sldMk cId="2979305681" sldId="300"/>
            <ac:spMk id="41" creationId="{C66B14F0-523A-56A1-55F0-B234487F90F3}"/>
          </ac:spMkLst>
        </pc:spChg>
        <pc:grpChg chg="add mod">
          <ac:chgData name="Vassilis Vassiliades" userId="181c6a97-452c-403a-a894-11fd041f3da6" providerId="ADAL" clId="{F207983C-EF9A-4116-B798-DF77450C6038}" dt="2022-08-30T20:12:37.672" v="1832"/>
          <ac:grpSpMkLst>
            <pc:docMk/>
            <pc:sldMk cId="2979305681" sldId="300"/>
            <ac:grpSpMk id="39" creationId="{558DDDCC-C2A5-C8EB-7986-717DC65DA725}"/>
          </ac:grpSpMkLst>
        </pc:grpChg>
        <pc:picChg chg="mod">
          <ac:chgData name="Vassilis Vassiliades" userId="181c6a97-452c-403a-a894-11fd041f3da6" providerId="ADAL" clId="{F207983C-EF9A-4116-B798-DF77450C6038}" dt="2022-08-30T20:12:37.672" v="1832"/>
          <ac:picMkLst>
            <pc:docMk/>
            <pc:sldMk cId="2979305681" sldId="300"/>
            <ac:picMk id="40" creationId="{DEEF7DC3-BC51-1AC7-1209-99035A8C0EE1}"/>
          </ac:picMkLst>
        </pc:picChg>
        <pc:cxnChg chg="mod">
          <ac:chgData name="Vassilis Vassiliades" userId="181c6a97-452c-403a-a894-11fd041f3da6" providerId="ADAL" clId="{F207983C-EF9A-4116-B798-DF77450C6038}" dt="2022-08-30T19:58:49.961" v="1727" actId="1582"/>
          <ac:cxnSpMkLst>
            <pc:docMk/>
            <pc:sldMk cId="2979305681" sldId="300"/>
            <ac:cxnSpMk id="16" creationId="{EB783499-5C70-12CF-9FC0-EA8CC8E2B26E}"/>
          </ac:cxnSpMkLst>
        </pc:cxnChg>
        <pc:cxnChg chg="mod">
          <ac:chgData name="Vassilis Vassiliades" userId="181c6a97-452c-403a-a894-11fd041f3da6" providerId="ADAL" clId="{F207983C-EF9A-4116-B798-DF77450C6038}" dt="2022-08-30T19:58:49.961" v="1727" actId="1582"/>
          <ac:cxnSpMkLst>
            <pc:docMk/>
            <pc:sldMk cId="2979305681" sldId="300"/>
            <ac:cxnSpMk id="18" creationId="{1985C982-C996-F1A6-4A7A-EFD3D893CFD3}"/>
          </ac:cxnSpMkLst>
        </pc:cxnChg>
        <pc:cxnChg chg="mod">
          <ac:chgData name="Vassilis Vassiliades" userId="181c6a97-452c-403a-a894-11fd041f3da6" providerId="ADAL" clId="{F207983C-EF9A-4116-B798-DF77450C6038}" dt="2022-08-30T19:58:49.961" v="1727" actId="1582"/>
          <ac:cxnSpMkLst>
            <pc:docMk/>
            <pc:sldMk cId="2979305681" sldId="300"/>
            <ac:cxnSpMk id="20" creationId="{79C653FE-6E19-1A14-4CB7-D59D61B31DC3}"/>
          </ac:cxnSpMkLst>
        </pc:cxnChg>
      </pc:sldChg>
      <pc:sldChg chg="addSp delSp modSp add mod">
        <pc:chgData name="Vassilis Vassiliades" userId="181c6a97-452c-403a-a894-11fd041f3da6" providerId="ADAL" clId="{F207983C-EF9A-4116-B798-DF77450C6038}" dt="2022-08-30T20:12:40.753" v="1833"/>
        <pc:sldMkLst>
          <pc:docMk/>
          <pc:sldMk cId="3458550995" sldId="301"/>
        </pc:sldMkLst>
        <pc:spChg chg="add mod">
          <ac:chgData name="Vassilis Vassiliades" userId="181c6a97-452c-403a-a894-11fd041f3da6" providerId="ADAL" clId="{F207983C-EF9A-4116-B798-DF77450C6038}" dt="2022-08-30T15:42:51.308" v="1135" actId="20577"/>
          <ac:spMkLst>
            <pc:docMk/>
            <pc:sldMk cId="3458550995" sldId="301"/>
            <ac:spMk id="2" creationId="{CE697235-4C8D-21D6-7CC1-263D451B2D73}"/>
          </ac:spMkLst>
        </pc:spChg>
        <pc:spChg chg="del">
          <ac:chgData name="Vassilis Vassiliades" userId="181c6a97-452c-403a-a894-11fd041f3da6" providerId="ADAL" clId="{F207983C-EF9A-4116-B798-DF77450C6038}" dt="2022-08-30T15:43:01.801" v="1140" actId="478"/>
          <ac:spMkLst>
            <pc:docMk/>
            <pc:sldMk cId="3458550995" sldId="301"/>
            <ac:spMk id="3" creationId="{00000000-0000-0000-0000-000000000000}"/>
          </ac:spMkLst>
        </pc:spChg>
        <pc:spChg chg="add mod">
          <ac:chgData name="Vassilis Vassiliades" userId="181c6a97-452c-403a-a894-11fd041f3da6" providerId="ADAL" clId="{F207983C-EF9A-4116-B798-DF77450C6038}" dt="2022-08-30T15:42:54.480" v="1137" actId="20577"/>
          <ac:spMkLst>
            <pc:docMk/>
            <pc:sldMk cId="3458550995" sldId="301"/>
            <ac:spMk id="4" creationId="{FB170D18-D79C-AA84-DB3C-7E683789C705}"/>
          </ac:spMkLst>
        </pc:spChg>
        <pc:spChg chg="add mod">
          <ac:chgData name="Vassilis Vassiliades" userId="181c6a97-452c-403a-a894-11fd041f3da6" providerId="ADAL" clId="{F207983C-EF9A-4116-B798-DF77450C6038}" dt="2022-08-30T15:42:57.626" v="1139" actId="20577"/>
          <ac:spMkLst>
            <pc:docMk/>
            <pc:sldMk cId="3458550995" sldId="301"/>
            <ac:spMk id="5" creationId="{2E5A4431-77C4-FF2D-11E8-A4E29FF96F2A}"/>
          </ac:spMkLst>
        </pc:spChg>
        <pc:spChg chg="add mod">
          <ac:chgData name="Vassilis Vassiliades" userId="181c6a97-452c-403a-a894-11fd041f3da6" providerId="ADAL" clId="{F207983C-EF9A-4116-B798-DF77450C6038}" dt="2022-08-30T15:46:26.848" v="1168" actId="20577"/>
          <ac:spMkLst>
            <pc:docMk/>
            <pc:sldMk cId="3458550995" sldId="301"/>
            <ac:spMk id="7" creationId="{AC8C096B-4C85-9E07-1E9E-6836FAA0B23B}"/>
          </ac:spMkLst>
        </pc:spChg>
        <pc:spChg chg="mod">
          <ac:chgData name="Vassilis Vassiliades" userId="181c6a97-452c-403a-a894-11fd041f3da6" providerId="ADAL" clId="{F207983C-EF9A-4116-B798-DF77450C6038}" dt="2022-08-30T15:27:30.015" v="930"/>
          <ac:spMkLst>
            <pc:docMk/>
            <pc:sldMk cId="3458550995" sldId="301"/>
            <ac:spMk id="9" creationId="{C110555B-BC91-7266-5503-9659D6864B69}"/>
          </ac:spMkLst>
        </pc:spChg>
        <pc:spChg chg="mod">
          <ac:chgData name="Vassilis Vassiliades" userId="181c6a97-452c-403a-a894-11fd041f3da6" providerId="ADAL" clId="{F207983C-EF9A-4116-B798-DF77450C6038}" dt="2022-08-30T15:24:32.366" v="871" actId="207"/>
          <ac:spMkLst>
            <pc:docMk/>
            <pc:sldMk cId="3458550995" sldId="301"/>
            <ac:spMk id="11" creationId="{D044A91D-6C6A-28E4-5B26-A9EDB99373C9}"/>
          </ac:spMkLst>
        </pc:spChg>
        <pc:spChg chg="add del mod">
          <ac:chgData name="Vassilis Vassiliades" userId="181c6a97-452c-403a-a894-11fd041f3da6" providerId="ADAL" clId="{F207983C-EF9A-4116-B798-DF77450C6038}" dt="2022-08-30T15:44:56.524" v="1152"/>
          <ac:spMkLst>
            <pc:docMk/>
            <pc:sldMk cId="3458550995" sldId="301"/>
            <ac:spMk id="36" creationId="{F5BFD0C8-B9E3-143A-B85D-934C7FEFD8A3}"/>
          </ac:spMkLst>
        </pc:spChg>
        <pc:spChg chg="add del mod">
          <ac:chgData name="Vassilis Vassiliades" userId="181c6a97-452c-403a-a894-11fd041f3da6" providerId="ADAL" clId="{F207983C-EF9A-4116-B798-DF77450C6038}" dt="2022-08-30T15:44:56.524" v="1152"/>
          <ac:spMkLst>
            <pc:docMk/>
            <pc:sldMk cId="3458550995" sldId="301"/>
            <ac:spMk id="37" creationId="{0DE15B87-1089-9322-97D0-9ACF3F0B8E5F}"/>
          </ac:spMkLst>
        </pc:spChg>
        <pc:spChg chg="add del mod">
          <ac:chgData name="Vassilis Vassiliades" userId="181c6a97-452c-403a-a894-11fd041f3da6" providerId="ADAL" clId="{F207983C-EF9A-4116-B798-DF77450C6038}" dt="2022-08-30T15:44:56.524" v="1152"/>
          <ac:spMkLst>
            <pc:docMk/>
            <pc:sldMk cId="3458550995" sldId="301"/>
            <ac:spMk id="38" creationId="{7643A74F-BA9F-1582-75A0-A6F61FDE45CF}"/>
          </ac:spMkLst>
        </pc:spChg>
        <pc:spChg chg="add mod">
          <ac:chgData name="Vassilis Vassiliades" userId="181c6a97-452c-403a-a894-11fd041f3da6" providerId="ADAL" clId="{F207983C-EF9A-4116-B798-DF77450C6038}" dt="2022-08-30T16:02:08.532" v="1348"/>
          <ac:spMkLst>
            <pc:docMk/>
            <pc:sldMk cId="3458550995" sldId="301"/>
            <ac:spMk id="39" creationId="{5FDE75DD-F80C-F766-7301-D910ECC384D6}"/>
          </ac:spMkLst>
        </pc:spChg>
        <pc:spChg chg="mod">
          <ac:chgData name="Vassilis Vassiliades" userId="181c6a97-452c-403a-a894-11fd041f3da6" providerId="ADAL" clId="{F207983C-EF9A-4116-B798-DF77450C6038}" dt="2022-08-30T20:12:40.753" v="1833"/>
          <ac:spMkLst>
            <pc:docMk/>
            <pc:sldMk cId="3458550995" sldId="301"/>
            <ac:spMk id="42" creationId="{0D9313E1-106D-D457-6C3F-9F6EE038E727}"/>
          </ac:spMkLst>
        </pc:spChg>
        <pc:grpChg chg="add mod">
          <ac:chgData name="Vassilis Vassiliades" userId="181c6a97-452c-403a-a894-11fd041f3da6" providerId="ADAL" clId="{F207983C-EF9A-4116-B798-DF77450C6038}" dt="2022-08-30T20:12:40.753" v="1833"/>
          <ac:grpSpMkLst>
            <pc:docMk/>
            <pc:sldMk cId="3458550995" sldId="301"/>
            <ac:grpSpMk id="40" creationId="{6BC94522-41B1-CCFB-FE36-0826E58F7C63}"/>
          </ac:grpSpMkLst>
        </pc:grpChg>
        <pc:picChg chg="mod">
          <ac:chgData name="Vassilis Vassiliades" userId="181c6a97-452c-403a-a894-11fd041f3da6" providerId="ADAL" clId="{F207983C-EF9A-4116-B798-DF77450C6038}" dt="2022-08-30T20:12:40.753" v="1833"/>
          <ac:picMkLst>
            <pc:docMk/>
            <pc:sldMk cId="3458550995" sldId="301"/>
            <ac:picMk id="41" creationId="{5F4A256E-60E8-95CC-E0F2-55EDA9896B62}"/>
          </ac:picMkLst>
        </pc:picChg>
        <pc:cxnChg chg="mod">
          <ac:chgData name="Vassilis Vassiliades" userId="181c6a97-452c-403a-a894-11fd041f3da6" providerId="ADAL" clId="{F207983C-EF9A-4116-B798-DF77450C6038}" dt="2022-08-30T15:43:25.891" v="1141" actId="208"/>
          <ac:cxnSpMkLst>
            <pc:docMk/>
            <pc:sldMk cId="3458550995" sldId="301"/>
            <ac:cxnSpMk id="16" creationId="{EB783499-5C70-12CF-9FC0-EA8CC8E2B26E}"/>
          </ac:cxnSpMkLst>
        </pc:cxnChg>
        <pc:cxnChg chg="mod">
          <ac:chgData name="Vassilis Vassiliades" userId="181c6a97-452c-403a-a894-11fd041f3da6" providerId="ADAL" clId="{F207983C-EF9A-4116-B798-DF77450C6038}" dt="2022-08-30T19:58:59.549" v="1728" actId="1582"/>
          <ac:cxnSpMkLst>
            <pc:docMk/>
            <pc:sldMk cId="3458550995" sldId="301"/>
            <ac:cxnSpMk id="17" creationId="{7D6DF9AE-FF46-4FE2-0DF1-041DEABEA21B}"/>
          </ac:cxnSpMkLst>
        </pc:cxnChg>
        <pc:cxnChg chg="mod">
          <ac:chgData name="Vassilis Vassiliades" userId="181c6a97-452c-403a-a894-11fd041f3da6" providerId="ADAL" clId="{F207983C-EF9A-4116-B798-DF77450C6038}" dt="2022-08-30T19:58:59.549" v="1728" actId="1582"/>
          <ac:cxnSpMkLst>
            <pc:docMk/>
            <pc:sldMk cId="3458550995" sldId="301"/>
            <ac:cxnSpMk id="19" creationId="{BC302C14-8519-7F71-DC11-83B2DE946C19}"/>
          </ac:cxnSpMkLst>
        </pc:cxnChg>
        <pc:cxnChg chg="mod">
          <ac:chgData name="Vassilis Vassiliades" userId="181c6a97-452c-403a-a894-11fd041f3da6" providerId="ADAL" clId="{F207983C-EF9A-4116-B798-DF77450C6038}" dt="2022-08-30T19:58:59.549" v="1728" actId="1582"/>
          <ac:cxnSpMkLst>
            <pc:docMk/>
            <pc:sldMk cId="3458550995" sldId="301"/>
            <ac:cxnSpMk id="21" creationId="{9FC42528-EAE4-EDCB-2C49-C5F4BF866E64}"/>
          </ac:cxnSpMkLst>
        </pc:cxnChg>
      </pc:sldChg>
      <pc:sldChg chg="addSp modSp add mod">
        <pc:chgData name="Vassilis Vassiliades" userId="181c6a97-452c-403a-a894-11fd041f3da6" providerId="ADAL" clId="{F207983C-EF9A-4116-B798-DF77450C6038}" dt="2022-08-30T20:12:43.263" v="1834"/>
        <pc:sldMkLst>
          <pc:docMk/>
          <pc:sldMk cId="3269799756" sldId="302"/>
        </pc:sldMkLst>
        <pc:spChg chg="add mod">
          <ac:chgData name="Vassilis Vassiliades" userId="181c6a97-452c-403a-a894-11fd041f3da6" providerId="ADAL" clId="{F207983C-EF9A-4116-B798-DF77450C6038}" dt="2022-08-30T15:45:06.974" v="1155" actId="20577"/>
          <ac:spMkLst>
            <pc:docMk/>
            <pc:sldMk cId="3269799756" sldId="302"/>
            <ac:spMk id="2" creationId="{FBE50FB1-C588-6B4D-6371-F76E72608686}"/>
          </ac:spMkLst>
        </pc:spChg>
        <pc:spChg chg="add mod">
          <ac:chgData name="Vassilis Vassiliades" userId="181c6a97-452c-403a-a894-11fd041f3da6" providerId="ADAL" clId="{F207983C-EF9A-4116-B798-DF77450C6038}" dt="2022-08-30T15:45:13.740" v="1156" actId="20577"/>
          <ac:spMkLst>
            <pc:docMk/>
            <pc:sldMk cId="3269799756" sldId="302"/>
            <ac:spMk id="4" creationId="{11994D98-921F-143D-6BB1-98C49A61AC5F}"/>
          </ac:spMkLst>
        </pc:spChg>
        <pc:spChg chg="add mod">
          <ac:chgData name="Vassilis Vassiliades" userId="181c6a97-452c-403a-a894-11fd041f3da6" providerId="ADAL" clId="{F207983C-EF9A-4116-B798-DF77450C6038}" dt="2022-08-30T15:45:15.958" v="1157" actId="20577"/>
          <ac:spMkLst>
            <pc:docMk/>
            <pc:sldMk cId="3269799756" sldId="302"/>
            <ac:spMk id="5" creationId="{0ACC3D0C-ED89-B68D-22D6-0908EDCE3AB9}"/>
          </ac:spMkLst>
        </pc:spChg>
        <pc:spChg chg="add mod">
          <ac:chgData name="Vassilis Vassiliades" userId="181c6a97-452c-403a-a894-11fd041f3da6" providerId="ADAL" clId="{F207983C-EF9A-4116-B798-DF77450C6038}" dt="2022-08-30T15:47:01.927" v="1174"/>
          <ac:spMkLst>
            <pc:docMk/>
            <pc:sldMk cId="3269799756" sldId="302"/>
            <ac:spMk id="7" creationId="{83E4136D-62B2-9B05-74DE-B8A49ED08750}"/>
          </ac:spMkLst>
        </pc:spChg>
        <pc:spChg chg="mod">
          <ac:chgData name="Vassilis Vassiliades" userId="181c6a97-452c-403a-a894-11fd041f3da6" providerId="ADAL" clId="{F207983C-EF9A-4116-B798-DF77450C6038}" dt="2022-08-30T15:27:32.625" v="931"/>
          <ac:spMkLst>
            <pc:docMk/>
            <pc:sldMk cId="3269799756" sldId="302"/>
            <ac:spMk id="9" creationId="{C110555B-BC91-7266-5503-9659D6864B69}"/>
          </ac:spMkLst>
        </pc:spChg>
        <pc:spChg chg="mod">
          <ac:chgData name="Vassilis Vassiliades" userId="181c6a97-452c-403a-a894-11fd041f3da6" providerId="ADAL" clId="{F207983C-EF9A-4116-B798-DF77450C6038}" dt="2022-08-30T15:24:39.207" v="873" actId="207"/>
          <ac:spMkLst>
            <pc:docMk/>
            <pc:sldMk cId="3269799756" sldId="302"/>
            <ac:spMk id="23" creationId="{062E5F59-5EBC-725C-8848-47DBFBFD7EFF}"/>
          </ac:spMkLst>
        </pc:spChg>
        <pc:spChg chg="add mod">
          <ac:chgData name="Vassilis Vassiliades" userId="181c6a97-452c-403a-a894-11fd041f3da6" providerId="ADAL" clId="{F207983C-EF9A-4116-B798-DF77450C6038}" dt="2022-08-30T16:02:05.947" v="1347"/>
          <ac:spMkLst>
            <pc:docMk/>
            <pc:sldMk cId="3269799756" sldId="302"/>
            <ac:spMk id="36" creationId="{93AEEBC0-94F4-CE07-317A-BBF5FC17E87E}"/>
          </ac:spMkLst>
        </pc:spChg>
        <pc:spChg chg="mod">
          <ac:chgData name="Vassilis Vassiliades" userId="181c6a97-452c-403a-a894-11fd041f3da6" providerId="ADAL" clId="{F207983C-EF9A-4116-B798-DF77450C6038}" dt="2022-08-30T20:12:43.263" v="1834"/>
          <ac:spMkLst>
            <pc:docMk/>
            <pc:sldMk cId="3269799756" sldId="302"/>
            <ac:spMk id="39" creationId="{2359D232-36EF-2B30-7809-0ADFDF52F7A8}"/>
          </ac:spMkLst>
        </pc:spChg>
        <pc:grpChg chg="add mod">
          <ac:chgData name="Vassilis Vassiliades" userId="181c6a97-452c-403a-a894-11fd041f3da6" providerId="ADAL" clId="{F207983C-EF9A-4116-B798-DF77450C6038}" dt="2022-08-30T20:12:43.263" v="1834"/>
          <ac:grpSpMkLst>
            <pc:docMk/>
            <pc:sldMk cId="3269799756" sldId="302"/>
            <ac:grpSpMk id="37" creationId="{038DD264-293D-FEA6-F2C8-2D11C28F9D2E}"/>
          </ac:grpSpMkLst>
        </pc:grpChg>
        <pc:picChg chg="mod">
          <ac:chgData name="Vassilis Vassiliades" userId="181c6a97-452c-403a-a894-11fd041f3da6" providerId="ADAL" clId="{F207983C-EF9A-4116-B798-DF77450C6038}" dt="2022-08-30T20:12:43.263" v="1834"/>
          <ac:picMkLst>
            <pc:docMk/>
            <pc:sldMk cId="3269799756" sldId="302"/>
            <ac:picMk id="38" creationId="{E74E7E8D-DFD2-C8B8-1D50-3F029ACB13B4}"/>
          </ac:picMkLst>
        </pc:picChg>
        <pc:cxnChg chg="mod">
          <ac:chgData name="Vassilis Vassiliades" userId="181c6a97-452c-403a-a894-11fd041f3da6" providerId="ADAL" clId="{F207983C-EF9A-4116-B798-DF77450C6038}" dt="2022-08-30T15:43:43.224" v="1143" actId="208"/>
          <ac:cxnSpMkLst>
            <pc:docMk/>
            <pc:sldMk cId="3269799756" sldId="302"/>
            <ac:cxnSpMk id="16" creationId="{EB783499-5C70-12CF-9FC0-EA8CC8E2B26E}"/>
          </ac:cxnSpMkLst>
        </pc:cxnChg>
        <pc:cxnChg chg="mod">
          <ac:chgData name="Vassilis Vassiliades" userId="181c6a97-452c-403a-a894-11fd041f3da6" providerId="ADAL" clId="{F207983C-EF9A-4116-B798-DF77450C6038}" dt="2022-08-30T19:59:09.092" v="1729" actId="1582"/>
          <ac:cxnSpMkLst>
            <pc:docMk/>
            <pc:sldMk cId="3269799756" sldId="302"/>
            <ac:cxnSpMk id="25" creationId="{C1AC9A63-39C6-28D0-4E57-AE182079DC63}"/>
          </ac:cxnSpMkLst>
        </pc:cxnChg>
        <pc:cxnChg chg="mod">
          <ac:chgData name="Vassilis Vassiliades" userId="181c6a97-452c-403a-a894-11fd041f3da6" providerId="ADAL" clId="{F207983C-EF9A-4116-B798-DF77450C6038}" dt="2022-08-30T19:59:09.092" v="1729" actId="1582"/>
          <ac:cxnSpMkLst>
            <pc:docMk/>
            <pc:sldMk cId="3269799756" sldId="302"/>
            <ac:cxnSpMk id="26" creationId="{F97D5B52-8DDF-3D01-E6FA-9C4A1D4C642D}"/>
          </ac:cxnSpMkLst>
        </pc:cxnChg>
        <pc:cxnChg chg="mod">
          <ac:chgData name="Vassilis Vassiliades" userId="181c6a97-452c-403a-a894-11fd041f3da6" providerId="ADAL" clId="{F207983C-EF9A-4116-B798-DF77450C6038}" dt="2022-08-30T19:59:09.092" v="1729" actId="1582"/>
          <ac:cxnSpMkLst>
            <pc:docMk/>
            <pc:sldMk cId="3269799756" sldId="302"/>
            <ac:cxnSpMk id="30" creationId="{7546DFA4-F85F-4241-7CDA-A1ACC2EF08AD}"/>
          </ac:cxnSpMkLst>
        </pc:cxnChg>
      </pc:sldChg>
      <pc:sldChg chg="addSp delSp modSp add mod">
        <pc:chgData name="Vassilis Vassiliades" userId="181c6a97-452c-403a-a894-11fd041f3da6" providerId="ADAL" clId="{F207983C-EF9A-4116-B798-DF77450C6038}" dt="2022-09-01T12:48:40.873" v="8486"/>
        <pc:sldMkLst>
          <pc:docMk/>
          <pc:sldMk cId="4018594467" sldId="303"/>
        </pc:sldMkLst>
        <pc:spChg chg="add mod">
          <ac:chgData name="Vassilis Vassiliades" userId="181c6a97-452c-403a-a894-11fd041f3da6" providerId="ADAL" clId="{F207983C-EF9A-4116-B798-DF77450C6038}" dt="2022-08-30T15:47:28.400" v="1179" actId="20577"/>
          <ac:spMkLst>
            <pc:docMk/>
            <pc:sldMk cId="4018594467" sldId="303"/>
            <ac:spMk id="2" creationId="{28A9D21C-1CAE-99C0-979A-FF22D35D34AF}"/>
          </ac:spMkLst>
        </pc:spChg>
        <pc:spChg chg="del">
          <ac:chgData name="Vassilis Vassiliades" userId="181c6a97-452c-403a-a894-11fd041f3da6" providerId="ADAL" clId="{F207983C-EF9A-4116-B798-DF77450C6038}" dt="2022-08-30T15:48:21.814" v="1183" actId="478"/>
          <ac:spMkLst>
            <pc:docMk/>
            <pc:sldMk cId="4018594467" sldId="303"/>
            <ac:spMk id="3" creationId="{00000000-0000-0000-0000-000000000000}"/>
          </ac:spMkLst>
        </pc:spChg>
        <pc:spChg chg="add mod">
          <ac:chgData name="Vassilis Vassiliades" userId="181c6a97-452c-403a-a894-11fd041f3da6" providerId="ADAL" clId="{F207983C-EF9A-4116-B798-DF77450C6038}" dt="2022-08-30T15:48:43.171" v="1188" actId="1076"/>
          <ac:spMkLst>
            <pc:docMk/>
            <pc:sldMk cId="4018594467" sldId="303"/>
            <ac:spMk id="4" creationId="{6A694A6F-8C6C-F8DB-9A2D-19268F745AC1}"/>
          </ac:spMkLst>
        </pc:spChg>
        <pc:spChg chg="add mod">
          <ac:chgData name="Vassilis Vassiliades" userId="181c6a97-452c-403a-a894-11fd041f3da6" providerId="ADAL" clId="{F207983C-EF9A-4116-B798-DF77450C6038}" dt="2022-08-30T15:48:30.915" v="1185" actId="20577"/>
          <ac:spMkLst>
            <pc:docMk/>
            <pc:sldMk cId="4018594467" sldId="303"/>
            <ac:spMk id="5" creationId="{41755AAC-8D82-9BF6-0F56-122BCA8D6F0B}"/>
          </ac:spMkLst>
        </pc:spChg>
        <pc:spChg chg="add mod">
          <ac:chgData name="Vassilis Vassiliades" userId="181c6a97-452c-403a-a894-11fd041f3da6" providerId="ADAL" clId="{F207983C-EF9A-4116-B798-DF77450C6038}" dt="2022-08-30T15:48:40.400" v="1187" actId="1076"/>
          <ac:spMkLst>
            <pc:docMk/>
            <pc:sldMk cId="4018594467" sldId="303"/>
            <ac:spMk id="7" creationId="{0906E85C-BB89-BCAD-CD77-32436B9C8951}"/>
          </ac:spMkLst>
        </pc:spChg>
        <pc:spChg chg="mod">
          <ac:chgData name="Vassilis Vassiliades" userId="181c6a97-452c-403a-a894-11fd041f3da6" providerId="ADAL" clId="{F207983C-EF9A-4116-B798-DF77450C6038}" dt="2022-08-30T15:27:36.105" v="932"/>
          <ac:spMkLst>
            <pc:docMk/>
            <pc:sldMk cId="4018594467" sldId="303"/>
            <ac:spMk id="9" creationId="{C110555B-BC91-7266-5503-9659D6864B69}"/>
          </ac:spMkLst>
        </pc:spChg>
        <pc:spChg chg="mod">
          <ac:chgData name="Vassilis Vassiliades" userId="181c6a97-452c-403a-a894-11fd041f3da6" providerId="ADAL" clId="{F207983C-EF9A-4116-B798-DF77450C6038}" dt="2022-08-30T15:24:50.590" v="876" actId="207"/>
          <ac:spMkLst>
            <pc:docMk/>
            <pc:sldMk cId="4018594467" sldId="303"/>
            <ac:spMk id="24" creationId="{3F31B1F0-E324-9D5E-8B72-DD2B8A5055FB}"/>
          </ac:spMkLst>
        </pc:spChg>
        <pc:spChg chg="add mod">
          <ac:chgData name="Vassilis Vassiliades" userId="181c6a97-452c-403a-a894-11fd041f3da6" providerId="ADAL" clId="{F207983C-EF9A-4116-B798-DF77450C6038}" dt="2022-08-30T16:02:03.581" v="1346"/>
          <ac:spMkLst>
            <pc:docMk/>
            <pc:sldMk cId="4018594467" sldId="303"/>
            <ac:spMk id="36" creationId="{FBF0124E-A28D-A138-F037-9EEC94F1BB27}"/>
          </ac:spMkLst>
        </pc:spChg>
        <pc:spChg chg="del mod topLvl">
          <ac:chgData name="Vassilis Vassiliades" userId="181c6a97-452c-403a-a894-11fd041f3da6" providerId="ADAL" clId="{F207983C-EF9A-4116-B798-DF77450C6038}" dt="2022-09-01T12:48:40.539" v="8485" actId="478"/>
          <ac:spMkLst>
            <pc:docMk/>
            <pc:sldMk cId="4018594467" sldId="303"/>
            <ac:spMk id="39" creationId="{9FB43E74-F906-3B12-50E5-38F0C05C39C7}"/>
          </ac:spMkLst>
        </pc:spChg>
        <pc:spChg chg="mod">
          <ac:chgData name="Vassilis Vassiliades" userId="181c6a97-452c-403a-a894-11fd041f3da6" providerId="ADAL" clId="{F207983C-EF9A-4116-B798-DF77450C6038}" dt="2022-09-01T12:48:40.873" v="8486"/>
          <ac:spMkLst>
            <pc:docMk/>
            <pc:sldMk cId="4018594467" sldId="303"/>
            <ac:spMk id="41" creationId="{EF6770DB-B3ED-E60E-4AC4-A3D26B5E7EC1}"/>
          </ac:spMkLst>
        </pc:spChg>
        <pc:grpChg chg="add mod">
          <ac:chgData name="Vassilis Vassiliades" userId="181c6a97-452c-403a-a894-11fd041f3da6" providerId="ADAL" clId="{F207983C-EF9A-4116-B798-DF77450C6038}" dt="2022-09-01T12:48:40.873" v="8486"/>
          <ac:grpSpMkLst>
            <pc:docMk/>
            <pc:sldMk cId="4018594467" sldId="303"/>
            <ac:grpSpMk id="3" creationId="{42C5D9A3-B9BF-809B-00D1-61EBEAB43F52}"/>
          </ac:grpSpMkLst>
        </pc:grpChg>
        <pc:grpChg chg="add del mod">
          <ac:chgData name="Vassilis Vassiliades" userId="181c6a97-452c-403a-a894-11fd041f3da6" providerId="ADAL" clId="{F207983C-EF9A-4116-B798-DF77450C6038}" dt="2022-09-01T12:48:31.364" v="8484" actId="478"/>
          <ac:grpSpMkLst>
            <pc:docMk/>
            <pc:sldMk cId="4018594467" sldId="303"/>
            <ac:grpSpMk id="37" creationId="{F8DDF349-AA60-1D27-2110-6B5E83345943}"/>
          </ac:grpSpMkLst>
        </pc:grpChg>
        <pc:picChg chg="del mod topLvl">
          <ac:chgData name="Vassilis Vassiliades" userId="181c6a97-452c-403a-a894-11fd041f3da6" providerId="ADAL" clId="{F207983C-EF9A-4116-B798-DF77450C6038}" dt="2022-09-01T12:48:31.364" v="8484" actId="478"/>
          <ac:picMkLst>
            <pc:docMk/>
            <pc:sldMk cId="4018594467" sldId="303"/>
            <ac:picMk id="38" creationId="{79555629-BA3F-95A8-128A-8DADF235D2FD}"/>
          </ac:picMkLst>
        </pc:picChg>
        <pc:picChg chg="mod">
          <ac:chgData name="Vassilis Vassiliades" userId="181c6a97-452c-403a-a894-11fd041f3da6" providerId="ADAL" clId="{F207983C-EF9A-4116-B798-DF77450C6038}" dt="2022-09-01T12:48:40.873" v="8486"/>
          <ac:picMkLst>
            <pc:docMk/>
            <pc:sldMk cId="4018594467" sldId="303"/>
            <ac:picMk id="40" creationId="{C33D4608-7674-DB08-4BA1-79BF223870E0}"/>
          </ac:picMkLst>
        </pc:picChg>
        <pc:cxnChg chg="mod">
          <ac:chgData name="Vassilis Vassiliades" userId="181c6a97-452c-403a-a894-11fd041f3da6" providerId="ADAL" clId="{F207983C-EF9A-4116-B798-DF77450C6038}" dt="2022-08-30T15:43:50.338" v="1144" actId="208"/>
          <ac:cxnSpMkLst>
            <pc:docMk/>
            <pc:sldMk cId="4018594467" sldId="303"/>
            <ac:cxnSpMk id="16" creationId="{EB783499-5C70-12CF-9FC0-EA8CC8E2B26E}"/>
          </ac:cxnSpMkLst>
        </pc:cxnChg>
        <pc:cxnChg chg="mod">
          <ac:chgData name="Vassilis Vassiliades" userId="181c6a97-452c-403a-a894-11fd041f3da6" providerId="ADAL" clId="{F207983C-EF9A-4116-B798-DF77450C6038}" dt="2022-08-30T19:59:18.575" v="1730" actId="1582"/>
          <ac:cxnSpMkLst>
            <pc:docMk/>
            <pc:sldMk cId="4018594467" sldId="303"/>
            <ac:cxnSpMk id="27" creationId="{61C58625-00CF-F8D7-E6EF-F480AF3AD60C}"/>
          </ac:cxnSpMkLst>
        </pc:cxnChg>
        <pc:cxnChg chg="mod">
          <ac:chgData name="Vassilis Vassiliades" userId="181c6a97-452c-403a-a894-11fd041f3da6" providerId="ADAL" clId="{F207983C-EF9A-4116-B798-DF77450C6038}" dt="2022-08-30T19:59:18.575" v="1730" actId="1582"/>
          <ac:cxnSpMkLst>
            <pc:docMk/>
            <pc:sldMk cId="4018594467" sldId="303"/>
            <ac:cxnSpMk id="28" creationId="{1F24F8C3-B06A-A35B-D759-4D0796D37757}"/>
          </ac:cxnSpMkLst>
        </pc:cxnChg>
        <pc:cxnChg chg="mod">
          <ac:chgData name="Vassilis Vassiliades" userId="181c6a97-452c-403a-a894-11fd041f3da6" providerId="ADAL" clId="{F207983C-EF9A-4116-B798-DF77450C6038}" dt="2022-08-30T19:59:18.575" v="1730" actId="1582"/>
          <ac:cxnSpMkLst>
            <pc:docMk/>
            <pc:sldMk cId="4018594467" sldId="303"/>
            <ac:cxnSpMk id="29" creationId="{5B1EFF8D-0452-5F48-634A-DDA9C6464550}"/>
          </ac:cxnSpMkLst>
        </pc:cxnChg>
      </pc:sldChg>
      <pc:sldChg chg="addSp delSp modSp add mod">
        <pc:chgData name="Vassilis Vassiliades" userId="181c6a97-452c-403a-a894-11fd041f3da6" providerId="ADAL" clId="{F207983C-EF9A-4116-B798-DF77450C6038}" dt="2022-09-01T12:48:46.269" v="8488"/>
        <pc:sldMkLst>
          <pc:docMk/>
          <pc:sldMk cId="1585134086" sldId="304"/>
        </pc:sldMkLst>
        <pc:spChg chg="add del mod">
          <ac:chgData name="Vassilis Vassiliades" userId="181c6a97-452c-403a-a894-11fd041f3da6" providerId="ADAL" clId="{F207983C-EF9A-4116-B798-DF77450C6038}" dt="2022-08-30T15:50:00.384" v="1190"/>
          <ac:spMkLst>
            <pc:docMk/>
            <pc:sldMk cId="1585134086" sldId="304"/>
            <ac:spMk id="2" creationId="{7DCFF418-63EC-048C-9EF3-512BF116D89B}"/>
          </ac:spMkLst>
        </pc:spChg>
        <pc:spChg chg="add mod">
          <ac:chgData name="Vassilis Vassiliades" userId="181c6a97-452c-403a-a894-11fd041f3da6" providerId="ADAL" clId="{F207983C-EF9A-4116-B798-DF77450C6038}" dt="2022-08-30T15:50:32.066" v="1202" actId="20577"/>
          <ac:spMkLst>
            <pc:docMk/>
            <pc:sldMk cId="1585134086" sldId="304"/>
            <ac:spMk id="4" creationId="{C0CA07D0-8A06-9B15-2ED6-334A4F1EC610}"/>
          </ac:spMkLst>
        </pc:spChg>
        <pc:spChg chg="add mod">
          <ac:chgData name="Vassilis Vassiliades" userId="181c6a97-452c-403a-a894-11fd041f3da6" providerId="ADAL" clId="{F207983C-EF9A-4116-B798-DF77450C6038}" dt="2022-08-30T15:51:13.488" v="1208" actId="20577"/>
          <ac:spMkLst>
            <pc:docMk/>
            <pc:sldMk cId="1585134086" sldId="304"/>
            <ac:spMk id="5" creationId="{55B9F5EE-2EB9-EA15-9E40-20DBC3B876DF}"/>
          </ac:spMkLst>
        </pc:spChg>
        <pc:spChg chg="add mod">
          <ac:chgData name="Vassilis Vassiliades" userId="181c6a97-452c-403a-a894-11fd041f3da6" providerId="ADAL" clId="{F207983C-EF9A-4116-B798-DF77450C6038}" dt="2022-08-30T15:51:16.469" v="1210" actId="20577"/>
          <ac:spMkLst>
            <pc:docMk/>
            <pc:sldMk cId="1585134086" sldId="304"/>
            <ac:spMk id="7" creationId="{98297719-6D5B-D23F-FE13-912B6D675C2F}"/>
          </ac:spMkLst>
        </pc:spChg>
        <pc:spChg chg="mod">
          <ac:chgData name="Vassilis Vassiliades" userId="181c6a97-452c-403a-a894-11fd041f3da6" providerId="ADAL" clId="{F207983C-EF9A-4116-B798-DF77450C6038}" dt="2022-08-30T15:27:40.080" v="933"/>
          <ac:spMkLst>
            <pc:docMk/>
            <pc:sldMk cId="1585134086" sldId="304"/>
            <ac:spMk id="9" creationId="{C110555B-BC91-7266-5503-9659D6864B69}"/>
          </ac:spMkLst>
        </pc:spChg>
        <pc:spChg chg="mod">
          <ac:chgData name="Vassilis Vassiliades" userId="181c6a97-452c-403a-a894-11fd041f3da6" providerId="ADAL" clId="{F207983C-EF9A-4116-B798-DF77450C6038}" dt="2022-08-30T15:24:57.911" v="878" actId="207"/>
          <ac:spMkLst>
            <pc:docMk/>
            <pc:sldMk cId="1585134086" sldId="304"/>
            <ac:spMk id="15" creationId="{B75DA2A1-3650-C0D2-D19E-E5EECAD64D06}"/>
          </ac:spMkLst>
        </pc:spChg>
        <pc:spChg chg="add mod">
          <ac:chgData name="Vassilis Vassiliades" userId="181c6a97-452c-403a-a894-11fd041f3da6" providerId="ADAL" clId="{F207983C-EF9A-4116-B798-DF77450C6038}" dt="2022-08-30T15:51:19.945" v="1212" actId="20577"/>
          <ac:spMkLst>
            <pc:docMk/>
            <pc:sldMk cId="1585134086" sldId="304"/>
            <ac:spMk id="36" creationId="{B80B6511-936C-0683-D565-D82C90DF8F81}"/>
          </ac:spMkLst>
        </pc:spChg>
        <pc:spChg chg="add mod">
          <ac:chgData name="Vassilis Vassiliades" userId="181c6a97-452c-403a-a894-11fd041f3da6" providerId="ADAL" clId="{F207983C-EF9A-4116-B798-DF77450C6038}" dt="2022-08-30T16:02:01.657" v="1345"/>
          <ac:spMkLst>
            <pc:docMk/>
            <pc:sldMk cId="1585134086" sldId="304"/>
            <ac:spMk id="37" creationId="{80E77D57-D085-7635-5553-A1AB24F80FB1}"/>
          </ac:spMkLst>
        </pc:spChg>
        <pc:spChg chg="mod">
          <ac:chgData name="Vassilis Vassiliades" userId="181c6a97-452c-403a-a894-11fd041f3da6" providerId="ADAL" clId="{F207983C-EF9A-4116-B798-DF77450C6038}" dt="2022-08-30T20:12:48.665" v="1836"/>
          <ac:spMkLst>
            <pc:docMk/>
            <pc:sldMk cId="1585134086" sldId="304"/>
            <ac:spMk id="40" creationId="{054973B9-BC46-094B-BA3A-A6CDD743073E}"/>
          </ac:spMkLst>
        </pc:spChg>
        <pc:spChg chg="mod">
          <ac:chgData name="Vassilis Vassiliades" userId="181c6a97-452c-403a-a894-11fd041f3da6" providerId="ADAL" clId="{F207983C-EF9A-4116-B798-DF77450C6038}" dt="2022-09-01T12:48:46.269" v="8488"/>
          <ac:spMkLst>
            <pc:docMk/>
            <pc:sldMk cId="1585134086" sldId="304"/>
            <ac:spMk id="42" creationId="{F2621A82-5D31-E8B7-37E6-4176B8619323}"/>
          </ac:spMkLst>
        </pc:spChg>
        <pc:grpChg chg="add mod">
          <ac:chgData name="Vassilis Vassiliades" userId="181c6a97-452c-403a-a894-11fd041f3da6" providerId="ADAL" clId="{F207983C-EF9A-4116-B798-DF77450C6038}" dt="2022-09-01T12:48:46.269" v="8488"/>
          <ac:grpSpMkLst>
            <pc:docMk/>
            <pc:sldMk cId="1585134086" sldId="304"/>
            <ac:grpSpMk id="2" creationId="{C58488F0-10AF-DE22-258A-0C4C3CBD11A1}"/>
          </ac:grpSpMkLst>
        </pc:grpChg>
        <pc:grpChg chg="add del mod">
          <ac:chgData name="Vassilis Vassiliades" userId="181c6a97-452c-403a-a894-11fd041f3da6" providerId="ADAL" clId="{F207983C-EF9A-4116-B798-DF77450C6038}" dt="2022-09-01T12:48:45.905" v="8487" actId="478"/>
          <ac:grpSpMkLst>
            <pc:docMk/>
            <pc:sldMk cId="1585134086" sldId="304"/>
            <ac:grpSpMk id="38" creationId="{84A929F6-02B9-3795-47CF-7B962914095A}"/>
          </ac:grpSpMkLst>
        </pc:grpChg>
        <pc:picChg chg="mod">
          <ac:chgData name="Vassilis Vassiliades" userId="181c6a97-452c-403a-a894-11fd041f3da6" providerId="ADAL" clId="{F207983C-EF9A-4116-B798-DF77450C6038}" dt="2022-08-30T20:12:48.665" v="1836"/>
          <ac:picMkLst>
            <pc:docMk/>
            <pc:sldMk cId="1585134086" sldId="304"/>
            <ac:picMk id="39" creationId="{1C5B782D-BC7E-8BC3-262B-4D78AB13BC4B}"/>
          </ac:picMkLst>
        </pc:picChg>
        <pc:picChg chg="mod">
          <ac:chgData name="Vassilis Vassiliades" userId="181c6a97-452c-403a-a894-11fd041f3da6" providerId="ADAL" clId="{F207983C-EF9A-4116-B798-DF77450C6038}" dt="2022-09-01T12:48:46.269" v="8488"/>
          <ac:picMkLst>
            <pc:docMk/>
            <pc:sldMk cId="1585134086" sldId="304"/>
            <ac:picMk id="41" creationId="{00C2956C-0ACE-CBFD-0A47-F6F399F2F4BE}"/>
          </ac:picMkLst>
        </pc:picChg>
        <pc:cxnChg chg="mod">
          <ac:chgData name="Vassilis Vassiliades" userId="181c6a97-452c-403a-a894-11fd041f3da6" providerId="ADAL" clId="{F207983C-EF9A-4116-B798-DF77450C6038}" dt="2022-08-30T15:43:56.767" v="1146" actId="208"/>
          <ac:cxnSpMkLst>
            <pc:docMk/>
            <pc:sldMk cId="1585134086" sldId="304"/>
            <ac:cxnSpMk id="16" creationId="{EB783499-5C70-12CF-9FC0-EA8CC8E2B26E}"/>
          </ac:cxnSpMkLst>
        </pc:cxnChg>
        <pc:cxnChg chg="mod">
          <ac:chgData name="Vassilis Vassiliades" userId="181c6a97-452c-403a-a894-11fd041f3da6" providerId="ADAL" clId="{F207983C-EF9A-4116-B798-DF77450C6038}" dt="2022-08-30T19:59:27.858" v="1731" actId="1582"/>
          <ac:cxnSpMkLst>
            <pc:docMk/>
            <pc:sldMk cId="1585134086" sldId="304"/>
            <ac:cxnSpMk id="31" creationId="{2FABDDE2-FE3B-D29B-798D-EBDC5E7FA111}"/>
          </ac:cxnSpMkLst>
        </pc:cxnChg>
        <pc:cxnChg chg="mod">
          <ac:chgData name="Vassilis Vassiliades" userId="181c6a97-452c-403a-a894-11fd041f3da6" providerId="ADAL" clId="{F207983C-EF9A-4116-B798-DF77450C6038}" dt="2022-08-30T19:59:27.858" v="1731" actId="1582"/>
          <ac:cxnSpMkLst>
            <pc:docMk/>
            <pc:sldMk cId="1585134086" sldId="304"/>
            <ac:cxnSpMk id="32" creationId="{CB4CADB0-5AD2-F56A-0778-74107C709182}"/>
          </ac:cxnSpMkLst>
        </pc:cxnChg>
        <pc:cxnChg chg="mod">
          <ac:chgData name="Vassilis Vassiliades" userId="181c6a97-452c-403a-a894-11fd041f3da6" providerId="ADAL" clId="{F207983C-EF9A-4116-B798-DF77450C6038}" dt="2022-08-30T19:59:27.858" v="1731" actId="1582"/>
          <ac:cxnSpMkLst>
            <pc:docMk/>
            <pc:sldMk cId="1585134086" sldId="304"/>
            <ac:cxnSpMk id="34" creationId="{5E3BA0A1-4EAE-72E3-721E-94B8251E70CE}"/>
          </ac:cxnSpMkLst>
        </pc:cxnChg>
      </pc:sldChg>
      <pc:sldChg chg="addSp delSp modSp add mod modAnim">
        <pc:chgData name="Vassilis Vassiliades" userId="181c6a97-452c-403a-a894-11fd041f3da6" providerId="ADAL" clId="{F207983C-EF9A-4116-B798-DF77450C6038}" dt="2022-08-30T16:11:49.116" v="1464"/>
        <pc:sldMkLst>
          <pc:docMk/>
          <pc:sldMk cId="3648466241" sldId="305"/>
        </pc:sldMkLst>
        <pc:spChg chg="add mod ord">
          <ac:chgData name="Vassilis Vassiliades" userId="181c6a97-452c-403a-a894-11fd041f3da6" providerId="ADAL" clId="{F207983C-EF9A-4116-B798-DF77450C6038}" dt="2022-08-30T15:30:13.665" v="997" actId="207"/>
          <ac:spMkLst>
            <pc:docMk/>
            <pc:sldMk cId="3648466241" sldId="305"/>
            <ac:spMk id="2" creationId="{9E1DBF0B-D654-D18E-28E0-19451415D707}"/>
          </ac:spMkLst>
        </pc:spChg>
        <pc:spChg chg="del">
          <ac:chgData name="Vassilis Vassiliades" userId="181c6a97-452c-403a-a894-11fd041f3da6" providerId="ADAL" clId="{F207983C-EF9A-4116-B798-DF77450C6038}" dt="2022-08-30T16:07:07.006" v="1374" actId="478"/>
          <ac:spMkLst>
            <pc:docMk/>
            <pc:sldMk cId="3648466241" sldId="305"/>
            <ac:spMk id="3" creationId="{00000000-0000-0000-0000-000000000000}"/>
          </ac:spMkLst>
        </pc:spChg>
        <pc:spChg chg="add mod">
          <ac:chgData name="Vassilis Vassiliades" userId="181c6a97-452c-403a-a894-11fd041f3da6" providerId="ADAL" clId="{F207983C-EF9A-4116-B798-DF77450C6038}" dt="2022-08-30T15:56:28.408" v="1246" actId="20577"/>
          <ac:spMkLst>
            <pc:docMk/>
            <pc:sldMk cId="3648466241" sldId="305"/>
            <ac:spMk id="4" creationId="{D012B261-993C-0F06-ED35-E3A5D6D6706E}"/>
          </ac:spMkLst>
        </pc:spChg>
        <pc:spChg chg="add mod">
          <ac:chgData name="Vassilis Vassiliades" userId="181c6a97-452c-403a-a894-11fd041f3da6" providerId="ADAL" clId="{F207983C-EF9A-4116-B798-DF77450C6038}" dt="2022-08-30T16:11:30.566" v="1461" actId="164"/>
          <ac:spMkLst>
            <pc:docMk/>
            <pc:sldMk cId="3648466241" sldId="305"/>
            <ac:spMk id="5" creationId="{0FDA9510-32DA-9781-BB7F-18AE05138ED3}"/>
          </ac:spMkLst>
        </pc:spChg>
        <pc:spChg chg="add mod">
          <ac:chgData name="Vassilis Vassiliades" userId="181c6a97-452c-403a-a894-11fd041f3da6" providerId="ADAL" clId="{F207983C-EF9A-4116-B798-DF77450C6038}" dt="2022-08-30T16:04:03.267" v="1354"/>
          <ac:spMkLst>
            <pc:docMk/>
            <pc:sldMk cId="3648466241" sldId="305"/>
            <ac:spMk id="7" creationId="{2DFF9ACE-AF45-0372-DE52-849F10C84591}"/>
          </ac:spMkLst>
        </pc:spChg>
        <pc:spChg chg="mod">
          <ac:chgData name="Vassilis Vassiliades" userId="181c6a97-452c-403a-a894-11fd041f3da6" providerId="ADAL" clId="{F207983C-EF9A-4116-B798-DF77450C6038}" dt="2022-08-30T15:28:10.515" v="988" actId="20577"/>
          <ac:spMkLst>
            <pc:docMk/>
            <pc:sldMk cId="3648466241" sldId="305"/>
            <ac:spMk id="9" creationId="{C110555B-BC91-7266-5503-9659D6864B69}"/>
          </ac:spMkLst>
        </pc:spChg>
        <pc:spChg chg="add mod">
          <ac:chgData name="Vassilis Vassiliades" userId="181c6a97-452c-403a-a894-11fd041f3da6" providerId="ADAL" clId="{F207983C-EF9A-4116-B798-DF77450C6038}" dt="2022-08-30T16:11:30.566" v="1461" actId="164"/>
          <ac:spMkLst>
            <pc:docMk/>
            <pc:sldMk cId="3648466241" sldId="305"/>
            <ac:spMk id="36" creationId="{E99DCF9A-C7F5-76B0-68D9-971C4CF53F67}"/>
          </ac:spMkLst>
        </pc:spChg>
        <pc:spChg chg="add mod">
          <ac:chgData name="Vassilis Vassiliades" userId="181c6a97-452c-403a-a894-11fd041f3da6" providerId="ADAL" clId="{F207983C-EF9A-4116-B798-DF77450C6038}" dt="2022-08-30T16:11:47.425" v="1463" actId="164"/>
          <ac:spMkLst>
            <pc:docMk/>
            <pc:sldMk cId="3648466241" sldId="305"/>
            <ac:spMk id="39" creationId="{837A86AC-E036-0E48-7695-528AF6F5DD2F}"/>
          </ac:spMkLst>
        </pc:spChg>
        <pc:spChg chg="add mod">
          <ac:chgData name="Vassilis Vassiliades" userId="181c6a97-452c-403a-a894-11fd041f3da6" providerId="ADAL" clId="{F207983C-EF9A-4116-B798-DF77450C6038}" dt="2022-08-30T16:11:47.425" v="1463" actId="164"/>
          <ac:spMkLst>
            <pc:docMk/>
            <pc:sldMk cId="3648466241" sldId="305"/>
            <ac:spMk id="40" creationId="{B7D6415C-31B7-6988-FC84-D5BBB234BBBB}"/>
          </ac:spMkLst>
        </pc:spChg>
        <pc:grpChg chg="add mod">
          <ac:chgData name="Vassilis Vassiliades" userId="181c6a97-452c-403a-a894-11fd041f3da6" providerId="ADAL" clId="{F207983C-EF9A-4116-B798-DF77450C6038}" dt="2022-08-30T16:11:30.566" v="1461" actId="164"/>
          <ac:grpSpMkLst>
            <pc:docMk/>
            <pc:sldMk cId="3648466241" sldId="305"/>
            <ac:grpSpMk id="44" creationId="{58331040-FA8B-1AE5-BEC1-65630AF7D939}"/>
          </ac:grpSpMkLst>
        </pc:grpChg>
        <pc:grpChg chg="add mod">
          <ac:chgData name="Vassilis Vassiliades" userId="181c6a97-452c-403a-a894-11fd041f3da6" providerId="ADAL" clId="{F207983C-EF9A-4116-B798-DF77450C6038}" dt="2022-08-30T16:11:47.425" v="1463" actId="164"/>
          <ac:grpSpMkLst>
            <pc:docMk/>
            <pc:sldMk cId="3648466241" sldId="305"/>
            <ac:grpSpMk id="45" creationId="{E370FB73-FEC5-E41E-9F23-062D6F51EACE}"/>
          </ac:grpSpMkLst>
        </pc:grpChg>
        <pc:cxnChg chg="mod">
          <ac:chgData name="Vassilis Vassiliades" userId="181c6a97-452c-403a-a894-11fd041f3da6" providerId="ADAL" clId="{F207983C-EF9A-4116-B798-DF77450C6038}" dt="2022-08-30T15:44:02.534" v="1147" actId="208"/>
          <ac:cxnSpMkLst>
            <pc:docMk/>
            <pc:sldMk cId="3648466241" sldId="305"/>
            <ac:cxnSpMk id="16" creationId="{EB783499-5C70-12CF-9FC0-EA8CC8E2B26E}"/>
          </ac:cxnSpMkLst>
        </pc:cxnChg>
        <pc:cxnChg chg="add mod">
          <ac:chgData name="Vassilis Vassiliades" userId="181c6a97-452c-403a-a894-11fd041f3da6" providerId="ADAL" clId="{F207983C-EF9A-4116-B798-DF77450C6038}" dt="2022-08-30T16:11:30.566" v="1461" actId="164"/>
          <ac:cxnSpMkLst>
            <pc:docMk/>
            <pc:sldMk cId="3648466241" sldId="305"/>
            <ac:cxnSpMk id="38" creationId="{D48CB157-E6AA-710D-4C05-714767E34962}"/>
          </ac:cxnSpMkLst>
        </pc:cxnChg>
        <pc:cxnChg chg="add mod">
          <ac:chgData name="Vassilis Vassiliades" userId="181c6a97-452c-403a-a894-11fd041f3da6" providerId="ADAL" clId="{F207983C-EF9A-4116-B798-DF77450C6038}" dt="2022-08-30T16:11:47.425" v="1463" actId="164"/>
          <ac:cxnSpMkLst>
            <pc:docMk/>
            <pc:sldMk cId="3648466241" sldId="305"/>
            <ac:cxnSpMk id="41" creationId="{0CBA097A-9531-CDF8-E418-82039DDD28C2}"/>
          </ac:cxnSpMkLst>
        </pc:cxnChg>
      </pc:sldChg>
      <pc:sldChg chg="addSp delSp modSp add mod">
        <pc:chgData name="Vassilis Vassiliades" userId="181c6a97-452c-403a-a894-11fd041f3da6" providerId="ADAL" clId="{F207983C-EF9A-4116-B798-DF77450C6038}" dt="2022-08-30T16:20:23.056" v="1512" actId="1582"/>
        <pc:sldMkLst>
          <pc:docMk/>
          <pc:sldMk cId="1889763608" sldId="306"/>
        </pc:sldMkLst>
        <pc:spChg chg="mod">
          <ac:chgData name="Vassilis Vassiliades" userId="181c6a97-452c-403a-a894-11fd041f3da6" providerId="ADAL" clId="{F207983C-EF9A-4116-B798-DF77450C6038}" dt="2022-08-30T15:31:57.943" v="1004" actId="207"/>
          <ac:spMkLst>
            <pc:docMk/>
            <pc:sldMk cId="1889763608" sldId="306"/>
            <ac:spMk id="2" creationId="{9E1DBF0B-D654-D18E-28E0-19451415D707}"/>
          </ac:spMkLst>
        </pc:spChg>
        <pc:spChg chg="del">
          <ac:chgData name="Vassilis Vassiliades" userId="181c6a97-452c-403a-a894-11fd041f3da6" providerId="ADAL" clId="{F207983C-EF9A-4116-B798-DF77450C6038}" dt="2022-08-30T16:12:32.615" v="1465" actId="478"/>
          <ac:spMkLst>
            <pc:docMk/>
            <pc:sldMk cId="1889763608" sldId="306"/>
            <ac:spMk id="3" creationId="{00000000-0000-0000-0000-000000000000}"/>
          </ac:spMkLst>
        </pc:spChg>
        <pc:spChg chg="add mod ord">
          <ac:chgData name="Vassilis Vassiliades" userId="181c6a97-452c-403a-a894-11fd041f3da6" providerId="ADAL" clId="{F207983C-EF9A-4116-B798-DF77450C6038}" dt="2022-08-30T15:31:20.148" v="1002" actId="20577"/>
          <ac:spMkLst>
            <pc:docMk/>
            <pc:sldMk cId="1889763608" sldId="306"/>
            <ac:spMk id="4" creationId="{8B4599C6-9820-B429-D2ED-93A4768F08F4}"/>
          </ac:spMkLst>
        </pc:spChg>
        <pc:spChg chg="add mod">
          <ac:chgData name="Vassilis Vassiliades" userId="181c6a97-452c-403a-a894-11fd041f3da6" providerId="ADAL" clId="{F207983C-EF9A-4116-B798-DF77450C6038}" dt="2022-08-30T16:17:53.850" v="1501" actId="20577"/>
          <ac:spMkLst>
            <pc:docMk/>
            <pc:sldMk cId="1889763608" sldId="306"/>
            <ac:spMk id="37" creationId="{A4CB22CD-9638-9A4A-AD68-882FA1AD2141}"/>
          </ac:spMkLst>
        </pc:spChg>
        <pc:spChg chg="add del">
          <ac:chgData name="Vassilis Vassiliades" userId="181c6a97-452c-403a-a894-11fd041f3da6" providerId="ADAL" clId="{F207983C-EF9A-4116-B798-DF77450C6038}" dt="2022-08-30T16:14:28.694" v="1479" actId="22"/>
          <ac:spMkLst>
            <pc:docMk/>
            <pc:sldMk cId="1889763608" sldId="306"/>
            <ac:spMk id="39" creationId="{5706E7A3-856D-BE34-1AA3-1669F9F49CEC}"/>
          </ac:spMkLst>
        </pc:spChg>
        <pc:spChg chg="add mod">
          <ac:chgData name="Vassilis Vassiliades" userId="181c6a97-452c-403a-a894-11fd041f3da6" providerId="ADAL" clId="{F207983C-EF9A-4116-B798-DF77450C6038}" dt="2022-08-30T16:15:02.792" v="1481" actId="207"/>
          <ac:spMkLst>
            <pc:docMk/>
            <pc:sldMk cId="1889763608" sldId="306"/>
            <ac:spMk id="40" creationId="{40E1779D-85FF-9606-F321-8F14B70A9D8D}"/>
          </ac:spMkLst>
        </pc:spChg>
        <pc:spChg chg="add mod">
          <ac:chgData name="Vassilis Vassiliades" userId="181c6a97-452c-403a-a894-11fd041f3da6" providerId="ADAL" clId="{F207983C-EF9A-4116-B798-DF77450C6038}" dt="2022-08-30T16:16:05.878" v="1487"/>
          <ac:spMkLst>
            <pc:docMk/>
            <pc:sldMk cId="1889763608" sldId="306"/>
            <ac:spMk id="42" creationId="{74055A9F-32C9-FE04-0AD1-7F72B56B3FAD}"/>
          </ac:spMkLst>
        </pc:spChg>
        <pc:cxnChg chg="add mod">
          <ac:chgData name="Vassilis Vassiliades" userId="181c6a97-452c-403a-a894-11fd041f3da6" providerId="ADAL" clId="{F207983C-EF9A-4116-B798-DF77450C6038}" dt="2022-08-30T16:15:49.776" v="1486" actId="14100"/>
          <ac:cxnSpMkLst>
            <pc:docMk/>
            <pc:sldMk cId="1889763608" sldId="306"/>
            <ac:cxnSpMk id="5" creationId="{CB31B6DE-B3A6-594A-61C5-C35BB7BFDF2B}"/>
          </ac:cxnSpMkLst>
        </pc:cxnChg>
        <pc:cxnChg chg="mod">
          <ac:chgData name="Vassilis Vassiliades" userId="181c6a97-452c-403a-a894-11fd041f3da6" providerId="ADAL" clId="{F207983C-EF9A-4116-B798-DF77450C6038}" dt="2022-08-30T15:44:08.665" v="1148" actId="208"/>
          <ac:cxnSpMkLst>
            <pc:docMk/>
            <pc:sldMk cId="1889763608" sldId="306"/>
            <ac:cxnSpMk id="16" creationId="{EB783499-5C70-12CF-9FC0-EA8CC8E2B26E}"/>
          </ac:cxnSpMkLst>
        </pc:cxnChg>
        <pc:cxnChg chg="mod">
          <ac:chgData name="Vassilis Vassiliades" userId="181c6a97-452c-403a-a894-11fd041f3da6" providerId="ADAL" clId="{F207983C-EF9A-4116-B798-DF77450C6038}" dt="2022-08-30T16:20:23.056" v="1512" actId="1582"/>
          <ac:cxnSpMkLst>
            <pc:docMk/>
            <pc:sldMk cId="1889763608" sldId="306"/>
            <ac:cxnSpMk id="31" creationId="{2FABDDE2-FE3B-D29B-798D-EBDC5E7FA111}"/>
          </ac:cxnSpMkLst>
        </pc:cxnChg>
        <pc:cxnChg chg="ord">
          <ac:chgData name="Vassilis Vassiliades" userId="181c6a97-452c-403a-a894-11fd041f3da6" providerId="ADAL" clId="{F207983C-EF9A-4116-B798-DF77450C6038}" dt="2022-08-30T15:31:32.712" v="1003" actId="167"/>
          <ac:cxnSpMkLst>
            <pc:docMk/>
            <pc:sldMk cId="1889763608" sldId="306"/>
            <ac:cxnSpMk id="34" creationId="{5E3BA0A1-4EAE-72E3-721E-94B8251E70CE}"/>
          </ac:cxnSpMkLst>
        </pc:cxnChg>
      </pc:sldChg>
      <pc:sldChg chg="addSp modSp add mod">
        <pc:chgData name="Vassilis Vassiliades" userId="181c6a97-452c-403a-a894-11fd041f3da6" providerId="ADAL" clId="{F207983C-EF9A-4116-B798-DF77450C6038}" dt="2022-08-30T16:20:31.526" v="1513" actId="1582"/>
        <pc:sldMkLst>
          <pc:docMk/>
          <pc:sldMk cId="897165917" sldId="307"/>
        </pc:sldMkLst>
        <pc:spChg chg="mod">
          <ac:chgData name="Vassilis Vassiliades" userId="181c6a97-452c-403a-a894-11fd041f3da6" providerId="ADAL" clId="{F207983C-EF9A-4116-B798-DF77450C6038}" dt="2022-08-30T15:32:50.678" v="1011" actId="207"/>
          <ac:spMkLst>
            <pc:docMk/>
            <pc:sldMk cId="897165917" sldId="307"/>
            <ac:spMk id="4" creationId="{8B4599C6-9820-B429-D2ED-93A4768F08F4}"/>
          </ac:spMkLst>
        </pc:spChg>
        <pc:spChg chg="add mod ord">
          <ac:chgData name="Vassilis Vassiliades" userId="181c6a97-452c-403a-a894-11fd041f3da6" providerId="ADAL" clId="{F207983C-EF9A-4116-B798-DF77450C6038}" dt="2022-08-30T15:32:36.047" v="1010" actId="20577"/>
          <ac:spMkLst>
            <pc:docMk/>
            <pc:sldMk cId="897165917" sldId="307"/>
            <ac:spMk id="5" creationId="{AE586C15-A9A3-85F5-B7FC-24583601619B}"/>
          </ac:spMkLst>
        </pc:spChg>
        <pc:spChg chg="add mod">
          <ac:chgData name="Vassilis Vassiliades" userId="181c6a97-452c-403a-a894-11fd041f3da6" providerId="ADAL" clId="{F207983C-EF9A-4116-B798-DF77450C6038}" dt="2022-08-30T16:16:09.747" v="1488"/>
          <ac:spMkLst>
            <pc:docMk/>
            <pc:sldMk cId="897165917" sldId="307"/>
            <ac:spMk id="7" creationId="{7EE37026-EFAA-0E00-7D10-29C07B7FEDC5}"/>
          </ac:spMkLst>
        </pc:spChg>
        <pc:spChg chg="add mod">
          <ac:chgData name="Vassilis Vassiliades" userId="181c6a97-452c-403a-a894-11fd041f3da6" providerId="ADAL" clId="{F207983C-EF9A-4116-B798-DF77450C6038}" dt="2022-08-30T16:17:03.146" v="1494" actId="207"/>
          <ac:spMkLst>
            <pc:docMk/>
            <pc:sldMk cId="897165917" sldId="307"/>
            <ac:spMk id="38" creationId="{B3A126C5-D76C-E2C0-2D6F-64B8A9FBDCD4}"/>
          </ac:spMkLst>
        </pc:spChg>
        <pc:spChg chg="add mod">
          <ac:chgData name="Vassilis Vassiliades" userId="181c6a97-452c-403a-a894-11fd041f3da6" providerId="ADAL" clId="{F207983C-EF9A-4116-B798-DF77450C6038}" dt="2022-08-30T16:17:43.985" v="1500" actId="20577"/>
          <ac:spMkLst>
            <pc:docMk/>
            <pc:sldMk cId="897165917" sldId="307"/>
            <ac:spMk id="39" creationId="{8F62A8A5-7CFE-2CAF-1120-9BF40FF098AC}"/>
          </ac:spMkLst>
        </pc:spChg>
        <pc:cxnChg chg="mod">
          <ac:chgData name="Vassilis Vassiliades" userId="181c6a97-452c-403a-a894-11fd041f3da6" providerId="ADAL" clId="{F207983C-EF9A-4116-B798-DF77450C6038}" dt="2022-08-30T15:44:17.497" v="1149" actId="208"/>
          <ac:cxnSpMkLst>
            <pc:docMk/>
            <pc:sldMk cId="897165917" sldId="307"/>
            <ac:cxnSpMk id="16" creationId="{EB783499-5C70-12CF-9FC0-EA8CC8E2B26E}"/>
          </ac:cxnSpMkLst>
        </pc:cxnChg>
        <pc:cxnChg chg="mod">
          <ac:chgData name="Vassilis Vassiliades" userId="181c6a97-452c-403a-a894-11fd041f3da6" providerId="ADAL" clId="{F207983C-EF9A-4116-B798-DF77450C6038}" dt="2022-08-30T16:20:31.526" v="1513" actId="1582"/>
          <ac:cxnSpMkLst>
            <pc:docMk/>
            <pc:sldMk cId="897165917" sldId="307"/>
            <ac:cxnSpMk id="32" creationId="{CB4CADB0-5AD2-F56A-0778-74107C709182}"/>
          </ac:cxnSpMkLst>
        </pc:cxnChg>
        <pc:cxnChg chg="add mod">
          <ac:chgData name="Vassilis Vassiliades" userId="181c6a97-452c-403a-a894-11fd041f3da6" providerId="ADAL" clId="{F207983C-EF9A-4116-B798-DF77450C6038}" dt="2022-08-30T16:16:35.493" v="1490" actId="14100"/>
          <ac:cxnSpMkLst>
            <pc:docMk/>
            <pc:sldMk cId="897165917" sldId="307"/>
            <ac:cxnSpMk id="36" creationId="{0FF877B8-C888-C816-8004-C63489A0C663}"/>
          </ac:cxnSpMkLst>
        </pc:cxnChg>
      </pc:sldChg>
      <pc:sldChg chg="addSp delSp modSp add mod">
        <pc:chgData name="Vassilis Vassiliades" userId="181c6a97-452c-403a-a894-11fd041f3da6" providerId="ADAL" clId="{F207983C-EF9A-4116-B798-DF77450C6038}" dt="2022-08-30T20:33:03.500" v="1958" actId="208"/>
        <pc:sldMkLst>
          <pc:docMk/>
          <pc:sldMk cId="2951428513" sldId="308"/>
        </pc:sldMkLst>
        <pc:spChg chg="del">
          <ac:chgData name="Vassilis Vassiliades" userId="181c6a97-452c-403a-a894-11fd041f3da6" providerId="ADAL" clId="{F207983C-EF9A-4116-B798-DF77450C6038}" dt="2022-08-30T19:35:13.849" v="1515" actId="478"/>
          <ac:spMkLst>
            <pc:docMk/>
            <pc:sldMk cId="2951428513" sldId="308"/>
            <ac:spMk id="3" creationId="{00000000-0000-0000-0000-000000000000}"/>
          </ac:spMkLst>
        </pc:spChg>
        <pc:spChg chg="mod">
          <ac:chgData name="Vassilis Vassiliades" userId="181c6a97-452c-403a-a894-11fd041f3da6" providerId="ADAL" clId="{F207983C-EF9A-4116-B798-DF77450C6038}" dt="2022-08-30T15:33:40.977" v="1021" actId="207"/>
          <ac:spMkLst>
            <pc:docMk/>
            <pc:sldMk cId="2951428513" sldId="308"/>
            <ac:spMk id="5" creationId="{AE586C15-A9A3-85F5-B7FC-24583601619B}"/>
          </ac:spMkLst>
        </pc:spChg>
        <pc:spChg chg="add mod ord">
          <ac:chgData name="Vassilis Vassiliades" userId="181c6a97-452c-403a-a894-11fd041f3da6" providerId="ADAL" clId="{F207983C-EF9A-4116-B798-DF77450C6038}" dt="2022-08-30T15:33:29.861" v="1020" actId="20577"/>
          <ac:spMkLst>
            <pc:docMk/>
            <pc:sldMk cId="2951428513" sldId="308"/>
            <ac:spMk id="7" creationId="{2463BA5D-4E59-B336-1B52-9AB6839E221E}"/>
          </ac:spMkLst>
        </pc:spChg>
        <pc:spChg chg="add mod">
          <ac:chgData name="Vassilis Vassiliades" userId="181c6a97-452c-403a-a894-11fd041f3da6" providerId="ADAL" clId="{F207983C-EF9A-4116-B798-DF77450C6038}" dt="2022-08-30T16:18:25.052" v="1502"/>
          <ac:spMkLst>
            <pc:docMk/>
            <pc:sldMk cId="2951428513" sldId="308"/>
            <ac:spMk id="36" creationId="{ABD06939-27A5-0FF2-F624-07A568729A0B}"/>
          </ac:spMkLst>
        </pc:spChg>
        <pc:spChg chg="add mod">
          <ac:chgData name="Vassilis Vassiliades" userId="181c6a97-452c-403a-a894-11fd041f3da6" providerId="ADAL" clId="{F207983C-EF9A-4116-B798-DF77450C6038}" dt="2022-08-30T19:35:48.758" v="1524" actId="207"/>
          <ac:spMkLst>
            <pc:docMk/>
            <pc:sldMk cId="2951428513" sldId="308"/>
            <ac:spMk id="43" creationId="{0DACDCEE-D0DD-5E0C-6FA5-E33E143CC891}"/>
          </ac:spMkLst>
        </pc:spChg>
        <pc:spChg chg="add mod">
          <ac:chgData name="Vassilis Vassiliades" userId="181c6a97-452c-403a-a894-11fd041f3da6" providerId="ADAL" clId="{F207983C-EF9A-4116-B798-DF77450C6038}" dt="2022-08-30T19:35:45.194" v="1523" actId="207"/>
          <ac:spMkLst>
            <pc:docMk/>
            <pc:sldMk cId="2951428513" sldId="308"/>
            <ac:spMk id="44" creationId="{2757CB1B-94C7-041C-1820-5CE630FEFE30}"/>
          </ac:spMkLst>
        </pc:spChg>
        <pc:spChg chg="add mod">
          <ac:chgData name="Vassilis Vassiliades" userId="181c6a97-452c-403a-a894-11fd041f3da6" providerId="ADAL" clId="{F207983C-EF9A-4116-B798-DF77450C6038}" dt="2022-08-30T19:37:27.890" v="1545" actId="20577"/>
          <ac:spMkLst>
            <pc:docMk/>
            <pc:sldMk cId="2951428513" sldId="308"/>
            <ac:spMk id="45" creationId="{54436B9F-52F2-E6C8-AF9F-3BC51A8149A0}"/>
          </ac:spMkLst>
        </pc:spChg>
        <pc:cxnChg chg="mod">
          <ac:chgData name="Vassilis Vassiliades" userId="181c6a97-452c-403a-a894-11fd041f3da6" providerId="ADAL" clId="{F207983C-EF9A-4116-B798-DF77450C6038}" dt="2022-08-30T20:33:03.500" v="1958" actId="208"/>
          <ac:cxnSpMkLst>
            <pc:docMk/>
            <pc:sldMk cId="2951428513" sldId="308"/>
            <ac:cxnSpMk id="16" creationId="{EB783499-5C70-12CF-9FC0-EA8CC8E2B26E}"/>
          </ac:cxnSpMkLst>
        </pc:cxnChg>
        <pc:cxnChg chg="mod">
          <ac:chgData name="Vassilis Vassiliades" userId="181c6a97-452c-403a-a894-11fd041f3da6" providerId="ADAL" clId="{F207983C-EF9A-4116-B798-DF77450C6038}" dt="2022-08-30T16:20:45.205" v="1514" actId="208"/>
          <ac:cxnSpMkLst>
            <pc:docMk/>
            <pc:sldMk cId="2951428513" sldId="308"/>
            <ac:cxnSpMk id="26" creationId="{F97D5B52-8DDF-3D01-E6FA-9C4A1D4C642D}"/>
          </ac:cxnSpMkLst>
        </pc:cxnChg>
        <pc:cxnChg chg="mod">
          <ac:chgData name="Vassilis Vassiliades" userId="181c6a97-452c-403a-a894-11fd041f3da6" providerId="ADAL" clId="{F207983C-EF9A-4116-B798-DF77450C6038}" dt="2022-08-30T16:20:45.205" v="1514" actId="208"/>
          <ac:cxnSpMkLst>
            <pc:docMk/>
            <pc:sldMk cId="2951428513" sldId="308"/>
            <ac:cxnSpMk id="27" creationId="{61C58625-00CF-F8D7-E6EF-F480AF3AD60C}"/>
          </ac:cxnSpMkLst>
        </pc:cxnChg>
        <pc:cxnChg chg="ord">
          <ac:chgData name="Vassilis Vassiliades" userId="181c6a97-452c-403a-a894-11fd041f3da6" providerId="ADAL" clId="{F207983C-EF9A-4116-B798-DF77450C6038}" dt="2022-08-30T15:33:22.996" v="1017" actId="167"/>
          <ac:cxnSpMkLst>
            <pc:docMk/>
            <pc:sldMk cId="2951428513" sldId="308"/>
            <ac:cxnSpMk id="28" creationId="{1F24F8C3-B06A-A35B-D759-4D0796D37757}"/>
          </ac:cxnSpMkLst>
        </pc:cxnChg>
        <pc:cxnChg chg="add mod">
          <ac:chgData name="Vassilis Vassiliades" userId="181c6a97-452c-403a-a894-11fd041f3da6" providerId="ADAL" clId="{F207983C-EF9A-4116-B798-DF77450C6038}" dt="2022-08-30T16:19:07.513" v="1506" actId="14100"/>
          <ac:cxnSpMkLst>
            <pc:docMk/>
            <pc:sldMk cId="2951428513" sldId="308"/>
            <ac:cxnSpMk id="37" creationId="{DE8AC400-B24F-CDC5-9A8B-BF801158294B}"/>
          </ac:cxnSpMkLst>
        </pc:cxnChg>
        <pc:cxnChg chg="add mod">
          <ac:chgData name="Vassilis Vassiliades" userId="181c6a97-452c-403a-a894-11fd041f3da6" providerId="ADAL" clId="{F207983C-EF9A-4116-B798-DF77450C6038}" dt="2022-08-30T16:19:31.936" v="1509" actId="14100"/>
          <ac:cxnSpMkLst>
            <pc:docMk/>
            <pc:sldMk cId="2951428513" sldId="308"/>
            <ac:cxnSpMk id="40" creationId="{443CE6B3-5F09-FC94-AFC1-AEBE9389DFF0}"/>
          </ac:cxnSpMkLst>
        </pc:cxnChg>
      </pc:sldChg>
      <pc:sldChg chg="addSp delSp modSp add mod">
        <pc:chgData name="Vassilis Vassiliades" userId="181c6a97-452c-403a-a894-11fd041f3da6" providerId="ADAL" clId="{F207983C-EF9A-4116-B798-DF77450C6038}" dt="2022-08-30T20:32:57.472" v="1957" actId="208"/>
        <pc:sldMkLst>
          <pc:docMk/>
          <pc:sldMk cId="2462876241" sldId="309"/>
        </pc:sldMkLst>
        <pc:spChg chg="del">
          <ac:chgData name="Vassilis Vassiliades" userId="181c6a97-452c-403a-a894-11fd041f3da6" providerId="ADAL" clId="{F207983C-EF9A-4116-B798-DF77450C6038}" dt="2022-08-30T20:20:40.720" v="1850" actId="478"/>
          <ac:spMkLst>
            <pc:docMk/>
            <pc:sldMk cId="2462876241" sldId="309"/>
            <ac:spMk id="3" creationId="{00000000-0000-0000-0000-000000000000}"/>
          </ac:spMkLst>
        </pc:spChg>
        <pc:spChg chg="mod">
          <ac:chgData name="Vassilis Vassiliades" userId="181c6a97-452c-403a-a894-11fd041f3da6" providerId="ADAL" clId="{F207983C-EF9A-4116-B798-DF77450C6038}" dt="2022-08-30T15:34:03.108" v="1027" actId="207"/>
          <ac:spMkLst>
            <pc:docMk/>
            <pc:sldMk cId="2462876241" sldId="309"/>
            <ac:spMk id="7" creationId="{2463BA5D-4E59-B336-1B52-9AB6839E221E}"/>
          </ac:spMkLst>
        </pc:spChg>
        <pc:spChg chg="add mod ord">
          <ac:chgData name="Vassilis Vassiliades" userId="181c6a97-452c-403a-a894-11fd041f3da6" providerId="ADAL" clId="{F207983C-EF9A-4116-B798-DF77450C6038}" dt="2022-08-30T15:33:56.687" v="1026" actId="20577"/>
          <ac:spMkLst>
            <pc:docMk/>
            <pc:sldMk cId="2462876241" sldId="309"/>
            <ac:spMk id="36" creationId="{86BB1C9A-2346-0E82-1082-8BB7EFCEA938}"/>
          </ac:spMkLst>
        </pc:spChg>
        <pc:spChg chg="add mod">
          <ac:chgData name="Vassilis Vassiliades" userId="181c6a97-452c-403a-a894-11fd041f3da6" providerId="ADAL" clId="{F207983C-EF9A-4116-B798-DF77450C6038}" dt="2022-08-30T16:18:29.744" v="1503"/>
          <ac:spMkLst>
            <pc:docMk/>
            <pc:sldMk cId="2462876241" sldId="309"/>
            <ac:spMk id="37" creationId="{DEAF29F9-0EF2-7A73-1C2A-D0C6B8B6787B}"/>
          </ac:spMkLst>
        </pc:spChg>
        <pc:spChg chg="add mod">
          <ac:chgData name="Vassilis Vassiliades" userId="181c6a97-452c-403a-a894-11fd041f3da6" providerId="ADAL" clId="{F207983C-EF9A-4116-B798-DF77450C6038}" dt="2022-08-30T20:22:47.740" v="1872" actId="20577"/>
          <ac:spMkLst>
            <pc:docMk/>
            <pc:sldMk cId="2462876241" sldId="309"/>
            <ac:spMk id="38" creationId="{88199B7D-C769-0BC4-A1D7-240ECB9CDDF4}"/>
          </ac:spMkLst>
        </pc:spChg>
        <pc:spChg chg="add mod">
          <ac:chgData name="Vassilis Vassiliades" userId="181c6a97-452c-403a-a894-11fd041f3da6" providerId="ADAL" clId="{F207983C-EF9A-4116-B798-DF77450C6038}" dt="2022-08-30T20:22:02.715" v="1862" actId="20577"/>
          <ac:spMkLst>
            <pc:docMk/>
            <pc:sldMk cId="2462876241" sldId="309"/>
            <ac:spMk id="39" creationId="{A46B19B9-CCB8-FDF4-F08C-5AE8CBCA0867}"/>
          </ac:spMkLst>
        </pc:spChg>
        <pc:spChg chg="add mod">
          <ac:chgData name="Vassilis Vassiliades" userId="181c6a97-452c-403a-a894-11fd041f3da6" providerId="ADAL" clId="{F207983C-EF9A-4116-B798-DF77450C6038}" dt="2022-08-30T20:22:13.444" v="1864" actId="20577"/>
          <ac:spMkLst>
            <pc:docMk/>
            <pc:sldMk cId="2462876241" sldId="309"/>
            <ac:spMk id="40" creationId="{4A568CE4-76B3-7A86-1807-91EB2E15766F}"/>
          </ac:spMkLst>
        </pc:spChg>
        <pc:cxnChg chg="mod">
          <ac:chgData name="Vassilis Vassiliades" userId="181c6a97-452c-403a-a894-11fd041f3da6" providerId="ADAL" clId="{F207983C-EF9A-4116-B798-DF77450C6038}" dt="2022-08-30T20:32:57.472" v="1957" actId="208"/>
          <ac:cxnSpMkLst>
            <pc:docMk/>
            <pc:sldMk cId="2462876241" sldId="309"/>
            <ac:cxnSpMk id="16" creationId="{EB783499-5C70-12CF-9FC0-EA8CC8E2B26E}"/>
          </ac:cxnSpMkLst>
        </pc:cxnChg>
        <pc:cxnChg chg="mod">
          <ac:chgData name="Vassilis Vassiliades" userId="181c6a97-452c-403a-a894-11fd041f3da6" providerId="ADAL" clId="{F207983C-EF9A-4116-B798-DF77450C6038}" dt="2022-08-30T20:20:37.368" v="1849" actId="1582"/>
          <ac:cxnSpMkLst>
            <pc:docMk/>
            <pc:sldMk cId="2462876241" sldId="309"/>
            <ac:cxnSpMk id="29" creationId="{5B1EFF8D-0452-5F48-634A-DDA9C6464550}"/>
          </ac:cxnSpMkLst>
        </pc:cxnChg>
        <pc:cxnChg chg="mod">
          <ac:chgData name="Vassilis Vassiliades" userId="181c6a97-452c-403a-a894-11fd041f3da6" providerId="ADAL" clId="{F207983C-EF9A-4116-B798-DF77450C6038}" dt="2022-08-30T20:20:37.368" v="1849" actId="1582"/>
          <ac:cxnSpMkLst>
            <pc:docMk/>
            <pc:sldMk cId="2462876241" sldId="309"/>
            <ac:cxnSpMk id="30" creationId="{7546DFA4-F85F-4241-7CDA-A1ACC2EF08AD}"/>
          </ac:cxnSpMkLst>
        </pc:cxnChg>
        <pc:cxnChg chg="add mod">
          <ac:chgData name="Vassilis Vassiliades" userId="181c6a97-452c-403a-a894-11fd041f3da6" providerId="ADAL" clId="{F207983C-EF9A-4116-B798-DF77450C6038}" dt="2022-08-30T20:21:35.799" v="1856" actId="14100"/>
          <ac:cxnSpMkLst>
            <pc:docMk/>
            <pc:sldMk cId="2462876241" sldId="309"/>
            <ac:cxnSpMk id="41" creationId="{C0217B11-8DE8-E512-D1C3-1D0944083A6F}"/>
          </ac:cxnSpMkLst>
        </pc:cxnChg>
        <pc:cxnChg chg="add mod">
          <ac:chgData name="Vassilis Vassiliades" userId="181c6a97-452c-403a-a894-11fd041f3da6" providerId="ADAL" clId="{F207983C-EF9A-4116-B798-DF77450C6038}" dt="2022-08-30T20:21:48.308" v="1860" actId="14100"/>
          <ac:cxnSpMkLst>
            <pc:docMk/>
            <pc:sldMk cId="2462876241" sldId="309"/>
            <ac:cxnSpMk id="44" creationId="{96E83C34-A539-0BEA-6715-1B439D3467D6}"/>
          </ac:cxnSpMkLst>
        </pc:cxnChg>
      </pc:sldChg>
      <pc:sldChg chg="modSp add mod">
        <pc:chgData name="Vassilis Vassiliades" userId="181c6a97-452c-403a-a894-11fd041f3da6" providerId="ADAL" clId="{F207983C-EF9A-4116-B798-DF77450C6038}" dt="2022-08-30T20:32:51.060" v="1956" actId="208"/>
        <pc:sldMkLst>
          <pc:docMk/>
          <pc:sldMk cId="2487401710" sldId="310"/>
        </pc:sldMkLst>
        <pc:spChg chg="mod">
          <ac:chgData name="Vassilis Vassiliades" userId="181c6a97-452c-403a-a894-11fd041f3da6" providerId="ADAL" clId="{F207983C-EF9A-4116-B798-DF77450C6038}" dt="2022-08-30T15:35:52.486" v="1102" actId="20577"/>
          <ac:spMkLst>
            <pc:docMk/>
            <pc:sldMk cId="2487401710" sldId="310"/>
            <ac:spMk id="9" creationId="{C110555B-BC91-7266-5503-9659D6864B69}"/>
          </ac:spMkLst>
        </pc:spChg>
        <pc:spChg chg="mod">
          <ac:chgData name="Vassilis Vassiliades" userId="181c6a97-452c-403a-a894-11fd041f3da6" providerId="ADAL" clId="{F207983C-EF9A-4116-B798-DF77450C6038}" dt="2022-08-30T15:35:08.229" v="1029" actId="207"/>
          <ac:spMkLst>
            <pc:docMk/>
            <pc:sldMk cId="2487401710" sldId="310"/>
            <ac:spMk id="36" creationId="{86BB1C9A-2346-0E82-1082-8BB7EFCEA938}"/>
          </ac:spMkLst>
        </pc:spChg>
        <pc:cxnChg chg="mod">
          <ac:chgData name="Vassilis Vassiliades" userId="181c6a97-452c-403a-a894-11fd041f3da6" providerId="ADAL" clId="{F207983C-EF9A-4116-B798-DF77450C6038}" dt="2022-08-30T20:32:51.060" v="1956" actId="208"/>
          <ac:cxnSpMkLst>
            <pc:docMk/>
            <pc:sldMk cId="2487401710" sldId="310"/>
            <ac:cxnSpMk id="16" creationId="{EB783499-5C70-12CF-9FC0-EA8CC8E2B26E}"/>
          </ac:cxnSpMkLst>
        </pc:cxnChg>
      </pc:sldChg>
      <pc:sldChg chg="addSp delSp modSp add mod ord">
        <pc:chgData name="Vassilis Vassiliades" userId="181c6a97-452c-403a-a894-11fd041f3da6" providerId="ADAL" clId="{F207983C-EF9A-4116-B798-DF77450C6038}" dt="2022-09-01T12:49:00.613" v="8494" actId="478"/>
        <pc:sldMkLst>
          <pc:docMk/>
          <pc:sldMk cId="479938430" sldId="311"/>
        </pc:sldMkLst>
        <pc:spChg chg="del">
          <ac:chgData name="Vassilis Vassiliades" userId="181c6a97-452c-403a-a894-11fd041f3da6" providerId="ADAL" clId="{F207983C-EF9A-4116-B798-DF77450C6038}" dt="2022-08-30T15:56:53.108" v="1249" actId="478"/>
          <ac:spMkLst>
            <pc:docMk/>
            <pc:sldMk cId="479938430" sldId="311"/>
            <ac:spMk id="2" creationId="{9E1DBF0B-D654-D18E-28E0-19451415D707}"/>
          </ac:spMkLst>
        </pc:spChg>
        <pc:spChg chg="del">
          <ac:chgData name="Vassilis Vassiliades" userId="181c6a97-452c-403a-a894-11fd041f3da6" providerId="ADAL" clId="{F207983C-EF9A-4116-B798-DF77450C6038}" dt="2022-09-01T12:49:00.613" v="8494" actId="478"/>
          <ac:spMkLst>
            <pc:docMk/>
            <pc:sldMk cId="479938430" sldId="311"/>
            <ac:spMk id="3" creationId="{00000000-0000-0000-0000-000000000000}"/>
          </ac:spMkLst>
        </pc:spChg>
        <pc:spChg chg="add mod">
          <ac:chgData name="Vassilis Vassiliades" userId="181c6a97-452c-403a-a894-11fd041f3da6" providerId="ADAL" clId="{F207983C-EF9A-4116-B798-DF77450C6038}" dt="2022-08-30T16:02:37.598" v="1351" actId="207"/>
          <ac:spMkLst>
            <pc:docMk/>
            <pc:sldMk cId="479938430" sldId="311"/>
            <ac:spMk id="4" creationId="{751144C0-7499-F34E-4D5A-826F6BAED121}"/>
          </ac:spMkLst>
        </pc:spChg>
        <pc:spChg chg="add mod">
          <ac:chgData name="Vassilis Vassiliades" userId="181c6a97-452c-403a-a894-11fd041f3da6" providerId="ADAL" clId="{F207983C-EF9A-4116-B798-DF77450C6038}" dt="2022-08-30T16:00:46.361" v="1344"/>
          <ac:spMkLst>
            <pc:docMk/>
            <pc:sldMk cId="479938430" sldId="311"/>
            <ac:spMk id="5" creationId="{8B901683-97BB-C71B-3B66-7E53D993C317}"/>
          </ac:spMkLst>
        </pc:spChg>
        <pc:spChg chg="mod">
          <ac:chgData name="Vassilis Vassiliades" userId="181c6a97-452c-403a-a894-11fd041f3da6" providerId="ADAL" clId="{F207983C-EF9A-4116-B798-DF77450C6038}" dt="2022-08-30T15:57:35.602" v="1258" actId="20577"/>
          <ac:spMkLst>
            <pc:docMk/>
            <pc:sldMk cId="479938430" sldId="311"/>
            <ac:spMk id="9" creationId="{C110555B-BC91-7266-5503-9659D6864B69}"/>
          </ac:spMkLst>
        </pc:spChg>
        <pc:spChg chg="del mod topLvl">
          <ac:chgData name="Vassilis Vassiliades" userId="181c6a97-452c-403a-a894-11fd041f3da6" providerId="ADAL" clId="{F207983C-EF9A-4116-B798-DF77450C6038}" dt="2022-09-01T12:48:52.391" v="8489" actId="478"/>
          <ac:spMkLst>
            <pc:docMk/>
            <pc:sldMk cId="479938430" sldId="311"/>
            <ac:spMk id="37" creationId="{EF8F5808-EA78-1EF1-0C1A-9BDE9CFE55C3}"/>
          </ac:spMkLst>
        </pc:spChg>
        <pc:spChg chg="mod">
          <ac:chgData name="Vassilis Vassiliades" userId="181c6a97-452c-403a-a894-11fd041f3da6" providerId="ADAL" clId="{F207983C-EF9A-4116-B798-DF77450C6038}" dt="2022-09-01T12:48:52.694" v="8490"/>
          <ac:spMkLst>
            <pc:docMk/>
            <pc:sldMk cId="479938430" sldId="311"/>
            <ac:spMk id="40" creationId="{D8FE8AEA-ABED-F9D0-4E1C-FC8EE3F23634}"/>
          </ac:spMkLst>
        </pc:spChg>
        <pc:spChg chg="add mod">
          <ac:chgData name="Vassilis Vassiliades" userId="181c6a97-452c-403a-a894-11fd041f3da6" providerId="ADAL" clId="{F207983C-EF9A-4116-B798-DF77450C6038}" dt="2022-08-30T20:18:59.327" v="1846" actId="207"/>
          <ac:spMkLst>
            <pc:docMk/>
            <pc:sldMk cId="479938430" sldId="311"/>
            <ac:spMk id="41" creationId="{1AEB9C50-AABB-C46D-2127-42C8BE154CB7}"/>
          </ac:spMkLst>
        </pc:spChg>
        <pc:spChg chg="mod">
          <ac:chgData name="Vassilis Vassiliades" userId="181c6a97-452c-403a-a894-11fd041f3da6" providerId="ADAL" clId="{F207983C-EF9A-4116-B798-DF77450C6038}" dt="2022-09-01T12:48:55.759" v="8493"/>
          <ac:spMkLst>
            <pc:docMk/>
            <pc:sldMk cId="479938430" sldId="311"/>
            <ac:spMk id="44" creationId="{F0010717-7A8A-DECF-97D7-6D883CB2EEA6}"/>
          </ac:spMkLst>
        </pc:spChg>
        <pc:grpChg chg="add del mod">
          <ac:chgData name="Vassilis Vassiliades" userId="181c6a97-452c-403a-a894-11fd041f3da6" providerId="ADAL" clId="{F207983C-EF9A-4116-B798-DF77450C6038}" dt="2022-09-01T12:48:53.647" v="8491"/>
          <ac:grpSpMkLst>
            <pc:docMk/>
            <pc:sldMk cId="479938430" sldId="311"/>
            <ac:grpSpMk id="2" creationId="{20AE18B3-8072-4BDB-C79B-B909F2D8E47A}"/>
          </ac:grpSpMkLst>
        </pc:grpChg>
        <pc:grpChg chg="add del mod">
          <ac:chgData name="Vassilis Vassiliades" userId="181c6a97-452c-403a-a894-11fd041f3da6" providerId="ADAL" clId="{F207983C-EF9A-4116-B798-DF77450C6038}" dt="2022-09-01T12:48:52.391" v="8489" actId="478"/>
          <ac:grpSpMkLst>
            <pc:docMk/>
            <pc:sldMk cId="479938430" sldId="311"/>
            <ac:grpSpMk id="7" creationId="{5771D88E-A0AF-8C33-26C9-55CF50364BBC}"/>
          </ac:grpSpMkLst>
        </pc:grpChg>
        <pc:grpChg chg="add mod">
          <ac:chgData name="Vassilis Vassiliades" userId="181c6a97-452c-403a-a894-11fd041f3da6" providerId="ADAL" clId="{F207983C-EF9A-4116-B798-DF77450C6038}" dt="2022-09-01T12:48:55.759" v="8493"/>
          <ac:grpSpMkLst>
            <pc:docMk/>
            <pc:sldMk cId="479938430" sldId="311"/>
            <ac:grpSpMk id="42" creationId="{12728795-2107-CBEC-78E8-75FFA7CE4560}"/>
          </ac:grpSpMkLst>
        </pc:grpChg>
        <pc:picChg chg="del mod topLvl">
          <ac:chgData name="Vassilis Vassiliades" userId="181c6a97-452c-403a-a894-11fd041f3da6" providerId="ADAL" clId="{F207983C-EF9A-4116-B798-DF77450C6038}" dt="2022-09-01T12:48:55.390" v="8492" actId="478"/>
          <ac:picMkLst>
            <pc:docMk/>
            <pc:sldMk cId="479938430" sldId="311"/>
            <ac:picMk id="36" creationId="{645E7757-560C-6F80-68CA-51372D322A16}"/>
          </ac:picMkLst>
        </pc:picChg>
        <pc:picChg chg="mod">
          <ac:chgData name="Vassilis Vassiliades" userId="181c6a97-452c-403a-a894-11fd041f3da6" providerId="ADAL" clId="{F207983C-EF9A-4116-B798-DF77450C6038}" dt="2022-09-01T12:48:52.694" v="8490"/>
          <ac:picMkLst>
            <pc:docMk/>
            <pc:sldMk cId="479938430" sldId="311"/>
            <ac:picMk id="38" creationId="{A594C08F-56AE-7F17-1199-EA4659CCACFA}"/>
          </ac:picMkLst>
        </pc:picChg>
        <pc:picChg chg="mod">
          <ac:chgData name="Vassilis Vassiliades" userId="181c6a97-452c-403a-a894-11fd041f3da6" providerId="ADAL" clId="{F207983C-EF9A-4116-B798-DF77450C6038}" dt="2022-09-01T12:48:55.759" v="8493"/>
          <ac:picMkLst>
            <pc:docMk/>
            <pc:sldMk cId="479938430" sldId="311"/>
            <ac:picMk id="43" creationId="{CF96995C-7CE5-8522-170E-0BFB90EF3587}"/>
          </ac:picMkLst>
        </pc:picChg>
        <pc:cxnChg chg="mod">
          <ac:chgData name="Vassilis Vassiliades" userId="181c6a97-452c-403a-a894-11fd041f3da6" providerId="ADAL" clId="{F207983C-EF9A-4116-B798-DF77450C6038}" dt="2022-08-30T19:59:47.845" v="1733" actId="1582"/>
          <ac:cxnSpMkLst>
            <pc:docMk/>
            <pc:sldMk cId="479938430" sldId="311"/>
            <ac:cxnSpMk id="35" creationId="{B41B9C4E-48D1-B39A-1A84-FF4384574C78}"/>
          </ac:cxnSpMkLst>
        </pc:cxnChg>
        <pc:cxnChg chg="add mod">
          <ac:chgData name="Vassilis Vassiliades" userId="181c6a97-452c-403a-a894-11fd041f3da6" providerId="ADAL" clId="{F207983C-EF9A-4116-B798-DF77450C6038}" dt="2022-09-01T12:48:55.390" v="8492" actId="478"/>
          <ac:cxnSpMkLst>
            <pc:docMk/>
            <pc:sldMk cId="479938430" sldId="311"/>
            <ac:cxnSpMk id="39" creationId="{DF431820-6999-8E7B-CCF2-18AE7452B9AC}"/>
          </ac:cxnSpMkLst>
        </pc:cxnChg>
      </pc:sldChg>
      <pc:sldChg chg="addSp delSp modSp add mod modAnim">
        <pc:chgData name="Vassilis Vassiliades" userId="181c6a97-452c-403a-a894-11fd041f3da6" providerId="ADAL" clId="{F207983C-EF9A-4116-B798-DF77450C6038}" dt="2022-09-01T11:38:45.599" v="6152" actId="14100"/>
        <pc:sldMkLst>
          <pc:docMk/>
          <pc:sldMk cId="1873275901" sldId="312"/>
        </pc:sldMkLst>
        <pc:spChg chg="add mod">
          <ac:chgData name="Vassilis Vassiliades" userId="181c6a97-452c-403a-a894-11fd041f3da6" providerId="ADAL" clId="{F207983C-EF9A-4116-B798-DF77450C6038}" dt="2022-08-30T19:53:14.877" v="1672" actId="20577"/>
          <ac:spMkLst>
            <pc:docMk/>
            <pc:sldMk cId="1873275901" sldId="312"/>
            <ac:spMk id="2" creationId="{376ED417-BF74-45AA-B1F3-9B257296108F}"/>
          </ac:spMkLst>
        </pc:spChg>
        <pc:spChg chg="del mod">
          <ac:chgData name="Vassilis Vassiliades" userId="181c6a97-452c-403a-a894-11fd041f3da6" providerId="ADAL" clId="{F207983C-EF9A-4116-B798-DF77450C6038}" dt="2022-08-30T19:43:02.382" v="1590" actId="478"/>
          <ac:spMkLst>
            <pc:docMk/>
            <pc:sldMk cId="1873275901" sldId="312"/>
            <ac:spMk id="3" creationId="{00000000-0000-0000-0000-000000000000}"/>
          </ac:spMkLst>
        </pc:spChg>
        <pc:spChg chg="mod">
          <ac:chgData name="Vassilis Vassiliades" userId="181c6a97-452c-403a-a894-11fd041f3da6" providerId="ADAL" clId="{F207983C-EF9A-4116-B798-DF77450C6038}" dt="2022-09-01T11:38:45.599" v="6152" actId="14100"/>
          <ac:spMkLst>
            <pc:docMk/>
            <pc:sldMk cId="1873275901" sldId="312"/>
            <ac:spMk id="4" creationId="{210DA2DA-7D5D-AE84-C3BB-464941EFB124}"/>
          </ac:spMkLst>
        </pc:spChg>
        <pc:spChg chg="add mod">
          <ac:chgData name="Vassilis Vassiliades" userId="181c6a97-452c-403a-a894-11fd041f3da6" providerId="ADAL" clId="{F207983C-EF9A-4116-B798-DF77450C6038}" dt="2022-08-30T19:53:37.388" v="1681" actId="20577"/>
          <ac:spMkLst>
            <pc:docMk/>
            <pc:sldMk cId="1873275901" sldId="312"/>
            <ac:spMk id="5" creationId="{667C2C30-DF45-7502-B28B-4D7F9891A1CE}"/>
          </ac:spMkLst>
        </pc:spChg>
        <pc:spChg chg="add mod">
          <ac:chgData name="Vassilis Vassiliades" userId="181c6a97-452c-403a-a894-11fd041f3da6" providerId="ADAL" clId="{F207983C-EF9A-4116-B798-DF77450C6038}" dt="2022-08-30T19:48:28.997" v="1626" actId="1582"/>
          <ac:spMkLst>
            <pc:docMk/>
            <pc:sldMk cId="1873275901" sldId="312"/>
            <ac:spMk id="7" creationId="{B7A981FE-F5FA-F81D-F511-E6F2A5543985}"/>
          </ac:spMkLst>
        </pc:spChg>
        <pc:spChg chg="mod">
          <ac:chgData name="Vassilis Vassiliades" userId="181c6a97-452c-403a-a894-11fd041f3da6" providerId="ADAL" clId="{F207983C-EF9A-4116-B798-DF77450C6038}" dt="2022-08-30T19:41:20.600" v="1577" actId="1076"/>
          <ac:spMkLst>
            <pc:docMk/>
            <pc:sldMk cId="1873275901" sldId="312"/>
            <ac:spMk id="9" creationId="{C110555B-BC91-7266-5503-9659D6864B69}"/>
          </ac:spMkLst>
        </pc:spChg>
        <pc:spChg chg="add mod">
          <ac:chgData name="Vassilis Vassiliades" userId="181c6a97-452c-403a-a894-11fd041f3da6" providerId="ADAL" clId="{F207983C-EF9A-4116-B798-DF77450C6038}" dt="2022-08-30T19:53:19.982" v="1674" actId="20577"/>
          <ac:spMkLst>
            <pc:docMk/>
            <pc:sldMk cId="1873275901" sldId="312"/>
            <ac:spMk id="13" creationId="{22EDE88D-FC25-FAC9-70B9-A4C6CD809753}"/>
          </ac:spMkLst>
        </pc:spChg>
        <pc:spChg chg="add mod">
          <ac:chgData name="Vassilis Vassiliades" userId="181c6a97-452c-403a-a894-11fd041f3da6" providerId="ADAL" clId="{F207983C-EF9A-4116-B798-DF77450C6038}" dt="2022-08-30T19:44:08.080" v="1600" actId="1076"/>
          <ac:spMkLst>
            <pc:docMk/>
            <pc:sldMk cId="1873275901" sldId="312"/>
            <ac:spMk id="24" creationId="{9D41E44A-3299-B954-2190-446CED9D30DD}"/>
          </ac:spMkLst>
        </pc:spChg>
        <pc:spChg chg="add mod">
          <ac:chgData name="Vassilis Vassiliades" userId="181c6a97-452c-403a-a894-11fd041f3da6" providerId="ADAL" clId="{F207983C-EF9A-4116-B798-DF77450C6038}" dt="2022-08-30T19:55:32.046" v="1702" actId="403"/>
          <ac:spMkLst>
            <pc:docMk/>
            <pc:sldMk cId="1873275901" sldId="312"/>
            <ac:spMk id="32" creationId="{6716C411-EC50-3F0D-AD6D-85F88795E3AD}"/>
          </ac:spMkLst>
        </pc:spChg>
        <pc:spChg chg="add mod">
          <ac:chgData name="Vassilis Vassiliades" userId="181c6a97-452c-403a-a894-11fd041f3da6" providerId="ADAL" clId="{F207983C-EF9A-4116-B798-DF77450C6038}" dt="2022-08-30T19:56:01.412" v="1710" actId="403"/>
          <ac:spMkLst>
            <pc:docMk/>
            <pc:sldMk cId="1873275901" sldId="312"/>
            <ac:spMk id="35" creationId="{C5535CD5-332D-386C-6E0C-6D512D3EA88B}"/>
          </ac:spMkLst>
        </pc:spChg>
        <pc:spChg chg="add mod">
          <ac:chgData name="Vassilis Vassiliades" userId="181c6a97-452c-403a-a894-11fd041f3da6" providerId="ADAL" clId="{F207983C-EF9A-4116-B798-DF77450C6038}" dt="2022-08-30T19:55:57.770" v="1709" actId="403"/>
          <ac:spMkLst>
            <pc:docMk/>
            <pc:sldMk cId="1873275901" sldId="312"/>
            <ac:spMk id="37" creationId="{7D6B203D-AE44-02F6-98E1-D7B5299AED1B}"/>
          </ac:spMkLst>
        </pc:spChg>
        <pc:spChg chg="add mod">
          <ac:chgData name="Vassilis Vassiliades" userId="181c6a97-452c-403a-a894-11fd041f3da6" providerId="ADAL" clId="{F207983C-EF9A-4116-B798-DF77450C6038}" dt="2022-08-30T19:55:42.046" v="1704" actId="1076"/>
          <ac:spMkLst>
            <pc:docMk/>
            <pc:sldMk cId="1873275901" sldId="312"/>
            <ac:spMk id="46" creationId="{9628BDC6-81DA-68B6-A181-41C14C79A3F7}"/>
          </ac:spMkLst>
        </pc:spChg>
        <pc:spChg chg="add del mod">
          <ac:chgData name="Vassilis Vassiliades" userId="181c6a97-452c-403a-a894-11fd041f3da6" providerId="ADAL" clId="{F207983C-EF9A-4116-B798-DF77450C6038}" dt="2022-08-30T19:48:52.973" v="1628"/>
          <ac:spMkLst>
            <pc:docMk/>
            <pc:sldMk cId="1873275901" sldId="312"/>
            <ac:spMk id="47" creationId="{C8709479-1695-3C65-148A-3FFABF41F953}"/>
          </ac:spMkLst>
        </pc:spChg>
        <pc:spChg chg="add del mod">
          <ac:chgData name="Vassilis Vassiliades" userId="181c6a97-452c-403a-a894-11fd041f3da6" providerId="ADAL" clId="{F207983C-EF9A-4116-B798-DF77450C6038}" dt="2022-08-30T19:48:55.580" v="1630"/>
          <ac:spMkLst>
            <pc:docMk/>
            <pc:sldMk cId="1873275901" sldId="312"/>
            <ac:spMk id="48" creationId="{BF516C41-63D9-DB29-4D25-4BD395183CBB}"/>
          </ac:spMkLst>
        </pc:spChg>
        <pc:spChg chg="add del mod">
          <ac:chgData name="Vassilis Vassiliades" userId="181c6a97-452c-403a-a894-11fd041f3da6" providerId="ADAL" clId="{F207983C-EF9A-4116-B798-DF77450C6038}" dt="2022-08-30T19:48:57.353" v="1632"/>
          <ac:spMkLst>
            <pc:docMk/>
            <pc:sldMk cId="1873275901" sldId="312"/>
            <ac:spMk id="49" creationId="{78E6D848-7BB0-81B9-90A6-7CE8AB6BC842}"/>
          </ac:spMkLst>
        </pc:spChg>
        <pc:spChg chg="add mod">
          <ac:chgData name="Vassilis Vassiliades" userId="181c6a97-452c-403a-a894-11fd041f3da6" providerId="ADAL" clId="{F207983C-EF9A-4116-B798-DF77450C6038}" dt="2022-08-30T19:55:44.666" v="1705" actId="403"/>
          <ac:spMkLst>
            <pc:docMk/>
            <pc:sldMk cId="1873275901" sldId="312"/>
            <ac:spMk id="52" creationId="{5BA711D9-06B4-CEE2-8747-417D3A3823EB}"/>
          </ac:spMkLst>
        </pc:spChg>
        <pc:spChg chg="add mod">
          <ac:chgData name="Vassilis Vassiliades" userId="181c6a97-452c-403a-a894-11fd041f3da6" providerId="ADAL" clId="{F207983C-EF9A-4116-B798-DF77450C6038}" dt="2022-08-30T19:55:47.821" v="1706" actId="403"/>
          <ac:spMkLst>
            <pc:docMk/>
            <pc:sldMk cId="1873275901" sldId="312"/>
            <ac:spMk id="53" creationId="{D87A1868-8BF4-4D70-EC30-4EDF77A3721B}"/>
          </ac:spMkLst>
        </pc:spChg>
        <pc:spChg chg="add mod">
          <ac:chgData name="Vassilis Vassiliades" userId="181c6a97-452c-403a-a894-11fd041f3da6" providerId="ADAL" clId="{F207983C-EF9A-4116-B798-DF77450C6038}" dt="2022-08-30T19:55:53.879" v="1708" actId="1076"/>
          <ac:spMkLst>
            <pc:docMk/>
            <pc:sldMk cId="1873275901" sldId="312"/>
            <ac:spMk id="54" creationId="{341413E8-9A9D-4F3F-8E1C-7E5CEA661E01}"/>
          </ac:spMkLst>
        </pc:spChg>
        <pc:cxnChg chg="add mod">
          <ac:chgData name="Vassilis Vassiliades" userId="181c6a97-452c-403a-a894-11fd041f3da6" providerId="ADAL" clId="{F207983C-EF9A-4116-B798-DF77450C6038}" dt="2022-08-30T19:52:57.069" v="1668" actId="1076"/>
          <ac:cxnSpMkLst>
            <pc:docMk/>
            <pc:sldMk cId="1873275901" sldId="312"/>
            <ac:cxnSpMk id="10" creationId="{985209F6-BA5E-B33B-0ADC-2E7F07B9E479}"/>
          </ac:cxnSpMkLst>
        </pc:cxnChg>
        <pc:cxnChg chg="add mod">
          <ac:chgData name="Vassilis Vassiliades" userId="181c6a97-452c-403a-a894-11fd041f3da6" providerId="ADAL" clId="{F207983C-EF9A-4116-B798-DF77450C6038}" dt="2022-08-30T19:47:39.651" v="1618" actId="14100"/>
          <ac:cxnSpMkLst>
            <pc:docMk/>
            <pc:sldMk cId="1873275901" sldId="312"/>
            <ac:cxnSpMk id="11" creationId="{5F1719C0-1136-E203-D7D4-977A56C59A85}"/>
          </ac:cxnSpMkLst>
        </pc:cxnChg>
        <pc:cxnChg chg="add mod">
          <ac:chgData name="Vassilis Vassiliades" userId="181c6a97-452c-403a-a894-11fd041f3da6" providerId="ADAL" clId="{F207983C-EF9A-4116-B798-DF77450C6038}" dt="2022-08-30T19:47:42.163" v="1619" actId="14100"/>
          <ac:cxnSpMkLst>
            <pc:docMk/>
            <pc:sldMk cId="1873275901" sldId="312"/>
            <ac:cxnSpMk id="16" creationId="{94A291B9-180E-720C-5ABD-5133164E9319}"/>
          </ac:cxnSpMkLst>
        </pc:cxnChg>
        <pc:cxnChg chg="add mod">
          <ac:chgData name="Vassilis Vassiliades" userId="181c6a97-452c-403a-a894-11fd041f3da6" providerId="ADAL" clId="{F207983C-EF9A-4116-B798-DF77450C6038}" dt="2022-08-30T19:46:11.280" v="1609" actId="14100"/>
          <ac:cxnSpMkLst>
            <pc:docMk/>
            <pc:sldMk cId="1873275901" sldId="312"/>
            <ac:cxnSpMk id="33" creationId="{84E70438-4171-2C38-E3F6-FF756A69CB3B}"/>
          </ac:cxnSpMkLst>
        </pc:cxnChg>
        <pc:cxnChg chg="add mod">
          <ac:chgData name="Vassilis Vassiliades" userId="181c6a97-452c-403a-a894-11fd041f3da6" providerId="ADAL" clId="{F207983C-EF9A-4116-B798-DF77450C6038}" dt="2022-08-30T19:47:48.078" v="1620" actId="1582"/>
          <ac:cxnSpMkLst>
            <pc:docMk/>
            <pc:sldMk cId="1873275901" sldId="312"/>
            <ac:cxnSpMk id="36" creationId="{F3786994-561F-1A0D-09E4-964FD75CF4C4}"/>
          </ac:cxnSpMkLst>
        </pc:cxnChg>
      </pc:sldChg>
      <pc:sldChg chg="addSp modSp add del mod modAnim">
        <pc:chgData name="Vassilis Vassiliades" userId="181c6a97-452c-403a-a894-11fd041f3da6" providerId="ADAL" clId="{F207983C-EF9A-4116-B798-DF77450C6038}" dt="2022-09-01T11:54:02.535" v="7121" actId="47"/>
        <pc:sldMkLst>
          <pc:docMk/>
          <pc:sldMk cId="3232613828" sldId="313"/>
        </pc:sldMkLst>
        <pc:spChg chg="add mod">
          <ac:chgData name="Vassilis Vassiliades" userId="181c6a97-452c-403a-a894-11fd041f3da6" providerId="ADAL" clId="{F207983C-EF9A-4116-B798-DF77450C6038}" dt="2022-08-31T09:58:20.476" v="2256" actId="1076"/>
          <ac:spMkLst>
            <pc:docMk/>
            <pc:sldMk cId="3232613828" sldId="313"/>
            <ac:spMk id="2" creationId="{1F31B7A5-0188-0B79-5CC5-84225D86B7C9}"/>
          </ac:spMkLst>
        </pc:spChg>
        <pc:spChg chg="mod">
          <ac:chgData name="Vassilis Vassiliades" userId="181c6a97-452c-403a-a894-11fd041f3da6" providerId="ADAL" clId="{F207983C-EF9A-4116-B798-DF77450C6038}" dt="2022-08-31T09:58:37.232" v="2257"/>
          <ac:spMkLst>
            <pc:docMk/>
            <pc:sldMk cId="3232613828" sldId="313"/>
            <ac:spMk id="4" creationId="{210DA2DA-7D5D-AE84-C3BB-464941EFB124}"/>
          </ac:spMkLst>
        </pc:spChg>
        <pc:spChg chg="add mod">
          <ac:chgData name="Vassilis Vassiliades" userId="181c6a97-452c-403a-a894-11fd041f3da6" providerId="ADAL" clId="{F207983C-EF9A-4116-B798-DF77450C6038}" dt="2022-08-31T10:02:58.407" v="2282" actId="14100"/>
          <ac:spMkLst>
            <pc:docMk/>
            <pc:sldMk cId="3232613828" sldId="313"/>
            <ac:spMk id="7" creationId="{BB47FA72-CD4E-F7A5-2279-98C22E468641}"/>
          </ac:spMkLst>
        </pc:spChg>
        <pc:spChg chg="add mod">
          <ac:chgData name="Vassilis Vassiliades" userId="181c6a97-452c-403a-a894-11fd041f3da6" providerId="ADAL" clId="{F207983C-EF9A-4116-B798-DF77450C6038}" dt="2022-08-31T10:03:12.563" v="2284" actId="1076"/>
          <ac:spMkLst>
            <pc:docMk/>
            <pc:sldMk cId="3232613828" sldId="313"/>
            <ac:spMk id="11" creationId="{56A1A57A-FFC5-3DB3-5E82-7A9118FA378F}"/>
          </ac:spMkLst>
        </pc:spChg>
      </pc:sldChg>
      <pc:sldChg chg="addSp delSp modSp add mod">
        <pc:chgData name="Vassilis Vassiliades" userId="181c6a97-452c-403a-a894-11fd041f3da6" providerId="ADAL" clId="{F207983C-EF9A-4116-B798-DF77450C6038}" dt="2022-08-30T20:34:23.867" v="1961" actId="478"/>
        <pc:sldMkLst>
          <pc:docMk/>
          <pc:sldMk cId="1533291120" sldId="314"/>
        </pc:sldMkLst>
        <pc:spChg chg="add mod">
          <ac:chgData name="Vassilis Vassiliades" userId="181c6a97-452c-403a-a894-11fd041f3da6" providerId="ADAL" clId="{F207983C-EF9A-4116-B798-DF77450C6038}" dt="2022-08-30T20:24:51.804" v="1875" actId="207"/>
          <ac:spMkLst>
            <pc:docMk/>
            <pc:sldMk cId="1533291120" sldId="314"/>
            <ac:spMk id="37" creationId="{DEAD0302-2344-925E-AFF4-8B8E8C9D6BE6}"/>
          </ac:spMkLst>
        </pc:spChg>
        <pc:spChg chg="add mod">
          <ac:chgData name="Vassilis Vassiliades" userId="181c6a97-452c-403a-a894-11fd041f3da6" providerId="ADAL" clId="{F207983C-EF9A-4116-B798-DF77450C6038}" dt="2022-08-30T20:24:51.804" v="1875" actId="207"/>
          <ac:spMkLst>
            <pc:docMk/>
            <pc:sldMk cId="1533291120" sldId="314"/>
            <ac:spMk id="38" creationId="{8AEC1E57-9C0D-EC6C-91CA-8FD44F12276C}"/>
          </ac:spMkLst>
        </pc:spChg>
        <pc:spChg chg="add mod">
          <ac:chgData name="Vassilis Vassiliades" userId="181c6a97-452c-403a-a894-11fd041f3da6" providerId="ADAL" clId="{F207983C-EF9A-4116-B798-DF77450C6038}" dt="2022-08-30T20:24:51.804" v="1875" actId="207"/>
          <ac:spMkLst>
            <pc:docMk/>
            <pc:sldMk cId="1533291120" sldId="314"/>
            <ac:spMk id="39" creationId="{F81B1737-8FC5-49BC-E1F1-BB54D73C1C1E}"/>
          </ac:spMkLst>
        </pc:spChg>
        <pc:spChg chg="add del mod ord">
          <ac:chgData name="Vassilis Vassiliades" userId="181c6a97-452c-403a-a894-11fd041f3da6" providerId="ADAL" clId="{F207983C-EF9A-4116-B798-DF77450C6038}" dt="2022-08-30T20:34:23.867" v="1961" actId="478"/>
          <ac:spMkLst>
            <pc:docMk/>
            <pc:sldMk cId="1533291120" sldId="314"/>
            <ac:spMk id="40" creationId="{55F8DCA3-C6FE-FB3A-421C-98D70D5D40FF}"/>
          </ac:spMkLst>
        </pc:spChg>
        <pc:spChg chg="add mod">
          <ac:chgData name="Vassilis Vassiliades" userId="181c6a97-452c-403a-a894-11fd041f3da6" providerId="ADAL" clId="{F207983C-EF9A-4116-B798-DF77450C6038}" dt="2022-08-30T20:30:53.364" v="1938" actId="1076"/>
          <ac:spMkLst>
            <pc:docMk/>
            <pc:sldMk cId="1533291120" sldId="314"/>
            <ac:spMk id="41" creationId="{8852DFEC-C6C7-5AF0-DA45-C02C943A7B98}"/>
          </ac:spMkLst>
        </pc:spChg>
        <pc:cxnChg chg="mod">
          <ac:chgData name="Vassilis Vassiliades" userId="181c6a97-452c-403a-a894-11fd041f3da6" providerId="ADAL" clId="{F207983C-EF9A-4116-B798-DF77450C6038}" dt="2022-08-30T20:34:09.320" v="1959" actId="693"/>
          <ac:cxnSpMkLst>
            <pc:docMk/>
            <pc:sldMk cId="1533291120" sldId="314"/>
            <ac:cxnSpMk id="16" creationId="{EB783499-5C70-12CF-9FC0-EA8CC8E2B26E}"/>
          </ac:cxnSpMkLst>
        </pc:cxnChg>
        <pc:cxnChg chg="mod">
          <ac:chgData name="Vassilis Vassiliades" userId="181c6a97-452c-403a-a894-11fd041f3da6" providerId="ADAL" clId="{F207983C-EF9A-4116-B798-DF77450C6038}" dt="2022-08-30T20:34:09.320" v="1959" actId="693"/>
          <ac:cxnSpMkLst>
            <pc:docMk/>
            <pc:sldMk cId="1533291120" sldId="314"/>
            <ac:cxnSpMk id="18" creationId="{1985C982-C996-F1A6-4A7A-EFD3D893CFD3}"/>
          </ac:cxnSpMkLst>
        </pc:cxnChg>
        <pc:cxnChg chg="mod">
          <ac:chgData name="Vassilis Vassiliades" userId="181c6a97-452c-403a-a894-11fd041f3da6" providerId="ADAL" clId="{F207983C-EF9A-4116-B798-DF77450C6038}" dt="2022-08-30T20:34:09.320" v="1959" actId="693"/>
          <ac:cxnSpMkLst>
            <pc:docMk/>
            <pc:sldMk cId="1533291120" sldId="314"/>
            <ac:cxnSpMk id="20" creationId="{79C653FE-6E19-1A14-4CB7-D59D61B31DC3}"/>
          </ac:cxnSpMkLst>
        </pc:cxnChg>
      </pc:sldChg>
      <pc:sldChg chg="addSp delSp modSp add mod">
        <pc:chgData name="Vassilis Vassiliades" userId="181c6a97-452c-403a-a894-11fd041f3da6" providerId="ADAL" clId="{F207983C-EF9A-4116-B798-DF77450C6038}" dt="2022-08-30T20:41:51.807" v="2049" actId="208"/>
        <pc:sldMkLst>
          <pc:docMk/>
          <pc:sldMk cId="2440799936" sldId="315"/>
        </pc:sldMkLst>
        <pc:spChg chg="del">
          <ac:chgData name="Vassilis Vassiliades" userId="181c6a97-452c-403a-a894-11fd041f3da6" providerId="ADAL" clId="{F207983C-EF9A-4116-B798-DF77450C6038}" dt="2022-08-30T20:31:22.480" v="1940" actId="478"/>
          <ac:spMkLst>
            <pc:docMk/>
            <pc:sldMk cId="2440799936" sldId="315"/>
            <ac:spMk id="7" creationId="{2463BA5D-4E59-B336-1B52-9AB6839E221E}"/>
          </ac:spMkLst>
        </pc:spChg>
        <pc:spChg chg="add del mod ord">
          <ac:chgData name="Vassilis Vassiliades" userId="181c6a97-452c-403a-a894-11fd041f3da6" providerId="ADAL" clId="{F207983C-EF9A-4116-B798-DF77450C6038}" dt="2022-08-30T20:34:54.193" v="1965" actId="478"/>
          <ac:spMkLst>
            <pc:docMk/>
            <pc:sldMk cId="2440799936" sldId="315"/>
            <ac:spMk id="37" creationId="{4D6F458B-B15E-D99B-F564-20FC78B9AADD}"/>
          </ac:spMkLst>
        </pc:spChg>
        <pc:spChg chg="add mod">
          <ac:chgData name="Vassilis Vassiliades" userId="181c6a97-452c-403a-a894-11fd041f3da6" providerId="ADAL" clId="{F207983C-EF9A-4116-B798-DF77450C6038}" dt="2022-08-30T20:35:42.960" v="1970" actId="207"/>
          <ac:spMkLst>
            <pc:docMk/>
            <pc:sldMk cId="2440799936" sldId="315"/>
            <ac:spMk id="38" creationId="{FFC5E49A-DC6B-5191-9C61-F2FC36C7B61D}"/>
          </ac:spMkLst>
        </pc:spChg>
        <pc:spChg chg="add mod">
          <ac:chgData name="Vassilis Vassiliades" userId="181c6a97-452c-403a-a894-11fd041f3da6" providerId="ADAL" clId="{F207983C-EF9A-4116-B798-DF77450C6038}" dt="2022-08-30T20:35:42.960" v="1970" actId="207"/>
          <ac:spMkLst>
            <pc:docMk/>
            <pc:sldMk cId="2440799936" sldId="315"/>
            <ac:spMk id="39" creationId="{3402C1CB-4352-AD62-20F5-F95EE0D258DB}"/>
          </ac:spMkLst>
        </pc:spChg>
        <pc:spChg chg="add mod">
          <ac:chgData name="Vassilis Vassiliades" userId="181c6a97-452c-403a-a894-11fd041f3da6" providerId="ADAL" clId="{F207983C-EF9A-4116-B798-DF77450C6038}" dt="2022-08-30T20:35:42.960" v="1970" actId="207"/>
          <ac:spMkLst>
            <pc:docMk/>
            <pc:sldMk cId="2440799936" sldId="315"/>
            <ac:spMk id="40" creationId="{01CE0A6D-14D0-6433-1509-2D3788D59C8B}"/>
          </ac:spMkLst>
        </pc:spChg>
        <pc:spChg chg="add mod">
          <ac:chgData name="Vassilis Vassiliades" userId="181c6a97-452c-403a-a894-11fd041f3da6" providerId="ADAL" clId="{F207983C-EF9A-4116-B798-DF77450C6038}" dt="2022-08-30T20:36:44.022" v="1985" actId="20577"/>
          <ac:spMkLst>
            <pc:docMk/>
            <pc:sldMk cId="2440799936" sldId="315"/>
            <ac:spMk id="41" creationId="{CE424C2D-6730-B020-94BE-FBC07D6BBD1D}"/>
          </ac:spMkLst>
        </pc:spChg>
        <pc:cxnChg chg="mod">
          <ac:chgData name="Vassilis Vassiliades" userId="181c6a97-452c-403a-a894-11fd041f3da6" providerId="ADAL" clId="{F207983C-EF9A-4116-B798-DF77450C6038}" dt="2022-08-30T20:41:51.807" v="2049" actId="208"/>
          <ac:cxnSpMkLst>
            <pc:docMk/>
            <pc:sldMk cId="2440799936" sldId="315"/>
            <ac:cxnSpMk id="16" creationId="{EB783499-5C70-12CF-9FC0-EA8CC8E2B26E}"/>
          </ac:cxnSpMkLst>
        </pc:cxnChg>
        <pc:cxnChg chg="mod">
          <ac:chgData name="Vassilis Vassiliades" userId="181c6a97-452c-403a-a894-11fd041f3da6" providerId="ADAL" clId="{F207983C-EF9A-4116-B798-DF77450C6038}" dt="2022-08-30T20:35:35.683" v="1969" actId="693"/>
          <ac:cxnSpMkLst>
            <pc:docMk/>
            <pc:sldMk cId="2440799936" sldId="315"/>
            <ac:cxnSpMk id="17" creationId="{7D6DF9AE-FF46-4FE2-0DF1-041DEABEA21B}"/>
          </ac:cxnSpMkLst>
        </pc:cxnChg>
        <pc:cxnChg chg="mod">
          <ac:chgData name="Vassilis Vassiliades" userId="181c6a97-452c-403a-a894-11fd041f3da6" providerId="ADAL" clId="{F207983C-EF9A-4116-B798-DF77450C6038}" dt="2022-08-30T20:41:51.807" v="2049" actId="208"/>
          <ac:cxnSpMkLst>
            <pc:docMk/>
            <pc:sldMk cId="2440799936" sldId="315"/>
            <ac:cxnSpMk id="18" creationId="{1985C982-C996-F1A6-4A7A-EFD3D893CFD3}"/>
          </ac:cxnSpMkLst>
        </pc:cxnChg>
        <pc:cxnChg chg="mod">
          <ac:chgData name="Vassilis Vassiliades" userId="181c6a97-452c-403a-a894-11fd041f3da6" providerId="ADAL" clId="{F207983C-EF9A-4116-B798-DF77450C6038}" dt="2022-08-30T20:35:35.683" v="1969" actId="693"/>
          <ac:cxnSpMkLst>
            <pc:docMk/>
            <pc:sldMk cId="2440799936" sldId="315"/>
            <ac:cxnSpMk id="19" creationId="{BC302C14-8519-7F71-DC11-83B2DE946C19}"/>
          </ac:cxnSpMkLst>
        </pc:cxnChg>
        <pc:cxnChg chg="mod">
          <ac:chgData name="Vassilis Vassiliades" userId="181c6a97-452c-403a-a894-11fd041f3da6" providerId="ADAL" clId="{F207983C-EF9A-4116-B798-DF77450C6038}" dt="2022-08-30T20:41:51.807" v="2049" actId="208"/>
          <ac:cxnSpMkLst>
            <pc:docMk/>
            <pc:sldMk cId="2440799936" sldId="315"/>
            <ac:cxnSpMk id="20" creationId="{79C653FE-6E19-1A14-4CB7-D59D61B31DC3}"/>
          </ac:cxnSpMkLst>
        </pc:cxnChg>
        <pc:cxnChg chg="mod">
          <ac:chgData name="Vassilis Vassiliades" userId="181c6a97-452c-403a-a894-11fd041f3da6" providerId="ADAL" clId="{F207983C-EF9A-4116-B798-DF77450C6038}" dt="2022-08-30T20:35:35.683" v="1969" actId="693"/>
          <ac:cxnSpMkLst>
            <pc:docMk/>
            <pc:sldMk cId="2440799936" sldId="315"/>
            <ac:cxnSpMk id="21" creationId="{9FC42528-EAE4-EDCB-2C49-C5F4BF866E64}"/>
          </ac:cxnSpMkLst>
        </pc:cxnChg>
      </pc:sldChg>
      <pc:sldChg chg="add del mod ord modShow">
        <pc:chgData name="Vassilis Vassiliades" userId="181c6a97-452c-403a-a894-11fd041f3da6" providerId="ADAL" clId="{F207983C-EF9A-4116-B798-DF77450C6038}" dt="2022-08-30T20:47:27.237" v="2114" actId="47"/>
        <pc:sldMkLst>
          <pc:docMk/>
          <pc:sldMk cId="3901317228" sldId="316"/>
        </pc:sldMkLst>
      </pc:sldChg>
      <pc:sldChg chg="addSp delSp modSp add mod">
        <pc:chgData name="Vassilis Vassiliades" userId="181c6a97-452c-403a-a894-11fd041f3da6" providerId="ADAL" clId="{F207983C-EF9A-4116-B798-DF77450C6038}" dt="2022-08-30T20:42:08.257" v="2050" actId="208"/>
        <pc:sldMkLst>
          <pc:docMk/>
          <pc:sldMk cId="847711223" sldId="317"/>
        </pc:sldMkLst>
        <pc:spChg chg="del">
          <ac:chgData name="Vassilis Vassiliades" userId="181c6a97-452c-403a-a894-11fd041f3da6" providerId="ADAL" clId="{F207983C-EF9A-4116-B798-DF77450C6038}" dt="2022-08-30T20:37:41.158" v="1989" actId="478"/>
          <ac:spMkLst>
            <pc:docMk/>
            <pc:sldMk cId="847711223" sldId="317"/>
            <ac:spMk id="3" creationId="{00000000-0000-0000-0000-000000000000}"/>
          </ac:spMkLst>
        </pc:spChg>
        <pc:spChg chg="del">
          <ac:chgData name="Vassilis Vassiliades" userId="181c6a97-452c-403a-a894-11fd041f3da6" providerId="ADAL" clId="{F207983C-EF9A-4116-B798-DF77450C6038}" dt="2022-08-30T20:37:05.607" v="1987" actId="478"/>
          <ac:spMkLst>
            <pc:docMk/>
            <pc:sldMk cId="847711223" sldId="317"/>
            <ac:spMk id="7" creationId="{2463BA5D-4E59-B336-1B52-9AB6839E221E}"/>
          </ac:spMkLst>
        </pc:spChg>
        <pc:spChg chg="del">
          <ac:chgData name="Vassilis Vassiliades" userId="181c6a97-452c-403a-a894-11fd041f3da6" providerId="ADAL" clId="{F207983C-EF9A-4116-B798-DF77450C6038}" dt="2022-08-30T20:37:07.020" v="1988" actId="478"/>
          <ac:spMkLst>
            <pc:docMk/>
            <pc:sldMk cId="847711223" sldId="317"/>
            <ac:spMk id="36" creationId="{86BB1C9A-2346-0E82-1082-8BB7EFCEA938}"/>
          </ac:spMkLst>
        </pc:spChg>
        <pc:spChg chg="add mod">
          <ac:chgData name="Vassilis Vassiliades" userId="181c6a97-452c-403a-a894-11fd041f3da6" providerId="ADAL" clId="{F207983C-EF9A-4116-B798-DF77450C6038}" dt="2022-08-30T20:37:43.794" v="1991" actId="207"/>
          <ac:spMkLst>
            <pc:docMk/>
            <pc:sldMk cId="847711223" sldId="317"/>
            <ac:spMk id="37" creationId="{6E3B4D2D-A579-9D77-BCA3-E9ADF8AB7614}"/>
          </ac:spMkLst>
        </pc:spChg>
        <pc:spChg chg="add mod">
          <ac:chgData name="Vassilis Vassiliades" userId="181c6a97-452c-403a-a894-11fd041f3da6" providerId="ADAL" clId="{F207983C-EF9A-4116-B798-DF77450C6038}" dt="2022-08-30T20:37:43.794" v="1991" actId="207"/>
          <ac:spMkLst>
            <pc:docMk/>
            <pc:sldMk cId="847711223" sldId="317"/>
            <ac:spMk id="38" creationId="{8AEE7373-08D0-BC4B-2671-D2757CB69350}"/>
          </ac:spMkLst>
        </pc:spChg>
        <pc:spChg chg="add mod">
          <ac:chgData name="Vassilis Vassiliades" userId="181c6a97-452c-403a-a894-11fd041f3da6" providerId="ADAL" clId="{F207983C-EF9A-4116-B798-DF77450C6038}" dt="2022-08-30T20:37:43.794" v="1991" actId="207"/>
          <ac:spMkLst>
            <pc:docMk/>
            <pc:sldMk cId="847711223" sldId="317"/>
            <ac:spMk id="39" creationId="{96447360-98FD-949A-575A-4B516E9F77FE}"/>
          </ac:spMkLst>
        </pc:spChg>
        <pc:spChg chg="add mod">
          <ac:chgData name="Vassilis Vassiliades" userId="181c6a97-452c-403a-a894-11fd041f3da6" providerId="ADAL" clId="{F207983C-EF9A-4116-B798-DF77450C6038}" dt="2022-08-30T20:40:22.395" v="2039" actId="207"/>
          <ac:spMkLst>
            <pc:docMk/>
            <pc:sldMk cId="847711223" sldId="317"/>
            <ac:spMk id="40" creationId="{88225341-C30F-DB01-72D7-4465FAEAF05C}"/>
          </ac:spMkLst>
        </pc:spChg>
        <pc:cxnChg chg="mod">
          <ac:chgData name="Vassilis Vassiliades" userId="181c6a97-452c-403a-a894-11fd041f3da6" providerId="ADAL" clId="{F207983C-EF9A-4116-B798-DF77450C6038}" dt="2022-08-30T20:42:08.257" v="2050" actId="208"/>
          <ac:cxnSpMkLst>
            <pc:docMk/>
            <pc:sldMk cId="847711223" sldId="317"/>
            <ac:cxnSpMk id="16" creationId="{EB783499-5C70-12CF-9FC0-EA8CC8E2B26E}"/>
          </ac:cxnSpMkLst>
        </pc:cxnChg>
        <pc:cxnChg chg="mod">
          <ac:chgData name="Vassilis Vassiliades" userId="181c6a97-452c-403a-a894-11fd041f3da6" providerId="ADAL" clId="{F207983C-EF9A-4116-B798-DF77450C6038}" dt="2022-08-30T20:42:08.257" v="2050" actId="208"/>
          <ac:cxnSpMkLst>
            <pc:docMk/>
            <pc:sldMk cId="847711223" sldId="317"/>
            <ac:cxnSpMk id="17" creationId="{7D6DF9AE-FF46-4FE2-0DF1-041DEABEA21B}"/>
          </ac:cxnSpMkLst>
        </pc:cxnChg>
        <pc:cxnChg chg="mod">
          <ac:chgData name="Vassilis Vassiliades" userId="181c6a97-452c-403a-a894-11fd041f3da6" providerId="ADAL" clId="{F207983C-EF9A-4116-B798-DF77450C6038}" dt="2022-08-30T20:42:08.257" v="2050" actId="208"/>
          <ac:cxnSpMkLst>
            <pc:docMk/>
            <pc:sldMk cId="847711223" sldId="317"/>
            <ac:cxnSpMk id="18" creationId="{1985C982-C996-F1A6-4A7A-EFD3D893CFD3}"/>
          </ac:cxnSpMkLst>
        </pc:cxnChg>
        <pc:cxnChg chg="mod">
          <ac:chgData name="Vassilis Vassiliades" userId="181c6a97-452c-403a-a894-11fd041f3da6" providerId="ADAL" clId="{F207983C-EF9A-4116-B798-DF77450C6038}" dt="2022-08-30T20:42:08.257" v="2050" actId="208"/>
          <ac:cxnSpMkLst>
            <pc:docMk/>
            <pc:sldMk cId="847711223" sldId="317"/>
            <ac:cxnSpMk id="19" creationId="{BC302C14-8519-7F71-DC11-83B2DE946C19}"/>
          </ac:cxnSpMkLst>
        </pc:cxnChg>
        <pc:cxnChg chg="mod">
          <ac:chgData name="Vassilis Vassiliades" userId="181c6a97-452c-403a-a894-11fd041f3da6" providerId="ADAL" clId="{F207983C-EF9A-4116-B798-DF77450C6038}" dt="2022-08-30T20:42:08.257" v="2050" actId="208"/>
          <ac:cxnSpMkLst>
            <pc:docMk/>
            <pc:sldMk cId="847711223" sldId="317"/>
            <ac:cxnSpMk id="20" creationId="{79C653FE-6E19-1A14-4CB7-D59D61B31DC3}"/>
          </ac:cxnSpMkLst>
        </pc:cxnChg>
        <pc:cxnChg chg="mod">
          <ac:chgData name="Vassilis Vassiliades" userId="181c6a97-452c-403a-a894-11fd041f3da6" providerId="ADAL" clId="{F207983C-EF9A-4116-B798-DF77450C6038}" dt="2022-08-30T20:42:08.257" v="2050" actId="208"/>
          <ac:cxnSpMkLst>
            <pc:docMk/>
            <pc:sldMk cId="847711223" sldId="317"/>
            <ac:cxnSpMk id="21" creationId="{9FC42528-EAE4-EDCB-2C49-C5F4BF866E64}"/>
          </ac:cxnSpMkLst>
        </pc:cxnChg>
        <pc:cxnChg chg="mod">
          <ac:chgData name="Vassilis Vassiliades" userId="181c6a97-452c-403a-a894-11fd041f3da6" providerId="ADAL" clId="{F207983C-EF9A-4116-B798-DF77450C6038}" dt="2022-08-30T20:37:57.727" v="1994" actId="693"/>
          <ac:cxnSpMkLst>
            <pc:docMk/>
            <pc:sldMk cId="847711223" sldId="317"/>
            <ac:cxnSpMk id="25" creationId="{C1AC9A63-39C6-28D0-4E57-AE182079DC63}"/>
          </ac:cxnSpMkLst>
        </pc:cxnChg>
        <pc:cxnChg chg="mod">
          <ac:chgData name="Vassilis Vassiliades" userId="181c6a97-452c-403a-a894-11fd041f3da6" providerId="ADAL" clId="{F207983C-EF9A-4116-B798-DF77450C6038}" dt="2022-08-30T20:37:57.727" v="1994" actId="693"/>
          <ac:cxnSpMkLst>
            <pc:docMk/>
            <pc:sldMk cId="847711223" sldId="317"/>
            <ac:cxnSpMk id="26" creationId="{F97D5B52-8DDF-3D01-E6FA-9C4A1D4C642D}"/>
          </ac:cxnSpMkLst>
        </pc:cxnChg>
        <pc:cxnChg chg="mod">
          <ac:chgData name="Vassilis Vassiliades" userId="181c6a97-452c-403a-a894-11fd041f3da6" providerId="ADAL" clId="{F207983C-EF9A-4116-B798-DF77450C6038}" dt="2022-08-30T20:37:57.727" v="1994" actId="693"/>
          <ac:cxnSpMkLst>
            <pc:docMk/>
            <pc:sldMk cId="847711223" sldId="317"/>
            <ac:cxnSpMk id="30" creationId="{7546DFA4-F85F-4241-7CDA-A1ACC2EF08AD}"/>
          </ac:cxnSpMkLst>
        </pc:cxnChg>
      </pc:sldChg>
      <pc:sldChg chg="addSp delSp modSp add mod">
        <pc:chgData name="Vassilis Vassiliades" userId="181c6a97-452c-403a-a894-11fd041f3da6" providerId="ADAL" clId="{F207983C-EF9A-4116-B798-DF77450C6038}" dt="2022-08-30T20:43:41.858" v="2069" actId="20577"/>
        <pc:sldMkLst>
          <pc:docMk/>
          <pc:sldMk cId="139674713" sldId="318"/>
        </pc:sldMkLst>
        <pc:spChg chg="del">
          <ac:chgData name="Vassilis Vassiliades" userId="181c6a97-452c-403a-a894-11fd041f3da6" providerId="ADAL" clId="{F207983C-EF9A-4116-B798-DF77450C6038}" dt="2022-08-30T20:40:35.647" v="2043" actId="478"/>
          <ac:spMkLst>
            <pc:docMk/>
            <pc:sldMk cId="139674713" sldId="318"/>
            <ac:spMk id="4" creationId="{8B4599C6-9820-B429-D2ED-93A4768F08F4}"/>
          </ac:spMkLst>
        </pc:spChg>
        <pc:spChg chg="del">
          <ac:chgData name="Vassilis Vassiliades" userId="181c6a97-452c-403a-a894-11fd041f3da6" providerId="ADAL" clId="{F207983C-EF9A-4116-B798-DF77450C6038}" dt="2022-08-30T20:40:33.242" v="2041" actId="478"/>
          <ac:spMkLst>
            <pc:docMk/>
            <pc:sldMk cId="139674713" sldId="318"/>
            <ac:spMk id="7" creationId="{2463BA5D-4E59-B336-1B52-9AB6839E221E}"/>
          </ac:spMkLst>
        </pc:spChg>
        <pc:spChg chg="del">
          <ac:chgData name="Vassilis Vassiliades" userId="181c6a97-452c-403a-a894-11fd041f3da6" providerId="ADAL" clId="{F207983C-EF9A-4116-B798-DF77450C6038}" dt="2022-08-30T20:40:34.440" v="2042" actId="478"/>
          <ac:spMkLst>
            <pc:docMk/>
            <pc:sldMk cId="139674713" sldId="318"/>
            <ac:spMk id="36" creationId="{86BB1C9A-2346-0E82-1082-8BB7EFCEA938}"/>
          </ac:spMkLst>
        </pc:spChg>
        <pc:spChg chg="add mod">
          <ac:chgData name="Vassilis Vassiliades" userId="181c6a97-452c-403a-a894-11fd041f3da6" providerId="ADAL" clId="{F207983C-EF9A-4116-B798-DF77450C6038}" dt="2022-08-30T20:41:07.514" v="2045" actId="207"/>
          <ac:spMkLst>
            <pc:docMk/>
            <pc:sldMk cId="139674713" sldId="318"/>
            <ac:spMk id="37" creationId="{79583DBF-C7E4-080D-4B97-319360349B13}"/>
          </ac:spMkLst>
        </pc:spChg>
        <pc:spChg chg="add mod">
          <ac:chgData name="Vassilis Vassiliades" userId="181c6a97-452c-403a-a894-11fd041f3da6" providerId="ADAL" clId="{F207983C-EF9A-4116-B798-DF77450C6038}" dt="2022-08-30T20:41:07.514" v="2045" actId="207"/>
          <ac:spMkLst>
            <pc:docMk/>
            <pc:sldMk cId="139674713" sldId="318"/>
            <ac:spMk id="38" creationId="{67B5FB1D-EAC1-F42C-DB54-1AC89B9532DA}"/>
          </ac:spMkLst>
        </pc:spChg>
        <pc:spChg chg="add mod">
          <ac:chgData name="Vassilis Vassiliades" userId="181c6a97-452c-403a-a894-11fd041f3da6" providerId="ADAL" clId="{F207983C-EF9A-4116-B798-DF77450C6038}" dt="2022-08-30T20:41:07.514" v="2045" actId="207"/>
          <ac:spMkLst>
            <pc:docMk/>
            <pc:sldMk cId="139674713" sldId="318"/>
            <ac:spMk id="39" creationId="{01B3514A-A28C-03DD-4321-1CA1CB0481D7}"/>
          </ac:spMkLst>
        </pc:spChg>
        <pc:spChg chg="add mod">
          <ac:chgData name="Vassilis Vassiliades" userId="181c6a97-452c-403a-a894-11fd041f3da6" providerId="ADAL" clId="{F207983C-EF9A-4116-B798-DF77450C6038}" dt="2022-08-30T20:43:41.858" v="2069" actId="20577"/>
          <ac:spMkLst>
            <pc:docMk/>
            <pc:sldMk cId="139674713" sldId="318"/>
            <ac:spMk id="40" creationId="{BEAFCB9E-3658-2341-7BBC-153F160BF993}"/>
          </ac:spMkLst>
        </pc:spChg>
        <pc:cxnChg chg="mod">
          <ac:chgData name="Vassilis Vassiliades" userId="181c6a97-452c-403a-a894-11fd041f3da6" providerId="ADAL" clId="{F207983C-EF9A-4116-B798-DF77450C6038}" dt="2022-08-30T20:42:29.446" v="2052" actId="208"/>
          <ac:cxnSpMkLst>
            <pc:docMk/>
            <pc:sldMk cId="139674713" sldId="318"/>
            <ac:cxnSpMk id="16" creationId="{EB783499-5C70-12CF-9FC0-EA8CC8E2B26E}"/>
          </ac:cxnSpMkLst>
        </pc:cxnChg>
        <pc:cxnChg chg="mod">
          <ac:chgData name="Vassilis Vassiliades" userId="181c6a97-452c-403a-a894-11fd041f3da6" providerId="ADAL" clId="{F207983C-EF9A-4116-B798-DF77450C6038}" dt="2022-08-30T20:42:29.446" v="2052" actId="208"/>
          <ac:cxnSpMkLst>
            <pc:docMk/>
            <pc:sldMk cId="139674713" sldId="318"/>
            <ac:cxnSpMk id="17" creationId="{7D6DF9AE-FF46-4FE2-0DF1-041DEABEA21B}"/>
          </ac:cxnSpMkLst>
        </pc:cxnChg>
        <pc:cxnChg chg="mod">
          <ac:chgData name="Vassilis Vassiliades" userId="181c6a97-452c-403a-a894-11fd041f3da6" providerId="ADAL" clId="{F207983C-EF9A-4116-B798-DF77450C6038}" dt="2022-08-30T20:42:29.446" v="2052" actId="208"/>
          <ac:cxnSpMkLst>
            <pc:docMk/>
            <pc:sldMk cId="139674713" sldId="318"/>
            <ac:cxnSpMk id="18" creationId="{1985C982-C996-F1A6-4A7A-EFD3D893CFD3}"/>
          </ac:cxnSpMkLst>
        </pc:cxnChg>
        <pc:cxnChg chg="mod">
          <ac:chgData name="Vassilis Vassiliades" userId="181c6a97-452c-403a-a894-11fd041f3da6" providerId="ADAL" clId="{F207983C-EF9A-4116-B798-DF77450C6038}" dt="2022-08-30T20:42:29.446" v="2052" actId="208"/>
          <ac:cxnSpMkLst>
            <pc:docMk/>
            <pc:sldMk cId="139674713" sldId="318"/>
            <ac:cxnSpMk id="19" creationId="{BC302C14-8519-7F71-DC11-83B2DE946C19}"/>
          </ac:cxnSpMkLst>
        </pc:cxnChg>
        <pc:cxnChg chg="mod">
          <ac:chgData name="Vassilis Vassiliades" userId="181c6a97-452c-403a-a894-11fd041f3da6" providerId="ADAL" clId="{F207983C-EF9A-4116-B798-DF77450C6038}" dt="2022-08-30T20:42:29.446" v="2052" actId="208"/>
          <ac:cxnSpMkLst>
            <pc:docMk/>
            <pc:sldMk cId="139674713" sldId="318"/>
            <ac:cxnSpMk id="20" creationId="{79C653FE-6E19-1A14-4CB7-D59D61B31DC3}"/>
          </ac:cxnSpMkLst>
        </pc:cxnChg>
        <pc:cxnChg chg="mod">
          <ac:chgData name="Vassilis Vassiliades" userId="181c6a97-452c-403a-a894-11fd041f3da6" providerId="ADAL" clId="{F207983C-EF9A-4116-B798-DF77450C6038}" dt="2022-08-30T20:42:29.446" v="2052" actId="208"/>
          <ac:cxnSpMkLst>
            <pc:docMk/>
            <pc:sldMk cId="139674713" sldId="318"/>
            <ac:cxnSpMk id="21" creationId="{9FC42528-EAE4-EDCB-2C49-C5F4BF866E64}"/>
          </ac:cxnSpMkLst>
        </pc:cxnChg>
        <pc:cxnChg chg="mod">
          <ac:chgData name="Vassilis Vassiliades" userId="181c6a97-452c-403a-a894-11fd041f3da6" providerId="ADAL" clId="{F207983C-EF9A-4116-B798-DF77450C6038}" dt="2022-08-30T20:42:18.917" v="2051" actId="208"/>
          <ac:cxnSpMkLst>
            <pc:docMk/>
            <pc:sldMk cId="139674713" sldId="318"/>
            <ac:cxnSpMk id="25" creationId="{C1AC9A63-39C6-28D0-4E57-AE182079DC63}"/>
          </ac:cxnSpMkLst>
        </pc:cxnChg>
        <pc:cxnChg chg="mod">
          <ac:chgData name="Vassilis Vassiliades" userId="181c6a97-452c-403a-a894-11fd041f3da6" providerId="ADAL" clId="{F207983C-EF9A-4116-B798-DF77450C6038}" dt="2022-08-30T20:42:18.917" v="2051" actId="208"/>
          <ac:cxnSpMkLst>
            <pc:docMk/>
            <pc:sldMk cId="139674713" sldId="318"/>
            <ac:cxnSpMk id="26" creationId="{F97D5B52-8DDF-3D01-E6FA-9C4A1D4C642D}"/>
          </ac:cxnSpMkLst>
        </pc:cxnChg>
        <pc:cxnChg chg="mod">
          <ac:chgData name="Vassilis Vassiliades" userId="181c6a97-452c-403a-a894-11fd041f3da6" providerId="ADAL" clId="{F207983C-EF9A-4116-B798-DF77450C6038}" dt="2022-08-30T20:41:26.789" v="2048" actId="693"/>
          <ac:cxnSpMkLst>
            <pc:docMk/>
            <pc:sldMk cId="139674713" sldId="318"/>
            <ac:cxnSpMk id="27" creationId="{61C58625-00CF-F8D7-E6EF-F480AF3AD60C}"/>
          </ac:cxnSpMkLst>
        </pc:cxnChg>
        <pc:cxnChg chg="mod">
          <ac:chgData name="Vassilis Vassiliades" userId="181c6a97-452c-403a-a894-11fd041f3da6" providerId="ADAL" clId="{F207983C-EF9A-4116-B798-DF77450C6038}" dt="2022-08-30T20:41:26.789" v="2048" actId="693"/>
          <ac:cxnSpMkLst>
            <pc:docMk/>
            <pc:sldMk cId="139674713" sldId="318"/>
            <ac:cxnSpMk id="28" creationId="{1F24F8C3-B06A-A35B-D759-4D0796D37757}"/>
          </ac:cxnSpMkLst>
        </pc:cxnChg>
        <pc:cxnChg chg="mod">
          <ac:chgData name="Vassilis Vassiliades" userId="181c6a97-452c-403a-a894-11fd041f3da6" providerId="ADAL" clId="{F207983C-EF9A-4116-B798-DF77450C6038}" dt="2022-08-30T20:41:26.789" v="2048" actId="693"/>
          <ac:cxnSpMkLst>
            <pc:docMk/>
            <pc:sldMk cId="139674713" sldId="318"/>
            <ac:cxnSpMk id="29" creationId="{5B1EFF8D-0452-5F48-634A-DDA9C6464550}"/>
          </ac:cxnSpMkLst>
        </pc:cxnChg>
        <pc:cxnChg chg="mod">
          <ac:chgData name="Vassilis Vassiliades" userId="181c6a97-452c-403a-a894-11fd041f3da6" providerId="ADAL" clId="{F207983C-EF9A-4116-B798-DF77450C6038}" dt="2022-08-30T20:42:18.917" v="2051" actId="208"/>
          <ac:cxnSpMkLst>
            <pc:docMk/>
            <pc:sldMk cId="139674713" sldId="318"/>
            <ac:cxnSpMk id="30" creationId="{7546DFA4-F85F-4241-7CDA-A1ACC2EF08AD}"/>
          </ac:cxnSpMkLst>
        </pc:cxnChg>
      </pc:sldChg>
      <pc:sldChg chg="addSp delSp modSp add mod">
        <pc:chgData name="Vassilis Vassiliades" userId="181c6a97-452c-403a-a894-11fd041f3da6" providerId="ADAL" clId="{F207983C-EF9A-4116-B798-DF77450C6038}" dt="2022-08-30T20:46:22.377" v="2107" actId="20577"/>
        <pc:sldMkLst>
          <pc:docMk/>
          <pc:sldMk cId="2840172218" sldId="319"/>
        </pc:sldMkLst>
        <pc:spChg chg="del">
          <ac:chgData name="Vassilis Vassiliades" userId="181c6a97-452c-403a-a894-11fd041f3da6" providerId="ADAL" clId="{F207983C-EF9A-4116-B798-DF77450C6038}" dt="2022-08-30T20:45:22.071" v="2081" actId="478"/>
          <ac:spMkLst>
            <pc:docMk/>
            <pc:sldMk cId="2840172218" sldId="319"/>
            <ac:spMk id="3" creationId="{00000000-0000-0000-0000-000000000000}"/>
          </ac:spMkLst>
        </pc:spChg>
        <pc:spChg chg="add mod">
          <ac:chgData name="Vassilis Vassiliades" userId="181c6a97-452c-403a-a894-11fd041f3da6" providerId="ADAL" clId="{F207983C-EF9A-4116-B798-DF77450C6038}" dt="2022-08-30T20:45:10.132" v="2079" actId="207"/>
          <ac:spMkLst>
            <pc:docMk/>
            <pc:sldMk cId="2840172218" sldId="319"/>
            <ac:spMk id="4" creationId="{401E7739-7F84-945A-5EEB-56E5D77BB4BC}"/>
          </ac:spMkLst>
        </pc:spChg>
        <pc:spChg chg="del">
          <ac:chgData name="Vassilis Vassiliades" userId="181c6a97-452c-403a-a894-11fd041f3da6" providerId="ADAL" clId="{F207983C-EF9A-4116-B798-DF77450C6038}" dt="2022-08-30T20:44:26.633" v="2074" actId="478"/>
          <ac:spMkLst>
            <pc:docMk/>
            <pc:sldMk cId="2840172218" sldId="319"/>
            <ac:spMk id="5" creationId="{AE586C15-A9A3-85F5-B7FC-24583601619B}"/>
          </ac:spMkLst>
        </pc:spChg>
        <pc:spChg chg="add mod">
          <ac:chgData name="Vassilis Vassiliades" userId="181c6a97-452c-403a-a894-11fd041f3da6" providerId="ADAL" clId="{F207983C-EF9A-4116-B798-DF77450C6038}" dt="2022-08-30T20:45:10.132" v="2079" actId="207"/>
          <ac:spMkLst>
            <pc:docMk/>
            <pc:sldMk cId="2840172218" sldId="319"/>
            <ac:spMk id="7" creationId="{9B0CAB4A-CF28-E5C6-B126-C93D174F2AAD}"/>
          </ac:spMkLst>
        </pc:spChg>
        <pc:spChg chg="add mod">
          <ac:chgData name="Vassilis Vassiliades" userId="181c6a97-452c-403a-a894-11fd041f3da6" providerId="ADAL" clId="{F207983C-EF9A-4116-B798-DF77450C6038}" dt="2022-08-30T20:45:10.132" v="2079" actId="207"/>
          <ac:spMkLst>
            <pc:docMk/>
            <pc:sldMk cId="2840172218" sldId="319"/>
            <ac:spMk id="36" creationId="{707CAE65-FD99-F52E-E3E5-4F65B155FEA6}"/>
          </ac:spMkLst>
        </pc:spChg>
        <pc:spChg chg="del">
          <ac:chgData name="Vassilis Vassiliades" userId="181c6a97-452c-403a-a894-11fd041f3da6" providerId="ADAL" clId="{F207983C-EF9A-4116-B798-DF77450C6038}" dt="2022-08-30T20:43:57.021" v="2071" actId="478"/>
          <ac:spMkLst>
            <pc:docMk/>
            <pc:sldMk cId="2840172218" sldId="319"/>
            <ac:spMk id="37" creationId="{79583DBF-C7E4-080D-4B97-319360349B13}"/>
          </ac:spMkLst>
        </pc:spChg>
        <pc:spChg chg="del">
          <ac:chgData name="Vassilis Vassiliades" userId="181c6a97-452c-403a-a894-11fd041f3da6" providerId="ADAL" clId="{F207983C-EF9A-4116-B798-DF77450C6038}" dt="2022-08-30T20:43:57.021" v="2071" actId="478"/>
          <ac:spMkLst>
            <pc:docMk/>
            <pc:sldMk cId="2840172218" sldId="319"/>
            <ac:spMk id="38" creationId="{67B5FB1D-EAC1-F42C-DB54-1AC89B9532DA}"/>
          </ac:spMkLst>
        </pc:spChg>
        <pc:spChg chg="del">
          <ac:chgData name="Vassilis Vassiliades" userId="181c6a97-452c-403a-a894-11fd041f3da6" providerId="ADAL" clId="{F207983C-EF9A-4116-B798-DF77450C6038}" dt="2022-08-30T20:43:57.021" v="2071" actId="478"/>
          <ac:spMkLst>
            <pc:docMk/>
            <pc:sldMk cId="2840172218" sldId="319"/>
            <ac:spMk id="39" creationId="{01B3514A-A28C-03DD-4321-1CA1CB0481D7}"/>
          </ac:spMkLst>
        </pc:spChg>
        <pc:spChg chg="del mod">
          <ac:chgData name="Vassilis Vassiliades" userId="181c6a97-452c-403a-a894-11fd041f3da6" providerId="ADAL" clId="{F207983C-EF9A-4116-B798-DF77450C6038}" dt="2022-08-30T20:45:25.736" v="2082" actId="478"/>
          <ac:spMkLst>
            <pc:docMk/>
            <pc:sldMk cId="2840172218" sldId="319"/>
            <ac:spMk id="40" creationId="{BEAFCB9E-3658-2341-7BBC-153F160BF993}"/>
          </ac:spMkLst>
        </pc:spChg>
        <pc:spChg chg="add mod">
          <ac:chgData name="Vassilis Vassiliades" userId="181c6a97-452c-403a-a894-11fd041f3da6" providerId="ADAL" clId="{F207983C-EF9A-4116-B798-DF77450C6038}" dt="2022-08-30T20:46:22.377" v="2107" actId="20577"/>
          <ac:spMkLst>
            <pc:docMk/>
            <pc:sldMk cId="2840172218" sldId="319"/>
            <ac:spMk id="41" creationId="{CF145D25-6123-43AD-6506-53DC133EFB4F}"/>
          </ac:spMkLst>
        </pc:spChg>
        <pc:cxnChg chg="mod">
          <ac:chgData name="Vassilis Vassiliades" userId="181c6a97-452c-403a-a894-11fd041f3da6" providerId="ADAL" clId="{F207983C-EF9A-4116-B798-DF77450C6038}" dt="2022-08-30T20:44:22.520" v="2073" actId="693"/>
          <ac:cxnSpMkLst>
            <pc:docMk/>
            <pc:sldMk cId="2840172218" sldId="319"/>
            <ac:cxnSpMk id="27" creationId="{61C58625-00CF-F8D7-E6EF-F480AF3AD60C}"/>
          </ac:cxnSpMkLst>
        </pc:cxnChg>
        <pc:cxnChg chg="mod">
          <ac:chgData name="Vassilis Vassiliades" userId="181c6a97-452c-403a-a894-11fd041f3da6" providerId="ADAL" clId="{F207983C-EF9A-4116-B798-DF77450C6038}" dt="2022-08-30T20:44:22.520" v="2073" actId="693"/>
          <ac:cxnSpMkLst>
            <pc:docMk/>
            <pc:sldMk cId="2840172218" sldId="319"/>
            <ac:cxnSpMk id="28" creationId="{1F24F8C3-B06A-A35B-D759-4D0796D37757}"/>
          </ac:cxnSpMkLst>
        </pc:cxnChg>
        <pc:cxnChg chg="mod">
          <ac:chgData name="Vassilis Vassiliades" userId="181c6a97-452c-403a-a894-11fd041f3da6" providerId="ADAL" clId="{F207983C-EF9A-4116-B798-DF77450C6038}" dt="2022-08-30T20:44:22.520" v="2073" actId="693"/>
          <ac:cxnSpMkLst>
            <pc:docMk/>
            <pc:sldMk cId="2840172218" sldId="319"/>
            <ac:cxnSpMk id="29" creationId="{5B1EFF8D-0452-5F48-634A-DDA9C6464550}"/>
          </ac:cxnSpMkLst>
        </pc:cxnChg>
        <pc:cxnChg chg="mod">
          <ac:chgData name="Vassilis Vassiliades" userId="181c6a97-452c-403a-a894-11fd041f3da6" providerId="ADAL" clId="{F207983C-EF9A-4116-B798-DF77450C6038}" dt="2022-08-30T20:44:49.338" v="2077" actId="693"/>
          <ac:cxnSpMkLst>
            <pc:docMk/>
            <pc:sldMk cId="2840172218" sldId="319"/>
            <ac:cxnSpMk id="31" creationId="{2FABDDE2-FE3B-D29B-798D-EBDC5E7FA111}"/>
          </ac:cxnSpMkLst>
        </pc:cxnChg>
        <pc:cxnChg chg="mod">
          <ac:chgData name="Vassilis Vassiliades" userId="181c6a97-452c-403a-a894-11fd041f3da6" providerId="ADAL" clId="{F207983C-EF9A-4116-B798-DF77450C6038}" dt="2022-08-30T20:44:49.338" v="2077" actId="693"/>
          <ac:cxnSpMkLst>
            <pc:docMk/>
            <pc:sldMk cId="2840172218" sldId="319"/>
            <ac:cxnSpMk id="32" creationId="{CB4CADB0-5AD2-F56A-0778-74107C709182}"/>
          </ac:cxnSpMkLst>
        </pc:cxnChg>
        <pc:cxnChg chg="mod">
          <ac:chgData name="Vassilis Vassiliades" userId="181c6a97-452c-403a-a894-11fd041f3da6" providerId="ADAL" clId="{F207983C-EF9A-4116-B798-DF77450C6038}" dt="2022-08-30T20:44:49.338" v="2077" actId="693"/>
          <ac:cxnSpMkLst>
            <pc:docMk/>
            <pc:sldMk cId="2840172218" sldId="319"/>
            <ac:cxnSpMk id="34" creationId="{5E3BA0A1-4EAE-72E3-721E-94B8251E70CE}"/>
          </ac:cxnSpMkLst>
        </pc:cxnChg>
      </pc:sldChg>
      <pc:sldChg chg="delSp modSp add mod">
        <pc:chgData name="Vassilis Vassiliades" userId="181c6a97-452c-403a-a894-11fd041f3da6" providerId="ADAL" clId="{F207983C-EF9A-4116-B798-DF77450C6038}" dt="2022-08-31T09:01:03.504" v="2200" actId="478"/>
        <pc:sldMkLst>
          <pc:docMk/>
          <pc:sldMk cId="1408962799" sldId="320"/>
        </pc:sldMkLst>
        <pc:spChg chg="del">
          <ac:chgData name="Vassilis Vassiliades" userId="181c6a97-452c-403a-a894-11fd041f3da6" providerId="ADAL" clId="{F207983C-EF9A-4116-B798-DF77450C6038}" dt="2022-08-30T20:46:37.452" v="2110" actId="478"/>
          <ac:spMkLst>
            <pc:docMk/>
            <pc:sldMk cId="1408962799" sldId="320"/>
            <ac:spMk id="2" creationId="{9E1DBF0B-D654-D18E-28E0-19451415D707}"/>
          </ac:spMkLst>
        </pc:spChg>
        <pc:spChg chg="del">
          <ac:chgData name="Vassilis Vassiliades" userId="181c6a97-452c-403a-a894-11fd041f3da6" providerId="ADAL" clId="{F207983C-EF9A-4116-B798-DF77450C6038}" dt="2022-08-30T20:46:35.815" v="2109" actId="478"/>
          <ac:spMkLst>
            <pc:docMk/>
            <pc:sldMk cId="1408962799" sldId="320"/>
            <ac:spMk id="4" creationId="{401E7739-7F84-945A-5EEB-56E5D77BB4BC}"/>
          </ac:spMkLst>
        </pc:spChg>
        <pc:spChg chg="del">
          <ac:chgData name="Vassilis Vassiliades" userId="181c6a97-452c-403a-a894-11fd041f3da6" providerId="ADAL" clId="{F207983C-EF9A-4116-B798-DF77450C6038}" dt="2022-08-30T20:46:35.815" v="2109" actId="478"/>
          <ac:spMkLst>
            <pc:docMk/>
            <pc:sldMk cId="1408962799" sldId="320"/>
            <ac:spMk id="7" creationId="{9B0CAB4A-CF28-E5C6-B126-C93D174F2AAD}"/>
          </ac:spMkLst>
        </pc:spChg>
        <pc:spChg chg="mod">
          <ac:chgData name="Vassilis Vassiliades" userId="181c6a97-452c-403a-a894-11fd041f3da6" providerId="ADAL" clId="{F207983C-EF9A-4116-B798-DF77450C6038}" dt="2022-08-30T20:52:30.757" v="2199" actId="20577"/>
          <ac:spMkLst>
            <pc:docMk/>
            <pc:sldMk cId="1408962799" sldId="320"/>
            <ac:spMk id="9" creationId="{C110555B-BC91-7266-5503-9659D6864B69}"/>
          </ac:spMkLst>
        </pc:spChg>
        <pc:spChg chg="del">
          <ac:chgData name="Vassilis Vassiliades" userId="181c6a97-452c-403a-a894-11fd041f3da6" providerId="ADAL" clId="{F207983C-EF9A-4116-B798-DF77450C6038}" dt="2022-08-30T20:46:35.815" v="2109" actId="478"/>
          <ac:spMkLst>
            <pc:docMk/>
            <pc:sldMk cId="1408962799" sldId="320"/>
            <ac:spMk id="36" creationId="{707CAE65-FD99-F52E-E3E5-4F65B155FEA6}"/>
          </ac:spMkLst>
        </pc:spChg>
        <pc:spChg chg="del">
          <ac:chgData name="Vassilis Vassiliades" userId="181c6a97-452c-403a-a894-11fd041f3da6" providerId="ADAL" clId="{F207983C-EF9A-4116-B798-DF77450C6038}" dt="2022-08-31T09:01:03.504" v="2200" actId="478"/>
          <ac:spMkLst>
            <pc:docMk/>
            <pc:sldMk cId="1408962799" sldId="320"/>
            <ac:spMk id="41" creationId="{CF145D25-6123-43AD-6506-53DC133EFB4F}"/>
          </ac:spMkLst>
        </pc:spChg>
        <pc:cxnChg chg="mod">
          <ac:chgData name="Vassilis Vassiliades" userId="181c6a97-452c-403a-a894-11fd041f3da6" providerId="ADAL" clId="{F207983C-EF9A-4116-B798-DF77450C6038}" dt="2022-08-30T20:46:50.028" v="2112" actId="693"/>
          <ac:cxnSpMkLst>
            <pc:docMk/>
            <pc:sldMk cId="1408962799" sldId="320"/>
            <ac:cxnSpMk id="31" creationId="{2FABDDE2-FE3B-D29B-798D-EBDC5E7FA111}"/>
          </ac:cxnSpMkLst>
        </pc:cxnChg>
        <pc:cxnChg chg="mod">
          <ac:chgData name="Vassilis Vassiliades" userId="181c6a97-452c-403a-a894-11fd041f3da6" providerId="ADAL" clId="{F207983C-EF9A-4116-B798-DF77450C6038}" dt="2022-08-30T20:46:50.028" v="2112" actId="693"/>
          <ac:cxnSpMkLst>
            <pc:docMk/>
            <pc:sldMk cId="1408962799" sldId="320"/>
            <ac:cxnSpMk id="32" creationId="{CB4CADB0-5AD2-F56A-0778-74107C709182}"/>
          </ac:cxnSpMkLst>
        </pc:cxnChg>
        <pc:cxnChg chg="mod">
          <ac:chgData name="Vassilis Vassiliades" userId="181c6a97-452c-403a-a894-11fd041f3da6" providerId="ADAL" clId="{F207983C-EF9A-4116-B798-DF77450C6038}" dt="2022-08-30T20:46:50.028" v="2112" actId="693"/>
          <ac:cxnSpMkLst>
            <pc:docMk/>
            <pc:sldMk cId="1408962799" sldId="320"/>
            <ac:cxnSpMk id="34" creationId="{5E3BA0A1-4EAE-72E3-721E-94B8251E70CE}"/>
          </ac:cxnSpMkLst>
        </pc:cxnChg>
      </pc:sldChg>
      <pc:sldChg chg="addSp modSp add mod modAnim">
        <pc:chgData name="Vassilis Vassiliades" userId="181c6a97-452c-403a-a894-11fd041f3da6" providerId="ADAL" clId="{F207983C-EF9A-4116-B798-DF77450C6038}" dt="2022-08-30T20:48:55.543" v="2165"/>
        <pc:sldMkLst>
          <pc:docMk/>
          <pc:sldMk cId="1781459118" sldId="321"/>
        </pc:sldMkLst>
        <pc:spChg chg="add mod">
          <ac:chgData name="Vassilis Vassiliades" userId="181c6a97-452c-403a-a894-11fd041f3da6" providerId="ADAL" clId="{F207983C-EF9A-4116-B798-DF77450C6038}" dt="2022-08-30T20:48:41.735" v="2164" actId="14100"/>
          <ac:spMkLst>
            <pc:docMk/>
            <pc:sldMk cId="1781459118" sldId="321"/>
            <ac:spMk id="3" creationId="{A941548D-CCCD-B401-C2AA-B98E9AAA455D}"/>
          </ac:spMkLst>
        </pc:spChg>
        <pc:spChg chg="mod">
          <ac:chgData name="Vassilis Vassiliades" userId="181c6a97-452c-403a-a894-11fd041f3da6" providerId="ADAL" clId="{F207983C-EF9A-4116-B798-DF77450C6038}" dt="2022-08-30T20:47:59.820" v="2117" actId="20577"/>
          <ac:spMkLst>
            <pc:docMk/>
            <pc:sldMk cId="1781459118" sldId="321"/>
            <ac:spMk id="9" creationId="{C110555B-BC91-7266-5503-9659D6864B69}"/>
          </ac:spMkLst>
        </pc:spChg>
        <pc:spChg chg="mod">
          <ac:chgData name="Vassilis Vassiliades" userId="181c6a97-452c-403a-a894-11fd041f3da6" providerId="ADAL" clId="{F207983C-EF9A-4116-B798-DF77450C6038}" dt="2022-08-30T20:48:04.913" v="2119" actId="20577"/>
          <ac:spMkLst>
            <pc:docMk/>
            <pc:sldMk cId="1781459118" sldId="321"/>
            <ac:spMk id="1038" creationId="{9AB1A868-3060-B4A8-F533-62FD99407983}"/>
          </ac:spMkLst>
        </pc:spChg>
      </pc:sldChg>
      <pc:sldChg chg="addSp delSp modSp add mod modAnim modShow">
        <pc:chgData name="Vassilis Vassiliades" userId="181c6a97-452c-403a-a894-11fd041f3da6" providerId="ADAL" clId="{F207983C-EF9A-4116-B798-DF77450C6038}" dt="2022-09-02T02:50:55.097" v="10909" actId="729"/>
        <pc:sldMkLst>
          <pc:docMk/>
          <pc:sldMk cId="3515786539" sldId="322"/>
        </pc:sldMkLst>
        <pc:spChg chg="add mod">
          <ac:chgData name="Vassilis Vassiliades" userId="181c6a97-452c-403a-a894-11fd041f3da6" providerId="ADAL" clId="{F207983C-EF9A-4116-B798-DF77450C6038}" dt="2022-08-31T12:32:57.808" v="4198" actId="207"/>
          <ac:spMkLst>
            <pc:docMk/>
            <pc:sldMk cId="3515786539" sldId="322"/>
            <ac:spMk id="2" creationId="{BE460BD1-7627-740B-C3A4-7DC7D71309CA}"/>
          </ac:spMkLst>
        </pc:spChg>
        <pc:spChg chg="del">
          <ac:chgData name="Vassilis Vassiliades" userId="181c6a97-452c-403a-a894-11fd041f3da6" providerId="ADAL" clId="{F207983C-EF9A-4116-B798-DF77450C6038}" dt="2022-08-31T12:31:10.258" v="3971" actId="478"/>
          <ac:spMkLst>
            <pc:docMk/>
            <pc:sldMk cId="3515786539" sldId="322"/>
            <ac:spMk id="3" creationId="{00000000-0000-0000-0000-000000000000}"/>
          </ac:spMkLst>
        </pc:spChg>
        <pc:spChg chg="mod">
          <ac:chgData name="Vassilis Vassiliades" userId="181c6a97-452c-403a-a894-11fd041f3da6" providerId="ADAL" clId="{F207983C-EF9A-4116-B798-DF77450C6038}" dt="2022-08-31T12:31:06.808" v="3970" actId="20577"/>
          <ac:spMkLst>
            <pc:docMk/>
            <pc:sldMk cId="3515786539" sldId="322"/>
            <ac:spMk id="4" creationId="{210DA2DA-7D5D-AE84-C3BB-464941EFB124}"/>
          </ac:spMkLst>
        </pc:spChg>
        <pc:spChg chg="mod">
          <ac:chgData name="Vassilis Vassiliades" userId="181c6a97-452c-403a-a894-11fd041f3da6" providerId="ADAL" clId="{F207983C-EF9A-4116-B798-DF77450C6038}" dt="2022-08-31T12:22:32.985" v="3762" actId="20577"/>
          <ac:spMkLst>
            <pc:docMk/>
            <pc:sldMk cId="3515786539" sldId="322"/>
            <ac:spMk id="9" creationId="{C110555B-BC91-7266-5503-9659D6864B69}"/>
          </ac:spMkLst>
        </pc:spChg>
      </pc:sldChg>
      <pc:sldChg chg="addSp delSp modSp add del mod delAnim">
        <pc:chgData name="Vassilis Vassiliades" userId="181c6a97-452c-403a-a894-11fd041f3da6" providerId="ADAL" clId="{F207983C-EF9A-4116-B798-DF77450C6038}" dt="2022-09-01T11:38:16.207" v="6151" actId="47"/>
        <pc:sldMkLst>
          <pc:docMk/>
          <pc:sldMk cId="1465490990" sldId="323"/>
        </pc:sldMkLst>
        <pc:spChg chg="del mod">
          <ac:chgData name="Vassilis Vassiliades" userId="181c6a97-452c-403a-a894-11fd041f3da6" providerId="ADAL" clId="{F207983C-EF9A-4116-B798-DF77450C6038}" dt="2022-08-31T11:03:12.539" v="2425" actId="478"/>
          <ac:spMkLst>
            <pc:docMk/>
            <pc:sldMk cId="1465490990" sldId="323"/>
            <ac:spMk id="2" creationId="{1F31B7A5-0188-0B79-5CC5-84225D86B7C9}"/>
          </ac:spMkLst>
        </pc:spChg>
        <pc:spChg chg="del">
          <ac:chgData name="Vassilis Vassiliades" userId="181c6a97-452c-403a-a894-11fd041f3da6" providerId="ADAL" clId="{F207983C-EF9A-4116-B798-DF77450C6038}" dt="2022-08-31T10:54:55.133" v="2301" actId="478"/>
          <ac:spMkLst>
            <pc:docMk/>
            <pc:sldMk cId="1465490990" sldId="323"/>
            <ac:spMk id="4" creationId="{210DA2DA-7D5D-AE84-C3BB-464941EFB124}"/>
          </ac:spMkLst>
        </pc:spChg>
        <pc:spChg chg="del mod">
          <ac:chgData name="Vassilis Vassiliades" userId="181c6a97-452c-403a-a894-11fd041f3da6" providerId="ADAL" clId="{F207983C-EF9A-4116-B798-DF77450C6038}" dt="2022-08-31T11:03:10.121" v="2424" actId="478"/>
          <ac:spMkLst>
            <pc:docMk/>
            <pc:sldMk cId="1465490990" sldId="323"/>
            <ac:spMk id="7" creationId="{BB47FA72-CD4E-F7A5-2279-98C22E468641}"/>
          </ac:spMkLst>
        </pc:spChg>
        <pc:spChg chg="add mod">
          <ac:chgData name="Vassilis Vassiliades" userId="181c6a97-452c-403a-a894-11fd041f3da6" providerId="ADAL" clId="{F207983C-EF9A-4116-B798-DF77450C6038}" dt="2022-08-31T10:58:44.847" v="2369" actId="1076"/>
          <ac:spMkLst>
            <pc:docMk/>
            <pc:sldMk cId="1465490990" sldId="323"/>
            <ac:spMk id="10" creationId="{9A71F246-0541-FD93-B3B9-A996C56BDA52}"/>
          </ac:spMkLst>
        </pc:spChg>
        <pc:spChg chg="del mod">
          <ac:chgData name="Vassilis Vassiliades" userId="181c6a97-452c-403a-a894-11fd041f3da6" providerId="ADAL" clId="{F207983C-EF9A-4116-B798-DF77450C6038}" dt="2022-08-31T11:03:14.767" v="2426" actId="478"/>
          <ac:spMkLst>
            <pc:docMk/>
            <pc:sldMk cId="1465490990" sldId="323"/>
            <ac:spMk id="11" creationId="{56A1A57A-FFC5-3DB3-5E82-7A9118FA378F}"/>
          </ac:spMkLst>
        </pc:spChg>
        <pc:spChg chg="add mod">
          <ac:chgData name="Vassilis Vassiliades" userId="181c6a97-452c-403a-a894-11fd041f3da6" providerId="ADAL" clId="{F207983C-EF9A-4116-B798-DF77450C6038}" dt="2022-08-31T10:58:44.847" v="2369" actId="1076"/>
          <ac:spMkLst>
            <pc:docMk/>
            <pc:sldMk cId="1465490990" sldId="323"/>
            <ac:spMk id="13" creationId="{FD95456D-3407-4D57-BB9A-9E77BE556642}"/>
          </ac:spMkLst>
        </pc:spChg>
        <pc:spChg chg="add del mod">
          <ac:chgData name="Vassilis Vassiliades" userId="181c6a97-452c-403a-a894-11fd041f3da6" providerId="ADAL" clId="{F207983C-EF9A-4116-B798-DF77450C6038}" dt="2022-08-31T10:54:58.693" v="2302" actId="478"/>
          <ac:spMkLst>
            <pc:docMk/>
            <pc:sldMk cId="1465490990" sldId="323"/>
            <ac:spMk id="15" creationId="{DF6C31E7-1DC9-DC2A-4F1E-13C80C30A353}"/>
          </ac:spMkLst>
        </pc:spChg>
        <pc:spChg chg="add mod">
          <ac:chgData name="Vassilis Vassiliades" userId="181c6a97-452c-403a-a894-11fd041f3da6" providerId="ADAL" clId="{F207983C-EF9A-4116-B798-DF77450C6038}" dt="2022-08-31T10:58:44.847" v="2369" actId="1076"/>
          <ac:spMkLst>
            <pc:docMk/>
            <pc:sldMk cId="1465490990" sldId="323"/>
            <ac:spMk id="17" creationId="{D48F3251-7092-95E4-D2A3-D7342760DD0B}"/>
          </ac:spMkLst>
        </pc:spChg>
        <pc:spChg chg="add mod">
          <ac:chgData name="Vassilis Vassiliades" userId="181c6a97-452c-403a-a894-11fd041f3da6" providerId="ADAL" clId="{F207983C-EF9A-4116-B798-DF77450C6038}" dt="2022-08-31T10:58:44.847" v="2369" actId="1076"/>
          <ac:spMkLst>
            <pc:docMk/>
            <pc:sldMk cId="1465490990" sldId="323"/>
            <ac:spMk id="28" creationId="{F5E3EDCA-EE59-5CEE-59C2-3724571F48A5}"/>
          </ac:spMkLst>
        </pc:spChg>
        <pc:spChg chg="add mod">
          <ac:chgData name="Vassilis Vassiliades" userId="181c6a97-452c-403a-a894-11fd041f3da6" providerId="ADAL" clId="{F207983C-EF9A-4116-B798-DF77450C6038}" dt="2022-08-31T10:58:44.847" v="2369" actId="1076"/>
          <ac:spMkLst>
            <pc:docMk/>
            <pc:sldMk cId="1465490990" sldId="323"/>
            <ac:spMk id="30" creationId="{C62BBEFE-9883-85CE-8711-EFB606F9C8EE}"/>
          </ac:spMkLst>
        </pc:spChg>
        <pc:spChg chg="add mod">
          <ac:chgData name="Vassilis Vassiliades" userId="181c6a97-452c-403a-a894-11fd041f3da6" providerId="ADAL" clId="{F207983C-EF9A-4116-B798-DF77450C6038}" dt="2022-08-31T11:03:32.576" v="2430" actId="403"/>
          <ac:spMkLst>
            <pc:docMk/>
            <pc:sldMk cId="1465490990" sldId="323"/>
            <ac:spMk id="32" creationId="{DA927B86-F30A-990E-16C7-34E7B49D5D5F}"/>
          </ac:spMkLst>
        </pc:spChg>
        <pc:spChg chg="add mod">
          <ac:chgData name="Vassilis Vassiliades" userId="181c6a97-452c-403a-a894-11fd041f3da6" providerId="ADAL" clId="{F207983C-EF9A-4116-B798-DF77450C6038}" dt="2022-08-31T11:04:27.553" v="2441" actId="1076"/>
          <ac:spMkLst>
            <pc:docMk/>
            <pc:sldMk cId="1465490990" sldId="323"/>
            <ac:spMk id="34" creationId="{9179BF63-57CE-C1E1-1B53-261F243BC2ED}"/>
          </ac:spMkLst>
        </pc:spChg>
        <pc:cxnChg chg="add mod">
          <ac:chgData name="Vassilis Vassiliades" userId="181c6a97-452c-403a-a894-11fd041f3da6" providerId="ADAL" clId="{F207983C-EF9A-4116-B798-DF77450C6038}" dt="2022-08-31T10:58:44.847" v="2369" actId="1076"/>
          <ac:cxnSpMkLst>
            <pc:docMk/>
            <pc:sldMk cId="1465490990" sldId="323"/>
            <ac:cxnSpMk id="18" creationId="{59061B13-3AA1-F06B-A10F-11CBE4654F8C}"/>
          </ac:cxnSpMkLst>
        </pc:cxnChg>
        <pc:cxnChg chg="add mod">
          <ac:chgData name="Vassilis Vassiliades" userId="181c6a97-452c-403a-a894-11fd041f3da6" providerId="ADAL" clId="{F207983C-EF9A-4116-B798-DF77450C6038}" dt="2022-08-31T10:58:44.847" v="2369" actId="1076"/>
          <ac:cxnSpMkLst>
            <pc:docMk/>
            <pc:sldMk cId="1465490990" sldId="323"/>
            <ac:cxnSpMk id="22" creationId="{B333A2F6-2FBB-596A-DDF7-BD949E8ABB50}"/>
          </ac:cxnSpMkLst>
        </pc:cxnChg>
      </pc:sldChg>
      <pc:sldChg chg="addSp delSp modSp add mod">
        <pc:chgData name="Vassilis Vassiliades" userId="181c6a97-452c-403a-a894-11fd041f3da6" providerId="ADAL" clId="{F207983C-EF9A-4116-B798-DF77450C6038}" dt="2022-09-01T11:26:24.728" v="6045"/>
        <pc:sldMkLst>
          <pc:docMk/>
          <pc:sldMk cId="3628834772" sldId="324"/>
        </pc:sldMkLst>
        <pc:spChg chg="add mod">
          <ac:chgData name="Vassilis Vassiliades" userId="181c6a97-452c-403a-a894-11fd041f3da6" providerId="ADAL" clId="{F207983C-EF9A-4116-B798-DF77450C6038}" dt="2022-09-01T11:19:33.279" v="5993" actId="1076"/>
          <ac:spMkLst>
            <pc:docMk/>
            <pc:sldMk cId="3628834772" sldId="324"/>
            <ac:spMk id="4" creationId="{34DF0882-E0C4-4D5E-B6AC-77EFB91079B8}"/>
          </ac:spMkLst>
        </pc:spChg>
        <pc:spChg chg="add mod">
          <ac:chgData name="Vassilis Vassiliades" userId="181c6a97-452c-403a-a894-11fd041f3da6" providerId="ADAL" clId="{F207983C-EF9A-4116-B798-DF77450C6038}" dt="2022-09-01T11:19:27.140" v="5991" actId="554"/>
          <ac:spMkLst>
            <pc:docMk/>
            <pc:sldMk cId="3628834772" sldId="324"/>
            <ac:spMk id="5" creationId="{DA8BBD8C-4E1D-0213-5E2E-C47D86D4D708}"/>
          </ac:spMkLst>
        </pc:spChg>
        <pc:spChg chg="mod">
          <ac:chgData name="Vassilis Vassiliades" userId="181c6a97-452c-403a-a894-11fd041f3da6" providerId="ADAL" clId="{F207983C-EF9A-4116-B798-DF77450C6038}" dt="2022-09-01T11:19:27.140" v="5991" actId="554"/>
          <ac:spMkLst>
            <pc:docMk/>
            <pc:sldMk cId="3628834772" sldId="324"/>
            <ac:spMk id="10" creationId="{9A71F246-0541-FD93-B3B9-A996C56BDA52}"/>
          </ac:spMkLst>
        </pc:spChg>
        <pc:spChg chg="mod">
          <ac:chgData name="Vassilis Vassiliades" userId="181c6a97-452c-403a-a894-11fd041f3da6" providerId="ADAL" clId="{F207983C-EF9A-4116-B798-DF77450C6038}" dt="2022-09-01T11:19:27.140" v="5991" actId="554"/>
          <ac:spMkLst>
            <pc:docMk/>
            <pc:sldMk cId="3628834772" sldId="324"/>
            <ac:spMk id="13" creationId="{FD95456D-3407-4D57-BB9A-9E77BE556642}"/>
          </ac:spMkLst>
        </pc:spChg>
        <pc:spChg chg="mod">
          <ac:chgData name="Vassilis Vassiliades" userId="181c6a97-452c-403a-a894-11fd041f3da6" providerId="ADAL" clId="{F207983C-EF9A-4116-B798-DF77450C6038}" dt="2022-09-01T11:19:27.140" v="5991" actId="554"/>
          <ac:spMkLst>
            <pc:docMk/>
            <pc:sldMk cId="3628834772" sldId="324"/>
            <ac:spMk id="17" creationId="{D48F3251-7092-95E4-D2A3-D7342760DD0B}"/>
          </ac:spMkLst>
        </pc:spChg>
        <pc:spChg chg="add mod">
          <ac:chgData name="Vassilis Vassiliades" userId="181c6a97-452c-403a-a894-11fd041f3da6" providerId="ADAL" clId="{F207983C-EF9A-4116-B798-DF77450C6038}" dt="2022-09-01T11:20:15.763" v="6012" actId="1076"/>
          <ac:spMkLst>
            <pc:docMk/>
            <pc:sldMk cId="3628834772" sldId="324"/>
            <ac:spMk id="27" creationId="{F1F234DA-4BDC-F3FC-61D2-F6D4B5427598}"/>
          </ac:spMkLst>
        </pc:spChg>
        <pc:spChg chg="del">
          <ac:chgData name="Vassilis Vassiliades" userId="181c6a97-452c-403a-a894-11fd041f3da6" providerId="ADAL" clId="{F207983C-EF9A-4116-B798-DF77450C6038}" dt="2022-09-01T11:17:43.246" v="5973" actId="478"/>
          <ac:spMkLst>
            <pc:docMk/>
            <pc:sldMk cId="3628834772" sldId="324"/>
            <ac:spMk id="28" creationId="{F5E3EDCA-EE59-5CEE-59C2-3724571F48A5}"/>
          </ac:spMkLst>
        </pc:spChg>
        <pc:spChg chg="mod">
          <ac:chgData name="Vassilis Vassiliades" userId="181c6a97-452c-403a-a894-11fd041f3da6" providerId="ADAL" clId="{F207983C-EF9A-4116-B798-DF77450C6038}" dt="2022-09-01T11:19:31.559" v="5992" actId="1076"/>
          <ac:spMkLst>
            <pc:docMk/>
            <pc:sldMk cId="3628834772" sldId="324"/>
            <ac:spMk id="30" creationId="{C62BBEFE-9883-85CE-8711-EFB606F9C8EE}"/>
          </ac:spMkLst>
        </pc:spChg>
        <pc:spChg chg="add mod">
          <ac:chgData name="Vassilis Vassiliades" userId="181c6a97-452c-403a-a894-11fd041f3da6" providerId="ADAL" clId="{F207983C-EF9A-4116-B798-DF77450C6038}" dt="2022-09-01T11:22:15.310" v="6029" actId="554"/>
          <ac:spMkLst>
            <pc:docMk/>
            <pc:sldMk cId="3628834772" sldId="324"/>
            <ac:spMk id="31" creationId="{D3E167ED-2CDD-9B1A-8EF4-DE9C09C2E151}"/>
          </ac:spMkLst>
        </pc:spChg>
        <pc:spChg chg="mod">
          <ac:chgData name="Vassilis Vassiliades" userId="181c6a97-452c-403a-a894-11fd041f3da6" providerId="ADAL" clId="{F207983C-EF9A-4116-B798-DF77450C6038}" dt="2022-09-01T11:26:24.728" v="6045"/>
          <ac:spMkLst>
            <pc:docMk/>
            <pc:sldMk cId="3628834772" sldId="324"/>
            <ac:spMk id="32" creationId="{DA927B86-F30A-990E-16C7-34E7B49D5D5F}"/>
          </ac:spMkLst>
        </pc:spChg>
        <pc:spChg chg="mod">
          <ac:chgData name="Vassilis Vassiliades" userId="181c6a97-452c-403a-a894-11fd041f3da6" providerId="ADAL" clId="{F207983C-EF9A-4116-B798-DF77450C6038}" dt="2022-09-01T11:22:15.310" v="6029" actId="554"/>
          <ac:spMkLst>
            <pc:docMk/>
            <pc:sldMk cId="3628834772" sldId="324"/>
            <ac:spMk id="34" creationId="{9179BF63-57CE-C1E1-1B53-261F243BC2ED}"/>
          </ac:spMkLst>
        </pc:spChg>
        <pc:cxnChg chg="add mod">
          <ac:chgData name="Vassilis Vassiliades" userId="181c6a97-452c-403a-a894-11fd041f3da6" providerId="ADAL" clId="{F207983C-EF9A-4116-B798-DF77450C6038}" dt="2022-09-01T11:19:54.200" v="6002" actId="14100"/>
          <ac:cxnSpMkLst>
            <pc:docMk/>
            <pc:sldMk cId="3628834772" sldId="324"/>
            <ac:cxnSpMk id="16" creationId="{1279214F-42C3-9F71-5B7F-56D9D4A27668}"/>
          </ac:cxnSpMkLst>
        </pc:cxnChg>
        <pc:cxnChg chg="mod">
          <ac:chgData name="Vassilis Vassiliades" userId="181c6a97-452c-403a-a894-11fd041f3da6" providerId="ADAL" clId="{F207983C-EF9A-4116-B798-DF77450C6038}" dt="2022-09-01T11:19:27.140" v="5991" actId="554"/>
          <ac:cxnSpMkLst>
            <pc:docMk/>
            <pc:sldMk cId="3628834772" sldId="324"/>
            <ac:cxnSpMk id="18" creationId="{59061B13-3AA1-F06B-A10F-11CBE4654F8C}"/>
          </ac:cxnSpMkLst>
        </pc:cxnChg>
        <pc:cxnChg chg="add mod">
          <ac:chgData name="Vassilis Vassiliades" userId="181c6a97-452c-403a-a894-11fd041f3da6" providerId="ADAL" clId="{F207983C-EF9A-4116-B798-DF77450C6038}" dt="2022-09-01T11:19:52.459" v="6001" actId="14100"/>
          <ac:cxnSpMkLst>
            <pc:docMk/>
            <pc:sldMk cId="3628834772" sldId="324"/>
            <ac:cxnSpMk id="21" creationId="{F7635C8F-B0C5-D0B9-10B6-5C04A421AEF8}"/>
          </ac:cxnSpMkLst>
        </pc:cxnChg>
        <pc:cxnChg chg="mod">
          <ac:chgData name="Vassilis Vassiliades" userId="181c6a97-452c-403a-a894-11fd041f3da6" providerId="ADAL" clId="{F207983C-EF9A-4116-B798-DF77450C6038}" dt="2022-09-01T11:19:27.140" v="5991" actId="554"/>
          <ac:cxnSpMkLst>
            <pc:docMk/>
            <pc:sldMk cId="3628834772" sldId="324"/>
            <ac:cxnSpMk id="22" creationId="{B333A2F6-2FBB-596A-DDF7-BD949E8ABB50}"/>
          </ac:cxnSpMkLst>
        </pc:cxnChg>
      </pc:sldChg>
      <pc:sldChg chg="addSp delSp modSp add mod">
        <pc:chgData name="Vassilis Vassiliades" userId="181c6a97-452c-403a-a894-11fd041f3da6" providerId="ADAL" clId="{F207983C-EF9A-4116-B798-DF77450C6038}" dt="2022-09-01T11:37:51.473" v="6149"/>
        <pc:sldMkLst>
          <pc:docMk/>
          <pc:sldMk cId="282954494" sldId="325"/>
        </pc:sldMkLst>
        <pc:spChg chg="mod">
          <ac:chgData name="Vassilis Vassiliades" userId="181c6a97-452c-403a-a894-11fd041f3da6" providerId="ADAL" clId="{F207983C-EF9A-4116-B798-DF77450C6038}" dt="2022-09-01T11:29:26.712" v="6072" actId="1076"/>
          <ac:spMkLst>
            <pc:docMk/>
            <pc:sldMk cId="282954494" sldId="325"/>
            <ac:spMk id="4" creationId="{34DF0882-E0C4-4D5E-B6AC-77EFB91079B8}"/>
          </ac:spMkLst>
        </pc:spChg>
        <pc:spChg chg="mod topLvl">
          <ac:chgData name="Vassilis Vassiliades" userId="181c6a97-452c-403a-a894-11fd041f3da6" providerId="ADAL" clId="{F207983C-EF9A-4116-B798-DF77450C6038}" dt="2022-09-01T11:29:49.951" v="6079" actId="553"/>
          <ac:spMkLst>
            <pc:docMk/>
            <pc:sldMk cId="282954494" sldId="325"/>
            <ac:spMk id="7" creationId="{813139CE-D959-0090-03B7-EE724E121E1C}"/>
          </ac:spMkLst>
        </pc:spChg>
        <pc:spChg chg="del mod topLvl">
          <ac:chgData name="Vassilis Vassiliades" userId="181c6a97-452c-403a-a894-11fd041f3da6" providerId="ADAL" clId="{F207983C-EF9A-4116-B798-DF77450C6038}" dt="2022-09-01T11:27:27.765" v="6047" actId="478"/>
          <ac:spMkLst>
            <pc:docMk/>
            <pc:sldMk cId="282954494" sldId="325"/>
            <ac:spMk id="11" creationId="{FB651FD5-C92C-4A89-DCBE-C49F8F7450C5}"/>
          </ac:spMkLst>
        </pc:spChg>
        <pc:spChg chg="mod">
          <ac:chgData name="Vassilis Vassiliades" userId="181c6a97-452c-403a-a894-11fd041f3da6" providerId="ADAL" clId="{F207983C-EF9A-4116-B798-DF77450C6038}" dt="2022-09-01T11:28:50.288" v="6061" actId="1076"/>
          <ac:spMkLst>
            <pc:docMk/>
            <pc:sldMk cId="282954494" sldId="325"/>
            <ac:spMk id="13" creationId="{FD95456D-3407-4D57-BB9A-9E77BE556642}"/>
          </ac:spMkLst>
        </pc:spChg>
        <pc:spChg chg="add mod">
          <ac:chgData name="Vassilis Vassiliades" userId="181c6a97-452c-403a-a894-11fd041f3da6" providerId="ADAL" clId="{F207983C-EF9A-4116-B798-DF77450C6038}" dt="2022-09-01T11:29:18.354" v="6070" actId="1076"/>
          <ac:spMkLst>
            <pc:docMk/>
            <pc:sldMk cId="282954494" sldId="325"/>
            <ac:spMk id="15" creationId="{29B6916D-0192-14A2-735C-143000E3F026}"/>
          </ac:spMkLst>
        </pc:spChg>
        <pc:spChg chg="mod topLvl">
          <ac:chgData name="Vassilis Vassiliades" userId="181c6a97-452c-403a-a894-11fd041f3da6" providerId="ADAL" clId="{F207983C-EF9A-4116-B798-DF77450C6038}" dt="2022-09-01T11:29:49.951" v="6079" actId="553"/>
          <ac:spMkLst>
            <pc:docMk/>
            <pc:sldMk cId="282954494" sldId="325"/>
            <ac:spMk id="17" creationId="{D48F3251-7092-95E4-D2A3-D7342760DD0B}"/>
          </ac:spMkLst>
        </pc:spChg>
        <pc:spChg chg="add mod">
          <ac:chgData name="Vassilis Vassiliades" userId="181c6a97-452c-403a-a894-11fd041f3da6" providerId="ADAL" clId="{F207983C-EF9A-4116-B798-DF77450C6038}" dt="2022-09-01T11:29:12.033" v="6068" actId="1076"/>
          <ac:spMkLst>
            <pc:docMk/>
            <pc:sldMk cId="282954494" sldId="325"/>
            <ac:spMk id="19" creationId="{ED7A690E-393D-81D0-55D8-D9F9D41EDD32}"/>
          </ac:spMkLst>
        </pc:spChg>
        <pc:spChg chg="add mod">
          <ac:chgData name="Vassilis Vassiliades" userId="181c6a97-452c-403a-a894-11fd041f3da6" providerId="ADAL" clId="{F207983C-EF9A-4116-B798-DF77450C6038}" dt="2022-09-01T11:29:23.286" v="6071" actId="1076"/>
          <ac:spMkLst>
            <pc:docMk/>
            <pc:sldMk cId="282954494" sldId="325"/>
            <ac:spMk id="20" creationId="{375D953C-D81C-65D2-4D9A-B62515BB737F}"/>
          </ac:spMkLst>
        </pc:spChg>
        <pc:spChg chg="del mod topLvl">
          <ac:chgData name="Vassilis Vassiliades" userId="181c6a97-452c-403a-a894-11fd041f3da6" providerId="ADAL" clId="{F207983C-EF9A-4116-B798-DF77450C6038}" dt="2022-09-01T11:27:25.934" v="6046" actId="478"/>
          <ac:spMkLst>
            <pc:docMk/>
            <pc:sldMk cId="282954494" sldId="325"/>
            <ac:spMk id="28" creationId="{F5E3EDCA-EE59-5CEE-59C2-3724571F48A5}"/>
          </ac:spMkLst>
        </pc:spChg>
        <pc:spChg chg="mod">
          <ac:chgData name="Vassilis Vassiliades" userId="181c6a97-452c-403a-a894-11fd041f3da6" providerId="ADAL" clId="{F207983C-EF9A-4116-B798-DF77450C6038}" dt="2022-09-01T11:28:52.388" v="6062" actId="1076"/>
          <ac:spMkLst>
            <pc:docMk/>
            <pc:sldMk cId="282954494" sldId="325"/>
            <ac:spMk id="30" creationId="{C62BBEFE-9883-85CE-8711-EFB606F9C8EE}"/>
          </ac:spMkLst>
        </pc:spChg>
        <pc:spChg chg="del mod">
          <ac:chgData name="Vassilis Vassiliades" userId="181c6a97-452c-403a-a894-11fd041f3da6" providerId="ADAL" clId="{F207983C-EF9A-4116-B798-DF77450C6038}" dt="2022-09-01T11:33:15.769" v="6105" actId="478"/>
          <ac:spMkLst>
            <pc:docMk/>
            <pc:sldMk cId="282954494" sldId="325"/>
            <ac:spMk id="32" creationId="{DA927B86-F30A-990E-16C7-34E7B49D5D5F}"/>
          </ac:spMkLst>
        </pc:spChg>
        <pc:spChg chg="mod">
          <ac:chgData name="Vassilis Vassiliades" userId="181c6a97-452c-403a-a894-11fd041f3da6" providerId="ADAL" clId="{F207983C-EF9A-4116-B798-DF77450C6038}" dt="2022-09-01T11:28:55.118" v="6063" actId="1076"/>
          <ac:spMkLst>
            <pc:docMk/>
            <pc:sldMk cId="282954494" sldId="325"/>
            <ac:spMk id="34" creationId="{9179BF63-57CE-C1E1-1B53-261F243BC2ED}"/>
          </ac:spMkLst>
        </pc:spChg>
        <pc:spChg chg="add mod">
          <ac:chgData name="Vassilis Vassiliades" userId="181c6a97-452c-403a-a894-11fd041f3da6" providerId="ADAL" clId="{F207983C-EF9A-4116-B798-DF77450C6038}" dt="2022-09-01T11:31:52.586" v="6099" actId="1037"/>
          <ac:spMkLst>
            <pc:docMk/>
            <pc:sldMk cId="282954494" sldId="325"/>
            <ac:spMk id="38" creationId="{32A8FD5B-786C-6532-E7C5-CC4ADF67DC35}"/>
          </ac:spMkLst>
        </pc:spChg>
        <pc:spChg chg="add mod">
          <ac:chgData name="Vassilis Vassiliades" userId="181c6a97-452c-403a-a894-11fd041f3da6" providerId="ADAL" clId="{F207983C-EF9A-4116-B798-DF77450C6038}" dt="2022-09-01T11:31:52.586" v="6099" actId="1037"/>
          <ac:spMkLst>
            <pc:docMk/>
            <pc:sldMk cId="282954494" sldId="325"/>
            <ac:spMk id="40" creationId="{87D3B2B6-04F0-92D4-80C7-93DE42763E20}"/>
          </ac:spMkLst>
        </pc:spChg>
        <pc:spChg chg="add mod">
          <ac:chgData name="Vassilis Vassiliades" userId="181c6a97-452c-403a-a894-11fd041f3da6" providerId="ADAL" clId="{F207983C-EF9A-4116-B798-DF77450C6038}" dt="2022-09-01T11:31:58.103" v="6101" actId="1076"/>
          <ac:spMkLst>
            <pc:docMk/>
            <pc:sldMk cId="282954494" sldId="325"/>
            <ac:spMk id="47" creationId="{7D649472-82EB-C781-BEED-EE4AD73A002A}"/>
          </ac:spMkLst>
        </pc:spChg>
        <pc:spChg chg="add mod">
          <ac:chgData name="Vassilis Vassiliades" userId="181c6a97-452c-403a-a894-11fd041f3da6" providerId="ADAL" clId="{F207983C-EF9A-4116-B798-DF77450C6038}" dt="2022-09-01T11:33:37.448" v="6109" actId="1076"/>
          <ac:spMkLst>
            <pc:docMk/>
            <pc:sldMk cId="282954494" sldId="325"/>
            <ac:spMk id="49" creationId="{3DB583A8-930D-2896-9D55-0E2D31CCF261}"/>
          </ac:spMkLst>
        </pc:spChg>
        <pc:spChg chg="add mod">
          <ac:chgData name="Vassilis Vassiliades" userId="181c6a97-452c-403a-a894-11fd041f3da6" providerId="ADAL" clId="{F207983C-EF9A-4116-B798-DF77450C6038}" dt="2022-09-01T11:37:51.473" v="6149"/>
          <ac:spMkLst>
            <pc:docMk/>
            <pc:sldMk cId="282954494" sldId="325"/>
            <ac:spMk id="54" creationId="{31EFA4C3-F209-DB85-6DE8-70B18946754E}"/>
          </ac:spMkLst>
        </pc:spChg>
        <pc:grpChg chg="add del mod">
          <ac:chgData name="Vassilis Vassiliades" userId="181c6a97-452c-403a-a894-11fd041f3da6" providerId="ADAL" clId="{F207983C-EF9A-4116-B798-DF77450C6038}" dt="2022-09-01T11:27:25.934" v="6046" actId="478"/>
          <ac:grpSpMkLst>
            <pc:docMk/>
            <pc:sldMk cId="282954494" sldId="325"/>
            <ac:grpSpMk id="2" creationId="{AC67BC29-1D4E-647D-5B7B-818A7C5A94A7}"/>
          </ac:grpSpMkLst>
        </pc:grpChg>
        <pc:grpChg chg="add del mod">
          <ac:chgData name="Vassilis Vassiliades" userId="181c6a97-452c-403a-a894-11fd041f3da6" providerId="ADAL" clId="{F207983C-EF9A-4116-B798-DF77450C6038}" dt="2022-09-01T11:27:27.765" v="6047" actId="478"/>
          <ac:grpSpMkLst>
            <pc:docMk/>
            <pc:sldMk cId="282954494" sldId="325"/>
            <ac:grpSpMk id="5" creationId="{9D467B76-FC1C-4594-316C-98A52A662F91}"/>
          </ac:grpSpMkLst>
        </pc:grpChg>
        <pc:cxnChg chg="add mod">
          <ac:chgData name="Vassilis Vassiliades" userId="181c6a97-452c-403a-a894-11fd041f3da6" providerId="ADAL" clId="{F207983C-EF9A-4116-B798-DF77450C6038}" dt="2022-09-01T11:29:49.951" v="6079" actId="553"/>
          <ac:cxnSpMkLst>
            <pc:docMk/>
            <pc:sldMk cId="282954494" sldId="325"/>
            <ac:cxnSpMk id="12" creationId="{8F569108-0EE9-7A27-B971-23F707B4D466}"/>
          </ac:cxnSpMkLst>
        </pc:cxnChg>
        <pc:cxnChg chg="mod">
          <ac:chgData name="Vassilis Vassiliades" userId="181c6a97-452c-403a-a894-11fd041f3da6" providerId="ADAL" clId="{F207983C-EF9A-4116-B798-DF77450C6038}" dt="2022-09-01T11:28:50.288" v="6061" actId="1076"/>
          <ac:cxnSpMkLst>
            <pc:docMk/>
            <pc:sldMk cId="282954494" sldId="325"/>
            <ac:cxnSpMk id="18" creationId="{59061B13-3AA1-F06B-A10F-11CBE4654F8C}"/>
          </ac:cxnSpMkLst>
        </pc:cxnChg>
        <pc:cxnChg chg="mod">
          <ac:chgData name="Vassilis Vassiliades" userId="181c6a97-452c-403a-a894-11fd041f3da6" providerId="ADAL" clId="{F207983C-EF9A-4116-B798-DF77450C6038}" dt="2022-09-01T11:29:49.951" v="6079" actId="553"/>
          <ac:cxnSpMkLst>
            <pc:docMk/>
            <pc:sldMk cId="282954494" sldId="325"/>
            <ac:cxnSpMk id="22" creationId="{B333A2F6-2FBB-596A-DDF7-BD949E8ABB50}"/>
          </ac:cxnSpMkLst>
        </pc:cxnChg>
        <pc:cxnChg chg="add mod">
          <ac:chgData name="Vassilis Vassiliades" userId="181c6a97-452c-403a-a894-11fd041f3da6" providerId="ADAL" clId="{F207983C-EF9A-4116-B798-DF77450C6038}" dt="2022-09-01T11:29:49.951" v="6079" actId="553"/>
          <ac:cxnSpMkLst>
            <pc:docMk/>
            <pc:sldMk cId="282954494" sldId="325"/>
            <ac:cxnSpMk id="27" creationId="{7C6FD333-366C-865B-011D-8C187DC6E73C}"/>
          </ac:cxnSpMkLst>
        </pc:cxnChg>
        <pc:cxnChg chg="add mod">
          <ac:chgData name="Vassilis Vassiliades" userId="181c6a97-452c-403a-a894-11fd041f3da6" providerId="ADAL" clId="{F207983C-EF9A-4116-B798-DF77450C6038}" dt="2022-09-01T11:30:57.866" v="6082" actId="14100"/>
          <ac:cxnSpMkLst>
            <pc:docMk/>
            <pc:sldMk cId="282954494" sldId="325"/>
            <ac:cxnSpMk id="33" creationId="{FDD5EF99-C6AB-ABE2-E832-2C4A2250D2A5}"/>
          </ac:cxnSpMkLst>
        </pc:cxnChg>
        <pc:cxnChg chg="add mod">
          <ac:chgData name="Vassilis Vassiliades" userId="181c6a97-452c-403a-a894-11fd041f3da6" providerId="ADAL" clId="{F207983C-EF9A-4116-B798-DF77450C6038}" dt="2022-09-01T11:31:38.702" v="6092" actId="14100"/>
          <ac:cxnSpMkLst>
            <pc:docMk/>
            <pc:sldMk cId="282954494" sldId="325"/>
            <ac:cxnSpMk id="41" creationId="{1BB0D706-BC9E-A552-C59D-231012798CF5}"/>
          </ac:cxnSpMkLst>
        </pc:cxnChg>
        <pc:cxnChg chg="add mod">
          <ac:chgData name="Vassilis Vassiliades" userId="181c6a97-452c-403a-a894-11fd041f3da6" providerId="ADAL" clId="{F207983C-EF9A-4116-B798-DF77450C6038}" dt="2022-09-01T11:31:48.126" v="6095" actId="14100"/>
          <ac:cxnSpMkLst>
            <pc:docMk/>
            <pc:sldMk cId="282954494" sldId="325"/>
            <ac:cxnSpMk id="44" creationId="{A0AE95D9-43A4-9DC4-E977-6886AA1D5D3B}"/>
          </ac:cxnSpMkLst>
        </pc:cxnChg>
        <pc:cxnChg chg="add mod">
          <ac:chgData name="Vassilis Vassiliades" userId="181c6a97-452c-403a-a894-11fd041f3da6" providerId="ADAL" clId="{F207983C-EF9A-4116-B798-DF77450C6038}" dt="2022-09-01T11:33:44.126" v="6111" actId="14100"/>
          <ac:cxnSpMkLst>
            <pc:docMk/>
            <pc:sldMk cId="282954494" sldId="325"/>
            <ac:cxnSpMk id="50" creationId="{7C9FD4F5-DD85-38A6-6DD4-9899242388A7}"/>
          </ac:cxnSpMkLst>
        </pc:cxnChg>
      </pc:sldChg>
      <pc:sldChg chg="addSp delSp modSp add mod modAnim">
        <pc:chgData name="Vassilis Vassiliades" userId="181c6a97-452c-403a-a894-11fd041f3da6" providerId="ADAL" clId="{F207983C-EF9A-4116-B798-DF77450C6038}" dt="2022-08-31T11:39:02.399" v="2554"/>
        <pc:sldMkLst>
          <pc:docMk/>
          <pc:sldMk cId="1859488361" sldId="326"/>
        </pc:sldMkLst>
        <pc:spChg chg="del">
          <ac:chgData name="Vassilis Vassiliades" userId="181c6a97-452c-403a-a894-11fd041f3da6" providerId="ADAL" clId="{F207983C-EF9A-4116-B798-DF77450C6038}" dt="2022-08-31T11:31:10.147" v="2510" actId="478"/>
          <ac:spMkLst>
            <pc:docMk/>
            <pc:sldMk cId="1859488361" sldId="326"/>
            <ac:spMk id="3" creationId="{00000000-0000-0000-0000-000000000000}"/>
          </ac:spMkLst>
        </pc:spChg>
        <pc:spChg chg="add mod">
          <ac:chgData name="Vassilis Vassiliades" userId="181c6a97-452c-403a-a894-11fd041f3da6" providerId="ADAL" clId="{F207983C-EF9A-4116-B798-DF77450C6038}" dt="2022-08-31T11:27:54.256" v="2492" actId="207"/>
          <ac:spMkLst>
            <pc:docMk/>
            <pc:sldMk cId="1859488361" sldId="326"/>
            <ac:spMk id="4" creationId="{4F57D661-7D90-0349-5CFA-FACF0B7B2587}"/>
          </ac:spMkLst>
        </pc:spChg>
        <pc:spChg chg="add mod">
          <ac:chgData name="Vassilis Vassiliades" userId="181c6a97-452c-403a-a894-11fd041f3da6" providerId="ADAL" clId="{F207983C-EF9A-4116-B798-DF77450C6038}" dt="2022-08-31T11:28:23.749" v="2496" actId="207"/>
          <ac:spMkLst>
            <pc:docMk/>
            <pc:sldMk cId="1859488361" sldId="326"/>
            <ac:spMk id="7" creationId="{D95F0557-B669-5EB3-7359-DB82D60FC18E}"/>
          </ac:spMkLst>
        </pc:spChg>
        <pc:spChg chg="add mod">
          <ac:chgData name="Vassilis Vassiliades" userId="181c6a97-452c-403a-a894-11fd041f3da6" providerId="ADAL" clId="{F207983C-EF9A-4116-B798-DF77450C6038}" dt="2022-08-31T11:36:50.684" v="2538" actId="1076"/>
          <ac:spMkLst>
            <pc:docMk/>
            <pc:sldMk cId="1859488361" sldId="326"/>
            <ac:spMk id="12" creationId="{93A483F4-23D1-D6DA-6B2A-E1266AF3ED0B}"/>
          </ac:spMkLst>
        </pc:spChg>
        <pc:spChg chg="mod">
          <ac:chgData name="Vassilis Vassiliades" userId="181c6a97-452c-403a-a894-11fd041f3da6" providerId="ADAL" clId="{F207983C-EF9A-4116-B798-DF77450C6038}" dt="2022-08-31T11:27:16.194" v="2485" actId="207"/>
          <ac:spMkLst>
            <pc:docMk/>
            <pc:sldMk cId="1859488361" sldId="326"/>
            <ac:spMk id="17" creationId="{D48F3251-7092-95E4-D2A3-D7342760DD0B}"/>
          </ac:spMkLst>
        </pc:spChg>
        <pc:spChg chg="del">
          <ac:chgData name="Vassilis Vassiliades" userId="181c6a97-452c-403a-a894-11fd041f3da6" providerId="ADAL" clId="{F207983C-EF9A-4116-B798-DF77450C6038}" dt="2022-08-31T11:27:07.859" v="2484" actId="478"/>
          <ac:spMkLst>
            <pc:docMk/>
            <pc:sldMk cId="1859488361" sldId="326"/>
            <ac:spMk id="28" creationId="{F5E3EDCA-EE59-5CEE-59C2-3724571F48A5}"/>
          </ac:spMkLst>
        </pc:spChg>
        <pc:spChg chg="mod">
          <ac:chgData name="Vassilis Vassiliades" userId="181c6a97-452c-403a-a894-11fd041f3da6" providerId="ADAL" clId="{F207983C-EF9A-4116-B798-DF77450C6038}" dt="2022-08-31T11:38:34.954" v="2550" actId="1076"/>
          <ac:spMkLst>
            <pc:docMk/>
            <pc:sldMk cId="1859488361" sldId="326"/>
            <ac:spMk id="32" creationId="{DA927B86-F30A-990E-16C7-34E7B49D5D5F}"/>
          </ac:spMkLst>
        </pc:spChg>
        <pc:spChg chg="add mod">
          <ac:chgData name="Vassilis Vassiliades" userId="181c6a97-452c-403a-a894-11fd041f3da6" providerId="ADAL" clId="{F207983C-EF9A-4116-B798-DF77450C6038}" dt="2022-08-31T11:36:50.684" v="2538" actId="1076"/>
          <ac:spMkLst>
            <pc:docMk/>
            <pc:sldMk cId="1859488361" sldId="326"/>
            <ac:spMk id="33" creationId="{BD39B5E6-D974-CA99-FA2A-4B3A6E03CF7B}"/>
          </ac:spMkLst>
        </pc:spChg>
        <pc:spChg chg="add mod">
          <ac:chgData name="Vassilis Vassiliades" userId="181c6a97-452c-403a-a894-11fd041f3da6" providerId="ADAL" clId="{F207983C-EF9A-4116-B798-DF77450C6038}" dt="2022-08-31T11:36:50.684" v="2538" actId="1076"/>
          <ac:spMkLst>
            <pc:docMk/>
            <pc:sldMk cId="1859488361" sldId="326"/>
            <ac:spMk id="36" creationId="{EC66828E-91EE-96A6-2699-85C44D507C2B}"/>
          </ac:spMkLst>
        </pc:spChg>
        <pc:spChg chg="add mod">
          <ac:chgData name="Vassilis Vassiliades" userId="181c6a97-452c-403a-a894-11fd041f3da6" providerId="ADAL" clId="{F207983C-EF9A-4116-B798-DF77450C6038}" dt="2022-08-31T11:36:50.684" v="2538" actId="1076"/>
          <ac:spMkLst>
            <pc:docMk/>
            <pc:sldMk cId="1859488361" sldId="326"/>
            <ac:spMk id="38" creationId="{05DB5777-2545-BA95-9AFE-7C15942BE9F1}"/>
          </ac:spMkLst>
        </pc:spChg>
        <pc:cxnChg chg="add mod">
          <ac:chgData name="Vassilis Vassiliades" userId="181c6a97-452c-403a-a894-11fd041f3da6" providerId="ADAL" clId="{F207983C-EF9A-4116-B798-DF77450C6038}" dt="2022-08-31T11:34:36.236" v="2511" actId="208"/>
          <ac:cxnSpMkLst>
            <pc:docMk/>
            <pc:sldMk cId="1859488361" sldId="326"/>
            <ac:cxnSpMk id="14" creationId="{3F6BA7C2-7EE4-A737-6F02-4B65E1676566}"/>
          </ac:cxnSpMkLst>
        </pc:cxnChg>
        <pc:cxnChg chg="add mod">
          <ac:chgData name="Vassilis Vassiliades" userId="181c6a97-452c-403a-a894-11fd041f3da6" providerId="ADAL" clId="{F207983C-EF9A-4116-B798-DF77450C6038}" dt="2022-08-31T11:34:36.236" v="2511" actId="208"/>
          <ac:cxnSpMkLst>
            <pc:docMk/>
            <pc:sldMk cId="1859488361" sldId="326"/>
            <ac:cxnSpMk id="19" creationId="{998E1233-B7DE-73D0-137C-E9C508A7454C}"/>
          </ac:cxnSpMkLst>
        </pc:cxnChg>
        <pc:cxnChg chg="add mod">
          <ac:chgData name="Vassilis Vassiliades" userId="181c6a97-452c-403a-a894-11fd041f3da6" providerId="ADAL" clId="{F207983C-EF9A-4116-B798-DF77450C6038}" dt="2022-08-31T11:34:47.844" v="2515" actId="14100"/>
          <ac:cxnSpMkLst>
            <pc:docMk/>
            <pc:sldMk cId="1859488361" sldId="326"/>
            <ac:cxnSpMk id="23" creationId="{E07E52B3-13CC-B2FC-E727-7BC3101AD7EA}"/>
          </ac:cxnSpMkLst>
        </pc:cxnChg>
        <pc:cxnChg chg="add mod">
          <ac:chgData name="Vassilis Vassiliades" userId="181c6a97-452c-403a-a894-11fd041f3da6" providerId="ADAL" clId="{F207983C-EF9A-4116-B798-DF77450C6038}" dt="2022-08-31T11:34:53.353" v="2518" actId="14100"/>
          <ac:cxnSpMkLst>
            <pc:docMk/>
            <pc:sldMk cId="1859488361" sldId="326"/>
            <ac:cxnSpMk id="26" creationId="{0EF66D5A-8672-74A1-E078-C600EA26BE2E}"/>
          </ac:cxnSpMkLst>
        </pc:cxnChg>
        <pc:cxnChg chg="add mod">
          <ac:chgData name="Vassilis Vassiliades" userId="181c6a97-452c-403a-a894-11fd041f3da6" providerId="ADAL" clId="{F207983C-EF9A-4116-B798-DF77450C6038}" dt="2022-08-31T11:36:50.684" v="2538" actId="1076"/>
          <ac:cxnSpMkLst>
            <pc:docMk/>
            <pc:sldMk cId="1859488361" sldId="326"/>
            <ac:cxnSpMk id="39" creationId="{FDCCE0D0-CABB-63FB-E6E8-9A7E466D07C4}"/>
          </ac:cxnSpMkLst>
        </pc:cxnChg>
        <pc:cxnChg chg="add mod">
          <ac:chgData name="Vassilis Vassiliades" userId="181c6a97-452c-403a-a894-11fd041f3da6" providerId="ADAL" clId="{F207983C-EF9A-4116-B798-DF77450C6038}" dt="2022-08-31T11:36:54.706" v="2539" actId="14100"/>
          <ac:cxnSpMkLst>
            <pc:docMk/>
            <pc:sldMk cId="1859488361" sldId="326"/>
            <ac:cxnSpMk id="42" creationId="{A3C8B520-F288-6EA5-6554-95F695BA9F89}"/>
          </ac:cxnSpMkLst>
        </pc:cxnChg>
      </pc:sldChg>
      <pc:sldChg chg="addSp modSp add mod ord modAnim">
        <pc:chgData name="Vassilis Vassiliades" userId="181c6a97-452c-403a-a894-11fd041f3da6" providerId="ADAL" clId="{F207983C-EF9A-4116-B798-DF77450C6038}" dt="2022-09-01T10:44:34.015" v="5638"/>
        <pc:sldMkLst>
          <pc:docMk/>
          <pc:sldMk cId="3313302735" sldId="327"/>
        </pc:sldMkLst>
        <pc:spChg chg="mod ord">
          <ac:chgData name="Vassilis Vassiliades" userId="181c6a97-452c-403a-a894-11fd041f3da6" providerId="ADAL" clId="{F207983C-EF9A-4116-B798-DF77450C6038}" dt="2022-08-31T12:15:56.780" v="3723" actId="166"/>
          <ac:spMkLst>
            <pc:docMk/>
            <pc:sldMk cId="3313302735" sldId="327"/>
            <ac:spMk id="4" creationId="{210DA2DA-7D5D-AE84-C3BB-464941EFB124}"/>
          </ac:spMkLst>
        </pc:spChg>
        <pc:spChg chg="mod">
          <ac:chgData name="Vassilis Vassiliades" userId="181c6a97-452c-403a-a894-11fd041f3da6" providerId="ADAL" clId="{F207983C-EF9A-4116-B798-DF77450C6038}" dt="2022-08-31T11:43:54.805" v="2593" actId="20577"/>
          <ac:spMkLst>
            <pc:docMk/>
            <pc:sldMk cId="3313302735" sldId="327"/>
            <ac:spMk id="9" creationId="{C110555B-BC91-7266-5503-9659D6864B69}"/>
          </ac:spMkLst>
        </pc:spChg>
        <pc:picChg chg="add mod">
          <ac:chgData name="Vassilis Vassiliades" userId="181c6a97-452c-403a-a894-11fd041f3da6" providerId="ADAL" clId="{F207983C-EF9A-4116-B798-DF77450C6038}" dt="2022-08-31T12:16:12.836" v="3726" actId="1076"/>
          <ac:picMkLst>
            <pc:docMk/>
            <pc:sldMk cId="3313302735" sldId="327"/>
            <ac:picMk id="1026" creationId="{FA9A209A-6611-682F-7ED5-F6932CC33F91}"/>
          </ac:picMkLst>
        </pc:picChg>
      </pc:sldChg>
      <pc:sldChg chg="modSp add mod modAnim">
        <pc:chgData name="Vassilis Vassiliades" userId="181c6a97-452c-403a-a894-11fd041f3da6" providerId="ADAL" clId="{F207983C-EF9A-4116-B798-DF77450C6038}" dt="2022-09-01T12:15:15.788" v="7624" actId="207"/>
        <pc:sldMkLst>
          <pc:docMk/>
          <pc:sldMk cId="1141547317" sldId="328"/>
        </pc:sldMkLst>
        <pc:spChg chg="mod">
          <ac:chgData name="Vassilis Vassiliades" userId="181c6a97-452c-403a-a894-11fd041f3da6" providerId="ADAL" clId="{F207983C-EF9A-4116-B798-DF77450C6038}" dt="2022-09-01T12:15:15.788" v="7624" actId="207"/>
          <ac:spMkLst>
            <pc:docMk/>
            <pc:sldMk cId="1141547317" sldId="328"/>
            <ac:spMk id="4" creationId="{210DA2DA-7D5D-AE84-C3BB-464941EFB124}"/>
          </ac:spMkLst>
        </pc:spChg>
      </pc:sldChg>
      <pc:sldChg chg="addSp delSp modSp add mod delAnim modAnim">
        <pc:chgData name="Vassilis Vassiliades" userId="181c6a97-452c-403a-a894-11fd041f3da6" providerId="ADAL" clId="{F207983C-EF9A-4116-B798-DF77450C6038}" dt="2022-09-01T12:23:11.697" v="7677" actId="1076"/>
        <pc:sldMkLst>
          <pc:docMk/>
          <pc:sldMk cId="4093422337" sldId="329"/>
        </pc:sldMkLst>
        <pc:spChg chg="add del mod">
          <ac:chgData name="Vassilis Vassiliades" userId="181c6a97-452c-403a-a894-11fd041f3da6" providerId="ADAL" clId="{F207983C-EF9A-4116-B798-DF77450C6038}" dt="2022-09-01T12:21:30.488" v="7671" actId="478"/>
          <ac:spMkLst>
            <pc:docMk/>
            <pc:sldMk cId="4093422337" sldId="329"/>
            <ac:spMk id="2" creationId="{25BD53AF-63C7-BD00-B33A-61E743FA1AF9}"/>
          </ac:spMkLst>
        </pc:spChg>
        <pc:spChg chg="mod">
          <ac:chgData name="Vassilis Vassiliades" userId="181c6a97-452c-403a-a894-11fd041f3da6" providerId="ADAL" clId="{F207983C-EF9A-4116-B798-DF77450C6038}" dt="2022-09-01T12:21:57.118" v="7675" actId="20577"/>
          <ac:spMkLst>
            <pc:docMk/>
            <pc:sldMk cId="4093422337" sldId="329"/>
            <ac:spMk id="4" creationId="{210DA2DA-7D5D-AE84-C3BB-464941EFB124}"/>
          </ac:spMkLst>
        </pc:spChg>
        <pc:spChg chg="mod">
          <ac:chgData name="Vassilis Vassiliades" userId="181c6a97-452c-403a-a894-11fd041f3da6" providerId="ADAL" clId="{F207983C-EF9A-4116-B798-DF77450C6038}" dt="2022-09-01T12:20:07.201" v="7649"/>
          <ac:spMkLst>
            <pc:docMk/>
            <pc:sldMk cId="4093422337" sldId="329"/>
            <ac:spMk id="7" creationId="{A905FA33-4E68-8C36-6BB7-670BB7BAC853}"/>
          </ac:spMkLst>
        </pc:spChg>
        <pc:spChg chg="mod">
          <ac:chgData name="Vassilis Vassiliades" userId="181c6a97-452c-403a-a894-11fd041f3da6" providerId="ADAL" clId="{F207983C-EF9A-4116-B798-DF77450C6038}" dt="2022-08-31T12:34:28.468" v="4228" actId="20577"/>
          <ac:spMkLst>
            <pc:docMk/>
            <pc:sldMk cId="4093422337" sldId="329"/>
            <ac:spMk id="9" creationId="{C110555B-BC91-7266-5503-9659D6864B69}"/>
          </ac:spMkLst>
        </pc:spChg>
        <pc:spChg chg="mod">
          <ac:chgData name="Vassilis Vassiliades" userId="181c6a97-452c-403a-a894-11fd041f3da6" providerId="ADAL" clId="{F207983C-EF9A-4116-B798-DF77450C6038}" dt="2022-09-01T12:20:07.201" v="7649"/>
          <ac:spMkLst>
            <pc:docMk/>
            <pc:sldMk cId="4093422337" sldId="329"/>
            <ac:spMk id="10" creationId="{D2CE2CE5-69AD-2D7F-6533-1A3650538264}"/>
          </ac:spMkLst>
        </pc:spChg>
        <pc:spChg chg="mod">
          <ac:chgData name="Vassilis Vassiliades" userId="181c6a97-452c-403a-a894-11fd041f3da6" providerId="ADAL" clId="{F207983C-EF9A-4116-B798-DF77450C6038}" dt="2022-09-01T12:20:07.201" v="7649"/>
          <ac:spMkLst>
            <pc:docMk/>
            <pc:sldMk cId="4093422337" sldId="329"/>
            <ac:spMk id="11" creationId="{7300B030-50E4-C493-B11B-DF4B89A9276E}"/>
          </ac:spMkLst>
        </pc:spChg>
        <pc:spChg chg="mod">
          <ac:chgData name="Vassilis Vassiliades" userId="181c6a97-452c-403a-a894-11fd041f3da6" providerId="ADAL" clId="{F207983C-EF9A-4116-B798-DF77450C6038}" dt="2022-09-01T12:20:07.201" v="7649"/>
          <ac:spMkLst>
            <pc:docMk/>
            <pc:sldMk cId="4093422337" sldId="329"/>
            <ac:spMk id="12" creationId="{92BA4BCB-A316-9729-8C4E-01F98D4A63DA}"/>
          </ac:spMkLst>
        </pc:spChg>
        <pc:spChg chg="mod">
          <ac:chgData name="Vassilis Vassiliades" userId="181c6a97-452c-403a-a894-11fd041f3da6" providerId="ADAL" clId="{F207983C-EF9A-4116-B798-DF77450C6038}" dt="2022-09-01T12:20:07.201" v="7649"/>
          <ac:spMkLst>
            <pc:docMk/>
            <pc:sldMk cId="4093422337" sldId="329"/>
            <ac:spMk id="13" creationId="{F76A49A7-F730-A7AB-8E86-CC9188F6103B}"/>
          </ac:spMkLst>
        </pc:spChg>
        <pc:spChg chg="mod">
          <ac:chgData name="Vassilis Vassiliades" userId="181c6a97-452c-403a-a894-11fd041f3da6" providerId="ADAL" clId="{F207983C-EF9A-4116-B798-DF77450C6038}" dt="2022-09-01T12:20:07.201" v="7649"/>
          <ac:spMkLst>
            <pc:docMk/>
            <pc:sldMk cId="4093422337" sldId="329"/>
            <ac:spMk id="14" creationId="{1A981022-7803-B0FA-EE38-CD1CB94B5D0C}"/>
          </ac:spMkLst>
        </pc:spChg>
        <pc:spChg chg="mod">
          <ac:chgData name="Vassilis Vassiliades" userId="181c6a97-452c-403a-a894-11fd041f3da6" providerId="ADAL" clId="{F207983C-EF9A-4116-B798-DF77450C6038}" dt="2022-09-01T12:20:07.201" v="7649"/>
          <ac:spMkLst>
            <pc:docMk/>
            <pc:sldMk cId="4093422337" sldId="329"/>
            <ac:spMk id="15" creationId="{9FA9E0EB-B2C4-BB26-693B-C1485E83E284}"/>
          </ac:spMkLst>
        </pc:spChg>
        <pc:spChg chg="mod">
          <ac:chgData name="Vassilis Vassiliades" userId="181c6a97-452c-403a-a894-11fd041f3da6" providerId="ADAL" clId="{F207983C-EF9A-4116-B798-DF77450C6038}" dt="2022-09-01T12:20:07.201" v="7649"/>
          <ac:spMkLst>
            <pc:docMk/>
            <pc:sldMk cId="4093422337" sldId="329"/>
            <ac:spMk id="16" creationId="{DEB3339F-AB6B-AF41-43B8-5691E570C896}"/>
          </ac:spMkLst>
        </pc:spChg>
        <pc:spChg chg="mod">
          <ac:chgData name="Vassilis Vassiliades" userId="181c6a97-452c-403a-a894-11fd041f3da6" providerId="ADAL" clId="{F207983C-EF9A-4116-B798-DF77450C6038}" dt="2022-09-01T12:20:07.201" v="7649"/>
          <ac:spMkLst>
            <pc:docMk/>
            <pc:sldMk cId="4093422337" sldId="329"/>
            <ac:spMk id="30" creationId="{AACA5E3F-2F6F-7165-0501-88A4C0B35BE2}"/>
          </ac:spMkLst>
        </pc:spChg>
        <pc:grpChg chg="add mod">
          <ac:chgData name="Vassilis Vassiliades" userId="181c6a97-452c-403a-a894-11fd041f3da6" providerId="ADAL" clId="{F207983C-EF9A-4116-B798-DF77450C6038}" dt="2022-09-01T12:23:11.697" v="7677" actId="1076"/>
          <ac:grpSpMkLst>
            <pc:docMk/>
            <pc:sldMk cId="4093422337" sldId="329"/>
            <ac:grpSpMk id="5" creationId="{58FC5E8B-F2AA-8ED9-259A-9578B0B47A60}"/>
          </ac:grpSpMkLst>
        </pc:grpChg>
        <pc:cxnChg chg="mod">
          <ac:chgData name="Vassilis Vassiliades" userId="181c6a97-452c-403a-a894-11fd041f3da6" providerId="ADAL" clId="{F207983C-EF9A-4116-B798-DF77450C6038}" dt="2022-09-01T12:20:07.201" v="7649"/>
          <ac:cxnSpMkLst>
            <pc:docMk/>
            <pc:sldMk cId="4093422337" sldId="329"/>
            <ac:cxnSpMk id="17" creationId="{184EFE72-85C5-965E-5916-BF161717C07D}"/>
          </ac:cxnSpMkLst>
        </pc:cxnChg>
        <pc:cxnChg chg="mod">
          <ac:chgData name="Vassilis Vassiliades" userId="181c6a97-452c-403a-a894-11fd041f3da6" providerId="ADAL" clId="{F207983C-EF9A-4116-B798-DF77450C6038}" dt="2022-09-01T12:20:07.201" v="7649"/>
          <ac:cxnSpMkLst>
            <pc:docMk/>
            <pc:sldMk cId="4093422337" sldId="329"/>
            <ac:cxnSpMk id="18" creationId="{19B3802D-56C2-08E5-2268-F8B12453114C}"/>
          </ac:cxnSpMkLst>
        </pc:cxnChg>
        <pc:cxnChg chg="mod">
          <ac:chgData name="Vassilis Vassiliades" userId="181c6a97-452c-403a-a894-11fd041f3da6" providerId="ADAL" clId="{F207983C-EF9A-4116-B798-DF77450C6038}" dt="2022-09-01T12:20:07.201" v="7649"/>
          <ac:cxnSpMkLst>
            <pc:docMk/>
            <pc:sldMk cId="4093422337" sldId="329"/>
            <ac:cxnSpMk id="19" creationId="{3C8FEB4D-FAD2-3A20-E24A-0E68738D2139}"/>
          </ac:cxnSpMkLst>
        </pc:cxnChg>
        <pc:cxnChg chg="mod">
          <ac:chgData name="Vassilis Vassiliades" userId="181c6a97-452c-403a-a894-11fd041f3da6" providerId="ADAL" clId="{F207983C-EF9A-4116-B798-DF77450C6038}" dt="2022-09-01T12:20:07.201" v="7649"/>
          <ac:cxnSpMkLst>
            <pc:docMk/>
            <pc:sldMk cId="4093422337" sldId="329"/>
            <ac:cxnSpMk id="20" creationId="{C4D66CE8-326E-9224-90B0-801B1C1B9DA0}"/>
          </ac:cxnSpMkLst>
        </pc:cxnChg>
        <pc:cxnChg chg="mod">
          <ac:chgData name="Vassilis Vassiliades" userId="181c6a97-452c-403a-a894-11fd041f3da6" providerId="ADAL" clId="{F207983C-EF9A-4116-B798-DF77450C6038}" dt="2022-09-01T12:20:07.201" v="7649"/>
          <ac:cxnSpMkLst>
            <pc:docMk/>
            <pc:sldMk cId="4093422337" sldId="329"/>
            <ac:cxnSpMk id="21" creationId="{2DE1A641-AA23-BA76-CF0D-C613C697635A}"/>
          </ac:cxnSpMkLst>
        </pc:cxnChg>
        <pc:cxnChg chg="mod">
          <ac:chgData name="Vassilis Vassiliades" userId="181c6a97-452c-403a-a894-11fd041f3da6" providerId="ADAL" clId="{F207983C-EF9A-4116-B798-DF77450C6038}" dt="2022-09-01T12:20:07.201" v="7649"/>
          <ac:cxnSpMkLst>
            <pc:docMk/>
            <pc:sldMk cId="4093422337" sldId="329"/>
            <ac:cxnSpMk id="22" creationId="{29737CAD-0E7A-F74A-1049-C648CA7B4C88}"/>
          </ac:cxnSpMkLst>
        </pc:cxnChg>
        <pc:cxnChg chg="mod">
          <ac:chgData name="Vassilis Vassiliades" userId="181c6a97-452c-403a-a894-11fd041f3da6" providerId="ADAL" clId="{F207983C-EF9A-4116-B798-DF77450C6038}" dt="2022-09-01T12:20:07.201" v="7649"/>
          <ac:cxnSpMkLst>
            <pc:docMk/>
            <pc:sldMk cId="4093422337" sldId="329"/>
            <ac:cxnSpMk id="23" creationId="{602C14CD-3326-40F0-A25F-DFF166F73E67}"/>
          </ac:cxnSpMkLst>
        </pc:cxnChg>
        <pc:cxnChg chg="mod">
          <ac:chgData name="Vassilis Vassiliades" userId="181c6a97-452c-403a-a894-11fd041f3da6" providerId="ADAL" clId="{F207983C-EF9A-4116-B798-DF77450C6038}" dt="2022-09-01T12:20:07.201" v="7649"/>
          <ac:cxnSpMkLst>
            <pc:docMk/>
            <pc:sldMk cId="4093422337" sldId="329"/>
            <ac:cxnSpMk id="24" creationId="{FF765C8A-C145-C979-A34C-A5C465023BF9}"/>
          </ac:cxnSpMkLst>
        </pc:cxnChg>
        <pc:cxnChg chg="mod">
          <ac:chgData name="Vassilis Vassiliades" userId="181c6a97-452c-403a-a894-11fd041f3da6" providerId="ADAL" clId="{F207983C-EF9A-4116-B798-DF77450C6038}" dt="2022-09-01T12:20:07.201" v="7649"/>
          <ac:cxnSpMkLst>
            <pc:docMk/>
            <pc:sldMk cId="4093422337" sldId="329"/>
            <ac:cxnSpMk id="25" creationId="{5F5550D8-E866-057A-866F-89D747447C7B}"/>
          </ac:cxnSpMkLst>
        </pc:cxnChg>
        <pc:cxnChg chg="mod">
          <ac:chgData name="Vassilis Vassiliades" userId="181c6a97-452c-403a-a894-11fd041f3da6" providerId="ADAL" clId="{F207983C-EF9A-4116-B798-DF77450C6038}" dt="2022-09-01T12:20:07.201" v="7649"/>
          <ac:cxnSpMkLst>
            <pc:docMk/>
            <pc:sldMk cId="4093422337" sldId="329"/>
            <ac:cxnSpMk id="26" creationId="{EE4C6FD5-567B-3808-1907-E0D9CBAE60BE}"/>
          </ac:cxnSpMkLst>
        </pc:cxnChg>
        <pc:cxnChg chg="mod">
          <ac:chgData name="Vassilis Vassiliades" userId="181c6a97-452c-403a-a894-11fd041f3da6" providerId="ADAL" clId="{F207983C-EF9A-4116-B798-DF77450C6038}" dt="2022-09-01T12:20:07.201" v="7649"/>
          <ac:cxnSpMkLst>
            <pc:docMk/>
            <pc:sldMk cId="4093422337" sldId="329"/>
            <ac:cxnSpMk id="27" creationId="{0CB11036-A77D-85A8-ED4D-5DCADF6CE861}"/>
          </ac:cxnSpMkLst>
        </pc:cxnChg>
        <pc:cxnChg chg="mod">
          <ac:chgData name="Vassilis Vassiliades" userId="181c6a97-452c-403a-a894-11fd041f3da6" providerId="ADAL" clId="{F207983C-EF9A-4116-B798-DF77450C6038}" dt="2022-09-01T12:20:07.201" v="7649"/>
          <ac:cxnSpMkLst>
            <pc:docMk/>
            <pc:sldMk cId="4093422337" sldId="329"/>
            <ac:cxnSpMk id="28" creationId="{248D5DFE-DB06-405C-A389-CFD12764DADB}"/>
          </ac:cxnSpMkLst>
        </pc:cxnChg>
        <pc:cxnChg chg="mod">
          <ac:chgData name="Vassilis Vassiliades" userId="181c6a97-452c-403a-a894-11fd041f3da6" providerId="ADAL" clId="{F207983C-EF9A-4116-B798-DF77450C6038}" dt="2022-09-01T12:20:07.201" v="7649"/>
          <ac:cxnSpMkLst>
            <pc:docMk/>
            <pc:sldMk cId="4093422337" sldId="329"/>
            <ac:cxnSpMk id="29" creationId="{5906A27D-E6F0-AA82-D05D-5AD7F35736CB}"/>
          </ac:cxnSpMkLst>
        </pc:cxnChg>
        <pc:cxnChg chg="mod">
          <ac:chgData name="Vassilis Vassiliades" userId="181c6a97-452c-403a-a894-11fd041f3da6" providerId="ADAL" clId="{F207983C-EF9A-4116-B798-DF77450C6038}" dt="2022-09-01T12:20:07.201" v="7649"/>
          <ac:cxnSpMkLst>
            <pc:docMk/>
            <pc:sldMk cId="4093422337" sldId="329"/>
            <ac:cxnSpMk id="31" creationId="{36F2C66F-BE9E-E535-3A8A-9A0EDE769374}"/>
          </ac:cxnSpMkLst>
        </pc:cxnChg>
      </pc:sldChg>
      <pc:sldChg chg="addSp delSp modSp add mod modAnim">
        <pc:chgData name="Vassilis Vassiliades" userId="181c6a97-452c-403a-a894-11fd041f3da6" providerId="ADAL" clId="{F207983C-EF9A-4116-B798-DF77450C6038}" dt="2022-09-02T01:54:43.422" v="10061" actId="20577"/>
        <pc:sldMkLst>
          <pc:docMk/>
          <pc:sldMk cId="2556510535" sldId="330"/>
        </pc:sldMkLst>
        <pc:spChg chg="del">
          <ac:chgData name="Vassilis Vassiliades" userId="181c6a97-452c-403a-a894-11fd041f3da6" providerId="ADAL" clId="{F207983C-EF9A-4116-B798-DF77450C6038}" dt="2022-09-01T10:38:04.643" v="5523" actId="478"/>
          <ac:spMkLst>
            <pc:docMk/>
            <pc:sldMk cId="2556510535" sldId="330"/>
            <ac:spMk id="3" creationId="{00000000-0000-0000-0000-000000000000}"/>
          </ac:spMkLst>
        </pc:spChg>
        <pc:spChg chg="mod">
          <ac:chgData name="Vassilis Vassiliades" userId="181c6a97-452c-403a-a894-11fd041f3da6" providerId="ADAL" clId="{F207983C-EF9A-4116-B798-DF77450C6038}" dt="2022-09-01T10:42:33.050" v="5629" actId="207"/>
          <ac:spMkLst>
            <pc:docMk/>
            <pc:sldMk cId="2556510535" sldId="330"/>
            <ac:spMk id="4" creationId="{210DA2DA-7D5D-AE84-C3BB-464941EFB124}"/>
          </ac:spMkLst>
        </pc:spChg>
        <pc:spChg chg="add del">
          <ac:chgData name="Vassilis Vassiliades" userId="181c6a97-452c-403a-a894-11fd041f3da6" providerId="ADAL" clId="{F207983C-EF9A-4116-B798-DF77450C6038}" dt="2022-09-01T10:37:49.026" v="5516" actId="22"/>
          <ac:spMkLst>
            <pc:docMk/>
            <pc:sldMk cId="2556510535" sldId="330"/>
            <ac:spMk id="5" creationId="{B4E4BE8B-97FB-E64C-C193-FADCC3C11D72}"/>
          </ac:spMkLst>
        </pc:spChg>
        <pc:spChg chg="mod">
          <ac:chgData name="Vassilis Vassiliades" userId="181c6a97-452c-403a-a894-11fd041f3da6" providerId="ADAL" clId="{F207983C-EF9A-4116-B798-DF77450C6038}" dt="2022-09-01T10:37:26.147" v="5490" actId="20577"/>
          <ac:spMkLst>
            <pc:docMk/>
            <pc:sldMk cId="2556510535" sldId="330"/>
            <ac:spMk id="9" creationId="{C110555B-BC91-7266-5503-9659D6864B69}"/>
          </ac:spMkLst>
        </pc:spChg>
        <pc:spChg chg="add mod">
          <ac:chgData name="Vassilis Vassiliades" userId="181c6a97-452c-403a-a894-11fd041f3da6" providerId="ADAL" clId="{F207983C-EF9A-4116-B798-DF77450C6038}" dt="2022-09-01T10:38:11.595" v="5526" actId="1076"/>
          <ac:spMkLst>
            <pc:docMk/>
            <pc:sldMk cId="2556510535" sldId="330"/>
            <ac:spMk id="10" creationId="{6EB339B4-1D04-C03A-D107-DA5AA38CF085}"/>
          </ac:spMkLst>
        </pc:spChg>
        <pc:spChg chg="add del mod">
          <ac:chgData name="Vassilis Vassiliades" userId="181c6a97-452c-403a-a894-11fd041f3da6" providerId="ADAL" clId="{F207983C-EF9A-4116-B798-DF77450C6038}" dt="2022-09-01T10:41:40.180" v="5611" actId="478"/>
          <ac:spMkLst>
            <pc:docMk/>
            <pc:sldMk cId="2556510535" sldId="330"/>
            <ac:spMk id="12" creationId="{2BB45BA3-EE32-B454-DBB6-ECD4758051FE}"/>
          </ac:spMkLst>
        </pc:spChg>
        <pc:spChg chg="add mod">
          <ac:chgData name="Vassilis Vassiliades" userId="181c6a97-452c-403a-a894-11fd041f3da6" providerId="ADAL" clId="{F207983C-EF9A-4116-B798-DF77450C6038}" dt="2022-09-02T01:54:43.422" v="10061" actId="20577"/>
          <ac:spMkLst>
            <pc:docMk/>
            <pc:sldMk cId="2556510535" sldId="330"/>
            <ac:spMk id="14" creationId="{055E4B78-CA46-F6A1-3AE0-6CA96D23AE67}"/>
          </ac:spMkLst>
        </pc:spChg>
        <pc:spChg chg="add mod">
          <ac:chgData name="Vassilis Vassiliades" userId="181c6a97-452c-403a-a894-11fd041f3da6" providerId="ADAL" clId="{F207983C-EF9A-4116-B798-DF77450C6038}" dt="2022-09-01T10:49:57.122" v="5968" actId="12"/>
          <ac:spMkLst>
            <pc:docMk/>
            <pc:sldMk cId="2556510535" sldId="330"/>
            <ac:spMk id="17" creationId="{87D2E0BA-3D64-098F-2AE5-5AA23F6ACEA2}"/>
          </ac:spMkLst>
        </pc:spChg>
        <pc:cxnChg chg="add del">
          <ac:chgData name="Vassilis Vassiliades" userId="181c6a97-452c-403a-a894-11fd041f3da6" providerId="ADAL" clId="{F207983C-EF9A-4116-B798-DF77450C6038}" dt="2022-09-01T10:45:26.279" v="5640" actId="478"/>
          <ac:cxnSpMkLst>
            <pc:docMk/>
            <pc:sldMk cId="2556510535" sldId="330"/>
            <ac:cxnSpMk id="16" creationId="{9BB0521A-E370-69ED-BBE9-ED8B1D2A65A4}"/>
          </ac:cxnSpMkLst>
        </pc:cxnChg>
      </pc:sldChg>
      <pc:sldChg chg="addSp delSp modSp add mod modAnim">
        <pc:chgData name="Vassilis Vassiliades" userId="181c6a97-452c-403a-a894-11fd041f3da6" providerId="ADAL" clId="{F207983C-EF9A-4116-B798-DF77450C6038}" dt="2022-09-01T13:31:45.560" v="9790"/>
        <pc:sldMkLst>
          <pc:docMk/>
          <pc:sldMk cId="555362451" sldId="331"/>
        </pc:sldMkLst>
        <pc:spChg chg="del">
          <ac:chgData name="Vassilis Vassiliades" userId="181c6a97-452c-403a-a894-11fd041f3da6" providerId="ADAL" clId="{F207983C-EF9A-4116-B798-DF77450C6038}" dt="2022-09-01T12:31:11.250" v="7818" actId="478"/>
          <ac:spMkLst>
            <pc:docMk/>
            <pc:sldMk cId="555362451" sldId="331"/>
            <ac:spMk id="3" creationId="{00000000-0000-0000-0000-000000000000}"/>
          </ac:spMkLst>
        </pc:spChg>
        <pc:spChg chg="mod">
          <ac:chgData name="Vassilis Vassiliades" userId="181c6a97-452c-403a-a894-11fd041f3da6" providerId="ADAL" clId="{F207983C-EF9A-4116-B798-DF77450C6038}" dt="2022-09-01T12:30:35.612" v="7817" actId="113"/>
          <ac:spMkLst>
            <pc:docMk/>
            <pc:sldMk cId="555362451" sldId="331"/>
            <ac:spMk id="4" creationId="{210DA2DA-7D5D-AE84-C3BB-464941EFB124}"/>
          </ac:spMkLst>
        </pc:spChg>
        <pc:spChg chg="add mod">
          <ac:chgData name="Vassilis Vassiliades" userId="181c6a97-452c-403a-a894-11fd041f3da6" providerId="ADAL" clId="{F207983C-EF9A-4116-B798-DF77450C6038}" dt="2022-09-01T13:31:38.541" v="9789" actId="1076"/>
          <ac:spMkLst>
            <pc:docMk/>
            <pc:sldMk cId="555362451" sldId="331"/>
            <ac:spMk id="32" creationId="{65781094-A633-E5E5-33F0-9049A5EC508D}"/>
          </ac:spMkLst>
        </pc:spChg>
      </pc:sldChg>
      <pc:sldChg chg="add del">
        <pc:chgData name="Vassilis Vassiliades" userId="181c6a97-452c-403a-a894-11fd041f3da6" providerId="ADAL" clId="{F207983C-EF9A-4116-B798-DF77450C6038}" dt="2022-09-01T11:38:07.131" v="6150" actId="47"/>
        <pc:sldMkLst>
          <pc:docMk/>
          <pc:sldMk cId="4017074983" sldId="331"/>
        </pc:sldMkLst>
      </pc:sldChg>
      <pc:sldChg chg="modSp add del modAnim">
        <pc:chgData name="Vassilis Vassiliades" userId="181c6a97-452c-403a-a894-11fd041f3da6" providerId="ADAL" clId="{F207983C-EF9A-4116-B798-DF77450C6038}" dt="2022-09-02T09:44:34.859" v="11793" actId="2696"/>
        <pc:sldMkLst>
          <pc:docMk/>
          <pc:sldMk cId="508690232" sldId="332"/>
        </pc:sldMkLst>
        <pc:spChg chg="mod">
          <ac:chgData name="Vassilis Vassiliades" userId="181c6a97-452c-403a-a894-11fd041f3da6" providerId="ADAL" clId="{F207983C-EF9A-4116-B798-DF77450C6038}" dt="2022-09-01T13:03:45.331" v="9197" actId="20577"/>
          <ac:spMkLst>
            <pc:docMk/>
            <pc:sldMk cId="508690232" sldId="332"/>
            <ac:spMk id="4" creationId="{210DA2DA-7D5D-AE84-C3BB-464941EFB124}"/>
          </ac:spMkLst>
        </pc:spChg>
      </pc:sldChg>
      <pc:sldChg chg="add">
        <pc:chgData name="Vassilis Vassiliades" userId="181c6a97-452c-403a-a894-11fd041f3da6" providerId="ADAL" clId="{F207983C-EF9A-4116-B798-DF77450C6038}" dt="2022-09-02T09:44:38.851" v="11794"/>
        <pc:sldMkLst>
          <pc:docMk/>
          <pc:sldMk cId="2555401892" sldId="332"/>
        </pc:sldMkLst>
      </pc:sldChg>
      <pc:sldChg chg="addSp delSp modSp add mod delAnim modAnim modNotesTx">
        <pc:chgData name="Vassilis Vassiliades" userId="181c6a97-452c-403a-a894-11fd041f3da6" providerId="ADAL" clId="{F207983C-EF9A-4116-B798-DF77450C6038}" dt="2022-09-02T12:48:20.344" v="14394" actId="20577"/>
        <pc:sldMkLst>
          <pc:docMk/>
          <pc:sldMk cId="1104433584" sldId="333"/>
        </pc:sldMkLst>
        <pc:spChg chg="del">
          <ac:chgData name="Vassilis Vassiliades" userId="181c6a97-452c-403a-a894-11fd041f3da6" providerId="ADAL" clId="{F207983C-EF9A-4116-B798-DF77450C6038}" dt="2022-09-01T13:34:01.694" v="9792" actId="478"/>
          <ac:spMkLst>
            <pc:docMk/>
            <pc:sldMk cId="1104433584" sldId="333"/>
            <ac:spMk id="2" creationId="{BE460BD1-7627-740B-C3A4-7DC7D71309CA}"/>
          </ac:spMkLst>
        </pc:spChg>
        <pc:spChg chg="add mod">
          <ac:chgData name="Vassilis Vassiliades" userId="181c6a97-452c-403a-a894-11fd041f3da6" providerId="ADAL" clId="{F207983C-EF9A-4116-B798-DF77450C6038}" dt="2022-09-02T02:05:51.990" v="10185" actId="20577"/>
          <ac:spMkLst>
            <pc:docMk/>
            <pc:sldMk cId="1104433584" sldId="333"/>
            <ac:spMk id="3" creationId="{156E9752-6C80-6132-D434-58F36998ABA4}"/>
          </ac:spMkLst>
        </pc:spChg>
        <pc:spChg chg="del">
          <ac:chgData name="Vassilis Vassiliades" userId="181c6a97-452c-403a-a894-11fd041f3da6" providerId="ADAL" clId="{F207983C-EF9A-4116-B798-DF77450C6038}" dt="2022-09-01T13:34:03.785" v="9793" actId="478"/>
          <ac:spMkLst>
            <pc:docMk/>
            <pc:sldMk cId="1104433584" sldId="333"/>
            <ac:spMk id="4" creationId="{210DA2DA-7D5D-AE84-C3BB-464941EFB124}"/>
          </ac:spMkLst>
        </pc:spChg>
        <pc:spChg chg="add mod">
          <ac:chgData name="Vassilis Vassiliades" userId="181c6a97-452c-403a-a894-11fd041f3da6" providerId="ADAL" clId="{F207983C-EF9A-4116-B798-DF77450C6038}" dt="2022-09-02T03:03:23.217" v="10920" actId="20577"/>
          <ac:spMkLst>
            <pc:docMk/>
            <pc:sldMk cId="1104433584" sldId="333"/>
            <ac:spMk id="5" creationId="{2C2CD4AD-D3E1-E4A7-9911-5623067FFCDB}"/>
          </ac:spMkLst>
        </pc:spChg>
        <pc:spChg chg="add mod">
          <ac:chgData name="Vassilis Vassiliades" userId="181c6a97-452c-403a-a894-11fd041f3da6" providerId="ADAL" clId="{F207983C-EF9A-4116-B798-DF77450C6038}" dt="2022-09-02T02:05:53.579" v="10186" actId="20577"/>
          <ac:spMkLst>
            <pc:docMk/>
            <pc:sldMk cId="1104433584" sldId="333"/>
            <ac:spMk id="7" creationId="{679908A2-59CF-DA15-8467-EFA9D737340C}"/>
          </ac:spMkLst>
        </pc:spChg>
        <pc:spChg chg="mod">
          <ac:chgData name="Vassilis Vassiliades" userId="181c6a97-452c-403a-a894-11fd041f3da6" providerId="ADAL" clId="{F207983C-EF9A-4116-B798-DF77450C6038}" dt="2022-09-02T02:06:58.758" v="10193" actId="20577"/>
          <ac:spMkLst>
            <pc:docMk/>
            <pc:sldMk cId="1104433584" sldId="333"/>
            <ac:spMk id="9" creationId="{C110555B-BC91-7266-5503-9659D6864B69}"/>
          </ac:spMkLst>
        </pc:spChg>
        <pc:spChg chg="add mod">
          <ac:chgData name="Vassilis Vassiliades" userId="181c6a97-452c-403a-a894-11fd041f3da6" providerId="ADAL" clId="{F207983C-EF9A-4116-B798-DF77450C6038}" dt="2022-09-02T12:47:44.403" v="14353" actId="20577"/>
          <ac:spMkLst>
            <pc:docMk/>
            <pc:sldMk cId="1104433584" sldId="333"/>
            <ac:spMk id="11" creationId="{3F57812F-4E01-9A69-6202-ADD2E16837C8}"/>
          </ac:spMkLst>
        </pc:spChg>
        <pc:cxnChg chg="add mod">
          <ac:chgData name="Vassilis Vassiliades" userId="181c6a97-452c-403a-a894-11fd041f3da6" providerId="ADAL" clId="{F207983C-EF9A-4116-B798-DF77450C6038}" dt="2022-09-02T02:07:12.612" v="10195" actId="1582"/>
          <ac:cxnSpMkLst>
            <pc:docMk/>
            <pc:sldMk cId="1104433584" sldId="333"/>
            <ac:cxnSpMk id="13" creationId="{DA19D5D3-CFAA-D4B9-CCFE-23662C8896C5}"/>
          </ac:cxnSpMkLst>
        </pc:cxnChg>
        <pc:cxnChg chg="add mod">
          <ac:chgData name="Vassilis Vassiliades" userId="181c6a97-452c-403a-a894-11fd041f3da6" providerId="ADAL" clId="{F207983C-EF9A-4116-B798-DF77450C6038}" dt="2022-09-02T02:07:25.451" v="10199" actId="14100"/>
          <ac:cxnSpMkLst>
            <pc:docMk/>
            <pc:sldMk cId="1104433584" sldId="333"/>
            <ac:cxnSpMk id="14" creationId="{8F152D6C-C2AB-6F20-B9E8-3D9939C32271}"/>
          </ac:cxnSpMkLst>
        </pc:cxnChg>
      </pc:sldChg>
      <pc:sldChg chg="add del modNotesTx">
        <pc:chgData name="Vassilis Vassiliades" userId="181c6a97-452c-403a-a894-11fd041f3da6" providerId="ADAL" clId="{F207983C-EF9A-4116-B798-DF77450C6038}" dt="2022-09-02T03:43:56.101" v="11586" actId="47"/>
        <pc:sldMkLst>
          <pc:docMk/>
          <pc:sldMk cId="2851131460" sldId="334"/>
        </pc:sldMkLst>
      </pc:sldChg>
      <pc:sldChg chg="modSp add mod modNotesTx">
        <pc:chgData name="Vassilis Vassiliades" userId="181c6a97-452c-403a-a894-11fd041f3da6" providerId="ADAL" clId="{F207983C-EF9A-4116-B798-DF77450C6038}" dt="2022-09-02T09:46:15.781" v="11816" actId="20577"/>
        <pc:sldMkLst>
          <pc:docMk/>
          <pc:sldMk cId="1472484930" sldId="335"/>
        </pc:sldMkLst>
        <pc:spChg chg="mod">
          <ac:chgData name="Vassilis Vassiliades" userId="181c6a97-452c-403a-a894-11fd041f3da6" providerId="ADAL" clId="{F207983C-EF9A-4116-B798-DF77450C6038}" dt="2022-09-02T03:42:38.330" v="11578" actId="20577"/>
          <ac:spMkLst>
            <pc:docMk/>
            <pc:sldMk cId="1472484930" sldId="335"/>
            <ac:spMk id="5" creationId="{2C2CD4AD-D3E1-E4A7-9911-5623067FFCDB}"/>
          </ac:spMkLst>
        </pc:spChg>
        <pc:spChg chg="mod">
          <ac:chgData name="Vassilis Vassiliades" userId="181c6a97-452c-403a-a894-11fd041f3da6" providerId="ADAL" clId="{F207983C-EF9A-4116-B798-DF77450C6038}" dt="2022-09-02T02:56:46.233" v="10914" actId="20577"/>
          <ac:spMkLst>
            <pc:docMk/>
            <pc:sldMk cId="1472484930" sldId="335"/>
            <ac:spMk id="9" creationId="{C110555B-BC91-7266-5503-9659D6864B69}"/>
          </ac:spMkLst>
        </pc:spChg>
      </pc:sldChg>
      <pc:sldChg chg="addSp modSp add mod ord modNotesTx">
        <pc:chgData name="Vassilis Vassiliades" userId="181c6a97-452c-403a-a894-11fd041f3da6" providerId="ADAL" clId="{F207983C-EF9A-4116-B798-DF77450C6038}" dt="2022-09-02T03:47:05.434" v="11792" actId="20577"/>
        <pc:sldMkLst>
          <pc:docMk/>
          <pc:sldMk cId="3052734394" sldId="336"/>
        </pc:sldMkLst>
        <pc:spChg chg="add mod">
          <ac:chgData name="Vassilis Vassiliades" userId="181c6a97-452c-403a-a894-11fd041f3da6" providerId="ADAL" clId="{F207983C-EF9A-4116-B798-DF77450C6038}" dt="2022-09-02T02:36:58.965" v="10701" actId="1076"/>
          <ac:spMkLst>
            <pc:docMk/>
            <pc:sldMk cId="3052734394" sldId="336"/>
            <ac:spMk id="3" creationId="{468B6F74-872B-09FE-61AB-81825FAD24CA}"/>
          </ac:spMkLst>
        </pc:spChg>
        <pc:spChg chg="mod">
          <ac:chgData name="Vassilis Vassiliades" userId="181c6a97-452c-403a-a894-11fd041f3da6" providerId="ADAL" clId="{F207983C-EF9A-4116-B798-DF77450C6038}" dt="2022-09-02T03:47:05.434" v="11792" actId="20577"/>
          <ac:spMkLst>
            <pc:docMk/>
            <pc:sldMk cId="3052734394" sldId="336"/>
            <ac:spMk id="5" creationId="{2C2CD4AD-D3E1-E4A7-9911-5623067FFCDB}"/>
          </ac:spMkLst>
        </pc:spChg>
        <pc:spChg chg="mod">
          <ac:chgData name="Vassilis Vassiliades" userId="181c6a97-452c-403a-a894-11fd041f3da6" providerId="ADAL" clId="{F207983C-EF9A-4116-B798-DF77450C6038}" dt="2022-09-02T02:54:09.210" v="10912" actId="20577"/>
          <ac:spMkLst>
            <pc:docMk/>
            <pc:sldMk cId="3052734394" sldId="336"/>
            <ac:spMk id="9" creationId="{C110555B-BC91-7266-5503-9659D6864B69}"/>
          </ac:spMkLst>
        </pc:spChg>
        <pc:picChg chg="add mod">
          <ac:chgData name="Vassilis Vassiliades" userId="181c6a97-452c-403a-a894-11fd041f3da6" providerId="ADAL" clId="{F207983C-EF9A-4116-B798-DF77450C6038}" dt="2022-09-02T02:37:24.136" v="10705" actId="1076"/>
          <ac:picMkLst>
            <pc:docMk/>
            <pc:sldMk cId="3052734394" sldId="336"/>
            <ac:picMk id="1026" creationId="{451B0577-92F2-FFFA-4EB6-5A679E2ACDA0}"/>
          </ac:picMkLst>
        </pc:picChg>
      </pc:sldChg>
      <pc:sldChg chg="addSp delSp modSp add mod modAnim">
        <pc:chgData name="Vassilis Vassiliades" userId="181c6a97-452c-403a-a894-11fd041f3da6" providerId="ADAL" clId="{F207983C-EF9A-4116-B798-DF77450C6038}" dt="2022-09-02T11:45:54.771" v="12994"/>
        <pc:sldMkLst>
          <pc:docMk/>
          <pc:sldMk cId="2399892092" sldId="337"/>
        </pc:sldMkLst>
        <pc:spChg chg="mod">
          <ac:chgData name="Vassilis Vassiliades" userId="181c6a97-452c-403a-a894-11fd041f3da6" providerId="ADAL" clId="{F207983C-EF9A-4116-B798-DF77450C6038}" dt="2022-09-02T02:48:05.987" v="10855" actId="14100"/>
          <ac:spMkLst>
            <pc:docMk/>
            <pc:sldMk cId="2399892092" sldId="337"/>
            <ac:spMk id="4" creationId="{210DA2DA-7D5D-AE84-C3BB-464941EFB124}"/>
          </ac:spMkLst>
        </pc:spChg>
        <pc:spChg chg="add mod">
          <ac:chgData name="Vassilis Vassiliades" userId="181c6a97-452c-403a-a894-11fd041f3da6" providerId="ADAL" clId="{F207983C-EF9A-4116-B798-DF77450C6038}" dt="2022-09-02T02:48:36.620" v="10869" actId="1076"/>
          <ac:spMkLst>
            <pc:docMk/>
            <pc:sldMk cId="2399892092" sldId="337"/>
            <ac:spMk id="5" creationId="{9E5BB14B-D8DE-AE6D-FBC5-04480508A06C}"/>
          </ac:spMkLst>
        </pc:spChg>
        <pc:spChg chg="mod">
          <ac:chgData name="Vassilis Vassiliades" userId="181c6a97-452c-403a-a894-11fd041f3da6" providerId="ADAL" clId="{F207983C-EF9A-4116-B798-DF77450C6038}" dt="2022-09-02T02:49:29.013" v="10908" actId="20577"/>
          <ac:spMkLst>
            <pc:docMk/>
            <pc:sldMk cId="2399892092" sldId="337"/>
            <ac:spMk id="9" creationId="{C110555B-BC91-7266-5503-9659D6864B69}"/>
          </ac:spMkLst>
        </pc:spChg>
        <pc:picChg chg="add del">
          <ac:chgData name="Vassilis Vassiliades" userId="181c6a97-452c-403a-a894-11fd041f3da6" providerId="ADAL" clId="{F207983C-EF9A-4116-B798-DF77450C6038}" dt="2022-09-02T02:41:47.352" v="10720"/>
          <ac:picMkLst>
            <pc:docMk/>
            <pc:sldMk cId="2399892092" sldId="337"/>
            <ac:picMk id="2050" creationId="{020CE27B-C993-463F-E987-02560090070A}"/>
          </ac:picMkLst>
        </pc:picChg>
        <pc:picChg chg="add mod">
          <ac:chgData name="Vassilis Vassiliades" userId="181c6a97-452c-403a-a894-11fd041f3da6" providerId="ADAL" clId="{F207983C-EF9A-4116-B798-DF77450C6038}" dt="2022-09-02T02:46:08.802" v="10854" actId="1076"/>
          <ac:picMkLst>
            <pc:docMk/>
            <pc:sldMk cId="2399892092" sldId="337"/>
            <ac:picMk id="2052" creationId="{4511A309-06DF-9580-2814-9E702CB116BE}"/>
          </ac:picMkLst>
        </pc:picChg>
        <pc:picChg chg="add mod">
          <ac:chgData name="Vassilis Vassiliades" userId="181c6a97-452c-403a-a894-11fd041f3da6" providerId="ADAL" clId="{F207983C-EF9A-4116-B798-DF77450C6038}" dt="2022-09-02T02:46:08.802" v="10854" actId="1076"/>
          <ac:picMkLst>
            <pc:docMk/>
            <pc:sldMk cId="2399892092" sldId="337"/>
            <ac:picMk id="2054" creationId="{C69B7820-3275-7A3D-13B7-D79182CEFF0B}"/>
          </ac:picMkLst>
        </pc:picChg>
      </pc:sldChg>
      <pc:sldChg chg="addSp modSp new mod ord">
        <pc:chgData name="Vassilis Vassiliades" userId="181c6a97-452c-403a-a894-11fd041f3da6" providerId="ADAL" clId="{F207983C-EF9A-4116-B798-DF77450C6038}" dt="2022-09-02T12:14:35.205" v="13448" actId="20577"/>
        <pc:sldMkLst>
          <pc:docMk/>
          <pc:sldMk cId="1937385925" sldId="338"/>
        </pc:sldMkLst>
        <pc:spChg chg="mod">
          <ac:chgData name="Vassilis Vassiliades" userId="181c6a97-452c-403a-a894-11fd041f3da6" providerId="ADAL" clId="{F207983C-EF9A-4116-B798-DF77450C6038}" dt="2022-09-02T12:14:20.398" v="13445" actId="20577"/>
          <ac:spMkLst>
            <pc:docMk/>
            <pc:sldMk cId="1937385925" sldId="338"/>
            <ac:spMk id="2" creationId="{FD9D3515-7798-C587-AA23-E70DDC9A1E25}"/>
          </ac:spMkLst>
        </pc:spChg>
        <pc:spChg chg="mod">
          <ac:chgData name="Vassilis Vassiliades" userId="181c6a97-452c-403a-a894-11fd041f3da6" providerId="ADAL" clId="{F207983C-EF9A-4116-B798-DF77450C6038}" dt="2022-09-02T10:20:06.184" v="12532" actId="20577"/>
          <ac:spMkLst>
            <pc:docMk/>
            <pc:sldMk cId="1937385925" sldId="338"/>
            <ac:spMk id="3" creationId="{0A728D86-56C3-72A0-92ED-DFCC058CAAE1}"/>
          </ac:spMkLst>
        </pc:spChg>
        <pc:spChg chg="add mod">
          <ac:chgData name="Vassilis Vassiliades" userId="181c6a97-452c-403a-a894-11fd041f3da6" providerId="ADAL" clId="{F207983C-EF9A-4116-B798-DF77450C6038}" dt="2022-09-02T12:14:31.773" v="13447" actId="1076"/>
          <ac:spMkLst>
            <pc:docMk/>
            <pc:sldMk cId="1937385925" sldId="338"/>
            <ac:spMk id="6" creationId="{0B58C7E0-8E24-341E-8222-239AF0364511}"/>
          </ac:spMkLst>
        </pc:spChg>
        <pc:spChg chg="add mod">
          <ac:chgData name="Vassilis Vassiliades" userId="181c6a97-452c-403a-a894-11fd041f3da6" providerId="ADAL" clId="{F207983C-EF9A-4116-B798-DF77450C6038}" dt="2022-09-02T12:14:35.205" v="13448" actId="20577"/>
          <ac:spMkLst>
            <pc:docMk/>
            <pc:sldMk cId="1937385925" sldId="338"/>
            <ac:spMk id="7" creationId="{6B3C6482-16FF-56ED-2D15-F4ED9E8749D2}"/>
          </ac:spMkLst>
        </pc:spChg>
        <pc:picChg chg="add mod">
          <ac:chgData name="Vassilis Vassiliades" userId="181c6a97-452c-403a-a894-11fd041f3da6" providerId="ADAL" clId="{F207983C-EF9A-4116-B798-DF77450C6038}" dt="2022-09-02T12:14:27.352" v="13446" actId="1076"/>
          <ac:picMkLst>
            <pc:docMk/>
            <pc:sldMk cId="1937385925" sldId="338"/>
            <ac:picMk id="2050" creationId="{B3DEE401-2669-2D29-9BE4-56DFCA314139}"/>
          </ac:picMkLst>
        </pc:picChg>
      </pc:sldChg>
      <pc:sldChg chg="addSp delSp modSp add mod modAnim modNotesTx">
        <pc:chgData name="Vassilis Vassiliades" userId="181c6a97-452c-403a-a894-11fd041f3da6" providerId="ADAL" clId="{F207983C-EF9A-4116-B798-DF77450C6038}" dt="2022-09-02T12:41:07.294" v="14211"/>
        <pc:sldMkLst>
          <pc:docMk/>
          <pc:sldMk cId="3179015292" sldId="339"/>
        </pc:sldMkLst>
        <pc:spChg chg="mod">
          <ac:chgData name="Vassilis Vassiliades" userId="181c6a97-452c-403a-a894-11fd041f3da6" providerId="ADAL" clId="{F207983C-EF9A-4116-B798-DF77450C6038}" dt="2022-09-02T12:19:42.958" v="13487" actId="20577"/>
          <ac:spMkLst>
            <pc:docMk/>
            <pc:sldMk cId="3179015292" sldId="339"/>
            <ac:spMk id="4" creationId="{210DA2DA-7D5D-AE84-C3BB-464941EFB124}"/>
          </ac:spMkLst>
        </pc:spChg>
        <pc:spChg chg="add mod">
          <ac:chgData name="Vassilis Vassiliades" userId="181c6a97-452c-403a-a894-11fd041f3da6" providerId="ADAL" clId="{F207983C-EF9A-4116-B798-DF77450C6038}" dt="2022-09-02T12:40:23.196" v="14203" actId="164"/>
          <ac:spMkLst>
            <pc:docMk/>
            <pc:sldMk cId="3179015292" sldId="339"/>
            <ac:spMk id="5" creationId="{A93EC7F6-0D7A-9954-F3D7-440C563F4CEF}"/>
          </ac:spMkLst>
        </pc:spChg>
        <pc:spChg chg="add mod">
          <ac:chgData name="Vassilis Vassiliades" userId="181c6a97-452c-403a-a894-11fd041f3da6" providerId="ADAL" clId="{F207983C-EF9A-4116-B798-DF77450C6038}" dt="2022-09-02T12:40:29.163" v="14204" actId="164"/>
          <ac:spMkLst>
            <pc:docMk/>
            <pc:sldMk cId="3179015292" sldId="339"/>
            <ac:spMk id="10" creationId="{B2F3FBCF-F0DE-1964-CDBE-B644A14C1A83}"/>
          </ac:spMkLst>
        </pc:spChg>
        <pc:spChg chg="add mod">
          <ac:chgData name="Vassilis Vassiliades" userId="181c6a97-452c-403a-a894-11fd041f3da6" providerId="ADAL" clId="{F207983C-EF9A-4116-B798-DF77450C6038}" dt="2022-09-02T12:23:35.075" v="13499" actId="1076"/>
          <ac:spMkLst>
            <pc:docMk/>
            <pc:sldMk cId="3179015292" sldId="339"/>
            <ac:spMk id="14" creationId="{727E43E1-F447-AD18-20D2-AB81B6E63E11}"/>
          </ac:spMkLst>
        </pc:spChg>
        <pc:spChg chg="add mod">
          <ac:chgData name="Vassilis Vassiliades" userId="181c6a97-452c-403a-a894-11fd041f3da6" providerId="ADAL" clId="{F207983C-EF9A-4116-B798-DF77450C6038}" dt="2022-09-02T12:40:23.196" v="14203" actId="164"/>
          <ac:spMkLst>
            <pc:docMk/>
            <pc:sldMk cId="3179015292" sldId="339"/>
            <ac:spMk id="19" creationId="{E655E9CF-BCDD-29E5-3074-BFD928AF740B}"/>
          </ac:spMkLst>
        </pc:spChg>
        <pc:spChg chg="add mod">
          <ac:chgData name="Vassilis Vassiliades" userId="181c6a97-452c-403a-a894-11fd041f3da6" providerId="ADAL" clId="{F207983C-EF9A-4116-B798-DF77450C6038}" dt="2022-09-02T12:40:29.163" v="14204" actId="164"/>
          <ac:spMkLst>
            <pc:docMk/>
            <pc:sldMk cId="3179015292" sldId="339"/>
            <ac:spMk id="24" creationId="{2383499B-5D14-D9C0-DC81-45DD1933BEDB}"/>
          </ac:spMkLst>
        </pc:spChg>
        <pc:grpChg chg="add mod">
          <ac:chgData name="Vassilis Vassiliades" userId="181c6a97-452c-403a-a894-11fd041f3da6" providerId="ADAL" clId="{F207983C-EF9A-4116-B798-DF77450C6038}" dt="2022-09-02T12:40:23.196" v="14203" actId="164"/>
          <ac:grpSpMkLst>
            <pc:docMk/>
            <pc:sldMk cId="3179015292" sldId="339"/>
            <ac:grpSpMk id="29" creationId="{070EDFDE-AC6A-6FEC-5233-B0CC46C0C46B}"/>
          </ac:grpSpMkLst>
        </pc:grpChg>
        <pc:grpChg chg="add mod">
          <ac:chgData name="Vassilis Vassiliades" userId="181c6a97-452c-403a-a894-11fd041f3da6" providerId="ADAL" clId="{F207983C-EF9A-4116-B798-DF77450C6038}" dt="2022-09-02T12:40:29.163" v="14204" actId="164"/>
          <ac:grpSpMkLst>
            <pc:docMk/>
            <pc:sldMk cId="3179015292" sldId="339"/>
            <ac:grpSpMk id="30" creationId="{514AB30D-AA65-A046-708B-CB78EFACB3CC}"/>
          </ac:grpSpMkLst>
        </pc:grpChg>
        <pc:picChg chg="add mod">
          <ac:chgData name="Vassilis Vassiliades" userId="181c6a97-452c-403a-a894-11fd041f3da6" providerId="ADAL" clId="{F207983C-EF9A-4116-B798-DF77450C6038}" dt="2022-09-02T12:21:33.872" v="13498" actId="1076"/>
          <ac:picMkLst>
            <pc:docMk/>
            <pc:sldMk cId="3179015292" sldId="339"/>
            <ac:picMk id="16" creationId="{709648E8-86A8-0F66-253A-2CAD3831D210}"/>
          </ac:picMkLst>
        </pc:picChg>
        <pc:picChg chg="del">
          <ac:chgData name="Vassilis Vassiliades" userId="181c6a97-452c-403a-a894-11fd041f3da6" providerId="ADAL" clId="{F207983C-EF9A-4116-B798-DF77450C6038}" dt="2022-09-02T10:34:22.057" v="12792" actId="478"/>
          <ac:picMkLst>
            <pc:docMk/>
            <pc:sldMk cId="3179015292" sldId="339"/>
            <ac:picMk id="1028" creationId="{AA871060-2402-2355-15A3-836224F4A458}"/>
          </ac:picMkLst>
        </pc:picChg>
        <pc:picChg chg="del">
          <ac:chgData name="Vassilis Vassiliades" userId="181c6a97-452c-403a-a894-11fd041f3da6" providerId="ADAL" clId="{F207983C-EF9A-4116-B798-DF77450C6038}" dt="2022-09-02T10:34:22.753" v="12793" actId="478"/>
          <ac:picMkLst>
            <pc:docMk/>
            <pc:sldMk cId="3179015292" sldId="339"/>
            <ac:picMk id="1030" creationId="{31EFA0A7-28A4-1890-90F0-76840E63F878}"/>
          </ac:picMkLst>
        </pc:picChg>
        <pc:cxnChg chg="add del">
          <ac:chgData name="Vassilis Vassiliades" userId="181c6a97-452c-403a-a894-11fd041f3da6" providerId="ADAL" clId="{F207983C-EF9A-4116-B798-DF77450C6038}" dt="2022-09-02T10:37:04.497" v="12876" actId="478"/>
          <ac:cxnSpMkLst>
            <pc:docMk/>
            <pc:sldMk cId="3179015292" sldId="339"/>
            <ac:cxnSpMk id="12" creationId="{16438B6F-EA96-D7E1-37DB-1DC4FD7C1A45}"/>
          </ac:cxnSpMkLst>
        </pc:cxnChg>
        <pc:cxnChg chg="add mod">
          <ac:chgData name="Vassilis Vassiliades" userId="181c6a97-452c-403a-a894-11fd041f3da6" providerId="ADAL" clId="{F207983C-EF9A-4116-B798-DF77450C6038}" dt="2022-09-02T12:40:23.196" v="14203" actId="164"/>
          <ac:cxnSpMkLst>
            <pc:docMk/>
            <pc:sldMk cId="3179015292" sldId="339"/>
            <ac:cxnSpMk id="18" creationId="{3F3C285C-6B2F-B660-D942-D0B1F47A7066}"/>
          </ac:cxnSpMkLst>
        </pc:cxnChg>
        <pc:cxnChg chg="add mod">
          <ac:chgData name="Vassilis Vassiliades" userId="181c6a97-452c-403a-a894-11fd041f3da6" providerId="ADAL" clId="{F207983C-EF9A-4116-B798-DF77450C6038}" dt="2022-09-02T12:40:29.163" v="14204" actId="164"/>
          <ac:cxnSpMkLst>
            <pc:docMk/>
            <pc:sldMk cId="3179015292" sldId="339"/>
            <ac:cxnSpMk id="23" creationId="{D8D00964-3D89-2855-07F0-733B8BFB0177}"/>
          </ac:cxnSpMkLst>
        </pc:cxnChg>
      </pc:sldChg>
      <pc:sldChg chg="add del">
        <pc:chgData name="Vassilis Vassiliades" userId="181c6a97-452c-403a-a894-11fd041f3da6" providerId="ADAL" clId="{F207983C-EF9A-4116-B798-DF77450C6038}" dt="2022-09-02T12:23:47.025" v="13500" actId="47"/>
        <pc:sldMkLst>
          <pc:docMk/>
          <pc:sldMk cId="3831660045" sldId="340"/>
        </pc:sldMkLst>
      </pc:sldChg>
      <pc:sldChg chg="addSp delSp modSp add mod modAnim">
        <pc:chgData name="Vassilis Vassiliades" userId="181c6a97-452c-403a-a894-11fd041f3da6" providerId="ADAL" clId="{F207983C-EF9A-4116-B798-DF77450C6038}" dt="2022-09-02T11:47:05.577" v="12998"/>
        <pc:sldMkLst>
          <pc:docMk/>
          <pc:sldMk cId="2428155264" sldId="341"/>
        </pc:sldMkLst>
        <pc:spChg chg="mod">
          <ac:chgData name="Vassilis Vassiliades" userId="181c6a97-452c-403a-a894-11fd041f3da6" providerId="ADAL" clId="{F207983C-EF9A-4116-B798-DF77450C6038}" dt="2022-09-02T10:53:05.632" v="12966" actId="20577"/>
          <ac:spMkLst>
            <pc:docMk/>
            <pc:sldMk cId="2428155264" sldId="341"/>
            <ac:spMk id="4" creationId="{210DA2DA-7D5D-AE84-C3BB-464941EFB124}"/>
          </ac:spMkLst>
        </pc:spChg>
        <pc:picChg chg="del">
          <ac:chgData name="Vassilis Vassiliades" userId="181c6a97-452c-403a-a894-11fd041f3da6" providerId="ADAL" clId="{F207983C-EF9A-4116-B798-DF77450C6038}" dt="2022-09-02T10:52:44.350" v="12962" actId="478"/>
          <ac:picMkLst>
            <pc:docMk/>
            <pc:sldMk cId="2428155264" sldId="341"/>
            <ac:picMk id="5" creationId="{40DD2665-62D8-0CA7-AE3C-35393491FD82}"/>
          </ac:picMkLst>
        </pc:picChg>
        <pc:picChg chg="add mod">
          <ac:chgData name="Vassilis Vassiliades" userId="181c6a97-452c-403a-a894-11fd041f3da6" providerId="ADAL" clId="{F207983C-EF9A-4116-B798-DF77450C6038}" dt="2022-09-02T10:52:57.504" v="12964" actId="14100"/>
          <ac:picMkLst>
            <pc:docMk/>
            <pc:sldMk cId="2428155264" sldId="341"/>
            <ac:picMk id="7" creationId="{0B5CAFAC-4845-AB45-B5BB-344E5BC67227}"/>
          </ac:picMkLst>
        </pc:picChg>
      </pc:sldChg>
      <pc:sldChg chg="addSp delSp modSp add mod modAnim">
        <pc:chgData name="Vassilis Vassiliades" userId="181c6a97-452c-403a-a894-11fd041f3da6" providerId="ADAL" clId="{F207983C-EF9A-4116-B798-DF77450C6038}" dt="2022-09-02T11:47:02.176" v="12997"/>
        <pc:sldMkLst>
          <pc:docMk/>
          <pc:sldMk cId="2037918891" sldId="342"/>
        </pc:sldMkLst>
        <pc:spChg chg="mod">
          <ac:chgData name="Vassilis Vassiliades" userId="181c6a97-452c-403a-a894-11fd041f3da6" providerId="ADAL" clId="{F207983C-EF9A-4116-B798-DF77450C6038}" dt="2022-09-02T10:54:10.352" v="12972" actId="20577"/>
          <ac:spMkLst>
            <pc:docMk/>
            <pc:sldMk cId="2037918891" sldId="342"/>
            <ac:spMk id="4" creationId="{210DA2DA-7D5D-AE84-C3BB-464941EFB124}"/>
          </ac:spMkLst>
        </pc:spChg>
        <pc:picChg chg="del">
          <ac:chgData name="Vassilis Vassiliades" userId="181c6a97-452c-403a-a894-11fd041f3da6" providerId="ADAL" clId="{F207983C-EF9A-4116-B798-DF77450C6038}" dt="2022-09-02T10:54:18.127" v="12974" actId="478"/>
          <ac:picMkLst>
            <pc:docMk/>
            <pc:sldMk cId="2037918891" sldId="342"/>
            <ac:picMk id="5" creationId="{40DD2665-62D8-0CA7-AE3C-35393491FD82}"/>
          </ac:picMkLst>
        </pc:picChg>
        <pc:picChg chg="add mod">
          <ac:chgData name="Vassilis Vassiliades" userId="181c6a97-452c-403a-a894-11fd041f3da6" providerId="ADAL" clId="{F207983C-EF9A-4116-B798-DF77450C6038}" dt="2022-09-02T10:54:24.119" v="12975" actId="14100"/>
          <ac:picMkLst>
            <pc:docMk/>
            <pc:sldMk cId="2037918891" sldId="342"/>
            <ac:picMk id="7" creationId="{A930E8CC-43E1-B196-F25D-180D805CC014}"/>
          </ac:picMkLst>
        </pc:picChg>
      </pc:sldChg>
      <pc:sldChg chg="addSp delSp modSp add mod modAnim">
        <pc:chgData name="Vassilis Vassiliades" userId="181c6a97-452c-403a-a894-11fd041f3da6" providerId="ADAL" clId="{F207983C-EF9A-4116-B798-DF77450C6038}" dt="2022-09-02T11:46:59.650" v="12996"/>
        <pc:sldMkLst>
          <pc:docMk/>
          <pc:sldMk cId="4132215668" sldId="343"/>
        </pc:sldMkLst>
        <pc:spChg chg="mod">
          <ac:chgData name="Vassilis Vassiliades" userId="181c6a97-452c-403a-a894-11fd041f3da6" providerId="ADAL" clId="{F207983C-EF9A-4116-B798-DF77450C6038}" dt="2022-09-02T10:55:22.370" v="12983" actId="20577"/>
          <ac:spMkLst>
            <pc:docMk/>
            <pc:sldMk cId="4132215668" sldId="343"/>
            <ac:spMk id="4" creationId="{210DA2DA-7D5D-AE84-C3BB-464941EFB124}"/>
          </ac:spMkLst>
        </pc:spChg>
        <pc:picChg chg="add mod">
          <ac:chgData name="Vassilis Vassiliades" userId="181c6a97-452c-403a-a894-11fd041f3da6" providerId="ADAL" clId="{F207983C-EF9A-4116-B798-DF77450C6038}" dt="2022-09-02T10:55:28.145" v="12985" actId="14100"/>
          <ac:picMkLst>
            <pc:docMk/>
            <pc:sldMk cId="4132215668" sldId="343"/>
            <ac:picMk id="5" creationId="{C46EDAD2-99C9-91E4-AC6A-726A51C599D5}"/>
          </ac:picMkLst>
        </pc:picChg>
        <pc:picChg chg="del">
          <ac:chgData name="Vassilis Vassiliades" userId="181c6a97-452c-403a-a894-11fd041f3da6" providerId="ADAL" clId="{F207983C-EF9A-4116-B798-DF77450C6038}" dt="2022-09-02T10:55:25.261" v="12984" actId="478"/>
          <ac:picMkLst>
            <pc:docMk/>
            <pc:sldMk cId="4132215668" sldId="343"/>
            <ac:picMk id="7" creationId="{A930E8CC-43E1-B196-F25D-180D805CC014}"/>
          </ac:picMkLst>
        </pc:picChg>
      </pc:sldChg>
      <pc:sldChg chg="addSp delSp modSp add mod modAnim">
        <pc:chgData name="Vassilis Vassiliades" userId="181c6a97-452c-403a-a894-11fd041f3da6" providerId="ADAL" clId="{F207983C-EF9A-4116-B798-DF77450C6038}" dt="2022-09-02T11:46:57.113" v="12995"/>
        <pc:sldMkLst>
          <pc:docMk/>
          <pc:sldMk cId="3593022315" sldId="344"/>
        </pc:sldMkLst>
        <pc:spChg chg="del">
          <ac:chgData name="Vassilis Vassiliades" userId="181c6a97-452c-403a-a894-11fd041f3da6" providerId="ADAL" clId="{F207983C-EF9A-4116-B798-DF77450C6038}" dt="2022-09-02T10:56:34.746" v="12993" actId="478"/>
          <ac:spMkLst>
            <pc:docMk/>
            <pc:sldMk cId="3593022315" sldId="344"/>
            <ac:spMk id="3" creationId="{00000000-0000-0000-0000-000000000000}"/>
          </ac:spMkLst>
        </pc:spChg>
        <pc:spChg chg="mod">
          <ac:chgData name="Vassilis Vassiliades" userId="181c6a97-452c-403a-a894-11fd041f3da6" providerId="ADAL" clId="{F207983C-EF9A-4116-B798-DF77450C6038}" dt="2022-09-02T10:56:11.325" v="12989" actId="20577"/>
          <ac:spMkLst>
            <pc:docMk/>
            <pc:sldMk cId="3593022315" sldId="344"/>
            <ac:spMk id="4" creationId="{210DA2DA-7D5D-AE84-C3BB-464941EFB124}"/>
          </ac:spMkLst>
        </pc:spChg>
        <pc:picChg chg="del">
          <ac:chgData name="Vassilis Vassiliades" userId="181c6a97-452c-403a-a894-11fd041f3da6" providerId="ADAL" clId="{F207983C-EF9A-4116-B798-DF77450C6038}" dt="2022-09-02T10:56:19.231" v="12991" actId="478"/>
          <ac:picMkLst>
            <pc:docMk/>
            <pc:sldMk cId="3593022315" sldId="344"/>
            <ac:picMk id="5" creationId="{C46EDAD2-99C9-91E4-AC6A-726A51C599D5}"/>
          </ac:picMkLst>
        </pc:picChg>
        <pc:picChg chg="add mod">
          <ac:chgData name="Vassilis Vassiliades" userId="181c6a97-452c-403a-a894-11fd041f3da6" providerId="ADAL" clId="{F207983C-EF9A-4116-B798-DF77450C6038}" dt="2022-09-02T10:56:24.655" v="12992" actId="14100"/>
          <ac:picMkLst>
            <pc:docMk/>
            <pc:sldMk cId="3593022315" sldId="344"/>
            <ac:picMk id="7" creationId="{15D01DD5-4538-7E08-E0D9-9AABBB35D9E9}"/>
          </ac:picMkLst>
        </pc:picChg>
      </pc:sldChg>
      <pc:sldChg chg="addSp delSp modSp add mod modAnim modNotesTx">
        <pc:chgData name="Vassilis Vassiliades" userId="181c6a97-452c-403a-a894-11fd041f3da6" providerId="ADAL" clId="{F207983C-EF9A-4116-B798-DF77450C6038}" dt="2022-09-02T12:12:56.250" v="13429" actId="20577"/>
        <pc:sldMkLst>
          <pc:docMk/>
          <pc:sldMk cId="3124545553" sldId="345"/>
        </pc:sldMkLst>
        <pc:spChg chg="mod">
          <ac:chgData name="Vassilis Vassiliades" userId="181c6a97-452c-403a-a894-11fd041f3da6" providerId="ADAL" clId="{F207983C-EF9A-4116-B798-DF77450C6038}" dt="2022-09-02T12:12:56.250" v="13429" actId="20577"/>
          <ac:spMkLst>
            <pc:docMk/>
            <pc:sldMk cId="3124545553" sldId="345"/>
            <ac:spMk id="2" creationId="{FD9D3515-7798-C587-AA23-E70DDC9A1E25}"/>
          </ac:spMkLst>
        </pc:spChg>
        <pc:spChg chg="mod">
          <ac:chgData name="Vassilis Vassiliades" userId="181c6a97-452c-403a-a894-11fd041f3da6" providerId="ADAL" clId="{F207983C-EF9A-4116-B798-DF77450C6038}" dt="2022-09-02T11:51:58.751" v="13012" actId="20577"/>
          <ac:spMkLst>
            <pc:docMk/>
            <pc:sldMk cId="3124545553" sldId="345"/>
            <ac:spMk id="3" creationId="{0A728D86-56C3-72A0-92ED-DFCC058CAAE1}"/>
          </ac:spMkLst>
        </pc:spChg>
        <pc:spChg chg="add mod">
          <ac:chgData name="Vassilis Vassiliades" userId="181c6a97-452c-403a-a894-11fd041f3da6" providerId="ADAL" clId="{F207983C-EF9A-4116-B798-DF77450C6038}" dt="2022-09-02T12:08:07.628" v="13319" actId="207"/>
          <ac:spMkLst>
            <pc:docMk/>
            <pc:sldMk cId="3124545553" sldId="345"/>
            <ac:spMk id="5" creationId="{30D12598-1760-4DF8-690E-171F6E41843A}"/>
          </ac:spMkLst>
        </pc:spChg>
        <pc:spChg chg="del">
          <ac:chgData name="Vassilis Vassiliades" userId="181c6a97-452c-403a-a894-11fd041f3da6" providerId="ADAL" clId="{F207983C-EF9A-4116-B798-DF77450C6038}" dt="2022-09-02T11:55:43.703" v="13015" actId="478"/>
          <ac:spMkLst>
            <pc:docMk/>
            <pc:sldMk cId="3124545553" sldId="345"/>
            <ac:spMk id="6" creationId="{0B58C7E0-8E24-341E-8222-239AF0364511}"/>
          </ac:spMkLst>
        </pc:spChg>
        <pc:spChg chg="add mod">
          <ac:chgData name="Vassilis Vassiliades" userId="181c6a97-452c-403a-a894-11fd041f3da6" providerId="ADAL" clId="{F207983C-EF9A-4116-B798-DF77450C6038}" dt="2022-09-02T12:00:28.380" v="13147" actId="207"/>
          <ac:spMkLst>
            <pc:docMk/>
            <pc:sldMk cId="3124545553" sldId="345"/>
            <ac:spMk id="8" creationId="{F7958713-DFDB-38E4-E440-391D27840348}"/>
          </ac:spMkLst>
        </pc:spChg>
        <pc:spChg chg="add mod">
          <ac:chgData name="Vassilis Vassiliades" userId="181c6a97-452c-403a-a894-11fd041f3da6" providerId="ADAL" clId="{F207983C-EF9A-4116-B798-DF77450C6038}" dt="2022-09-02T12:06:51.222" v="13300" actId="1076"/>
          <ac:spMkLst>
            <pc:docMk/>
            <pc:sldMk cId="3124545553" sldId="345"/>
            <ac:spMk id="10" creationId="{515FF398-35E3-E986-3224-71BEB6E394A5}"/>
          </ac:spMkLst>
        </pc:spChg>
        <pc:spChg chg="add mod">
          <ac:chgData name="Vassilis Vassiliades" userId="181c6a97-452c-403a-a894-11fd041f3da6" providerId="ADAL" clId="{F207983C-EF9A-4116-B798-DF77450C6038}" dt="2022-09-02T12:01:34.393" v="13163" actId="1076"/>
          <ac:spMkLst>
            <pc:docMk/>
            <pc:sldMk cId="3124545553" sldId="345"/>
            <ac:spMk id="12" creationId="{5CD70153-0C13-963C-413C-B85054751DCA}"/>
          </ac:spMkLst>
        </pc:spChg>
        <pc:spChg chg="add mod">
          <ac:chgData name="Vassilis Vassiliades" userId="181c6a97-452c-403a-a894-11fd041f3da6" providerId="ADAL" clId="{F207983C-EF9A-4116-B798-DF77450C6038}" dt="2022-09-02T12:01:40.014" v="13166" actId="20577"/>
          <ac:spMkLst>
            <pc:docMk/>
            <pc:sldMk cId="3124545553" sldId="345"/>
            <ac:spMk id="14" creationId="{FC2F3FD7-7CFF-7C32-73A4-7D1C1E0C10FE}"/>
          </ac:spMkLst>
        </pc:spChg>
        <pc:spChg chg="add mod">
          <ac:chgData name="Vassilis Vassiliades" userId="181c6a97-452c-403a-a894-11fd041f3da6" providerId="ADAL" clId="{F207983C-EF9A-4116-B798-DF77450C6038}" dt="2022-09-02T12:06:53.436" v="13301" actId="1076"/>
          <ac:spMkLst>
            <pc:docMk/>
            <pc:sldMk cId="3124545553" sldId="345"/>
            <ac:spMk id="16" creationId="{44387976-3255-302F-4467-E579E0816940}"/>
          </ac:spMkLst>
        </pc:spChg>
        <pc:spChg chg="add mod">
          <ac:chgData name="Vassilis Vassiliades" userId="181c6a97-452c-403a-a894-11fd041f3da6" providerId="ADAL" clId="{F207983C-EF9A-4116-B798-DF77450C6038}" dt="2022-09-02T12:04:43.219" v="13267" actId="1076"/>
          <ac:spMkLst>
            <pc:docMk/>
            <pc:sldMk cId="3124545553" sldId="345"/>
            <ac:spMk id="18" creationId="{58EF4A14-9025-C09A-3D8B-AF091BA6BF96}"/>
          </ac:spMkLst>
        </pc:spChg>
        <pc:spChg chg="add mod">
          <ac:chgData name="Vassilis Vassiliades" userId="181c6a97-452c-403a-a894-11fd041f3da6" providerId="ADAL" clId="{F207983C-EF9A-4116-B798-DF77450C6038}" dt="2022-09-02T12:05:41.026" v="13281" actId="1076"/>
          <ac:spMkLst>
            <pc:docMk/>
            <pc:sldMk cId="3124545553" sldId="345"/>
            <ac:spMk id="20" creationId="{5294FF2E-8804-14F5-1E6F-D365E61DF194}"/>
          </ac:spMkLst>
        </pc:spChg>
        <pc:spChg chg="add del">
          <ac:chgData name="Vassilis Vassiliades" userId="181c6a97-452c-403a-a894-11fd041f3da6" providerId="ADAL" clId="{F207983C-EF9A-4116-B798-DF77450C6038}" dt="2022-09-02T12:05:50.560" v="13283" actId="22"/>
          <ac:spMkLst>
            <pc:docMk/>
            <pc:sldMk cId="3124545553" sldId="345"/>
            <ac:spMk id="22" creationId="{A407E539-1322-7F1D-08CD-D39761AAB5BC}"/>
          </ac:spMkLst>
        </pc:spChg>
        <pc:spChg chg="add mod">
          <ac:chgData name="Vassilis Vassiliades" userId="181c6a97-452c-403a-a894-11fd041f3da6" providerId="ADAL" clId="{F207983C-EF9A-4116-B798-DF77450C6038}" dt="2022-09-02T12:05:57.157" v="13286" actId="20577"/>
          <ac:spMkLst>
            <pc:docMk/>
            <pc:sldMk cId="3124545553" sldId="345"/>
            <ac:spMk id="24" creationId="{FFA2987C-6E5C-6124-FF7D-DBC64AB0DA46}"/>
          </ac:spMkLst>
        </pc:spChg>
        <pc:spChg chg="add mod">
          <ac:chgData name="Vassilis Vassiliades" userId="181c6a97-452c-403a-a894-11fd041f3da6" providerId="ADAL" clId="{F207983C-EF9A-4116-B798-DF77450C6038}" dt="2022-09-02T12:06:10.699" v="13289" actId="20577"/>
          <ac:spMkLst>
            <pc:docMk/>
            <pc:sldMk cId="3124545553" sldId="345"/>
            <ac:spMk id="26" creationId="{7A482EF8-3CFA-C4B9-664F-BAF48BBE7B70}"/>
          </ac:spMkLst>
        </pc:spChg>
        <pc:spChg chg="add mod">
          <ac:chgData name="Vassilis Vassiliades" userId="181c6a97-452c-403a-a894-11fd041f3da6" providerId="ADAL" clId="{F207983C-EF9A-4116-B798-DF77450C6038}" dt="2022-09-02T12:06:38.857" v="13294" actId="20577"/>
          <ac:spMkLst>
            <pc:docMk/>
            <pc:sldMk cId="3124545553" sldId="345"/>
            <ac:spMk id="28" creationId="{1A8385ED-15A9-36C4-414E-3FE8E314C4AD}"/>
          </ac:spMkLst>
        </pc:spChg>
        <pc:spChg chg="add mod">
          <ac:chgData name="Vassilis Vassiliades" userId="181c6a97-452c-403a-a894-11fd041f3da6" providerId="ADAL" clId="{F207983C-EF9A-4116-B798-DF77450C6038}" dt="2022-09-02T12:06:55.624" v="13302" actId="1076"/>
          <ac:spMkLst>
            <pc:docMk/>
            <pc:sldMk cId="3124545553" sldId="345"/>
            <ac:spMk id="30" creationId="{D9EC591E-A4A1-5F65-DADD-BADC0248B2B6}"/>
          </ac:spMkLst>
        </pc:spChg>
        <pc:spChg chg="add mod">
          <ac:chgData name="Vassilis Vassiliades" userId="181c6a97-452c-403a-a894-11fd041f3da6" providerId="ADAL" clId="{F207983C-EF9A-4116-B798-DF77450C6038}" dt="2022-09-02T12:07:17.122" v="13308" actId="20577"/>
          <ac:spMkLst>
            <pc:docMk/>
            <pc:sldMk cId="3124545553" sldId="345"/>
            <ac:spMk id="32" creationId="{AD10961A-7C75-0BA6-2925-FAA58F4FCEE7}"/>
          </ac:spMkLst>
        </pc:spChg>
        <pc:spChg chg="add del mod">
          <ac:chgData name="Vassilis Vassiliades" userId="181c6a97-452c-403a-a894-11fd041f3da6" providerId="ADAL" clId="{F207983C-EF9A-4116-B798-DF77450C6038}" dt="2022-09-02T12:08:55.646" v="13323" actId="478"/>
          <ac:spMkLst>
            <pc:docMk/>
            <pc:sldMk cId="3124545553" sldId="345"/>
            <ac:spMk id="34" creationId="{6C1EB097-52E4-1489-14C2-CCD7054914BC}"/>
          </ac:spMkLst>
        </pc:spChg>
        <pc:spChg chg="add mod">
          <ac:chgData name="Vassilis Vassiliades" userId="181c6a97-452c-403a-a894-11fd041f3da6" providerId="ADAL" clId="{F207983C-EF9A-4116-B798-DF77450C6038}" dt="2022-09-02T12:09:12.920" v="13327" actId="1076"/>
          <ac:spMkLst>
            <pc:docMk/>
            <pc:sldMk cId="3124545553" sldId="345"/>
            <ac:spMk id="35" creationId="{7F817EDB-F38A-FD24-2494-33F0A0E2CE83}"/>
          </ac:spMkLst>
        </pc:spChg>
        <pc:spChg chg="add mod">
          <ac:chgData name="Vassilis Vassiliades" userId="181c6a97-452c-403a-a894-11fd041f3da6" providerId="ADAL" clId="{F207983C-EF9A-4116-B798-DF77450C6038}" dt="2022-09-02T12:09:43.213" v="13337" actId="1076"/>
          <ac:spMkLst>
            <pc:docMk/>
            <pc:sldMk cId="3124545553" sldId="345"/>
            <ac:spMk id="37" creationId="{79535914-9ECC-9659-D218-A6C54136588C}"/>
          </ac:spMkLst>
        </pc:spChg>
        <pc:spChg chg="add mod">
          <ac:chgData name="Vassilis Vassiliades" userId="181c6a97-452c-403a-a894-11fd041f3da6" providerId="ADAL" clId="{F207983C-EF9A-4116-B798-DF77450C6038}" dt="2022-09-02T12:09:27.727" v="13332" actId="1076"/>
          <ac:spMkLst>
            <pc:docMk/>
            <pc:sldMk cId="3124545553" sldId="345"/>
            <ac:spMk id="39" creationId="{0F54860E-F330-93C3-3230-A114989E88C2}"/>
          </ac:spMkLst>
        </pc:spChg>
        <pc:spChg chg="add mod">
          <ac:chgData name="Vassilis Vassiliades" userId="181c6a97-452c-403a-a894-11fd041f3da6" providerId="ADAL" clId="{F207983C-EF9A-4116-B798-DF77450C6038}" dt="2022-09-02T12:09:35.268" v="13335" actId="1076"/>
          <ac:spMkLst>
            <pc:docMk/>
            <pc:sldMk cId="3124545553" sldId="345"/>
            <ac:spMk id="41" creationId="{DA166747-43C2-5C31-7770-84926EF74ED9}"/>
          </ac:spMkLst>
        </pc:spChg>
        <pc:spChg chg="add mod">
          <ac:chgData name="Vassilis Vassiliades" userId="181c6a97-452c-403a-a894-11fd041f3da6" providerId="ADAL" clId="{F207983C-EF9A-4116-B798-DF77450C6038}" dt="2022-09-02T12:09:54.218" v="13340" actId="1076"/>
          <ac:spMkLst>
            <pc:docMk/>
            <pc:sldMk cId="3124545553" sldId="345"/>
            <ac:spMk id="43" creationId="{76677096-874E-202E-CB1A-7F24A5EF4FA3}"/>
          </ac:spMkLst>
        </pc:spChg>
        <pc:spChg chg="add mod">
          <ac:chgData name="Vassilis Vassiliades" userId="181c6a97-452c-403a-a894-11fd041f3da6" providerId="ADAL" clId="{F207983C-EF9A-4116-B798-DF77450C6038}" dt="2022-09-02T12:10:05.942" v="13344" actId="1076"/>
          <ac:spMkLst>
            <pc:docMk/>
            <pc:sldMk cId="3124545553" sldId="345"/>
            <ac:spMk id="45" creationId="{521309E2-257F-2800-3013-BADB1F8DC1A6}"/>
          </ac:spMkLst>
        </pc:spChg>
        <pc:picChg chg="del">
          <ac:chgData name="Vassilis Vassiliades" userId="181c6a97-452c-403a-a894-11fd041f3da6" providerId="ADAL" clId="{F207983C-EF9A-4116-B798-DF77450C6038}" dt="2022-09-02T11:55:44.404" v="13016" actId="478"/>
          <ac:picMkLst>
            <pc:docMk/>
            <pc:sldMk cId="3124545553" sldId="345"/>
            <ac:picMk id="2050" creationId="{B3DEE401-2669-2D29-9BE4-56DFCA314139}"/>
          </ac:picMkLst>
        </pc:picChg>
        <pc:picChg chg="add mod">
          <ac:chgData name="Vassilis Vassiliades" userId="181c6a97-452c-403a-a894-11fd041f3da6" providerId="ADAL" clId="{F207983C-EF9A-4116-B798-DF77450C6038}" dt="2022-09-02T12:07:09.463" v="13305" actId="1076"/>
          <ac:picMkLst>
            <pc:docMk/>
            <pc:sldMk cId="3124545553" sldId="345"/>
            <ac:picMk id="5122" creationId="{F80B7251-FCC1-1E73-EBB0-9DD26A11B0C9}"/>
          </ac:picMkLst>
        </pc:picChg>
      </pc:sldChg>
      <pc:sldChg chg="delSp modSp add mod modAnim modNotesTx">
        <pc:chgData name="Vassilis Vassiliades" userId="181c6a97-452c-403a-a894-11fd041f3da6" providerId="ADAL" clId="{F207983C-EF9A-4116-B798-DF77450C6038}" dt="2022-09-02T13:05:37.825" v="14909" actId="20577"/>
        <pc:sldMkLst>
          <pc:docMk/>
          <pc:sldMk cId="4025538321" sldId="346"/>
        </pc:sldMkLst>
        <pc:spChg chg="mod">
          <ac:chgData name="Vassilis Vassiliades" userId="181c6a97-452c-403a-a894-11fd041f3da6" providerId="ADAL" clId="{F207983C-EF9A-4116-B798-DF77450C6038}" dt="2022-09-02T13:05:37.825" v="14909" actId="20577"/>
          <ac:spMkLst>
            <pc:docMk/>
            <pc:sldMk cId="4025538321" sldId="346"/>
            <ac:spMk id="4" creationId="{210DA2DA-7D5D-AE84-C3BB-464941EFB124}"/>
          </ac:spMkLst>
        </pc:spChg>
        <pc:spChg chg="del">
          <ac:chgData name="Vassilis Vassiliades" userId="181c6a97-452c-403a-a894-11fd041f3da6" providerId="ADAL" clId="{F207983C-EF9A-4116-B798-DF77450C6038}" dt="2022-09-02T12:56:22.523" v="14554" actId="478"/>
          <ac:spMkLst>
            <pc:docMk/>
            <pc:sldMk cId="4025538321" sldId="346"/>
            <ac:spMk id="5" creationId="{F2CF5997-E89F-9DBC-23F0-1DF9F21A006C}"/>
          </ac:spMkLst>
        </pc:spChg>
        <pc:picChg chg="del">
          <ac:chgData name="Vassilis Vassiliades" userId="181c6a97-452c-403a-a894-11fd041f3da6" providerId="ADAL" clId="{F207983C-EF9A-4116-B798-DF77450C6038}" dt="2022-09-02T12:56:20.202" v="14553" actId="478"/>
          <ac:picMkLst>
            <pc:docMk/>
            <pc:sldMk cId="4025538321" sldId="346"/>
            <ac:picMk id="6146" creationId="{C457FF41-9BBF-33EB-9F2C-AA27BABA9A41}"/>
          </ac:picMkLst>
        </pc:picChg>
      </pc:sldChg>
    </pc:docChg>
  </pc:docChgLst>
  <pc:docChgLst>
    <pc:chgData name="Vassilis Vassiliades" userId="181c6a97-452c-403a-a894-11fd041f3da6" providerId="ADAL" clId="{B7D42495-39B3-40A4-8249-65F41B5DD093}"/>
    <pc:docChg chg="undo custSel addSld delSld modSld sldOrd">
      <pc:chgData name="Vassilis Vassiliades" userId="181c6a97-452c-403a-a894-11fd041f3da6" providerId="ADAL" clId="{B7D42495-39B3-40A4-8249-65F41B5DD093}" dt="2022-10-06T13:46:29.486" v="11356"/>
      <pc:docMkLst>
        <pc:docMk/>
      </pc:docMkLst>
      <pc:sldChg chg="modSp mod">
        <pc:chgData name="Vassilis Vassiliades" userId="181c6a97-452c-403a-a894-11fd041f3da6" providerId="ADAL" clId="{B7D42495-39B3-40A4-8249-65F41B5DD093}" dt="2022-10-06T13:20:33.024" v="10761" actId="20577"/>
        <pc:sldMkLst>
          <pc:docMk/>
          <pc:sldMk cId="0" sldId="262"/>
        </pc:sldMkLst>
        <pc:spChg chg="mod">
          <ac:chgData name="Vassilis Vassiliades" userId="181c6a97-452c-403a-a894-11fd041f3da6" providerId="ADAL" clId="{B7D42495-39B3-40A4-8249-65F41B5DD093}" dt="2022-10-06T11:14:43.894" v="6211" actId="20577"/>
          <ac:spMkLst>
            <pc:docMk/>
            <pc:sldMk cId="0" sldId="262"/>
            <ac:spMk id="4" creationId="{00000000-0000-0000-0000-000000000000}"/>
          </ac:spMkLst>
        </pc:spChg>
        <pc:spChg chg="mod">
          <ac:chgData name="Vassilis Vassiliades" userId="181c6a97-452c-403a-a894-11fd041f3da6" providerId="ADAL" clId="{B7D42495-39B3-40A4-8249-65F41B5DD093}" dt="2022-10-06T13:20:33.024" v="10761" actId="20577"/>
          <ac:spMkLst>
            <pc:docMk/>
            <pc:sldMk cId="0" sldId="262"/>
            <ac:spMk id="7" creationId="{00000000-0000-0000-0000-000000000000}"/>
          </ac:spMkLst>
        </pc:spChg>
      </pc:sldChg>
      <pc:sldChg chg="modSp mod modNotesTx">
        <pc:chgData name="Vassilis Vassiliades" userId="181c6a97-452c-403a-a894-11fd041f3da6" providerId="ADAL" clId="{B7D42495-39B3-40A4-8249-65F41B5DD093}" dt="2022-10-06T07:05:52.099" v="670" actId="14100"/>
        <pc:sldMkLst>
          <pc:docMk/>
          <pc:sldMk cId="3404918216" sldId="273"/>
        </pc:sldMkLst>
        <pc:spChg chg="mod">
          <ac:chgData name="Vassilis Vassiliades" userId="181c6a97-452c-403a-a894-11fd041f3da6" providerId="ADAL" clId="{B7D42495-39B3-40A4-8249-65F41B5DD093}" dt="2022-10-06T07:05:52.099" v="670" actId="14100"/>
          <ac:spMkLst>
            <pc:docMk/>
            <pc:sldMk cId="3404918216" sldId="273"/>
            <ac:spMk id="5" creationId="{340FBB92-B695-CF51-D3FC-F210A58F10E5}"/>
          </ac:spMkLst>
        </pc:spChg>
        <pc:cxnChg chg="mod">
          <ac:chgData name="Vassilis Vassiliades" userId="181c6a97-452c-403a-a894-11fd041f3da6" providerId="ADAL" clId="{B7D42495-39B3-40A4-8249-65F41B5DD093}" dt="2022-10-06T07:05:52.099" v="670" actId="14100"/>
          <ac:cxnSpMkLst>
            <pc:docMk/>
            <pc:sldMk cId="3404918216" sldId="273"/>
            <ac:cxnSpMk id="10" creationId="{4CE68D32-0A5E-6563-5F04-6A43CE065BB1}"/>
          </ac:cxnSpMkLst>
        </pc:cxnChg>
      </pc:sldChg>
      <pc:sldChg chg="del">
        <pc:chgData name="Vassilis Vassiliades" userId="181c6a97-452c-403a-a894-11fd041f3da6" providerId="ADAL" clId="{B7D42495-39B3-40A4-8249-65F41B5DD093}" dt="2022-10-06T08:29:10.741" v="969" actId="47"/>
        <pc:sldMkLst>
          <pc:docMk/>
          <pc:sldMk cId="107531668" sldId="276"/>
        </pc:sldMkLst>
      </pc:sldChg>
      <pc:sldChg chg="del">
        <pc:chgData name="Vassilis Vassiliades" userId="181c6a97-452c-403a-a894-11fd041f3da6" providerId="ADAL" clId="{B7D42495-39B3-40A4-8249-65F41B5DD093}" dt="2022-10-06T09:57:19.824" v="5120" actId="47"/>
        <pc:sldMkLst>
          <pc:docMk/>
          <pc:sldMk cId="3167627671" sldId="277"/>
        </pc:sldMkLst>
      </pc:sldChg>
      <pc:sldChg chg="del">
        <pc:chgData name="Vassilis Vassiliades" userId="181c6a97-452c-403a-a894-11fd041f3da6" providerId="ADAL" clId="{B7D42495-39B3-40A4-8249-65F41B5DD093}" dt="2022-10-06T09:57:35.441" v="5123" actId="47"/>
        <pc:sldMkLst>
          <pc:docMk/>
          <pc:sldMk cId="3290723017" sldId="278"/>
        </pc:sldMkLst>
      </pc:sldChg>
      <pc:sldChg chg="modSp mod">
        <pc:chgData name="Vassilis Vassiliades" userId="181c6a97-452c-403a-a894-11fd041f3da6" providerId="ADAL" clId="{B7D42495-39B3-40A4-8249-65F41B5DD093}" dt="2022-10-06T08:45:26.428" v="1144" actId="20577"/>
        <pc:sldMkLst>
          <pc:docMk/>
          <pc:sldMk cId="2089298005" sldId="279"/>
        </pc:sldMkLst>
        <pc:spChg chg="mod">
          <ac:chgData name="Vassilis Vassiliades" userId="181c6a97-452c-403a-a894-11fd041f3da6" providerId="ADAL" clId="{B7D42495-39B3-40A4-8249-65F41B5DD093}" dt="2022-10-06T08:45:26.428" v="1144" actId="20577"/>
          <ac:spMkLst>
            <pc:docMk/>
            <pc:sldMk cId="2089298005" sldId="279"/>
            <ac:spMk id="4" creationId="{210DA2DA-7D5D-AE84-C3BB-464941EFB124}"/>
          </ac:spMkLst>
        </pc:spChg>
      </pc:sldChg>
      <pc:sldChg chg="del">
        <pc:chgData name="Vassilis Vassiliades" userId="181c6a97-452c-403a-a894-11fd041f3da6" providerId="ADAL" clId="{B7D42495-39B3-40A4-8249-65F41B5DD093}" dt="2022-10-06T09:57:09.123" v="5119" actId="47"/>
        <pc:sldMkLst>
          <pc:docMk/>
          <pc:sldMk cId="1201961621" sldId="282"/>
        </pc:sldMkLst>
      </pc:sldChg>
      <pc:sldChg chg="del">
        <pc:chgData name="Vassilis Vassiliades" userId="181c6a97-452c-403a-a894-11fd041f3da6" providerId="ADAL" clId="{B7D42495-39B3-40A4-8249-65F41B5DD093}" dt="2022-10-06T09:57:33.191" v="5122" actId="47"/>
        <pc:sldMkLst>
          <pc:docMk/>
          <pc:sldMk cId="314142332" sldId="283"/>
        </pc:sldMkLst>
      </pc:sldChg>
      <pc:sldChg chg="del">
        <pc:chgData name="Vassilis Vassiliades" userId="181c6a97-452c-403a-a894-11fd041f3da6" providerId="ADAL" clId="{B7D42495-39B3-40A4-8249-65F41B5DD093}" dt="2022-10-06T09:57:31.609" v="5121" actId="47"/>
        <pc:sldMkLst>
          <pc:docMk/>
          <pc:sldMk cId="2802671840" sldId="284"/>
        </pc:sldMkLst>
      </pc:sldChg>
      <pc:sldChg chg="modSp mod modAnim modNotesTx">
        <pc:chgData name="Vassilis Vassiliades" userId="181c6a97-452c-403a-a894-11fd041f3da6" providerId="ADAL" clId="{B7D42495-39B3-40A4-8249-65F41B5DD093}" dt="2022-10-06T11:05:06.613" v="6096" actId="20577"/>
        <pc:sldMkLst>
          <pc:docMk/>
          <pc:sldMk cId="4250466438" sldId="286"/>
        </pc:sldMkLst>
        <pc:spChg chg="mod">
          <ac:chgData name="Vassilis Vassiliades" userId="181c6a97-452c-403a-a894-11fd041f3da6" providerId="ADAL" clId="{B7D42495-39B3-40A4-8249-65F41B5DD093}" dt="2022-10-06T11:02:24.770" v="5807" actId="20577"/>
          <ac:spMkLst>
            <pc:docMk/>
            <pc:sldMk cId="4250466438" sldId="286"/>
            <ac:spMk id="4" creationId="{210DA2DA-7D5D-AE84-C3BB-464941EFB124}"/>
          </ac:spMkLst>
        </pc:spChg>
      </pc:sldChg>
      <pc:sldChg chg="modSp mod modAnim">
        <pc:chgData name="Vassilis Vassiliades" userId="181c6a97-452c-403a-a894-11fd041f3da6" providerId="ADAL" clId="{B7D42495-39B3-40A4-8249-65F41B5DD093}" dt="2022-10-06T11:24:33.468" v="6263" actId="27636"/>
        <pc:sldMkLst>
          <pc:docMk/>
          <pc:sldMk cId="514422445" sldId="289"/>
        </pc:sldMkLst>
        <pc:spChg chg="mod">
          <ac:chgData name="Vassilis Vassiliades" userId="181c6a97-452c-403a-a894-11fd041f3da6" providerId="ADAL" clId="{B7D42495-39B3-40A4-8249-65F41B5DD093}" dt="2022-10-06T11:24:33.468" v="6263" actId="27636"/>
          <ac:spMkLst>
            <pc:docMk/>
            <pc:sldMk cId="514422445" sldId="289"/>
            <ac:spMk id="2" creationId="{92197F54-028D-F2F2-E915-BE7BA197E406}"/>
          </ac:spMkLst>
        </pc:spChg>
        <pc:spChg chg="mod">
          <ac:chgData name="Vassilis Vassiliades" userId="181c6a97-452c-403a-a894-11fd041f3da6" providerId="ADAL" clId="{B7D42495-39B3-40A4-8249-65F41B5DD093}" dt="2022-10-06T11:24:25.184" v="6261" actId="554"/>
          <ac:spMkLst>
            <pc:docMk/>
            <pc:sldMk cId="514422445" sldId="289"/>
            <ac:spMk id="4" creationId="{210DA2DA-7D5D-AE84-C3BB-464941EFB124}"/>
          </ac:spMkLst>
        </pc:spChg>
      </pc:sldChg>
      <pc:sldChg chg="modSp">
        <pc:chgData name="Vassilis Vassiliades" userId="181c6a97-452c-403a-a894-11fd041f3da6" providerId="ADAL" clId="{B7D42495-39B3-40A4-8249-65F41B5DD093}" dt="2022-10-06T11:12:02.797" v="6155" actId="20577"/>
        <pc:sldMkLst>
          <pc:docMk/>
          <pc:sldMk cId="3699287942" sldId="290"/>
        </pc:sldMkLst>
        <pc:spChg chg="mod">
          <ac:chgData name="Vassilis Vassiliades" userId="181c6a97-452c-403a-a894-11fd041f3da6" providerId="ADAL" clId="{B7D42495-39B3-40A4-8249-65F41B5DD093}" dt="2022-10-06T11:12:02.797" v="6155" actId="20577"/>
          <ac:spMkLst>
            <pc:docMk/>
            <pc:sldMk cId="3699287942" sldId="290"/>
            <ac:spMk id="4" creationId="{210DA2DA-7D5D-AE84-C3BB-464941EFB124}"/>
          </ac:spMkLst>
        </pc:spChg>
      </pc:sldChg>
      <pc:sldChg chg="modNotesTx">
        <pc:chgData name="Vassilis Vassiliades" userId="181c6a97-452c-403a-a894-11fd041f3da6" providerId="ADAL" clId="{B7D42495-39B3-40A4-8249-65F41B5DD093}" dt="2022-10-06T09:17:57.548" v="3077" actId="20577"/>
        <pc:sldMkLst>
          <pc:docMk/>
          <pc:sldMk cId="2979305681" sldId="300"/>
        </pc:sldMkLst>
      </pc:sldChg>
      <pc:sldChg chg="modNotesTx">
        <pc:chgData name="Vassilis Vassiliades" userId="181c6a97-452c-403a-a894-11fd041f3da6" providerId="ADAL" clId="{B7D42495-39B3-40A4-8249-65F41B5DD093}" dt="2022-10-06T09:18:41.643" v="3232" actId="20577"/>
        <pc:sldMkLst>
          <pc:docMk/>
          <pc:sldMk cId="3269799756" sldId="302"/>
        </pc:sldMkLst>
      </pc:sldChg>
      <pc:sldChg chg="modNotesTx">
        <pc:chgData name="Vassilis Vassiliades" userId="181c6a97-452c-403a-a894-11fd041f3da6" providerId="ADAL" clId="{B7D42495-39B3-40A4-8249-65F41B5DD093}" dt="2022-10-06T09:21:56.412" v="3693" actId="20577"/>
        <pc:sldMkLst>
          <pc:docMk/>
          <pc:sldMk cId="3648466241" sldId="305"/>
        </pc:sldMkLst>
      </pc:sldChg>
      <pc:sldChg chg="modNotesTx">
        <pc:chgData name="Vassilis Vassiliades" userId="181c6a97-452c-403a-a894-11fd041f3da6" providerId="ADAL" clId="{B7D42495-39B3-40A4-8249-65F41B5DD093}" dt="2022-10-06T09:23:39.626" v="3989" actId="20577"/>
        <pc:sldMkLst>
          <pc:docMk/>
          <pc:sldMk cId="1889763608" sldId="306"/>
        </pc:sldMkLst>
      </pc:sldChg>
      <pc:sldChg chg="modNotesTx">
        <pc:chgData name="Vassilis Vassiliades" userId="181c6a97-452c-403a-a894-11fd041f3da6" providerId="ADAL" clId="{B7D42495-39B3-40A4-8249-65F41B5DD093}" dt="2022-10-06T09:24:39.256" v="4233" actId="20577"/>
        <pc:sldMkLst>
          <pc:docMk/>
          <pc:sldMk cId="2951428513" sldId="308"/>
        </pc:sldMkLst>
      </pc:sldChg>
      <pc:sldChg chg="modNotesTx">
        <pc:chgData name="Vassilis Vassiliades" userId="181c6a97-452c-403a-a894-11fd041f3da6" providerId="ADAL" clId="{B7D42495-39B3-40A4-8249-65F41B5DD093}" dt="2022-10-06T09:28:08.554" v="5018" actId="20577"/>
        <pc:sldMkLst>
          <pc:docMk/>
          <pc:sldMk cId="2487401710" sldId="310"/>
        </pc:sldMkLst>
      </pc:sldChg>
      <pc:sldChg chg="modNotesTx">
        <pc:chgData name="Vassilis Vassiliades" userId="181c6a97-452c-403a-a894-11fd041f3da6" providerId="ADAL" clId="{B7D42495-39B3-40A4-8249-65F41B5DD093}" dt="2022-10-06T09:19:54.003" v="3318" actId="20577"/>
        <pc:sldMkLst>
          <pc:docMk/>
          <pc:sldMk cId="479938430" sldId="311"/>
        </pc:sldMkLst>
      </pc:sldChg>
      <pc:sldChg chg="addSp modSp mod modAnim">
        <pc:chgData name="Vassilis Vassiliades" userId="181c6a97-452c-403a-a894-11fd041f3da6" providerId="ADAL" clId="{B7D42495-39B3-40A4-8249-65F41B5DD093}" dt="2022-10-06T09:41:05.980" v="5025" actId="1037"/>
        <pc:sldMkLst>
          <pc:docMk/>
          <pc:sldMk cId="1533291120" sldId="314"/>
        </pc:sldMkLst>
        <pc:spChg chg="mod">
          <ac:chgData name="Vassilis Vassiliades" userId="181c6a97-452c-403a-a894-11fd041f3da6" providerId="ADAL" clId="{B7D42495-39B3-40A4-8249-65F41B5DD093}" dt="2022-10-06T09:40:55.442" v="5023" actId="207"/>
          <ac:spMkLst>
            <pc:docMk/>
            <pc:sldMk cId="1533291120" sldId="314"/>
            <ac:spMk id="42" creationId="{9C11F7D2-724C-C47C-5357-5339F65D20CB}"/>
          </ac:spMkLst>
        </pc:spChg>
        <pc:spChg chg="mod">
          <ac:chgData name="Vassilis Vassiliades" userId="181c6a97-452c-403a-a894-11fd041f3da6" providerId="ADAL" clId="{B7D42495-39B3-40A4-8249-65F41B5DD093}" dt="2022-10-06T09:40:48.505" v="5022"/>
          <ac:spMkLst>
            <pc:docMk/>
            <pc:sldMk cId="1533291120" sldId="314"/>
            <ac:spMk id="43" creationId="{E9580D2E-BDEE-B543-3A67-DE6E9E8C223B}"/>
          </ac:spMkLst>
        </pc:spChg>
        <pc:grpChg chg="add mod">
          <ac:chgData name="Vassilis Vassiliades" userId="181c6a97-452c-403a-a894-11fd041f3da6" providerId="ADAL" clId="{B7D42495-39B3-40A4-8249-65F41B5DD093}" dt="2022-10-06T09:41:05.980" v="5025" actId="1037"/>
          <ac:grpSpMkLst>
            <pc:docMk/>
            <pc:sldMk cId="1533291120" sldId="314"/>
            <ac:grpSpMk id="40" creationId="{991CD499-37E0-2ED8-DBAE-628FD183063B}"/>
          </ac:grpSpMkLst>
        </pc:grpChg>
        <pc:cxnChg chg="mod">
          <ac:chgData name="Vassilis Vassiliades" userId="181c6a97-452c-403a-a894-11fd041f3da6" providerId="ADAL" clId="{B7D42495-39B3-40A4-8249-65F41B5DD093}" dt="2022-10-06T09:40:48.505" v="5022"/>
          <ac:cxnSpMkLst>
            <pc:docMk/>
            <pc:sldMk cId="1533291120" sldId="314"/>
            <ac:cxnSpMk id="44" creationId="{1824AFA4-6AD0-D853-4932-64C5BB23F822}"/>
          </ac:cxnSpMkLst>
        </pc:cxnChg>
      </pc:sldChg>
      <pc:sldChg chg="del">
        <pc:chgData name="Vassilis Vassiliades" userId="181c6a97-452c-403a-a894-11fd041f3da6" providerId="ADAL" clId="{B7D42495-39B3-40A4-8249-65F41B5DD093}" dt="2022-10-06T12:04:12.469" v="8007" actId="47"/>
        <pc:sldMkLst>
          <pc:docMk/>
          <pc:sldMk cId="3515786539" sldId="322"/>
        </pc:sldMkLst>
      </pc:sldChg>
      <pc:sldChg chg="modNotesTx">
        <pc:chgData name="Vassilis Vassiliades" userId="181c6a97-452c-403a-a894-11fd041f3da6" providerId="ADAL" clId="{B7D42495-39B3-40A4-8249-65F41B5DD093}" dt="2022-10-06T08:59:05.495" v="2493" actId="20577"/>
        <pc:sldMkLst>
          <pc:docMk/>
          <pc:sldMk cId="3628834772" sldId="324"/>
        </pc:sldMkLst>
      </pc:sldChg>
      <pc:sldChg chg="modNotesTx">
        <pc:chgData name="Vassilis Vassiliades" userId="181c6a97-452c-403a-a894-11fd041f3da6" providerId="ADAL" clId="{B7D42495-39B3-40A4-8249-65F41B5DD093}" dt="2022-10-06T09:05:46.874" v="2976" actId="20577"/>
        <pc:sldMkLst>
          <pc:docMk/>
          <pc:sldMk cId="282954494" sldId="325"/>
        </pc:sldMkLst>
      </pc:sldChg>
      <pc:sldChg chg="modNotesTx">
        <pc:chgData name="Vassilis Vassiliades" userId="181c6a97-452c-403a-a894-11fd041f3da6" providerId="ADAL" clId="{B7D42495-39B3-40A4-8249-65F41B5DD093}" dt="2022-10-06T08:54:29.289" v="1887" actId="20577"/>
        <pc:sldMkLst>
          <pc:docMk/>
          <pc:sldMk cId="1859488361" sldId="326"/>
        </pc:sldMkLst>
      </pc:sldChg>
      <pc:sldChg chg="modNotesTx">
        <pc:chgData name="Vassilis Vassiliades" userId="181c6a97-452c-403a-a894-11fd041f3da6" providerId="ADAL" clId="{B7D42495-39B3-40A4-8249-65F41B5DD093}" dt="2022-10-06T08:28:31.541" v="968" actId="20577"/>
        <pc:sldMkLst>
          <pc:docMk/>
          <pc:sldMk cId="3313302735" sldId="327"/>
        </pc:sldMkLst>
      </pc:sldChg>
      <pc:sldChg chg="modSp modNotesTx">
        <pc:chgData name="Vassilis Vassiliades" userId="181c6a97-452c-403a-a894-11fd041f3da6" providerId="ADAL" clId="{B7D42495-39B3-40A4-8249-65F41B5DD093}" dt="2022-10-06T10:47:49.578" v="5390" actId="20577"/>
        <pc:sldMkLst>
          <pc:docMk/>
          <pc:sldMk cId="1141547317" sldId="328"/>
        </pc:sldMkLst>
        <pc:spChg chg="mod">
          <ac:chgData name="Vassilis Vassiliades" userId="181c6a97-452c-403a-a894-11fd041f3da6" providerId="ADAL" clId="{B7D42495-39B3-40A4-8249-65F41B5DD093}" dt="2022-10-06T09:56:10.526" v="5118"/>
          <ac:spMkLst>
            <pc:docMk/>
            <pc:sldMk cId="1141547317" sldId="328"/>
            <ac:spMk id="4" creationId="{210DA2DA-7D5D-AE84-C3BB-464941EFB124}"/>
          </ac:spMkLst>
        </pc:spChg>
      </pc:sldChg>
      <pc:sldChg chg="modSp modAnim">
        <pc:chgData name="Vassilis Vassiliades" userId="181c6a97-452c-403a-a894-11fd041f3da6" providerId="ADAL" clId="{B7D42495-39B3-40A4-8249-65F41B5DD093}" dt="2022-10-06T08:23:28.203" v="895"/>
        <pc:sldMkLst>
          <pc:docMk/>
          <pc:sldMk cId="2556510535" sldId="330"/>
        </pc:sldMkLst>
        <pc:spChg chg="mod">
          <ac:chgData name="Vassilis Vassiliades" userId="181c6a97-452c-403a-a894-11fd041f3da6" providerId="ADAL" clId="{B7D42495-39B3-40A4-8249-65F41B5DD093}" dt="2022-10-06T08:23:14.460" v="894" actId="20577"/>
          <ac:spMkLst>
            <pc:docMk/>
            <pc:sldMk cId="2556510535" sldId="330"/>
            <ac:spMk id="17" creationId="{87D2E0BA-3D64-098F-2AE5-5AA23F6ACEA2}"/>
          </ac:spMkLst>
        </pc:spChg>
      </pc:sldChg>
      <pc:sldChg chg="ord">
        <pc:chgData name="Vassilis Vassiliades" userId="181c6a97-452c-403a-a894-11fd041f3da6" providerId="ADAL" clId="{B7D42495-39B3-40A4-8249-65F41B5DD093}" dt="2022-10-06T12:02:32.529" v="8005"/>
        <pc:sldMkLst>
          <pc:docMk/>
          <pc:sldMk cId="2555401892" sldId="332"/>
        </pc:sldMkLst>
      </pc:sldChg>
      <pc:sldChg chg="modSp del mod modAnim">
        <pc:chgData name="Vassilis Vassiliades" userId="181c6a97-452c-403a-a894-11fd041f3da6" providerId="ADAL" clId="{B7D42495-39B3-40A4-8249-65F41B5DD093}" dt="2022-10-06T12:03:43.631" v="8006" actId="47"/>
        <pc:sldMkLst>
          <pc:docMk/>
          <pc:sldMk cId="1104433584" sldId="333"/>
        </pc:sldMkLst>
        <pc:spChg chg="mod">
          <ac:chgData name="Vassilis Vassiliades" userId="181c6a97-452c-403a-a894-11fd041f3da6" providerId="ADAL" clId="{B7D42495-39B3-40A4-8249-65F41B5DD093}" dt="2022-10-06T09:51:54.526" v="5064" actId="1036"/>
          <ac:spMkLst>
            <pc:docMk/>
            <pc:sldMk cId="1104433584" sldId="333"/>
            <ac:spMk id="11" creationId="{3F57812F-4E01-9A69-6202-ADD2E16837C8}"/>
          </ac:spMkLst>
        </pc:spChg>
      </pc:sldChg>
      <pc:sldChg chg="addSp modSp mod modAnim">
        <pc:chgData name="Vassilis Vassiliades" userId="181c6a97-452c-403a-a894-11fd041f3da6" providerId="ADAL" clId="{B7D42495-39B3-40A4-8249-65F41B5DD093}" dt="2022-10-06T10:44:05.477" v="5217" actId="20577"/>
        <pc:sldMkLst>
          <pc:docMk/>
          <pc:sldMk cId="1472484930" sldId="335"/>
        </pc:sldMkLst>
        <pc:spChg chg="add mod">
          <ac:chgData name="Vassilis Vassiliades" userId="181c6a97-452c-403a-a894-11fd041f3da6" providerId="ADAL" clId="{B7D42495-39B3-40A4-8249-65F41B5DD093}" dt="2022-10-06T10:41:46.922" v="5171" actId="2711"/>
          <ac:spMkLst>
            <pc:docMk/>
            <pc:sldMk cId="1472484930" sldId="335"/>
            <ac:spMk id="2" creationId="{30C2936F-510F-94D0-954A-6B2D95241C39}"/>
          </ac:spMkLst>
        </pc:spChg>
        <pc:spChg chg="mod">
          <ac:chgData name="Vassilis Vassiliades" userId="181c6a97-452c-403a-a894-11fd041f3da6" providerId="ADAL" clId="{B7D42495-39B3-40A4-8249-65F41B5DD093}" dt="2022-10-06T09:48:25.971" v="5030" actId="20577"/>
          <ac:spMkLst>
            <pc:docMk/>
            <pc:sldMk cId="1472484930" sldId="335"/>
            <ac:spMk id="5" creationId="{2C2CD4AD-D3E1-E4A7-9911-5623067FFCDB}"/>
          </ac:spMkLst>
        </pc:spChg>
        <pc:spChg chg="mod">
          <ac:chgData name="Vassilis Vassiliades" userId="181c6a97-452c-403a-a894-11fd041f3da6" providerId="ADAL" clId="{B7D42495-39B3-40A4-8249-65F41B5DD093}" dt="2022-10-06T10:44:05.477" v="5217" actId="20577"/>
          <ac:spMkLst>
            <pc:docMk/>
            <pc:sldMk cId="1472484930" sldId="335"/>
            <ac:spMk id="9" creationId="{C110555B-BC91-7266-5503-9659D6864B69}"/>
          </ac:spMkLst>
        </pc:spChg>
      </pc:sldChg>
      <pc:sldChg chg="modSp mod modNotesTx">
        <pc:chgData name="Vassilis Vassiliades" userId="181c6a97-452c-403a-a894-11fd041f3da6" providerId="ADAL" clId="{B7D42495-39B3-40A4-8249-65F41B5DD093}" dt="2022-10-06T10:45:09.876" v="5233" actId="20577"/>
        <pc:sldMkLst>
          <pc:docMk/>
          <pc:sldMk cId="3052734394" sldId="336"/>
        </pc:sldMkLst>
        <pc:spChg chg="mod">
          <ac:chgData name="Vassilis Vassiliades" userId="181c6a97-452c-403a-a894-11fd041f3da6" providerId="ADAL" clId="{B7D42495-39B3-40A4-8249-65F41B5DD093}" dt="2022-10-06T09:55:46.645" v="5117" actId="20577"/>
          <ac:spMkLst>
            <pc:docMk/>
            <pc:sldMk cId="3052734394" sldId="336"/>
            <ac:spMk id="5" creationId="{2C2CD4AD-D3E1-E4A7-9911-5623067FFCDB}"/>
          </ac:spMkLst>
        </pc:spChg>
        <pc:spChg chg="mod">
          <ac:chgData name="Vassilis Vassiliades" userId="181c6a97-452c-403a-a894-11fd041f3da6" providerId="ADAL" clId="{B7D42495-39B3-40A4-8249-65F41B5DD093}" dt="2022-10-06T10:45:09.876" v="5233" actId="20577"/>
          <ac:spMkLst>
            <pc:docMk/>
            <pc:sldMk cId="3052734394" sldId="336"/>
            <ac:spMk id="9" creationId="{C110555B-BC91-7266-5503-9659D6864B69}"/>
          </ac:spMkLst>
        </pc:spChg>
      </pc:sldChg>
      <pc:sldChg chg="delSp modSp mod modAnim modNotesTx">
        <pc:chgData name="Vassilis Vassiliades" userId="181c6a97-452c-403a-a894-11fd041f3da6" providerId="ADAL" clId="{B7D42495-39B3-40A4-8249-65F41B5DD093}" dt="2022-10-06T10:58:00.183" v="5706"/>
        <pc:sldMkLst>
          <pc:docMk/>
          <pc:sldMk cId="1937385925" sldId="338"/>
        </pc:sldMkLst>
        <pc:spChg chg="mod">
          <ac:chgData name="Vassilis Vassiliades" userId="181c6a97-452c-403a-a894-11fd041f3da6" providerId="ADAL" clId="{B7D42495-39B3-40A4-8249-65F41B5DD093}" dt="2022-10-06T10:56:10.538" v="5463" actId="207"/>
          <ac:spMkLst>
            <pc:docMk/>
            <pc:sldMk cId="1937385925" sldId="338"/>
            <ac:spMk id="2" creationId="{FD9D3515-7798-C587-AA23-E70DDC9A1E25}"/>
          </ac:spMkLst>
        </pc:spChg>
        <pc:spChg chg="mod">
          <ac:chgData name="Vassilis Vassiliades" userId="181c6a97-452c-403a-a894-11fd041f3da6" providerId="ADAL" clId="{B7D42495-39B3-40A4-8249-65F41B5DD093}" dt="2022-10-06T10:52:41.320" v="5398" actId="1076"/>
          <ac:spMkLst>
            <pc:docMk/>
            <pc:sldMk cId="1937385925" sldId="338"/>
            <ac:spMk id="6" creationId="{0B58C7E0-8E24-341E-8222-239AF0364511}"/>
          </ac:spMkLst>
        </pc:spChg>
        <pc:spChg chg="del mod">
          <ac:chgData name="Vassilis Vassiliades" userId="181c6a97-452c-403a-a894-11fd041f3da6" providerId="ADAL" clId="{B7D42495-39B3-40A4-8249-65F41B5DD093}" dt="2022-10-06T10:52:33.519" v="5394" actId="478"/>
          <ac:spMkLst>
            <pc:docMk/>
            <pc:sldMk cId="1937385925" sldId="338"/>
            <ac:spMk id="7" creationId="{6B3C6482-16FF-56ED-2D15-F4ED9E8749D2}"/>
          </ac:spMkLst>
        </pc:spChg>
        <pc:picChg chg="mod">
          <ac:chgData name="Vassilis Vassiliades" userId="181c6a97-452c-403a-a894-11fd041f3da6" providerId="ADAL" clId="{B7D42495-39B3-40A4-8249-65F41B5DD093}" dt="2022-10-06T10:55:57.415" v="5458" actId="1076"/>
          <ac:picMkLst>
            <pc:docMk/>
            <pc:sldMk cId="1937385925" sldId="338"/>
            <ac:picMk id="2050" creationId="{B3DEE401-2669-2D29-9BE4-56DFCA314139}"/>
          </ac:picMkLst>
        </pc:picChg>
      </pc:sldChg>
      <pc:sldChg chg="modSp mod">
        <pc:chgData name="Vassilis Vassiliades" userId="181c6a97-452c-403a-a894-11fd041f3da6" providerId="ADAL" clId="{B7D42495-39B3-40A4-8249-65F41B5DD093}" dt="2022-10-06T11:00:12.142" v="5727" actId="1037"/>
        <pc:sldMkLst>
          <pc:docMk/>
          <pc:sldMk cId="3179015292" sldId="339"/>
        </pc:sldMkLst>
        <pc:spChg chg="mod">
          <ac:chgData name="Vassilis Vassiliades" userId="181c6a97-452c-403a-a894-11fd041f3da6" providerId="ADAL" clId="{B7D42495-39B3-40A4-8249-65F41B5DD093}" dt="2022-10-06T11:00:12.142" v="5727" actId="1037"/>
          <ac:spMkLst>
            <pc:docMk/>
            <pc:sldMk cId="3179015292" sldId="339"/>
            <ac:spMk id="14" creationId="{727E43E1-F447-AD18-20D2-AB81B6E63E11}"/>
          </ac:spMkLst>
        </pc:spChg>
      </pc:sldChg>
      <pc:sldChg chg="addSp modSp add mod modAnim">
        <pc:chgData name="Vassilis Vassiliades" userId="181c6a97-452c-403a-a894-11fd041f3da6" providerId="ADAL" clId="{B7D42495-39B3-40A4-8249-65F41B5DD093}" dt="2022-10-06T08:21:56.874" v="878" actId="1076"/>
        <pc:sldMkLst>
          <pc:docMk/>
          <pc:sldMk cId="1174978824" sldId="347"/>
        </pc:sldMkLst>
        <pc:spChg chg="add mod">
          <ac:chgData name="Vassilis Vassiliades" userId="181c6a97-452c-403a-a894-11fd041f3da6" providerId="ADAL" clId="{B7D42495-39B3-40A4-8249-65F41B5DD093}" dt="2022-10-06T08:21:56.874" v="878" actId="1076"/>
          <ac:spMkLst>
            <pc:docMk/>
            <pc:sldMk cId="1174978824" sldId="347"/>
            <ac:spMk id="2" creationId="{63E9F679-1B2F-9EE6-F77E-8D649E4655A9}"/>
          </ac:spMkLst>
        </pc:spChg>
        <pc:spChg chg="mod">
          <ac:chgData name="Vassilis Vassiliades" userId="181c6a97-452c-403a-a894-11fd041f3da6" providerId="ADAL" clId="{B7D42495-39B3-40A4-8249-65F41B5DD093}" dt="2022-10-06T07:57:08.416" v="791" actId="14100"/>
          <ac:spMkLst>
            <pc:docMk/>
            <pc:sldMk cId="1174978824" sldId="347"/>
            <ac:spMk id="4" creationId="{210DA2DA-7D5D-AE84-C3BB-464941EFB124}"/>
          </ac:spMkLst>
        </pc:spChg>
      </pc:sldChg>
      <pc:sldChg chg="modSp add mod">
        <pc:chgData name="Vassilis Vassiliades" userId="181c6a97-452c-403a-a894-11fd041f3da6" providerId="ADAL" clId="{B7D42495-39B3-40A4-8249-65F41B5DD093}" dt="2022-10-06T08:39:07.969" v="1022" actId="20577"/>
        <pc:sldMkLst>
          <pc:docMk/>
          <pc:sldMk cId="2940120555" sldId="348"/>
        </pc:sldMkLst>
        <pc:spChg chg="mod">
          <ac:chgData name="Vassilis Vassiliades" userId="181c6a97-452c-403a-a894-11fd041f3da6" providerId="ADAL" clId="{B7D42495-39B3-40A4-8249-65F41B5DD093}" dt="2022-10-06T08:39:07.969" v="1022" actId="20577"/>
          <ac:spMkLst>
            <pc:docMk/>
            <pc:sldMk cId="2940120555" sldId="348"/>
            <ac:spMk id="4" creationId="{210DA2DA-7D5D-AE84-C3BB-464941EFB124}"/>
          </ac:spMkLst>
        </pc:spChg>
      </pc:sldChg>
      <pc:sldChg chg="addSp delSp modSp add mod modAnim">
        <pc:chgData name="Vassilis Vassiliades" userId="181c6a97-452c-403a-a894-11fd041f3da6" providerId="ADAL" clId="{B7D42495-39B3-40A4-8249-65F41B5DD093}" dt="2022-10-06T11:21:22.417" v="6243"/>
        <pc:sldMkLst>
          <pc:docMk/>
          <pc:sldMk cId="1054676264" sldId="349"/>
        </pc:sldMkLst>
        <pc:spChg chg="mod">
          <ac:chgData name="Vassilis Vassiliades" userId="181c6a97-452c-403a-a894-11fd041f3da6" providerId="ADAL" clId="{B7D42495-39B3-40A4-8249-65F41B5DD093}" dt="2022-10-06T11:17:42.344" v="6213" actId="1076"/>
          <ac:spMkLst>
            <pc:docMk/>
            <pc:sldMk cId="1054676264" sldId="349"/>
            <ac:spMk id="3" creationId="{156E9752-6C80-6132-D434-58F36998ABA4}"/>
          </ac:spMkLst>
        </pc:spChg>
        <pc:spChg chg="add mod">
          <ac:chgData name="Vassilis Vassiliades" userId="181c6a97-452c-403a-a894-11fd041f3da6" providerId="ADAL" clId="{B7D42495-39B3-40A4-8249-65F41B5DD093}" dt="2022-10-06T11:21:06.615" v="6241" actId="1076"/>
          <ac:spMkLst>
            <pc:docMk/>
            <pc:sldMk cId="1054676264" sldId="349"/>
            <ac:spMk id="10" creationId="{3CDA2E4B-E8E9-936D-EA29-AC6B6F84695B}"/>
          </ac:spMkLst>
        </pc:spChg>
        <pc:spChg chg="mod">
          <ac:chgData name="Vassilis Vassiliades" userId="181c6a97-452c-403a-a894-11fd041f3da6" providerId="ADAL" clId="{B7D42495-39B3-40A4-8249-65F41B5DD093}" dt="2022-10-06T11:19:25.564" v="6222" actId="1076"/>
          <ac:spMkLst>
            <pc:docMk/>
            <pc:sldMk cId="1054676264" sldId="349"/>
            <ac:spMk id="11" creationId="{3F57812F-4E01-9A69-6202-ADD2E16837C8}"/>
          </ac:spMkLst>
        </pc:spChg>
        <pc:picChg chg="add del mod">
          <ac:chgData name="Vassilis Vassiliades" userId="181c6a97-452c-403a-a894-11fd041f3da6" providerId="ADAL" clId="{B7D42495-39B3-40A4-8249-65F41B5DD093}" dt="2022-10-06T11:19:16.548" v="6219"/>
          <ac:picMkLst>
            <pc:docMk/>
            <pc:sldMk cId="1054676264" sldId="349"/>
            <ac:picMk id="1026" creationId="{BF9BAF88-6F55-547C-06B1-F41B79DD31FF}"/>
          </ac:picMkLst>
        </pc:picChg>
        <pc:picChg chg="add mod">
          <ac:chgData name="Vassilis Vassiliades" userId="181c6a97-452c-403a-a894-11fd041f3da6" providerId="ADAL" clId="{B7D42495-39B3-40A4-8249-65F41B5DD093}" dt="2022-10-06T11:19:36.861" v="6226" actId="1076"/>
          <ac:picMkLst>
            <pc:docMk/>
            <pc:sldMk cId="1054676264" sldId="349"/>
            <ac:picMk id="1028" creationId="{0D029B8D-5B1F-1AA3-F227-A425140E2F2E}"/>
          </ac:picMkLst>
        </pc:picChg>
        <pc:cxnChg chg="mod">
          <ac:chgData name="Vassilis Vassiliades" userId="181c6a97-452c-403a-a894-11fd041f3da6" providerId="ADAL" clId="{B7D42495-39B3-40A4-8249-65F41B5DD093}" dt="2022-10-06T11:17:45.070" v="6214" actId="14100"/>
          <ac:cxnSpMkLst>
            <pc:docMk/>
            <pc:sldMk cId="1054676264" sldId="349"/>
            <ac:cxnSpMk id="13" creationId="{DA19D5D3-CFAA-D4B9-CCFE-23662C8896C5}"/>
          </ac:cxnSpMkLst>
        </pc:cxnChg>
      </pc:sldChg>
      <pc:sldChg chg="addSp delSp modSp add del mod delAnim modAnim">
        <pc:chgData name="Vassilis Vassiliades" userId="181c6a97-452c-403a-a894-11fd041f3da6" providerId="ADAL" clId="{B7D42495-39B3-40A4-8249-65F41B5DD093}" dt="2022-10-06T11:36:45.537" v="6872" actId="2696"/>
        <pc:sldMkLst>
          <pc:docMk/>
          <pc:sldMk cId="93263471" sldId="350"/>
        </pc:sldMkLst>
        <pc:spChg chg="del">
          <ac:chgData name="Vassilis Vassiliades" userId="181c6a97-452c-403a-a894-11fd041f3da6" providerId="ADAL" clId="{B7D42495-39B3-40A4-8249-65F41B5DD093}" dt="2022-10-06T11:25:57.009" v="6307" actId="478"/>
          <ac:spMkLst>
            <pc:docMk/>
            <pc:sldMk cId="93263471" sldId="350"/>
            <ac:spMk id="2" creationId="{92197F54-028D-F2F2-E915-BE7BA197E406}"/>
          </ac:spMkLst>
        </pc:spChg>
        <pc:spChg chg="mod">
          <ac:chgData name="Vassilis Vassiliades" userId="181c6a97-452c-403a-a894-11fd041f3da6" providerId="ADAL" clId="{B7D42495-39B3-40A4-8249-65F41B5DD093}" dt="2022-10-06T11:36:12.496" v="6871" actId="20577"/>
          <ac:spMkLst>
            <pc:docMk/>
            <pc:sldMk cId="93263471" sldId="350"/>
            <ac:spMk id="4" creationId="{210DA2DA-7D5D-AE84-C3BB-464941EFB124}"/>
          </ac:spMkLst>
        </pc:spChg>
        <pc:spChg chg="del">
          <ac:chgData name="Vassilis Vassiliades" userId="181c6a97-452c-403a-a894-11fd041f3da6" providerId="ADAL" clId="{B7D42495-39B3-40A4-8249-65F41B5DD093}" dt="2022-10-06T11:25:54.181" v="6306" actId="478"/>
          <ac:spMkLst>
            <pc:docMk/>
            <pc:sldMk cId="93263471" sldId="350"/>
            <ac:spMk id="5" creationId="{240CE107-133E-D8D6-7223-2CBC467EB093}"/>
          </ac:spMkLst>
        </pc:spChg>
        <pc:spChg chg="mod">
          <ac:chgData name="Vassilis Vassiliades" userId="181c6a97-452c-403a-a894-11fd041f3da6" providerId="ADAL" clId="{B7D42495-39B3-40A4-8249-65F41B5DD093}" dt="2022-10-06T11:25:51.354" v="6305" actId="20577"/>
          <ac:spMkLst>
            <pc:docMk/>
            <pc:sldMk cId="93263471" sldId="350"/>
            <ac:spMk id="9" creationId="{C110555B-BC91-7266-5503-9659D6864B69}"/>
          </ac:spMkLst>
        </pc:spChg>
        <pc:spChg chg="add mod">
          <ac:chgData name="Vassilis Vassiliades" userId="181c6a97-452c-403a-a894-11fd041f3da6" providerId="ADAL" clId="{B7D42495-39B3-40A4-8249-65F41B5DD093}" dt="2022-10-06T11:31:35.743" v="6523" actId="1076"/>
          <ac:spMkLst>
            <pc:docMk/>
            <pc:sldMk cId="93263471" sldId="350"/>
            <ac:spMk id="10" creationId="{014EB2A7-65BF-E03F-57A0-0764EB28B153}"/>
          </ac:spMkLst>
        </pc:spChg>
        <pc:picChg chg="add mod">
          <ac:chgData name="Vassilis Vassiliades" userId="181c6a97-452c-403a-a894-11fd041f3da6" providerId="ADAL" clId="{B7D42495-39B3-40A4-8249-65F41B5DD093}" dt="2022-10-06T11:30:33.945" v="6505" actId="1076"/>
          <ac:picMkLst>
            <pc:docMk/>
            <pc:sldMk cId="93263471" sldId="350"/>
            <ac:picMk id="2050" creationId="{0CC5E31F-7A8A-7DBE-49C2-C4C7C724DE98}"/>
          </ac:picMkLst>
        </pc:picChg>
      </pc:sldChg>
      <pc:sldChg chg="modSp add modAnim">
        <pc:chgData name="Vassilis Vassiliades" userId="181c6a97-452c-403a-a894-11fd041f3da6" providerId="ADAL" clId="{B7D42495-39B3-40A4-8249-65F41B5DD093}" dt="2022-10-06T11:48:14.643" v="6988"/>
        <pc:sldMkLst>
          <pc:docMk/>
          <pc:sldMk cId="3693240666" sldId="350"/>
        </pc:sldMkLst>
        <pc:spChg chg="mod">
          <ac:chgData name="Vassilis Vassiliades" userId="181c6a97-452c-403a-a894-11fd041f3da6" providerId="ADAL" clId="{B7D42495-39B3-40A4-8249-65F41B5DD093}" dt="2022-10-06T11:39:56.707" v="6937" actId="207"/>
          <ac:spMkLst>
            <pc:docMk/>
            <pc:sldMk cId="3693240666" sldId="350"/>
            <ac:spMk id="4" creationId="{210DA2DA-7D5D-AE84-C3BB-464941EFB124}"/>
          </ac:spMkLst>
        </pc:spChg>
      </pc:sldChg>
      <pc:sldChg chg="addSp delSp modSp add mod modAnim modNotesTx">
        <pc:chgData name="Vassilis Vassiliades" userId="181c6a97-452c-403a-a894-11fd041f3da6" providerId="ADAL" clId="{B7D42495-39B3-40A4-8249-65F41B5DD093}" dt="2022-10-06T12:59:37.732" v="9043" actId="20577"/>
        <pc:sldMkLst>
          <pc:docMk/>
          <pc:sldMk cId="1456540236" sldId="351"/>
        </pc:sldMkLst>
        <pc:spChg chg="mod ord">
          <ac:chgData name="Vassilis Vassiliades" userId="181c6a97-452c-403a-a894-11fd041f3da6" providerId="ADAL" clId="{B7D42495-39B3-40A4-8249-65F41B5DD093}" dt="2022-10-06T12:59:37.732" v="9043" actId="20577"/>
          <ac:spMkLst>
            <pc:docMk/>
            <pc:sldMk cId="1456540236" sldId="351"/>
            <ac:spMk id="4" creationId="{210DA2DA-7D5D-AE84-C3BB-464941EFB124}"/>
          </ac:spMkLst>
        </pc:spChg>
        <pc:spChg chg="mod">
          <ac:chgData name="Vassilis Vassiliades" userId="181c6a97-452c-403a-a894-11fd041f3da6" providerId="ADAL" clId="{B7D42495-39B3-40A4-8249-65F41B5DD093}" dt="2022-10-06T11:51:32.901" v="7012" actId="20577"/>
          <ac:spMkLst>
            <pc:docMk/>
            <pc:sldMk cId="1456540236" sldId="351"/>
            <ac:spMk id="9" creationId="{C110555B-BC91-7266-5503-9659D6864B69}"/>
          </ac:spMkLst>
        </pc:spChg>
        <pc:spChg chg="del">
          <ac:chgData name="Vassilis Vassiliades" userId="181c6a97-452c-403a-a894-11fd041f3da6" providerId="ADAL" clId="{B7D42495-39B3-40A4-8249-65F41B5DD093}" dt="2022-10-06T11:45:08.208" v="6962" actId="478"/>
          <ac:spMkLst>
            <pc:docMk/>
            <pc:sldMk cId="1456540236" sldId="351"/>
            <ac:spMk id="10" creationId="{014EB2A7-65BF-E03F-57A0-0764EB28B153}"/>
          </ac:spMkLst>
        </pc:spChg>
        <pc:picChg chg="add mod">
          <ac:chgData name="Vassilis Vassiliades" userId="181c6a97-452c-403a-a894-11fd041f3da6" providerId="ADAL" clId="{B7D42495-39B3-40A4-8249-65F41B5DD093}" dt="2022-10-06T11:51:17.424" v="6992" actId="1076"/>
          <ac:picMkLst>
            <pc:docMk/>
            <pc:sldMk cId="1456540236" sldId="351"/>
            <ac:picMk id="2" creationId="{5292AACD-BCB1-54DA-7E88-CCC742CF1160}"/>
          </ac:picMkLst>
        </pc:picChg>
        <pc:picChg chg="del">
          <ac:chgData name="Vassilis Vassiliades" userId="181c6a97-452c-403a-a894-11fd041f3da6" providerId="ADAL" clId="{B7D42495-39B3-40A4-8249-65F41B5DD093}" dt="2022-10-06T11:45:06.562" v="6961" actId="478"/>
          <ac:picMkLst>
            <pc:docMk/>
            <pc:sldMk cId="1456540236" sldId="351"/>
            <ac:picMk id="2050" creationId="{0CC5E31F-7A8A-7DBE-49C2-C4C7C724DE98}"/>
          </ac:picMkLst>
        </pc:picChg>
      </pc:sldChg>
      <pc:sldChg chg="addSp delSp modSp add mod modAnim modNotesTx">
        <pc:chgData name="Vassilis Vassiliades" userId="181c6a97-452c-403a-a894-11fd041f3da6" providerId="ADAL" clId="{B7D42495-39B3-40A4-8249-65F41B5DD093}" dt="2022-10-06T13:46:29.486" v="11356"/>
        <pc:sldMkLst>
          <pc:docMk/>
          <pc:sldMk cId="3372301185" sldId="352"/>
        </pc:sldMkLst>
        <pc:spChg chg="del">
          <ac:chgData name="Vassilis Vassiliades" userId="181c6a97-452c-403a-a894-11fd041f3da6" providerId="ADAL" clId="{B7D42495-39B3-40A4-8249-65F41B5DD093}" dt="2022-10-06T12:17:52.647" v="8433" actId="478"/>
          <ac:spMkLst>
            <pc:docMk/>
            <pc:sldMk cId="3372301185" sldId="352"/>
            <ac:spMk id="3" creationId="{00000000-0000-0000-0000-000000000000}"/>
          </ac:spMkLst>
        </pc:spChg>
        <pc:spChg chg="mod">
          <ac:chgData name="Vassilis Vassiliades" userId="181c6a97-452c-403a-a894-11fd041f3da6" providerId="ADAL" clId="{B7D42495-39B3-40A4-8249-65F41B5DD093}" dt="2022-10-06T12:59:56.945" v="9054" actId="1036"/>
          <ac:spMkLst>
            <pc:docMk/>
            <pc:sldMk cId="3372301185" sldId="352"/>
            <ac:spMk id="4" creationId="{210DA2DA-7D5D-AE84-C3BB-464941EFB124}"/>
          </ac:spMkLst>
        </pc:spChg>
        <pc:spChg chg="mod">
          <ac:chgData name="Vassilis Vassiliades" userId="181c6a97-452c-403a-a894-11fd041f3da6" providerId="ADAL" clId="{B7D42495-39B3-40A4-8249-65F41B5DD093}" dt="2022-10-06T12:05:51.298" v="8026" actId="20577"/>
          <ac:spMkLst>
            <pc:docMk/>
            <pc:sldMk cId="3372301185" sldId="352"/>
            <ac:spMk id="9" creationId="{C110555B-BC91-7266-5503-9659D6864B69}"/>
          </ac:spMkLst>
        </pc:spChg>
        <pc:spChg chg="add mod topLvl">
          <ac:chgData name="Vassilis Vassiliades" userId="181c6a97-452c-403a-a894-11fd041f3da6" providerId="ADAL" clId="{B7D42495-39B3-40A4-8249-65F41B5DD093}" dt="2022-10-06T12:39:40.269" v="8515" actId="164"/>
          <ac:spMkLst>
            <pc:docMk/>
            <pc:sldMk cId="3372301185" sldId="352"/>
            <ac:spMk id="10" creationId="{610C55FC-9CDA-4B6B-3DBE-93233A857918}"/>
          </ac:spMkLst>
        </pc:spChg>
        <pc:spChg chg="add mod topLvl">
          <ac:chgData name="Vassilis Vassiliades" userId="181c6a97-452c-403a-a894-11fd041f3da6" providerId="ADAL" clId="{B7D42495-39B3-40A4-8249-65F41B5DD093}" dt="2022-10-06T12:39:40.269" v="8515" actId="164"/>
          <ac:spMkLst>
            <pc:docMk/>
            <pc:sldMk cId="3372301185" sldId="352"/>
            <ac:spMk id="11" creationId="{84E0412A-E1F4-2A28-C454-855470B1452A}"/>
          </ac:spMkLst>
        </pc:spChg>
        <pc:spChg chg="add mod topLvl">
          <ac:chgData name="Vassilis Vassiliades" userId="181c6a97-452c-403a-a894-11fd041f3da6" providerId="ADAL" clId="{B7D42495-39B3-40A4-8249-65F41B5DD093}" dt="2022-10-06T12:39:49.853" v="8516" actId="164"/>
          <ac:spMkLst>
            <pc:docMk/>
            <pc:sldMk cId="3372301185" sldId="352"/>
            <ac:spMk id="13" creationId="{D8B7496A-5F8F-5270-AE76-97B476BFF871}"/>
          </ac:spMkLst>
        </pc:spChg>
        <pc:spChg chg="add mod topLvl">
          <ac:chgData name="Vassilis Vassiliades" userId="181c6a97-452c-403a-a894-11fd041f3da6" providerId="ADAL" clId="{B7D42495-39B3-40A4-8249-65F41B5DD093}" dt="2022-10-06T12:39:49.853" v="8516" actId="164"/>
          <ac:spMkLst>
            <pc:docMk/>
            <pc:sldMk cId="3372301185" sldId="352"/>
            <ac:spMk id="14" creationId="{F16562AB-68F7-AE50-DAA3-861B5E0B923C}"/>
          </ac:spMkLst>
        </pc:spChg>
        <pc:spChg chg="add mod topLvl">
          <ac:chgData name="Vassilis Vassiliades" userId="181c6a97-452c-403a-a894-11fd041f3da6" providerId="ADAL" clId="{B7D42495-39B3-40A4-8249-65F41B5DD093}" dt="2022-10-06T12:39:49.853" v="8516" actId="164"/>
          <ac:spMkLst>
            <pc:docMk/>
            <pc:sldMk cId="3372301185" sldId="352"/>
            <ac:spMk id="15" creationId="{7770CD8B-E2C1-7D82-EF7A-345D1210D5C4}"/>
          </ac:spMkLst>
        </pc:spChg>
        <pc:spChg chg="add mod topLvl">
          <ac:chgData name="Vassilis Vassiliades" userId="181c6a97-452c-403a-a894-11fd041f3da6" providerId="ADAL" clId="{B7D42495-39B3-40A4-8249-65F41B5DD093}" dt="2022-10-06T12:39:49.853" v="8516" actId="164"/>
          <ac:spMkLst>
            <pc:docMk/>
            <pc:sldMk cId="3372301185" sldId="352"/>
            <ac:spMk id="16" creationId="{5AB4D789-C9FA-5AC0-7DA0-53D018FDA137}"/>
          </ac:spMkLst>
        </pc:spChg>
        <pc:spChg chg="add mod topLvl">
          <ac:chgData name="Vassilis Vassiliades" userId="181c6a97-452c-403a-a894-11fd041f3da6" providerId="ADAL" clId="{B7D42495-39B3-40A4-8249-65F41B5DD093}" dt="2022-10-06T12:39:49.853" v="8516" actId="164"/>
          <ac:spMkLst>
            <pc:docMk/>
            <pc:sldMk cId="3372301185" sldId="352"/>
            <ac:spMk id="17" creationId="{8571E891-4D74-F549-A0A6-C0905C327FB5}"/>
          </ac:spMkLst>
        </pc:spChg>
        <pc:spChg chg="add mod">
          <ac:chgData name="Vassilis Vassiliades" userId="181c6a97-452c-403a-a894-11fd041f3da6" providerId="ADAL" clId="{B7D42495-39B3-40A4-8249-65F41B5DD093}" dt="2022-10-06T12:40:00.388" v="8517" actId="164"/>
          <ac:spMkLst>
            <pc:docMk/>
            <pc:sldMk cId="3372301185" sldId="352"/>
            <ac:spMk id="19" creationId="{1734E0DB-3F73-753D-42A3-BDE89B2AC984}"/>
          </ac:spMkLst>
        </pc:spChg>
        <pc:spChg chg="add mod">
          <ac:chgData name="Vassilis Vassiliades" userId="181c6a97-452c-403a-a894-11fd041f3da6" providerId="ADAL" clId="{B7D42495-39B3-40A4-8249-65F41B5DD093}" dt="2022-10-06T12:40:00.388" v="8517" actId="164"/>
          <ac:spMkLst>
            <pc:docMk/>
            <pc:sldMk cId="3372301185" sldId="352"/>
            <ac:spMk id="20" creationId="{A01383D8-EE49-363A-F75A-A383D96AEFFE}"/>
          </ac:spMkLst>
        </pc:spChg>
        <pc:spChg chg="add mod">
          <ac:chgData name="Vassilis Vassiliades" userId="181c6a97-452c-403a-a894-11fd041f3da6" providerId="ADAL" clId="{B7D42495-39B3-40A4-8249-65F41B5DD093}" dt="2022-10-06T12:40:00.388" v="8517" actId="164"/>
          <ac:spMkLst>
            <pc:docMk/>
            <pc:sldMk cId="3372301185" sldId="352"/>
            <ac:spMk id="24" creationId="{C9715408-1971-EA45-7138-C576108B7572}"/>
          </ac:spMkLst>
        </pc:spChg>
        <pc:spChg chg="add mod">
          <ac:chgData name="Vassilis Vassiliades" userId="181c6a97-452c-403a-a894-11fd041f3da6" providerId="ADAL" clId="{B7D42495-39B3-40A4-8249-65F41B5DD093}" dt="2022-10-06T13:46:02.176" v="11352" actId="1076"/>
          <ac:spMkLst>
            <pc:docMk/>
            <pc:sldMk cId="3372301185" sldId="352"/>
            <ac:spMk id="28" creationId="{682EADEB-BA7B-6D95-A45B-A81889D89030}"/>
          </ac:spMkLst>
        </pc:spChg>
        <pc:grpChg chg="add del mod">
          <ac:chgData name="Vassilis Vassiliades" userId="181c6a97-452c-403a-a894-11fd041f3da6" providerId="ADAL" clId="{B7D42495-39B3-40A4-8249-65F41B5DD093}" dt="2022-10-06T12:39:32.579" v="8514" actId="165"/>
          <ac:grpSpMkLst>
            <pc:docMk/>
            <pc:sldMk cId="3372301185" sldId="352"/>
            <ac:grpSpMk id="18" creationId="{BB024D75-F7F7-EF71-36A7-61F93B40241B}"/>
          </ac:grpSpMkLst>
        </pc:grpChg>
        <pc:grpChg chg="add mod">
          <ac:chgData name="Vassilis Vassiliades" userId="181c6a97-452c-403a-a894-11fd041f3da6" providerId="ADAL" clId="{B7D42495-39B3-40A4-8249-65F41B5DD093}" dt="2022-10-06T12:39:40.269" v="8515" actId="164"/>
          <ac:grpSpMkLst>
            <pc:docMk/>
            <pc:sldMk cId="3372301185" sldId="352"/>
            <ac:grpSpMk id="25" creationId="{502D1A4B-DE5A-098D-A44F-CFEE3E2E8752}"/>
          </ac:grpSpMkLst>
        </pc:grpChg>
        <pc:grpChg chg="add mod">
          <ac:chgData name="Vassilis Vassiliades" userId="181c6a97-452c-403a-a894-11fd041f3da6" providerId="ADAL" clId="{B7D42495-39B3-40A4-8249-65F41B5DD093}" dt="2022-10-06T12:39:49.853" v="8516" actId="164"/>
          <ac:grpSpMkLst>
            <pc:docMk/>
            <pc:sldMk cId="3372301185" sldId="352"/>
            <ac:grpSpMk id="26" creationId="{19757D0F-5843-D6AD-205A-FF04AF9F8EF8}"/>
          </ac:grpSpMkLst>
        </pc:grpChg>
        <pc:grpChg chg="add mod">
          <ac:chgData name="Vassilis Vassiliades" userId="181c6a97-452c-403a-a894-11fd041f3da6" providerId="ADAL" clId="{B7D42495-39B3-40A4-8249-65F41B5DD093}" dt="2022-10-06T12:40:00.388" v="8517" actId="164"/>
          <ac:grpSpMkLst>
            <pc:docMk/>
            <pc:sldMk cId="3372301185" sldId="352"/>
            <ac:grpSpMk id="27" creationId="{5FCA89A2-7DA3-5728-2052-122B66AFD120}"/>
          </ac:grpSpMkLst>
        </pc:grpChg>
        <pc:picChg chg="del">
          <ac:chgData name="Vassilis Vassiliades" userId="181c6a97-452c-403a-a894-11fd041f3da6" providerId="ADAL" clId="{B7D42495-39B3-40A4-8249-65F41B5DD093}" dt="2022-10-06T12:05:56.202" v="8027" actId="478"/>
          <ac:picMkLst>
            <pc:docMk/>
            <pc:sldMk cId="3372301185" sldId="352"/>
            <ac:picMk id="2" creationId="{5292AACD-BCB1-54DA-7E88-CCC742CF1160}"/>
          </ac:picMkLst>
        </pc:picChg>
        <pc:picChg chg="add mod topLvl">
          <ac:chgData name="Vassilis Vassiliades" userId="181c6a97-452c-403a-a894-11fd041f3da6" providerId="ADAL" clId="{B7D42495-39B3-40A4-8249-65F41B5DD093}" dt="2022-10-06T12:39:40.269" v="8515" actId="164"/>
          <ac:picMkLst>
            <pc:docMk/>
            <pc:sldMk cId="3372301185" sldId="352"/>
            <ac:picMk id="5" creationId="{9666325C-AD1C-3D83-020E-CF7BAB8CA836}"/>
          </ac:picMkLst>
        </pc:picChg>
        <pc:picChg chg="add mod">
          <ac:chgData name="Vassilis Vassiliades" userId="181c6a97-452c-403a-a894-11fd041f3da6" providerId="ADAL" clId="{B7D42495-39B3-40A4-8249-65F41B5DD093}" dt="2022-10-06T12:11:39.581" v="8378" actId="1076"/>
          <ac:picMkLst>
            <pc:docMk/>
            <pc:sldMk cId="3372301185" sldId="352"/>
            <ac:picMk id="12" creationId="{ED217B33-B222-1627-1E2E-8B310F80C647}"/>
          </ac:picMkLst>
        </pc:picChg>
        <pc:cxnChg chg="add mod">
          <ac:chgData name="Vassilis Vassiliades" userId="181c6a97-452c-403a-a894-11fd041f3da6" providerId="ADAL" clId="{B7D42495-39B3-40A4-8249-65F41B5DD093}" dt="2022-10-06T12:40:00.388" v="8517" actId="164"/>
          <ac:cxnSpMkLst>
            <pc:docMk/>
            <pc:sldMk cId="3372301185" sldId="352"/>
            <ac:cxnSpMk id="22" creationId="{9B0C99B1-C594-A67B-50A3-34C4C906B88C}"/>
          </ac:cxnSpMkLst>
        </pc:cxnChg>
      </pc:sldChg>
      <pc:sldChg chg="delSp modSp add mod delAnim modAnim modNotesTx">
        <pc:chgData name="Vassilis Vassiliades" userId="181c6a97-452c-403a-a894-11fd041f3da6" providerId="ADAL" clId="{B7D42495-39B3-40A4-8249-65F41B5DD093}" dt="2022-10-06T13:38:43.231" v="11324" actId="207"/>
        <pc:sldMkLst>
          <pc:docMk/>
          <pc:sldMk cId="2910818835" sldId="353"/>
        </pc:sldMkLst>
        <pc:spChg chg="mod">
          <ac:chgData name="Vassilis Vassiliades" userId="181c6a97-452c-403a-a894-11fd041f3da6" providerId="ADAL" clId="{B7D42495-39B3-40A4-8249-65F41B5DD093}" dt="2022-10-06T13:38:43.231" v="11324" actId="207"/>
          <ac:spMkLst>
            <pc:docMk/>
            <pc:sldMk cId="2910818835" sldId="353"/>
            <ac:spMk id="4" creationId="{210DA2DA-7D5D-AE84-C3BB-464941EFB124}"/>
          </ac:spMkLst>
        </pc:spChg>
        <pc:spChg chg="mod">
          <ac:chgData name="Vassilis Vassiliades" userId="181c6a97-452c-403a-a894-11fd041f3da6" providerId="ADAL" clId="{B7D42495-39B3-40A4-8249-65F41B5DD093}" dt="2022-10-06T12:42:19.421" v="8537" actId="20577"/>
          <ac:spMkLst>
            <pc:docMk/>
            <pc:sldMk cId="2910818835" sldId="353"/>
            <ac:spMk id="9" creationId="{C110555B-BC91-7266-5503-9659D6864B69}"/>
          </ac:spMkLst>
        </pc:spChg>
        <pc:grpChg chg="del">
          <ac:chgData name="Vassilis Vassiliades" userId="181c6a97-452c-403a-a894-11fd041f3da6" providerId="ADAL" clId="{B7D42495-39B3-40A4-8249-65F41B5DD093}" dt="2022-10-06T12:42:25.498" v="8539" actId="478"/>
          <ac:grpSpMkLst>
            <pc:docMk/>
            <pc:sldMk cId="2910818835" sldId="353"/>
            <ac:grpSpMk id="25" creationId="{502D1A4B-DE5A-098D-A44F-CFEE3E2E8752}"/>
          </ac:grpSpMkLst>
        </pc:grpChg>
        <pc:grpChg chg="del">
          <ac:chgData name="Vassilis Vassiliades" userId="181c6a97-452c-403a-a894-11fd041f3da6" providerId="ADAL" clId="{B7D42495-39B3-40A4-8249-65F41B5DD093}" dt="2022-10-06T12:42:27.997" v="8541" actId="478"/>
          <ac:grpSpMkLst>
            <pc:docMk/>
            <pc:sldMk cId="2910818835" sldId="353"/>
            <ac:grpSpMk id="26" creationId="{19757D0F-5843-D6AD-205A-FF04AF9F8EF8}"/>
          </ac:grpSpMkLst>
        </pc:grpChg>
        <pc:grpChg chg="del">
          <ac:chgData name="Vassilis Vassiliades" userId="181c6a97-452c-403a-a894-11fd041f3da6" providerId="ADAL" clId="{B7D42495-39B3-40A4-8249-65F41B5DD093}" dt="2022-10-06T12:42:26.434" v="8540" actId="478"/>
          <ac:grpSpMkLst>
            <pc:docMk/>
            <pc:sldMk cId="2910818835" sldId="353"/>
            <ac:grpSpMk id="27" creationId="{5FCA89A2-7DA3-5728-2052-122B66AFD120}"/>
          </ac:grpSpMkLst>
        </pc:grpChg>
        <pc:picChg chg="del">
          <ac:chgData name="Vassilis Vassiliades" userId="181c6a97-452c-403a-a894-11fd041f3da6" providerId="ADAL" clId="{B7D42495-39B3-40A4-8249-65F41B5DD093}" dt="2022-10-06T12:42:23.463" v="8538" actId="478"/>
          <ac:picMkLst>
            <pc:docMk/>
            <pc:sldMk cId="2910818835" sldId="353"/>
            <ac:picMk id="12" creationId="{ED217B33-B222-1627-1E2E-8B310F80C647}"/>
          </ac:picMkLst>
        </pc:picChg>
        <pc:cxnChg chg="mod">
          <ac:chgData name="Vassilis Vassiliades" userId="181c6a97-452c-403a-a894-11fd041f3da6" providerId="ADAL" clId="{B7D42495-39B3-40A4-8249-65F41B5DD093}" dt="2022-10-06T12:42:26.434" v="8540" actId="478"/>
          <ac:cxnSpMkLst>
            <pc:docMk/>
            <pc:sldMk cId="2910818835" sldId="353"/>
            <ac:cxnSpMk id="22" creationId="{9B0C99B1-C594-A67B-50A3-34C4C906B88C}"/>
          </ac:cxnSpMkLst>
        </pc:cxnChg>
      </pc:sldChg>
      <pc:sldChg chg="addSp delSp modSp add mod delAnim modNotesTx">
        <pc:chgData name="Vassilis Vassiliades" userId="181c6a97-452c-403a-a894-11fd041f3da6" providerId="ADAL" clId="{B7D42495-39B3-40A4-8249-65F41B5DD093}" dt="2022-10-06T13:43:25.319" v="11337" actId="1076"/>
        <pc:sldMkLst>
          <pc:docMk/>
          <pc:sldMk cId="1772588763" sldId="354"/>
        </pc:sldMkLst>
        <pc:spChg chg="add del mod">
          <ac:chgData name="Vassilis Vassiliades" userId="181c6a97-452c-403a-a894-11fd041f3da6" providerId="ADAL" clId="{B7D42495-39B3-40A4-8249-65F41B5DD093}" dt="2022-10-06T13:10:59.029" v="10647" actId="478"/>
          <ac:spMkLst>
            <pc:docMk/>
            <pc:sldMk cId="1772588763" sldId="354"/>
            <ac:spMk id="3" creationId="{E97F2808-D553-43F7-8916-0DBAB4532B25}"/>
          </ac:spMkLst>
        </pc:spChg>
        <pc:spChg chg="del mod">
          <ac:chgData name="Vassilis Vassiliades" userId="181c6a97-452c-403a-a894-11fd041f3da6" providerId="ADAL" clId="{B7D42495-39B3-40A4-8249-65F41B5DD093}" dt="2022-10-06T13:10:57.190" v="10646" actId="478"/>
          <ac:spMkLst>
            <pc:docMk/>
            <pc:sldMk cId="1772588763" sldId="354"/>
            <ac:spMk id="4" creationId="{210DA2DA-7D5D-AE84-C3BB-464941EFB124}"/>
          </ac:spMkLst>
        </pc:spChg>
        <pc:spChg chg="mod">
          <ac:chgData name="Vassilis Vassiliades" userId="181c6a97-452c-403a-a894-11fd041f3da6" providerId="ADAL" clId="{B7D42495-39B3-40A4-8249-65F41B5DD093}" dt="2022-10-06T13:10:49.577" v="10640" actId="20577"/>
          <ac:spMkLst>
            <pc:docMk/>
            <pc:sldMk cId="1772588763" sldId="354"/>
            <ac:spMk id="9" creationId="{C110555B-BC91-7266-5503-9659D6864B69}"/>
          </ac:spMkLst>
        </pc:spChg>
        <pc:spChg chg="add mod">
          <ac:chgData name="Vassilis Vassiliades" userId="181c6a97-452c-403a-a894-11fd041f3da6" providerId="ADAL" clId="{B7D42495-39B3-40A4-8249-65F41B5DD093}" dt="2022-10-06T13:43:25.319" v="11337" actId="1076"/>
          <ac:spMkLst>
            <pc:docMk/>
            <pc:sldMk cId="1772588763" sldId="354"/>
            <ac:spMk id="23" creationId="{E9FF27A8-5186-F63A-564F-E6D489E9CC95}"/>
          </ac:spMkLst>
        </pc:spChg>
        <pc:grpChg chg="del">
          <ac:chgData name="Vassilis Vassiliades" userId="181c6a97-452c-403a-a894-11fd041f3da6" providerId="ADAL" clId="{B7D42495-39B3-40A4-8249-65F41B5DD093}" dt="2022-10-06T13:10:53.891" v="10642" actId="478"/>
          <ac:grpSpMkLst>
            <pc:docMk/>
            <pc:sldMk cId="1772588763" sldId="354"/>
            <ac:grpSpMk id="25" creationId="{502D1A4B-DE5A-098D-A44F-CFEE3E2E8752}"/>
          </ac:grpSpMkLst>
        </pc:grpChg>
        <pc:grpChg chg="del">
          <ac:chgData name="Vassilis Vassiliades" userId="181c6a97-452c-403a-a894-11fd041f3da6" providerId="ADAL" clId="{B7D42495-39B3-40A4-8249-65F41B5DD093}" dt="2022-10-06T13:10:55.423" v="10644" actId="478"/>
          <ac:grpSpMkLst>
            <pc:docMk/>
            <pc:sldMk cId="1772588763" sldId="354"/>
            <ac:grpSpMk id="26" creationId="{19757D0F-5843-D6AD-205A-FF04AF9F8EF8}"/>
          </ac:grpSpMkLst>
        </pc:grpChg>
        <pc:grpChg chg="del">
          <ac:chgData name="Vassilis Vassiliades" userId="181c6a97-452c-403a-a894-11fd041f3da6" providerId="ADAL" clId="{B7D42495-39B3-40A4-8249-65F41B5DD093}" dt="2022-10-06T13:10:54.437" v="10643" actId="478"/>
          <ac:grpSpMkLst>
            <pc:docMk/>
            <pc:sldMk cId="1772588763" sldId="354"/>
            <ac:grpSpMk id="27" creationId="{5FCA89A2-7DA3-5728-2052-122B66AFD120}"/>
          </ac:grpSpMkLst>
        </pc:grpChg>
        <pc:picChg chg="add mod">
          <ac:chgData name="Vassilis Vassiliades" userId="181c6a97-452c-403a-a894-11fd041f3da6" providerId="ADAL" clId="{B7D42495-39B3-40A4-8249-65F41B5DD093}" dt="2022-10-06T13:11:30.050" v="10651" actId="1076"/>
          <ac:picMkLst>
            <pc:docMk/>
            <pc:sldMk cId="1772588763" sldId="354"/>
            <ac:picMk id="7" creationId="{60002192-95FD-7ABA-EF8D-1AABAD2D9967}"/>
          </ac:picMkLst>
        </pc:picChg>
        <pc:picChg chg="del">
          <ac:chgData name="Vassilis Vassiliades" userId="181c6a97-452c-403a-a894-11fd041f3da6" providerId="ADAL" clId="{B7D42495-39B3-40A4-8249-65F41B5DD093}" dt="2022-10-06T13:10:52.676" v="10641" actId="478"/>
          <ac:picMkLst>
            <pc:docMk/>
            <pc:sldMk cId="1772588763" sldId="354"/>
            <ac:picMk id="12" creationId="{ED217B33-B222-1627-1E2E-8B310F80C647}"/>
          </ac:picMkLst>
        </pc:picChg>
        <pc:picChg chg="add mod">
          <ac:chgData name="Vassilis Vassiliades" userId="181c6a97-452c-403a-a894-11fd041f3da6" providerId="ADAL" clId="{B7D42495-39B3-40A4-8249-65F41B5DD093}" dt="2022-10-06T13:11:33.534" v="10652" actId="1076"/>
          <ac:picMkLst>
            <pc:docMk/>
            <pc:sldMk cId="1772588763" sldId="354"/>
            <ac:picMk id="18" creationId="{508C4ACA-C1B8-AB12-228F-05E56CA43181}"/>
          </ac:picMkLst>
        </pc:picChg>
        <pc:cxnChg chg="mod">
          <ac:chgData name="Vassilis Vassiliades" userId="181c6a97-452c-403a-a894-11fd041f3da6" providerId="ADAL" clId="{B7D42495-39B3-40A4-8249-65F41B5DD093}" dt="2022-10-06T13:10:54.437" v="10643" actId="478"/>
          <ac:cxnSpMkLst>
            <pc:docMk/>
            <pc:sldMk cId="1772588763" sldId="354"/>
            <ac:cxnSpMk id="22" creationId="{9B0C99B1-C594-A67B-50A3-34C4C906B88C}"/>
          </ac:cxnSpMkLst>
        </pc:cxnChg>
      </pc:sldChg>
      <pc:sldChg chg="addSp delSp modSp add mod">
        <pc:chgData name="Vassilis Vassiliades" userId="181c6a97-452c-403a-a894-11fd041f3da6" providerId="ADAL" clId="{B7D42495-39B3-40A4-8249-65F41B5DD093}" dt="2022-10-06T13:43:27.875" v="11338"/>
        <pc:sldMkLst>
          <pc:docMk/>
          <pc:sldMk cId="1887954966" sldId="355"/>
        </pc:sldMkLst>
        <pc:spChg chg="add mod">
          <ac:chgData name="Vassilis Vassiliades" userId="181c6a97-452c-403a-a894-11fd041f3da6" providerId="ADAL" clId="{B7D42495-39B3-40A4-8249-65F41B5DD093}" dt="2022-10-06T13:43:27.875" v="11338"/>
          <ac:spMkLst>
            <pc:docMk/>
            <pc:sldMk cId="1887954966" sldId="355"/>
            <ac:spMk id="4" creationId="{DBC42242-E300-DCE9-863C-28A322A649BC}"/>
          </ac:spMkLst>
        </pc:spChg>
        <pc:spChg chg="mod">
          <ac:chgData name="Vassilis Vassiliades" userId="181c6a97-452c-403a-a894-11fd041f3da6" providerId="ADAL" clId="{B7D42495-39B3-40A4-8249-65F41B5DD093}" dt="2022-10-06T13:11:54.923" v="10678" actId="20577"/>
          <ac:spMkLst>
            <pc:docMk/>
            <pc:sldMk cId="1887954966" sldId="355"/>
            <ac:spMk id="9" creationId="{C110555B-BC91-7266-5503-9659D6864B69}"/>
          </ac:spMkLst>
        </pc:spChg>
        <pc:picChg chg="add mod">
          <ac:chgData name="Vassilis Vassiliades" userId="181c6a97-452c-403a-a894-11fd041f3da6" providerId="ADAL" clId="{B7D42495-39B3-40A4-8249-65F41B5DD093}" dt="2022-10-06T13:12:44.111" v="10686" actId="14100"/>
          <ac:picMkLst>
            <pc:docMk/>
            <pc:sldMk cId="1887954966" sldId="355"/>
            <ac:picMk id="2" creationId="{3EF8B3D0-D85F-E3F6-6498-F0AC9DA9126D}"/>
          </ac:picMkLst>
        </pc:picChg>
        <pc:picChg chg="add mod">
          <ac:chgData name="Vassilis Vassiliades" userId="181c6a97-452c-403a-a894-11fd041f3da6" providerId="ADAL" clId="{B7D42495-39B3-40A4-8249-65F41B5DD093}" dt="2022-10-06T13:12:44.111" v="10686" actId="14100"/>
          <ac:picMkLst>
            <pc:docMk/>
            <pc:sldMk cId="1887954966" sldId="355"/>
            <ac:picMk id="3" creationId="{3728FEBB-BAA5-5B7B-7EC4-551BDE4724DE}"/>
          </ac:picMkLst>
        </pc:picChg>
        <pc:picChg chg="del">
          <ac:chgData name="Vassilis Vassiliades" userId="181c6a97-452c-403a-a894-11fd041f3da6" providerId="ADAL" clId="{B7D42495-39B3-40A4-8249-65F41B5DD093}" dt="2022-10-06T13:12:10.548" v="10680" actId="478"/>
          <ac:picMkLst>
            <pc:docMk/>
            <pc:sldMk cId="1887954966" sldId="355"/>
            <ac:picMk id="7" creationId="{60002192-95FD-7ABA-EF8D-1AABAD2D9967}"/>
          </ac:picMkLst>
        </pc:picChg>
        <pc:picChg chg="del">
          <ac:chgData name="Vassilis Vassiliades" userId="181c6a97-452c-403a-a894-11fd041f3da6" providerId="ADAL" clId="{B7D42495-39B3-40A4-8249-65F41B5DD093}" dt="2022-10-06T13:12:09.903" v="10679" actId="478"/>
          <ac:picMkLst>
            <pc:docMk/>
            <pc:sldMk cId="1887954966" sldId="355"/>
            <ac:picMk id="18" creationId="{508C4ACA-C1B8-AB12-228F-05E56CA43181}"/>
          </ac:picMkLst>
        </pc:picChg>
      </pc:sldChg>
      <pc:sldChg chg="addSp delSp modSp add mod">
        <pc:chgData name="Vassilis Vassiliades" userId="181c6a97-452c-403a-a894-11fd041f3da6" providerId="ADAL" clId="{B7D42495-39B3-40A4-8249-65F41B5DD093}" dt="2022-10-06T13:43:29.296" v="11339"/>
        <pc:sldMkLst>
          <pc:docMk/>
          <pc:sldMk cId="2366013077" sldId="356"/>
        </pc:sldMkLst>
        <pc:spChg chg="add mod">
          <ac:chgData name="Vassilis Vassiliades" userId="181c6a97-452c-403a-a894-11fd041f3da6" providerId="ADAL" clId="{B7D42495-39B3-40A4-8249-65F41B5DD093}" dt="2022-10-06T13:43:29.296" v="11339"/>
          <ac:spMkLst>
            <pc:docMk/>
            <pc:sldMk cId="2366013077" sldId="356"/>
            <ac:spMk id="7" creationId="{BB2E9884-966E-A629-7EAC-B95FD00BA9DB}"/>
          </ac:spMkLst>
        </pc:spChg>
        <pc:spChg chg="mod">
          <ac:chgData name="Vassilis Vassiliades" userId="181c6a97-452c-403a-a894-11fd041f3da6" providerId="ADAL" clId="{B7D42495-39B3-40A4-8249-65F41B5DD093}" dt="2022-10-06T13:13:04.061" v="10707" actId="20577"/>
          <ac:spMkLst>
            <pc:docMk/>
            <pc:sldMk cId="2366013077" sldId="356"/>
            <ac:spMk id="9" creationId="{C110555B-BC91-7266-5503-9659D6864B69}"/>
          </ac:spMkLst>
        </pc:spChg>
        <pc:picChg chg="del">
          <ac:chgData name="Vassilis Vassiliades" userId="181c6a97-452c-403a-a894-11fd041f3da6" providerId="ADAL" clId="{B7D42495-39B3-40A4-8249-65F41B5DD093}" dt="2022-10-06T13:13:14.277" v="10710" actId="478"/>
          <ac:picMkLst>
            <pc:docMk/>
            <pc:sldMk cId="2366013077" sldId="356"/>
            <ac:picMk id="2" creationId="{3EF8B3D0-D85F-E3F6-6498-F0AC9DA9126D}"/>
          </ac:picMkLst>
        </pc:picChg>
        <pc:picChg chg="del">
          <ac:chgData name="Vassilis Vassiliades" userId="181c6a97-452c-403a-a894-11fd041f3da6" providerId="ADAL" clId="{B7D42495-39B3-40A4-8249-65F41B5DD093}" dt="2022-10-06T13:13:13.388" v="10709" actId="478"/>
          <ac:picMkLst>
            <pc:docMk/>
            <pc:sldMk cId="2366013077" sldId="356"/>
            <ac:picMk id="3" creationId="{3728FEBB-BAA5-5B7B-7EC4-551BDE4724DE}"/>
          </ac:picMkLst>
        </pc:picChg>
        <pc:picChg chg="add mod">
          <ac:chgData name="Vassilis Vassiliades" userId="181c6a97-452c-403a-a894-11fd041f3da6" providerId="ADAL" clId="{B7D42495-39B3-40A4-8249-65F41B5DD093}" dt="2022-10-06T13:13:29.286" v="10712" actId="14100"/>
          <ac:picMkLst>
            <pc:docMk/>
            <pc:sldMk cId="2366013077" sldId="356"/>
            <ac:picMk id="4" creationId="{1941465A-AFB5-45AE-6EED-4FBFE55E1A2E}"/>
          </ac:picMkLst>
        </pc:picChg>
        <pc:picChg chg="add mod">
          <ac:chgData name="Vassilis Vassiliades" userId="181c6a97-452c-403a-a894-11fd041f3da6" providerId="ADAL" clId="{B7D42495-39B3-40A4-8249-65F41B5DD093}" dt="2022-10-06T13:13:34.913" v="10713" actId="1076"/>
          <ac:picMkLst>
            <pc:docMk/>
            <pc:sldMk cId="2366013077" sldId="356"/>
            <ac:picMk id="5" creationId="{6DF946BC-967D-39C5-7541-7182E2361A89}"/>
          </ac:picMkLst>
        </pc:picChg>
      </pc:sldChg>
      <pc:sldChg chg="addSp delSp modSp add mod">
        <pc:chgData name="Vassilis Vassiliades" userId="181c6a97-452c-403a-a894-11fd041f3da6" providerId="ADAL" clId="{B7D42495-39B3-40A4-8249-65F41B5DD093}" dt="2022-10-06T13:43:30.536" v="11340"/>
        <pc:sldMkLst>
          <pc:docMk/>
          <pc:sldMk cId="1475989140" sldId="357"/>
        </pc:sldMkLst>
        <pc:spChg chg="add mod">
          <ac:chgData name="Vassilis Vassiliades" userId="181c6a97-452c-403a-a894-11fd041f3da6" providerId="ADAL" clId="{B7D42495-39B3-40A4-8249-65F41B5DD093}" dt="2022-10-06T13:43:30.536" v="11340"/>
          <ac:spMkLst>
            <pc:docMk/>
            <pc:sldMk cId="1475989140" sldId="357"/>
            <ac:spMk id="7" creationId="{D422F304-2B17-04E3-B20C-12D078B49066}"/>
          </ac:spMkLst>
        </pc:spChg>
        <pc:spChg chg="mod">
          <ac:chgData name="Vassilis Vassiliades" userId="181c6a97-452c-403a-a894-11fd041f3da6" providerId="ADAL" clId="{B7D42495-39B3-40A4-8249-65F41B5DD093}" dt="2022-10-06T13:13:57.312" v="10730" actId="20577"/>
          <ac:spMkLst>
            <pc:docMk/>
            <pc:sldMk cId="1475989140" sldId="357"/>
            <ac:spMk id="9" creationId="{C110555B-BC91-7266-5503-9659D6864B69}"/>
          </ac:spMkLst>
        </pc:spChg>
        <pc:picChg chg="add mod">
          <ac:chgData name="Vassilis Vassiliades" userId="181c6a97-452c-403a-a894-11fd041f3da6" providerId="ADAL" clId="{B7D42495-39B3-40A4-8249-65F41B5DD093}" dt="2022-10-06T13:14:25.615" v="10736" actId="1076"/>
          <ac:picMkLst>
            <pc:docMk/>
            <pc:sldMk cId="1475989140" sldId="357"/>
            <ac:picMk id="2" creationId="{1F505696-2139-9C74-9753-6CD5709F733A}"/>
          </ac:picMkLst>
        </pc:picChg>
        <pc:picChg chg="add mod">
          <ac:chgData name="Vassilis Vassiliades" userId="181c6a97-452c-403a-a894-11fd041f3da6" providerId="ADAL" clId="{B7D42495-39B3-40A4-8249-65F41B5DD093}" dt="2022-10-06T13:14:20.554" v="10735" actId="14100"/>
          <ac:picMkLst>
            <pc:docMk/>
            <pc:sldMk cId="1475989140" sldId="357"/>
            <ac:picMk id="3" creationId="{35260F0D-A794-4626-2FFE-3805E0CFE162}"/>
          </ac:picMkLst>
        </pc:picChg>
        <pc:picChg chg="del">
          <ac:chgData name="Vassilis Vassiliades" userId="181c6a97-452c-403a-a894-11fd041f3da6" providerId="ADAL" clId="{B7D42495-39B3-40A4-8249-65F41B5DD093}" dt="2022-10-06T13:14:11.018" v="10731" actId="478"/>
          <ac:picMkLst>
            <pc:docMk/>
            <pc:sldMk cId="1475989140" sldId="357"/>
            <ac:picMk id="4" creationId="{1941465A-AFB5-45AE-6EED-4FBFE55E1A2E}"/>
          </ac:picMkLst>
        </pc:picChg>
        <pc:picChg chg="del">
          <ac:chgData name="Vassilis Vassiliades" userId="181c6a97-452c-403a-a894-11fd041f3da6" providerId="ADAL" clId="{B7D42495-39B3-40A4-8249-65F41B5DD093}" dt="2022-10-06T13:14:11.479" v="10732" actId="478"/>
          <ac:picMkLst>
            <pc:docMk/>
            <pc:sldMk cId="1475989140" sldId="357"/>
            <ac:picMk id="5" creationId="{6DF946BC-967D-39C5-7541-7182E2361A89}"/>
          </ac:picMkLst>
        </pc:picChg>
      </pc:sldChg>
    </pc:docChg>
  </pc:docChgLst>
  <pc:docChgLst>
    <pc:chgData name="Vassilis Vassiliades" userId="181c6a97-452c-403a-a894-11fd041f3da6" providerId="ADAL" clId="{F66B0DBA-1775-4BC6-8470-1CD4F9D6E451}"/>
    <pc:docChg chg="custSel addSld modSld">
      <pc:chgData name="Vassilis Vassiliades" userId="181c6a97-452c-403a-a894-11fd041f3da6" providerId="ADAL" clId="{F66B0DBA-1775-4BC6-8470-1CD4F9D6E451}" dt="2023-11-02T10:04:46.761" v="187" actId="5793"/>
      <pc:docMkLst>
        <pc:docMk/>
      </pc:docMkLst>
      <pc:sldChg chg="modSp add mod">
        <pc:chgData name="Vassilis Vassiliades" userId="181c6a97-452c-403a-a894-11fd041f3da6" providerId="ADAL" clId="{F66B0DBA-1775-4BC6-8470-1CD4F9D6E451}" dt="2023-11-02T10:04:46.761" v="187" actId="5793"/>
        <pc:sldMkLst>
          <pc:docMk/>
          <pc:sldMk cId="1138432760" sldId="427"/>
        </pc:sldMkLst>
        <pc:spChg chg="mod">
          <ac:chgData name="Vassilis Vassiliades" userId="181c6a97-452c-403a-a894-11fd041f3da6" providerId="ADAL" clId="{F66B0DBA-1775-4BC6-8470-1CD4F9D6E451}" dt="2023-11-02T10:04:46.761" v="187" actId="5793"/>
          <ac:spMkLst>
            <pc:docMk/>
            <pc:sldMk cId="1138432760" sldId="427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B0F28D-45F5-4A29-B270-D2DAE0255279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0237A2-49EC-40F2-A331-12A168298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1CE506-2B29-4F6F-9F8A-36F280EE95DD}" type="datetimeFigureOut">
              <a:rPr lang="bg-BG" smtClean="0"/>
              <a:t>2.11.2023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5F51D-27DF-4E3A-AE07-DCE3D1AD7219}" type="slidenum">
              <a:rPr lang="bg-BG" smtClean="0"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5F51D-27DF-4E3A-AE07-DCE3D1AD7219}" type="slidenum">
              <a:rPr lang="bg-BG" smtClean="0"/>
              <a:t>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479027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5F51D-27DF-4E3A-AE07-DCE3D1AD7219}" type="slidenum">
              <a:rPr lang="bg-BG" smtClean="0"/>
              <a:t>11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450721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5F51D-27DF-4E3A-AE07-DCE3D1AD7219}" type="slidenum">
              <a:rPr lang="bg-BG" smtClean="0"/>
              <a:t>12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627466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5F51D-27DF-4E3A-AE07-DCE3D1AD7219}" type="slidenum">
              <a:rPr lang="bg-BG" smtClean="0"/>
              <a:t>13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861061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5F51D-27DF-4E3A-AE07-DCE3D1AD7219}" type="slidenum">
              <a:rPr lang="bg-BG" smtClean="0"/>
              <a:t>14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007216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5F51D-27DF-4E3A-AE07-DCE3D1AD7219}" type="slidenum">
              <a:rPr lang="bg-BG" smtClean="0"/>
              <a:t>15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361856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5F51D-27DF-4E3A-AE07-DCE3D1AD7219}" type="slidenum">
              <a:rPr lang="bg-BG" smtClean="0"/>
              <a:t>16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751613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5F51D-27DF-4E3A-AE07-DCE3D1AD7219}" type="slidenum">
              <a:rPr lang="bg-BG" smtClean="0"/>
              <a:t>17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931222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5F51D-27DF-4E3A-AE07-DCE3D1AD7219}" type="slidenum">
              <a:rPr lang="bg-BG" smtClean="0"/>
              <a:t>18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791872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5F51D-27DF-4E3A-AE07-DCE3D1AD7219}" type="slidenum">
              <a:rPr lang="bg-BG" smtClean="0"/>
              <a:t>19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742902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5F51D-27DF-4E3A-AE07-DCE3D1AD7219}" type="slidenum">
              <a:rPr lang="bg-BG" smtClean="0"/>
              <a:t>20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39612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5F51D-27DF-4E3A-AE07-DCE3D1AD7219}" type="slidenum">
              <a:rPr lang="bg-BG" smtClean="0"/>
              <a:t>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718259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5F51D-27DF-4E3A-AE07-DCE3D1AD7219}" type="slidenum">
              <a:rPr lang="bg-BG" smtClean="0"/>
              <a:t>21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853946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5F51D-27DF-4E3A-AE07-DCE3D1AD7219}" type="slidenum">
              <a:rPr lang="bg-BG" smtClean="0"/>
              <a:t>22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187473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5F51D-27DF-4E3A-AE07-DCE3D1AD7219}" type="slidenum">
              <a:rPr lang="bg-BG" smtClean="0"/>
              <a:t>23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543100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5F51D-27DF-4E3A-AE07-DCE3D1AD7219}" type="slidenum">
              <a:rPr lang="bg-BG" smtClean="0"/>
              <a:t>24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544814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5F51D-27DF-4E3A-AE07-DCE3D1AD7219}" type="slidenum">
              <a:rPr lang="bg-BG" smtClean="0"/>
              <a:t>25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076127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5F51D-27DF-4E3A-AE07-DCE3D1AD7219}" type="slidenum">
              <a:rPr lang="bg-BG" smtClean="0"/>
              <a:t>26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593223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5F51D-27DF-4E3A-AE07-DCE3D1AD7219}" type="slidenum">
              <a:rPr lang="bg-BG" smtClean="0"/>
              <a:t>27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408567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5F51D-27DF-4E3A-AE07-DCE3D1AD7219}" type="slidenum">
              <a:rPr lang="bg-BG" smtClean="0"/>
              <a:t>28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197628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5F51D-27DF-4E3A-AE07-DCE3D1AD7219}" type="slidenum">
              <a:rPr lang="bg-BG" smtClean="0"/>
              <a:t>29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075647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5F51D-27DF-4E3A-AE07-DCE3D1AD7219}" type="slidenum">
              <a:rPr lang="bg-BG" smtClean="0"/>
              <a:t>30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96342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5F51D-27DF-4E3A-AE07-DCE3D1AD7219}" type="slidenum">
              <a:rPr lang="bg-BG" smtClean="0"/>
              <a:t>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378105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5F51D-27DF-4E3A-AE07-DCE3D1AD7219}" type="slidenum">
              <a:rPr lang="bg-BG" smtClean="0"/>
              <a:t>31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106306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5F51D-27DF-4E3A-AE07-DCE3D1AD7219}" type="slidenum">
              <a:rPr lang="bg-BG" smtClean="0"/>
              <a:t>32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512652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5F51D-27DF-4E3A-AE07-DCE3D1AD7219}" type="slidenum">
              <a:rPr lang="bg-BG" smtClean="0"/>
              <a:t>33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919627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5F51D-27DF-4E3A-AE07-DCE3D1AD7219}" type="slidenum">
              <a:rPr lang="bg-BG" smtClean="0"/>
              <a:t>34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9738838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5F51D-27DF-4E3A-AE07-DCE3D1AD7219}" type="slidenum">
              <a:rPr lang="bg-BG" smtClean="0"/>
              <a:t>35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0558226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5F51D-27DF-4E3A-AE07-DCE3D1AD7219}" type="slidenum">
              <a:rPr lang="bg-BG" smtClean="0"/>
              <a:t>36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3772626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5F51D-27DF-4E3A-AE07-DCE3D1AD7219}" type="slidenum">
              <a:rPr lang="bg-BG" smtClean="0"/>
              <a:t>37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905809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5F51D-27DF-4E3A-AE07-DCE3D1AD7219}" type="slidenum">
              <a:rPr lang="bg-BG" smtClean="0"/>
              <a:t>38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9998800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5F51D-27DF-4E3A-AE07-DCE3D1AD7219}" type="slidenum">
              <a:rPr lang="bg-BG" smtClean="0"/>
              <a:t>39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4036419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5F51D-27DF-4E3A-AE07-DCE3D1AD7219}" type="slidenum">
              <a:rPr lang="bg-BG" smtClean="0"/>
              <a:t>40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35977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5F51D-27DF-4E3A-AE07-DCE3D1AD7219}" type="slidenum">
              <a:rPr lang="bg-BG" smtClean="0"/>
              <a:t>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5798969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5F51D-27DF-4E3A-AE07-DCE3D1AD7219}" type="slidenum">
              <a:rPr lang="bg-BG" smtClean="0"/>
              <a:t>41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9235761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5F51D-27DF-4E3A-AE07-DCE3D1AD7219}" type="slidenum">
              <a:rPr lang="bg-BG" smtClean="0"/>
              <a:t>42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0028071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5F51D-27DF-4E3A-AE07-DCE3D1AD7219}" type="slidenum">
              <a:rPr lang="bg-BG" smtClean="0"/>
              <a:t>43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7317581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5F51D-27DF-4E3A-AE07-DCE3D1AD7219}" type="slidenum">
              <a:rPr lang="bg-BG" smtClean="0"/>
              <a:t>44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164507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5F51D-27DF-4E3A-AE07-DCE3D1AD7219}" type="slidenum">
              <a:rPr lang="bg-BG" smtClean="0"/>
              <a:t>45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7768644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5F51D-27DF-4E3A-AE07-DCE3D1AD7219}" type="slidenum">
              <a:rPr lang="bg-BG" smtClean="0"/>
              <a:t>46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745228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5F51D-27DF-4E3A-AE07-DCE3D1AD7219}" type="slidenum">
              <a:rPr lang="bg-BG" smtClean="0"/>
              <a:t>47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2694783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5F51D-27DF-4E3A-AE07-DCE3D1AD7219}" type="slidenum">
              <a:rPr lang="bg-BG" smtClean="0"/>
              <a:t>48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1139677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5F51D-27DF-4E3A-AE07-DCE3D1AD7219}" type="slidenum">
              <a:rPr lang="bg-BG" smtClean="0"/>
              <a:t>49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3032410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5F51D-27DF-4E3A-AE07-DCE3D1AD7219}" type="slidenum">
              <a:rPr lang="bg-BG" smtClean="0"/>
              <a:t>50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74839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5F51D-27DF-4E3A-AE07-DCE3D1AD7219}" type="slidenum">
              <a:rPr lang="bg-BG" smtClean="0"/>
              <a:t>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8606138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5F51D-27DF-4E3A-AE07-DCE3D1AD7219}" type="slidenum">
              <a:rPr lang="bg-BG" smtClean="0"/>
              <a:t>51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6803686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5F51D-27DF-4E3A-AE07-DCE3D1AD7219}" type="slidenum">
              <a:rPr lang="bg-BG" smtClean="0"/>
              <a:t>52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6342554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5F51D-27DF-4E3A-AE07-DCE3D1AD7219}" type="slidenum">
              <a:rPr lang="bg-BG" smtClean="0"/>
              <a:t>53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0212485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5F51D-27DF-4E3A-AE07-DCE3D1AD7219}" type="slidenum">
              <a:rPr lang="bg-BG" smtClean="0"/>
              <a:t>54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1424207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5F51D-27DF-4E3A-AE07-DCE3D1AD7219}" type="slidenum">
              <a:rPr lang="bg-BG" smtClean="0"/>
              <a:t>55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4025610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5F51D-27DF-4E3A-AE07-DCE3D1AD7219}" type="slidenum">
              <a:rPr lang="bg-BG" smtClean="0"/>
              <a:t>56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5378657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5F51D-27DF-4E3A-AE07-DCE3D1AD7219}" type="slidenum">
              <a:rPr lang="bg-BG" smtClean="0"/>
              <a:t>57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0503298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5F51D-27DF-4E3A-AE07-DCE3D1AD7219}" type="slidenum">
              <a:rPr lang="bg-BG" smtClean="0"/>
              <a:t>58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6106637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5F51D-27DF-4E3A-AE07-DCE3D1AD7219}" type="slidenum">
              <a:rPr lang="bg-BG" smtClean="0"/>
              <a:t>59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2630494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5F51D-27DF-4E3A-AE07-DCE3D1AD7219}" type="slidenum">
              <a:rPr lang="bg-BG" smtClean="0"/>
              <a:t>60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88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5F51D-27DF-4E3A-AE07-DCE3D1AD7219}" type="slidenum">
              <a:rPr lang="bg-BG" smtClean="0"/>
              <a:t>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9977534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5F51D-27DF-4E3A-AE07-DCE3D1AD7219}" type="slidenum">
              <a:rPr lang="bg-BG" smtClean="0"/>
              <a:t>61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8314316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5F51D-27DF-4E3A-AE07-DCE3D1AD7219}" type="slidenum">
              <a:rPr lang="bg-BG" smtClean="0"/>
              <a:t>62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0315289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5F51D-27DF-4E3A-AE07-DCE3D1AD7219}" type="slidenum">
              <a:rPr lang="bg-BG" smtClean="0"/>
              <a:t>63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6788818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5F51D-27DF-4E3A-AE07-DCE3D1AD7219}" type="slidenum">
              <a:rPr lang="bg-BG" smtClean="0"/>
              <a:t>64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0714857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5F51D-27DF-4E3A-AE07-DCE3D1AD7219}" type="slidenum">
              <a:rPr lang="bg-BG" smtClean="0"/>
              <a:t>65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4443084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5F51D-27DF-4E3A-AE07-DCE3D1AD7219}" type="slidenum">
              <a:rPr lang="bg-BG" smtClean="0"/>
              <a:t>66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204544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33183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5F51D-27DF-4E3A-AE07-DCE3D1AD7219}" type="slidenum">
              <a:rPr lang="bg-BG" smtClean="0"/>
              <a:t>68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400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5F51D-27DF-4E3A-AE07-DCE3D1AD7219}" type="slidenum">
              <a:rPr lang="bg-BG" smtClean="0"/>
              <a:t>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100925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5F51D-27DF-4E3A-AE07-DCE3D1AD7219}" type="slidenum">
              <a:rPr lang="bg-BG" smtClean="0"/>
              <a:t>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072428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5F51D-27DF-4E3A-AE07-DCE3D1AD7219}" type="slidenum">
              <a:rPr lang="bg-BG" smtClean="0"/>
              <a:t>10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05072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rgbClr val="0000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287095" y="3595918"/>
            <a:ext cx="21590490" cy="11467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bg1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Insert University Name</a:t>
            </a:r>
            <a:endParaRPr lang="x-none" dirty="0"/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1287095" y="10603155"/>
            <a:ext cx="5470525" cy="5273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bg1"/>
                </a:solidFill>
                <a:latin typeface="Helvetica Neue"/>
              </a:defRPr>
            </a:lvl1pPr>
          </a:lstStyle>
          <a:p>
            <a:pPr lvl="0"/>
            <a:r>
              <a:rPr lang="x-none" dirty="0"/>
              <a:t>Month, Year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1287095" y="5033579"/>
            <a:ext cx="21590490" cy="34100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0000"/>
              </a:lnSpc>
              <a:spcBef>
                <a:spcPts val="0"/>
              </a:spcBef>
              <a:buNone/>
              <a:defRPr sz="10000" b="1" baseline="0">
                <a:solidFill>
                  <a:schemeClr val="bg1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INSERT COURSE NAME USING CAPITAL LETTERS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04" y="1060197"/>
            <a:ext cx="5170948" cy="644668"/>
          </a:xfrm>
          <a:prstGeom prst="rect">
            <a:avLst/>
          </a:prstGeom>
        </p:spPr>
      </p:pic>
      <p:cxnSp>
        <p:nvCxnSpPr>
          <p:cNvPr id="38" name="Straight Connector 37"/>
          <p:cNvCxnSpPr/>
          <p:nvPr userDrawn="1"/>
        </p:nvCxnSpPr>
        <p:spPr>
          <a:xfrm>
            <a:off x="6995131" y="919655"/>
            <a:ext cx="1" cy="9395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 userDrawn="1"/>
        </p:nvSpPr>
        <p:spPr>
          <a:xfrm>
            <a:off x="7268447" y="965630"/>
            <a:ext cx="58248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2500" dirty="0">
                <a:solidFill>
                  <a:schemeClr val="bg1"/>
                </a:solidFill>
                <a:latin typeface="Helvetica Neue"/>
              </a:rPr>
              <a:t>Master programmes in Artificial</a:t>
            </a:r>
            <a:br>
              <a:rPr lang="en-GB" sz="2500" dirty="0">
                <a:solidFill>
                  <a:schemeClr val="bg1"/>
                </a:solidFill>
                <a:latin typeface="Helvetica Neue"/>
              </a:rPr>
            </a:br>
            <a:r>
              <a:rPr lang="en-GB" sz="2500" dirty="0">
                <a:solidFill>
                  <a:schemeClr val="bg1"/>
                </a:solidFill>
                <a:latin typeface="Helvetica Neue"/>
              </a:rPr>
              <a:t>Intelligence 4 Careers in Europe</a:t>
            </a:r>
            <a:endParaRPr lang="en-US" sz="2500" dirty="0">
              <a:solidFill>
                <a:schemeClr val="bg1"/>
              </a:solidFill>
              <a:latin typeface="Helvetica Neue"/>
            </a:endParaRPr>
          </a:p>
        </p:txBody>
      </p:sp>
      <p:pic>
        <p:nvPicPr>
          <p:cNvPr id="48" name="Picture 4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8491" y="9671571"/>
            <a:ext cx="2409093" cy="1606837"/>
          </a:xfrm>
          <a:prstGeom prst="rect">
            <a:avLst/>
          </a:prstGeom>
        </p:spPr>
      </p:pic>
      <p:sp>
        <p:nvSpPr>
          <p:cNvPr id="51" name="Text Placehold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1287095" y="9962474"/>
            <a:ext cx="21438091" cy="494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 b="1" baseline="0">
                <a:solidFill>
                  <a:schemeClr val="bg1"/>
                </a:solidFill>
                <a:latin typeface="Helvetica Neue"/>
              </a:defRPr>
            </a:lvl1pPr>
            <a:lvl2pPr marL="609600" indent="0">
              <a:buNone/>
              <a:defRPr>
                <a:solidFill>
                  <a:schemeClr val="bg1"/>
                </a:solidFill>
              </a:defRPr>
            </a:lvl2pPr>
            <a:lvl3pPr marL="1219200" indent="0">
              <a:buNone/>
              <a:defRPr>
                <a:solidFill>
                  <a:schemeClr val="bg1"/>
                </a:solidFill>
              </a:defRPr>
            </a:lvl3pPr>
            <a:lvl4pPr marL="1828800" indent="0">
              <a:buNone/>
              <a:defRPr>
                <a:solidFill>
                  <a:schemeClr val="bg1"/>
                </a:solidFill>
              </a:defRPr>
            </a:lvl4pPr>
            <a:lvl5pPr marL="2438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Presenter’s Name &amp; Surname</a:t>
            </a:r>
            <a:endParaRPr lang="x-none" dirty="0"/>
          </a:p>
        </p:txBody>
      </p:sp>
      <p:pic>
        <p:nvPicPr>
          <p:cNvPr id="8" name="Picture 7"/>
          <p:cNvPicPr/>
          <p:nvPr userDrawn="1"/>
        </p:nvPicPr>
        <p:blipFill>
          <a:blip r:embed="rId4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cture title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6995131" y="919655"/>
            <a:ext cx="1" cy="939521"/>
          </a:xfrm>
          <a:prstGeom prst="line">
            <a:avLst/>
          </a:prstGeom>
          <a:ln>
            <a:solidFill>
              <a:srgbClr val="000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7268447" y="965630"/>
            <a:ext cx="58248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2500" dirty="0">
                <a:solidFill>
                  <a:srgbClr val="0000B0"/>
                </a:solidFill>
                <a:latin typeface="Helvetica Neue"/>
              </a:rPr>
              <a:t>Master programmes in Artificial</a:t>
            </a:r>
            <a:br>
              <a:rPr lang="en-GB" sz="2500" dirty="0">
                <a:solidFill>
                  <a:srgbClr val="0000B0"/>
                </a:solidFill>
                <a:latin typeface="Helvetica Neue"/>
              </a:rPr>
            </a:br>
            <a:r>
              <a:rPr lang="en-GB" sz="2500" dirty="0">
                <a:solidFill>
                  <a:srgbClr val="0000B0"/>
                </a:solidFill>
                <a:latin typeface="Helvetica Neue"/>
              </a:rPr>
              <a:t>Intelligence 4 Careers in Europe</a:t>
            </a:r>
            <a:endParaRPr lang="en-US" sz="2500" dirty="0">
              <a:solidFill>
                <a:srgbClr val="0000B0"/>
              </a:solidFill>
              <a:latin typeface="Helvetica Neue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04" y="1060197"/>
            <a:ext cx="5160058" cy="644668"/>
          </a:xfrm>
          <a:prstGeom prst="rect">
            <a:avLst/>
          </a:prstGeom>
        </p:spPr>
      </p:pic>
      <p:sp>
        <p:nvSpPr>
          <p:cNvPr id="17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287095" y="8067233"/>
            <a:ext cx="10397882" cy="3267116"/>
          </a:xfrm>
          <a:prstGeom prst="rect">
            <a:avLst/>
          </a:prstGeom>
        </p:spPr>
        <p:txBody>
          <a:bodyPr>
            <a:normAutofit/>
          </a:bodyPr>
          <a:lstStyle>
            <a:lvl1pPr marL="514350" marR="0" indent="-51435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 sz="300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lvl="0"/>
            <a:endParaRPr lang="en-GB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12479703" y="8067233"/>
            <a:ext cx="10397882" cy="3267116"/>
          </a:xfrm>
          <a:prstGeom prst="rect">
            <a:avLst/>
          </a:prstGeom>
        </p:spPr>
        <p:txBody>
          <a:bodyPr>
            <a:normAutofit/>
          </a:bodyPr>
          <a:lstStyle>
            <a:lvl1pPr marL="514350" marR="0" indent="-51435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AutoNum type="arabicPeriod" startAt="6"/>
              <a:defRPr sz="300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lvl="0"/>
            <a:endParaRPr lang="en-GB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12082338" y="8067233"/>
            <a:ext cx="0" cy="3267116"/>
          </a:xfrm>
          <a:prstGeom prst="line">
            <a:avLst/>
          </a:prstGeom>
          <a:ln>
            <a:solidFill>
              <a:srgbClr val="000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1287095" y="2710813"/>
            <a:ext cx="21590490" cy="892079"/>
          </a:xfrm>
          <a:prstGeom prst="rect">
            <a:avLst/>
          </a:prstGeom>
          <a:solidFill>
            <a:srgbClr val="0000B0"/>
          </a:solidFill>
        </p:spPr>
        <p:txBody>
          <a:bodyPr lIns="365760" anchor="ctr">
            <a:normAutofit/>
          </a:bodyPr>
          <a:lstStyle>
            <a:lvl1pPr marL="0" indent="0">
              <a:buNone/>
              <a:defRPr sz="3000" b="1" baseline="0">
                <a:solidFill>
                  <a:schemeClr val="bg1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LECTURE 1</a:t>
            </a:r>
            <a:endParaRPr lang="x-none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1287095" y="3891139"/>
            <a:ext cx="21590490" cy="24075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7000"/>
              </a:lnSpc>
              <a:spcBef>
                <a:spcPts val="0"/>
              </a:spcBef>
              <a:buNone/>
              <a:defRPr sz="6000" b="1" baseline="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Insert lecture 1 title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1287093" y="6845813"/>
            <a:ext cx="21590490" cy="892079"/>
          </a:xfrm>
          <a:prstGeom prst="rect">
            <a:avLst/>
          </a:prstGeom>
          <a:solidFill>
            <a:srgbClr val="0000B0"/>
          </a:solidFill>
        </p:spPr>
        <p:txBody>
          <a:bodyPr lIns="365760" anchor="ctr">
            <a:normAutofit/>
          </a:bodyPr>
          <a:lstStyle>
            <a:lvl1pPr marL="0" indent="0">
              <a:buNone/>
              <a:defRPr sz="3000" b="1" baseline="0">
                <a:solidFill>
                  <a:schemeClr val="bg1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CONTENTS</a:t>
            </a:r>
            <a:endParaRPr lang="x-none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‹#›</a:t>
            </a:fld>
            <a:endParaRPr lang="bg-BG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/>
          <p:nvPr userDrawn="1"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cture title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6995131" y="919655"/>
            <a:ext cx="1" cy="939521"/>
          </a:xfrm>
          <a:prstGeom prst="line">
            <a:avLst/>
          </a:prstGeom>
          <a:ln>
            <a:solidFill>
              <a:srgbClr val="000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7268447" y="965630"/>
            <a:ext cx="58248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2500" dirty="0">
                <a:solidFill>
                  <a:srgbClr val="0000B0"/>
                </a:solidFill>
                <a:latin typeface="Helvetica Neue"/>
              </a:rPr>
              <a:t>Master programmes in Artificial</a:t>
            </a:r>
            <a:br>
              <a:rPr lang="en-GB" sz="2500" dirty="0">
                <a:solidFill>
                  <a:srgbClr val="0000B0"/>
                </a:solidFill>
                <a:latin typeface="Helvetica Neue"/>
              </a:rPr>
            </a:br>
            <a:r>
              <a:rPr lang="en-GB" sz="2500" dirty="0">
                <a:solidFill>
                  <a:srgbClr val="0000B0"/>
                </a:solidFill>
                <a:latin typeface="Helvetica Neue"/>
              </a:rPr>
              <a:t>Intelligence 4 Careers in Europe</a:t>
            </a:r>
            <a:endParaRPr lang="en-US" sz="2500" dirty="0">
              <a:solidFill>
                <a:srgbClr val="0000B0"/>
              </a:solidFill>
              <a:latin typeface="Helvetica Neue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04" y="1060197"/>
            <a:ext cx="5160058" cy="644668"/>
          </a:xfrm>
          <a:prstGeom prst="rect">
            <a:avLst/>
          </a:prstGeom>
        </p:spPr>
      </p:pic>
      <p:sp>
        <p:nvSpPr>
          <p:cNvPr id="17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287145" y="4266565"/>
            <a:ext cx="21590635" cy="7067550"/>
          </a:xfrm>
          <a:prstGeom prst="rect">
            <a:avLst/>
          </a:prstGeom>
        </p:spPr>
        <p:txBody>
          <a:bodyPr>
            <a:norm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4400">
                <a:solidFill>
                  <a:schemeClr val="tx1"/>
                </a:solidFill>
                <a:latin typeface="Helvetica Neue"/>
              </a:defRPr>
            </a:lvl1pPr>
            <a:lvl2pPr marL="1181100" indent="-571500">
              <a:buFont typeface="Arial" panose="020B0604020202020204" pitchFamily="34" charset="0"/>
              <a:buChar char="•"/>
              <a:defRPr sz="4000">
                <a:solidFill>
                  <a:schemeClr val="tx1"/>
                </a:solidFill>
                <a:latin typeface="Helvetica Neue" charset="0"/>
                <a:cs typeface="Helvetica Neue" charset="0"/>
              </a:defRPr>
            </a:lvl2pPr>
            <a:lvl3pPr marL="2362200" indent="-1143000"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Helvetica Neue" charset="0"/>
                <a:cs typeface="Helvetica Neue" charset="0"/>
              </a:defRPr>
            </a:lvl3pPr>
            <a:lvl4pPr marL="2971800" indent="-114300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Helvetica Neue" charset="0"/>
                <a:cs typeface="Helvetica Neue" charset="0"/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altLang="en-GB" dirty="0"/>
              <a:t>Type something Level 1</a:t>
            </a:r>
          </a:p>
          <a:p>
            <a:pPr lvl="1"/>
            <a:r>
              <a:rPr lang="en-US" altLang="en-GB" dirty="0"/>
              <a:t>Type something Level 2</a:t>
            </a:r>
          </a:p>
          <a:p>
            <a:pPr lvl="2"/>
            <a:r>
              <a:rPr lang="en-US" altLang="en-GB" dirty="0"/>
              <a:t>Type something Level 3</a:t>
            </a:r>
          </a:p>
          <a:p>
            <a:pPr lvl="3"/>
            <a:r>
              <a:rPr lang="en-US" altLang="en-GB" dirty="0"/>
              <a:t>Type something Level 4</a:t>
            </a:r>
          </a:p>
          <a:p>
            <a:pPr lvl="0"/>
            <a:r>
              <a:rPr lang="en-US" altLang="en-GB" dirty="0">
                <a:sym typeface="+mn-ea"/>
              </a:rPr>
              <a:t>Type something Level 1</a:t>
            </a:r>
          </a:p>
          <a:p>
            <a:pPr lvl="0"/>
            <a:endParaRPr lang="en-US" altLang="en-GB" dirty="0"/>
          </a:p>
          <a:p>
            <a:pPr lvl="0"/>
            <a:endParaRPr lang="en-US" altLang="en-GB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1287145" y="2710815"/>
            <a:ext cx="21590635" cy="1555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7000"/>
              </a:lnSpc>
              <a:spcBef>
                <a:spcPts val="0"/>
              </a:spcBef>
              <a:buNone/>
              <a:defRPr sz="6000" b="1" baseline="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Insert lecture 1 title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‹#›</a:t>
            </a:fld>
            <a:endParaRPr lang="bg-BG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/>
          <p:nvPr userDrawn="1"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alysis 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 userDrawn="1"/>
        </p:nvCxnSpPr>
        <p:spPr>
          <a:xfrm>
            <a:off x="6995131" y="919655"/>
            <a:ext cx="1" cy="939521"/>
          </a:xfrm>
          <a:prstGeom prst="line">
            <a:avLst/>
          </a:prstGeom>
          <a:ln>
            <a:solidFill>
              <a:srgbClr val="000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7268447" y="965630"/>
            <a:ext cx="58248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2500" dirty="0">
                <a:solidFill>
                  <a:srgbClr val="0000B0"/>
                </a:solidFill>
                <a:latin typeface="Helvetica Neue"/>
              </a:rPr>
              <a:t>Master programmes in Artificial</a:t>
            </a:r>
            <a:br>
              <a:rPr lang="en-GB" sz="2500" dirty="0">
                <a:solidFill>
                  <a:srgbClr val="0000B0"/>
                </a:solidFill>
                <a:latin typeface="Helvetica Neue"/>
              </a:rPr>
            </a:br>
            <a:r>
              <a:rPr lang="en-GB" sz="2500" dirty="0">
                <a:solidFill>
                  <a:srgbClr val="0000B0"/>
                </a:solidFill>
                <a:latin typeface="Helvetica Neue"/>
              </a:rPr>
              <a:t>Intelligence 4 Careers in Europe</a:t>
            </a:r>
            <a:endParaRPr lang="en-US" sz="2500" dirty="0">
              <a:solidFill>
                <a:srgbClr val="0000B0"/>
              </a:solidFill>
              <a:latin typeface="Helvetica Neue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04" y="1060197"/>
            <a:ext cx="5160058" cy="644668"/>
          </a:xfrm>
          <a:prstGeom prst="rect">
            <a:avLst/>
          </a:prstGeom>
        </p:spPr>
      </p:pic>
      <p:sp>
        <p:nvSpPr>
          <p:cNvPr id="18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1287095" y="2710813"/>
            <a:ext cx="21590490" cy="892079"/>
          </a:xfrm>
          <a:prstGeom prst="rect">
            <a:avLst/>
          </a:prstGeom>
          <a:solidFill>
            <a:srgbClr val="0000B0"/>
          </a:solidFill>
        </p:spPr>
        <p:txBody>
          <a:bodyPr lIns="365760" anchor="ctr">
            <a:normAutofit/>
          </a:bodyPr>
          <a:lstStyle>
            <a:lvl1pPr marL="0" indent="0">
              <a:buNone/>
              <a:defRPr sz="3000" b="1" baseline="0">
                <a:solidFill>
                  <a:schemeClr val="bg1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CONTENT 1</a:t>
            </a:r>
            <a:endParaRPr lang="x-none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287095" y="5246669"/>
            <a:ext cx="10397882" cy="645795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8288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None/>
              <a:defRPr sz="220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anim.</a:t>
            </a: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None/>
              <a:defRPr/>
            </a:pPr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anim.</a:t>
            </a: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None/>
              <a:defRPr/>
            </a:pPr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anim.</a:t>
            </a:r>
          </a:p>
          <a:p>
            <a:pPr lvl="0"/>
            <a:endParaRPr lang="en-GB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12479703" y="5246669"/>
            <a:ext cx="10397882" cy="645795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8288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None/>
              <a:defRPr sz="220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anim.</a:t>
            </a: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None/>
              <a:defRPr/>
            </a:pPr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anim.</a:t>
            </a: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None/>
              <a:defRPr/>
            </a:pPr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anim.</a:t>
            </a:r>
          </a:p>
          <a:p>
            <a:pPr lvl="0"/>
            <a:endParaRPr lang="en-GB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1287095" y="3891139"/>
            <a:ext cx="21590490" cy="11380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7000"/>
              </a:lnSpc>
              <a:spcBef>
                <a:spcPts val="0"/>
              </a:spcBef>
              <a:buNone/>
              <a:defRPr sz="6000" b="1" baseline="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Insert content 1 title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‹#›</a:t>
            </a:fld>
            <a:endParaRPr lang="bg-BG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/>
          <p:nvPr userDrawn="1"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alysis in tex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6995131" y="919655"/>
            <a:ext cx="1" cy="939521"/>
          </a:xfrm>
          <a:prstGeom prst="line">
            <a:avLst/>
          </a:prstGeom>
          <a:ln>
            <a:solidFill>
              <a:srgbClr val="000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7268447" y="965630"/>
            <a:ext cx="58248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2500" dirty="0">
                <a:solidFill>
                  <a:srgbClr val="0000B0"/>
                </a:solidFill>
                <a:latin typeface="Helvetica Neue"/>
              </a:rPr>
              <a:t>Master programmes in Artificial</a:t>
            </a:r>
            <a:br>
              <a:rPr lang="en-GB" sz="2500" dirty="0">
                <a:solidFill>
                  <a:srgbClr val="0000B0"/>
                </a:solidFill>
                <a:latin typeface="Helvetica Neue"/>
              </a:rPr>
            </a:br>
            <a:r>
              <a:rPr lang="en-GB" sz="2500" dirty="0">
                <a:solidFill>
                  <a:srgbClr val="0000B0"/>
                </a:solidFill>
                <a:latin typeface="Helvetica Neue"/>
              </a:rPr>
              <a:t>Intelligence 4 Careers in Europe</a:t>
            </a:r>
            <a:endParaRPr lang="en-US" sz="2500" dirty="0">
              <a:solidFill>
                <a:srgbClr val="0000B0"/>
              </a:solidFill>
              <a:latin typeface="Helvetica Neue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04" y="1060197"/>
            <a:ext cx="5160058" cy="644668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1287095" y="2710813"/>
            <a:ext cx="21590490" cy="892079"/>
          </a:xfrm>
          <a:prstGeom prst="rect">
            <a:avLst/>
          </a:prstGeom>
          <a:solidFill>
            <a:srgbClr val="0000B0"/>
          </a:solidFill>
        </p:spPr>
        <p:txBody>
          <a:bodyPr lIns="365760" anchor="ctr">
            <a:normAutofit/>
          </a:bodyPr>
          <a:lstStyle>
            <a:lvl1pPr marL="0" indent="0">
              <a:buNone/>
              <a:defRPr sz="3000" b="1" baseline="0">
                <a:solidFill>
                  <a:schemeClr val="bg1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CONTENT 2</a:t>
            </a:r>
            <a:endParaRPr lang="x-none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287095" y="5246669"/>
            <a:ext cx="10397882" cy="645795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8288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None/>
              <a:defRPr sz="220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anim.</a:t>
            </a: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None/>
              <a:defRPr/>
            </a:pPr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anim.</a:t>
            </a: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None/>
              <a:defRPr/>
            </a:pPr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anim.</a:t>
            </a:r>
          </a:p>
          <a:p>
            <a:pPr lvl="0"/>
            <a:endParaRPr lang="en-GB"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27" hasCustomPrompt="1"/>
          </p:nvPr>
        </p:nvSpPr>
        <p:spPr>
          <a:xfrm>
            <a:off x="12479703" y="5246669"/>
            <a:ext cx="10397882" cy="64579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3000" baseline="0">
                <a:latin typeface="Helvetica Neue"/>
              </a:defRPr>
            </a:lvl1pPr>
          </a:lstStyle>
          <a:p>
            <a:r>
              <a:rPr lang="en-US" dirty="0"/>
              <a:t>Insert Picture</a:t>
            </a:r>
            <a:br>
              <a:rPr lang="en-US" dirty="0"/>
            </a:br>
            <a:r>
              <a:rPr lang="en-US" dirty="0"/>
              <a:t>related to content 2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1287095" y="3891139"/>
            <a:ext cx="21590490" cy="11380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7000"/>
              </a:lnSpc>
              <a:spcBef>
                <a:spcPts val="0"/>
              </a:spcBef>
              <a:buNone/>
              <a:defRPr sz="6000" b="1" baseline="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Insert content 2 title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‹#›</a:t>
            </a:fld>
            <a:endParaRPr lang="bg-BG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/>
          <p:nvPr userDrawn="1"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alysis in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6995131" y="919655"/>
            <a:ext cx="1" cy="939521"/>
          </a:xfrm>
          <a:prstGeom prst="line">
            <a:avLst/>
          </a:prstGeom>
          <a:ln>
            <a:solidFill>
              <a:srgbClr val="000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7268447" y="965630"/>
            <a:ext cx="58248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2500" dirty="0">
                <a:solidFill>
                  <a:srgbClr val="0000B0"/>
                </a:solidFill>
                <a:latin typeface="Helvetica Neue"/>
              </a:rPr>
              <a:t>Master programmes in Artificial</a:t>
            </a:r>
            <a:br>
              <a:rPr lang="en-GB" sz="2500" dirty="0">
                <a:solidFill>
                  <a:srgbClr val="0000B0"/>
                </a:solidFill>
                <a:latin typeface="Helvetica Neue"/>
              </a:rPr>
            </a:br>
            <a:r>
              <a:rPr lang="en-GB" sz="2500" dirty="0">
                <a:solidFill>
                  <a:srgbClr val="0000B0"/>
                </a:solidFill>
                <a:latin typeface="Helvetica Neue"/>
              </a:rPr>
              <a:t>Intelligence 4 Careers in Europe</a:t>
            </a:r>
            <a:endParaRPr lang="en-US" sz="2500" dirty="0">
              <a:solidFill>
                <a:srgbClr val="0000B0"/>
              </a:solidFill>
              <a:latin typeface="Helvetica Neue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04" y="1060197"/>
            <a:ext cx="5160058" cy="644668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1287095" y="2710813"/>
            <a:ext cx="21590490" cy="892079"/>
          </a:xfrm>
          <a:prstGeom prst="rect">
            <a:avLst/>
          </a:prstGeom>
          <a:solidFill>
            <a:srgbClr val="0000B0"/>
          </a:solidFill>
        </p:spPr>
        <p:txBody>
          <a:bodyPr lIns="365760" anchor="ctr">
            <a:normAutofit/>
          </a:bodyPr>
          <a:lstStyle>
            <a:lvl1pPr marL="0" indent="0">
              <a:buNone/>
              <a:defRPr sz="3000" b="1" baseline="0">
                <a:solidFill>
                  <a:schemeClr val="bg1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CONTENT 3</a:t>
            </a:r>
            <a:endParaRPr lang="x-none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287095" y="5246669"/>
            <a:ext cx="10397882" cy="6457950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18288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 sz="220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</a:t>
            </a:r>
            <a:endParaRPr lang="el-GR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1287095" y="3891139"/>
            <a:ext cx="21590490" cy="11380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7000"/>
              </a:lnSpc>
              <a:spcBef>
                <a:spcPts val="0"/>
              </a:spcBef>
              <a:buNone/>
              <a:defRPr sz="6000" b="1" baseline="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Insert content 3 title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12479703" y="5246669"/>
            <a:ext cx="10397882" cy="6457950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18288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defRPr sz="220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</a:t>
            </a:r>
            <a:endParaRPr lang="el-GR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‹#›</a:t>
            </a:fld>
            <a:endParaRPr lang="bg-BG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/>
          <p:nvPr userDrawn="1"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alysis in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6995131" y="919655"/>
            <a:ext cx="1" cy="939521"/>
          </a:xfrm>
          <a:prstGeom prst="line">
            <a:avLst/>
          </a:prstGeom>
          <a:ln>
            <a:solidFill>
              <a:srgbClr val="000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7268447" y="965630"/>
            <a:ext cx="58248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2500" dirty="0">
                <a:solidFill>
                  <a:srgbClr val="0000B0"/>
                </a:solidFill>
                <a:latin typeface="Helvetica Neue"/>
              </a:rPr>
              <a:t>Master programmes in Artificial</a:t>
            </a:r>
            <a:br>
              <a:rPr lang="en-GB" sz="2500" dirty="0">
                <a:solidFill>
                  <a:srgbClr val="0000B0"/>
                </a:solidFill>
                <a:latin typeface="Helvetica Neue"/>
              </a:rPr>
            </a:br>
            <a:r>
              <a:rPr lang="en-GB" sz="2500" dirty="0">
                <a:solidFill>
                  <a:srgbClr val="0000B0"/>
                </a:solidFill>
                <a:latin typeface="Helvetica Neue"/>
              </a:rPr>
              <a:t>Intelligence 4 Careers in Europe</a:t>
            </a:r>
            <a:endParaRPr lang="en-US" sz="2500" dirty="0">
              <a:solidFill>
                <a:srgbClr val="0000B0"/>
              </a:solidFill>
              <a:latin typeface="Helvetica Neue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04" y="1060197"/>
            <a:ext cx="5160058" cy="644668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1287095" y="2710813"/>
            <a:ext cx="21590490" cy="892079"/>
          </a:xfrm>
          <a:prstGeom prst="rect">
            <a:avLst/>
          </a:prstGeom>
          <a:solidFill>
            <a:srgbClr val="0000B0"/>
          </a:solidFill>
        </p:spPr>
        <p:txBody>
          <a:bodyPr lIns="365760" anchor="ctr">
            <a:normAutofit/>
          </a:bodyPr>
          <a:lstStyle>
            <a:lvl1pPr marL="0" indent="0">
              <a:buNone/>
              <a:defRPr sz="3000" b="1" baseline="0">
                <a:solidFill>
                  <a:schemeClr val="bg1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CONTENT 3</a:t>
            </a:r>
            <a:endParaRPr lang="x-none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287095" y="5246669"/>
            <a:ext cx="10397882" cy="6457950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18288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Helvetica Neue"/>
              </a:defRPr>
            </a:lvl1pPr>
            <a:lvl2pPr marL="1066800" indent="-45720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Helvetica Neue" charset="0"/>
                <a:cs typeface="Helvetica Neue" charset="0"/>
              </a:defRPr>
            </a:lvl2pPr>
            <a:lvl3pPr marL="1676400" indent="-457200"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</a:p>
          <a:p>
            <a:pPr lvl="1"/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</a:p>
          <a:p>
            <a:pPr lvl="2"/>
            <a:r>
              <a:rPr lang="en-US" altLang="el-GR" dirty="0"/>
              <a:t>dfsdLorem ipsum dolor sit amet, consectetur adipiscing elit, sed do eiusmod tempor incididunt ut labore et dolore magna aliqua.</a:t>
            </a:r>
          </a:p>
          <a:p>
            <a:pPr lvl="0"/>
            <a:endParaRPr lang="el-GR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1287095" y="3891139"/>
            <a:ext cx="21590490" cy="11380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7000"/>
              </a:lnSpc>
              <a:spcBef>
                <a:spcPts val="0"/>
              </a:spcBef>
              <a:buNone/>
              <a:defRPr sz="6000" b="1" baseline="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Insert content 3 title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‹#›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2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12479605" y="5246669"/>
            <a:ext cx="10397882" cy="6457950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18288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Helvetica Neue"/>
              </a:defRPr>
            </a:lvl1pPr>
            <a:lvl2pPr marL="1066800" indent="-45720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Helvetica Neue" charset="0"/>
                <a:cs typeface="Helvetica Neue" charset="0"/>
              </a:defRPr>
            </a:lvl2pPr>
            <a:lvl3pPr marL="1676400" indent="-457200"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</a:p>
          <a:p>
            <a:pPr lvl="1"/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</a:p>
          <a:p>
            <a:pPr lvl="2"/>
            <a:r>
              <a:rPr lang="en-US" altLang="el-GR" dirty="0"/>
              <a:t>dfsdLorem ipsum dolor sit amet, consectetur adipiscing elit, sed do eiusmod tempor incididunt ut labore et dolore magna aliqua.</a:t>
            </a:r>
          </a:p>
          <a:p>
            <a:pPr lvl="0"/>
            <a:endParaRPr lang="el-GR" dirty="0"/>
          </a:p>
        </p:txBody>
      </p:sp>
      <p:pic>
        <p:nvPicPr>
          <p:cNvPr id="3" name="Picture 2"/>
          <p:cNvPicPr/>
          <p:nvPr userDrawn="1"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000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04" y="1060197"/>
            <a:ext cx="5170948" cy="644668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6995131" y="919655"/>
            <a:ext cx="1" cy="9395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7268447" y="965630"/>
            <a:ext cx="58248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2500" dirty="0">
                <a:solidFill>
                  <a:schemeClr val="bg1"/>
                </a:solidFill>
                <a:latin typeface="Helvetica Neue"/>
              </a:rPr>
              <a:t>Master programmes in Artificial</a:t>
            </a:r>
            <a:br>
              <a:rPr lang="en-GB" sz="2500" dirty="0">
                <a:solidFill>
                  <a:schemeClr val="bg1"/>
                </a:solidFill>
                <a:latin typeface="Helvetica Neue"/>
              </a:rPr>
            </a:br>
            <a:r>
              <a:rPr lang="en-GB" sz="2500" dirty="0">
                <a:solidFill>
                  <a:schemeClr val="bg1"/>
                </a:solidFill>
                <a:latin typeface="Helvetica Neue"/>
              </a:rPr>
              <a:t>Intelligence 4 Careers in Europe</a:t>
            </a:r>
            <a:endParaRPr lang="en-US" sz="2500" dirty="0">
              <a:solidFill>
                <a:schemeClr val="bg1"/>
              </a:solidFill>
              <a:latin typeface="Helvetica Neue"/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287095" y="5440309"/>
            <a:ext cx="21590490" cy="241675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5000" b="1">
                <a:solidFill>
                  <a:schemeClr val="bg1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Thank you.</a:t>
            </a:r>
            <a:endParaRPr lang="x-none" dirty="0"/>
          </a:p>
        </p:txBody>
      </p:sp>
      <p:pic>
        <p:nvPicPr>
          <p:cNvPr id="8" name="Picture 7"/>
          <p:cNvPicPr/>
          <p:nvPr userDrawn="1"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11904133"/>
            <a:ext cx="24384000" cy="18118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4363" y="12170893"/>
            <a:ext cx="2192882" cy="1083616"/>
          </a:xfrm>
          <a:prstGeom prst="rect">
            <a:avLst/>
          </a:prstGeom>
        </p:spPr>
      </p:pic>
      <p:sp>
        <p:nvSpPr>
          <p:cNvPr id="21" name="Text Placeholder 10"/>
          <p:cNvSpPr txBox="1"/>
          <p:nvPr userDrawn="1"/>
        </p:nvSpPr>
        <p:spPr>
          <a:xfrm>
            <a:off x="13732934" y="12562731"/>
            <a:ext cx="6473093" cy="69177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2000" b="0" kern="1200" baseline="0">
                <a:solidFill>
                  <a:schemeClr val="tx1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0" i="0" kern="1200" baseline="0" dirty="0">
                <a:solidFill>
                  <a:schemeClr val="tx1"/>
                </a:solidFill>
                <a:effectLst/>
                <a:latin typeface="Helvetica Neue"/>
                <a:ea typeface="+mn-ea"/>
                <a:cs typeface="+mn-cs"/>
              </a:rPr>
              <a:t>This Master is run under the context of Action</a:t>
            </a:r>
            <a:br>
              <a:rPr lang="en-US" sz="1600" b="0" i="0" kern="1200" baseline="0" dirty="0">
                <a:solidFill>
                  <a:schemeClr val="tx1"/>
                </a:solidFill>
                <a:effectLst/>
                <a:latin typeface="Helvetica Neue"/>
                <a:ea typeface="+mn-ea"/>
                <a:cs typeface="+mn-cs"/>
              </a:rPr>
            </a:br>
            <a:r>
              <a:rPr lang="en-US" sz="1600" b="0" i="0" kern="1200" baseline="0" dirty="0">
                <a:solidFill>
                  <a:schemeClr val="tx1"/>
                </a:solidFill>
                <a:effectLst/>
                <a:latin typeface="Helvetica Neue"/>
                <a:ea typeface="+mn-ea"/>
                <a:cs typeface="+mn-cs"/>
              </a:rPr>
              <a:t>No 2020-EU-IA-0087, co-financed by the EU CEF Telecom</a:t>
            </a:r>
            <a:br>
              <a:rPr lang="en-US" sz="1600" b="0" i="0" kern="1200" baseline="0" dirty="0">
                <a:solidFill>
                  <a:schemeClr val="tx1"/>
                </a:solidFill>
                <a:effectLst/>
                <a:latin typeface="Helvetica Neue"/>
                <a:ea typeface="+mn-ea"/>
                <a:cs typeface="+mn-cs"/>
              </a:rPr>
            </a:br>
            <a:r>
              <a:rPr lang="en-US" sz="1600" b="0" i="0" kern="1200" baseline="0" dirty="0">
                <a:solidFill>
                  <a:schemeClr val="tx1"/>
                </a:solidFill>
                <a:effectLst/>
                <a:latin typeface="Helvetica Neue"/>
                <a:ea typeface="+mn-ea"/>
                <a:cs typeface="+mn-cs"/>
              </a:rPr>
              <a:t>under GA nr. INEA/CEF/ICT/A2020/2267423</a:t>
            </a:r>
            <a:endParaRPr lang="x-none" sz="1600" dirty="0">
              <a:latin typeface="Helvetica Neue"/>
            </a:endParaRP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665" y="12490766"/>
            <a:ext cx="5568959" cy="747511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‹#›</a:t>
            </a:fld>
            <a:endParaRPr lang="bg-BG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13" Type="http://schemas.openxmlformats.org/officeDocument/2006/relationships/image" Target="../media/image17.png"/><Relationship Id="rId3" Type="http://schemas.openxmlformats.org/officeDocument/2006/relationships/image" Target="../media/image5.jpeg"/><Relationship Id="rId7" Type="http://schemas.openxmlformats.org/officeDocument/2006/relationships/image" Target="../media/image110.png"/><Relationship Id="rId12" Type="http://schemas.openxmlformats.org/officeDocument/2006/relationships/image" Target="../media/image16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0.png"/><Relationship Id="rId11" Type="http://schemas.openxmlformats.org/officeDocument/2006/relationships/image" Target="../media/image150.png"/><Relationship Id="rId5" Type="http://schemas.openxmlformats.org/officeDocument/2006/relationships/image" Target="../media/image910.png"/><Relationship Id="rId15" Type="http://schemas.openxmlformats.org/officeDocument/2006/relationships/image" Target="../media/image19.png"/><Relationship Id="rId10" Type="http://schemas.openxmlformats.org/officeDocument/2006/relationships/image" Target="../media/image140.png"/><Relationship Id="rId4" Type="http://schemas.openxmlformats.org/officeDocument/2006/relationships/image" Target="../media/image151.png"/><Relationship Id="rId9" Type="http://schemas.openxmlformats.org/officeDocument/2006/relationships/image" Target="../media/image130.png"/><Relationship Id="rId1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4.png"/><Relationship Id="rId3" Type="http://schemas.openxmlformats.org/officeDocument/2006/relationships/image" Target="../media/image5.jpeg"/><Relationship Id="rId7" Type="http://schemas.openxmlformats.org/officeDocument/2006/relationships/image" Target="../media/image26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11" Type="http://schemas.openxmlformats.org/officeDocument/2006/relationships/image" Target="../media/image32.png"/><Relationship Id="rId5" Type="http://schemas.openxmlformats.org/officeDocument/2006/relationships/image" Target="../media/image24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41.png"/><Relationship Id="rId3" Type="http://schemas.openxmlformats.org/officeDocument/2006/relationships/image" Target="../media/image5.jpeg"/><Relationship Id="rId7" Type="http://schemas.openxmlformats.org/officeDocument/2006/relationships/image" Target="../media/image25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11" Type="http://schemas.openxmlformats.org/officeDocument/2006/relationships/image" Target="../media/image39.png"/><Relationship Id="rId5" Type="http://schemas.openxmlformats.org/officeDocument/2006/relationships/image" Target="../media/image21.png"/><Relationship Id="rId10" Type="http://schemas.openxmlformats.org/officeDocument/2006/relationships/image" Target="../media/image38.png"/><Relationship Id="rId4" Type="http://schemas.openxmlformats.org/officeDocument/2006/relationships/image" Target="../media/image20.png"/><Relationship Id="rId9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18" Type="http://schemas.openxmlformats.org/officeDocument/2006/relationships/image" Target="../media/image55.png"/><Relationship Id="rId3" Type="http://schemas.openxmlformats.org/officeDocument/2006/relationships/image" Target="../media/image5.jpe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4" Type="http://schemas.openxmlformats.org/officeDocument/2006/relationships/image" Target="../media/image23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3" Type="http://schemas.openxmlformats.org/officeDocument/2006/relationships/image" Target="../media/image5.jpeg"/><Relationship Id="rId7" Type="http://schemas.openxmlformats.org/officeDocument/2006/relationships/image" Target="../media/image230.png"/><Relationship Id="rId12" Type="http://schemas.openxmlformats.org/officeDocument/2006/relationships/image" Target="../media/image28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0.png"/><Relationship Id="rId11" Type="http://schemas.openxmlformats.org/officeDocument/2006/relationships/image" Target="../media/image56.png"/><Relationship Id="rId5" Type="http://schemas.openxmlformats.org/officeDocument/2006/relationships/image" Target="../media/image210.png"/><Relationship Id="rId10" Type="http://schemas.openxmlformats.org/officeDocument/2006/relationships/image" Target="../media/image260.png"/><Relationship Id="rId4" Type="http://schemas.openxmlformats.org/officeDocument/2006/relationships/image" Target="../media/image200.png"/><Relationship Id="rId9" Type="http://schemas.openxmlformats.org/officeDocument/2006/relationships/image" Target="../media/image25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13" Type="http://schemas.openxmlformats.org/officeDocument/2006/relationships/image" Target="../media/image320.png"/><Relationship Id="rId3" Type="http://schemas.openxmlformats.org/officeDocument/2006/relationships/image" Target="../media/image5.jpeg"/><Relationship Id="rId7" Type="http://schemas.openxmlformats.org/officeDocument/2006/relationships/image" Target="../media/image230.png"/><Relationship Id="rId12" Type="http://schemas.openxmlformats.org/officeDocument/2006/relationships/image" Target="../media/image3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0.png"/><Relationship Id="rId11" Type="http://schemas.openxmlformats.org/officeDocument/2006/relationships/image" Target="../media/image300.png"/><Relationship Id="rId5" Type="http://schemas.openxmlformats.org/officeDocument/2006/relationships/image" Target="../media/image210.png"/><Relationship Id="rId15" Type="http://schemas.openxmlformats.org/officeDocument/2006/relationships/image" Target="../media/image56.png"/><Relationship Id="rId10" Type="http://schemas.openxmlformats.org/officeDocument/2006/relationships/image" Target="../media/image260.png"/><Relationship Id="rId4" Type="http://schemas.openxmlformats.org/officeDocument/2006/relationships/image" Target="../media/image290.png"/><Relationship Id="rId9" Type="http://schemas.openxmlformats.org/officeDocument/2006/relationships/image" Target="../media/image250.png"/><Relationship Id="rId14" Type="http://schemas.openxmlformats.org/officeDocument/2006/relationships/image" Target="../media/image33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13" Type="http://schemas.openxmlformats.org/officeDocument/2006/relationships/image" Target="../media/image370.png"/><Relationship Id="rId3" Type="http://schemas.openxmlformats.org/officeDocument/2006/relationships/image" Target="../media/image5.jpeg"/><Relationship Id="rId7" Type="http://schemas.openxmlformats.org/officeDocument/2006/relationships/image" Target="../media/image230.png"/><Relationship Id="rId12" Type="http://schemas.openxmlformats.org/officeDocument/2006/relationships/image" Target="../media/image36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0.png"/><Relationship Id="rId11" Type="http://schemas.openxmlformats.org/officeDocument/2006/relationships/image" Target="../media/image350.png"/><Relationship Id="rId5" Type="http://schemas.openxmlformats.org/officeDocument/2006/relationships/image" Target="../media/image340.png"/><Relationship Id="rId15" Type="http://schemas.openxmlformats.org/officeDocument/2006/relationships/image" Target="../media/image56.png"/><Relationship Id="rId10" Type="http://schemas.openxmlformats.org/officeDocument/2006/relationships/image" Target="../media/image260.png"/><Relationship Id="rId4" Type="http://schemas.openxmlformats.org/officeDocument/2006/relationships/image" Target="../media/image290.png"/><Relationship Id="rId9" Type="http://schemas.openxmlformats.org/officeDocument/2006/relationships/image" Target="../media/image250.png"/><Relationship Id="rId14" Type="http://schemas.openxmlformats.org/officeDocument/2006/relationships/image" Target="../media/image38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13" Type="http://schemas.openxmlformats.org/officeDocument/2006/relationships/image" Target="../media/image420.png"/><Relationship Id="rId3" Type="http://schemas.openxmlformats.org/officeDocument/2006/relationships/image" Target="../media/image5.jpeg"/><Relationship Id="rId7" Type="http://schemas.openxmlformats.org/officeDocument/2006/relationships/image" Target="../media/image230.png"/><Relationship Id="rId12" Type="http://schemas.openxmlformats.org/officeDocument/2006/relationships/image" Target="../media/image4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0.png"/><Relationship Id="rId11" Type="http://schemas.openxmlformats.org/officeDocument/2006/relationships/image" Target="../media/image400.png"/><Relationship Id="rId5" Type="http://schemas.openxmlformats.org/officeDocument/2006/relationships/image" Target="../media/image340.png"/><Relationship Id="rId15" Type="http://schemas.openxmlformats.org/officeDocument/2006/relationships/image" Target="../media/image56.png"/><Relationship Id="rId10" Type="http://schemas.openxmlformats.org/officeDocument/2006/relationships/image" Target="../media/image260.png"/><Relationship Id="rId4" Type="http://schemas.openxmlformats.org/officeDocument/2006/relationships/image" Target="../media/image290.png"/><Relationship Id="rId9" Type="http://schemas.openxmlformats.org/officeDocument/2006/relationships/image" Target="../media/image390.png"/><Relationship Id="rId14" Type="http://schemas.openxmlformats.org/officeDocument/2006/relationships/image" Target="../media/image4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13" Type="http://schemas.openxmlformats.org/officeDocument/2006/relationships/image" Target="../media/image470.png"/><Relationship Id="rId3" Type="http://schemas.openxmlformats.org/officeDocument/2006/relationships/image" Target="../media/image5.jpeg"/><Relationship Id="rId7" Type="http://schemas.openxmlformats.org/officeDocument/2006/relationships/image" Target="../media/image230.png"/><Relationship Id="rId12" Type="http://schemas.openxmlformats.org/officeDocument/2006/relationships/image" Target="../media/image46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0.png"/><Relationship Id="rId11" Type="http://schemas.openxmlformats.org/officeDocument/2006/relationships/image" Target="../media/image450.png"/><Relationship Id="rId5" Type="http://schemas.openxmlformats.org/officeDocument/2006/relationships/image" Target="../media/image340.png"/><Relationship Id="rId15" Type="http://schemas.openxmlformats.org/officeDocument/2006/relationships/image" Target="../media/image56.png"/><Relationship Id="rId10" Type="http://schemas.openxmlformats.org/officeDocument/2006/relationships/image" Target="../media/image440.png"/><Relationship Id="rId4" Type="http://schemas.openxmlformats.org/officeDocument/2006/relationships/image" Target="../media/image290.png"/><Relationship Id="rId9" Type="http://schemas.openxmlformats.org/officeDocument/2006/relationships/image" Target="../media/image390.png"/><Relationship Id="rId14" Type="http://schemas.openxmlformats.org/officeDocument/2006/relationships/image" Target="../media/image48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0.png"/><Relationship Id="rId13" Type="http://schemas.openxmlformats.org/officeDocument/2006/relationships/image" Target="../media/image520.png"/><Relationship Id="rId3" Type="http://schemas.openxmlformats.org/officeDocument/2006/relationships/image" Target="../media/image5.jpeg"/><Relationship Id="rId7" Type="http://schemas.openxmlformats.org/officeDocument/2006/relationships/image" Target="../media/image230.png"/><Relationship Id="rId12" Type="http://schemas.openxmlformats.org/officeDocument/2006/relationships/image" Target="../media/image5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0.png"/><Relationship Id="rId11" Type="http://schemas.openxmlformats.org/officeDocument/2006/relationships/image" Target="../media/image500.png"/><Relationship Id="rId5" Type="http://schemas.openxmlformats.org/officeDocument/2006/relationships/image" Target="../media/image340.png"/><Relationship Id="rId15" Type="http://schemas.openxmlformats.org/officeDocument/2006/relationships/image" Target="../media/image56.png"/><Relationship Id="rId10" Type="http://schemas.openxmlformats.org/officeDocument/2006/relationships/image" Target="../media/image440.png"/><Relationship Id="rId4" Type="http://schemas.openxmlformats.org/officeDocument/2006/relationships/image" Target="../media/image290.png"/><Relationship Id="rId9" Type="http://schemas.openxmlformats.org/officeDocument/2006/relationships/image" Target="../media/image390.png"/><Relationship Id="rId14" Type="http://schemas.openxmlformats.org/officeDocument/2006/relationships/image" Target="../media/image53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0.png"/><Relationship Id="rId13" Type="http://schemas.openxmlformats.org/officeDocument/2006/relationships/image" Target="../media/image550.png"/><Relationship Id="rId3" Type="http://schemas.openxmlformats.org/officeDocument/2006/relationships/image" Target="../media/image5.jpeg"/><Relationship Id="rId7" Type="http://schemas.openxmlformats.org/officeDocument/2006/relationships/image" Target="../media/image2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0.png"/><Relationship Id="rId11" Type="http://schemas.openxmlformats.org/officeDocument/2006/relationships/image" Target="../media/image540.png"/><Relationship Id="rId5" Type="http://schemas.openxmlformats.org/officeDocument/2006/relationships/image" Target="../media/image340.png"/><Relationship Id="rId10" Type="http://schemas.openxmlformats.org/officeDocument/2006/relationships/image" Target="../media/image440.png"/><Relationship Id="rId4" Type="http://schemas.openxmlformats.org/officeDocument/2006/relationships/image" Target="../media/image290.png"/><Relationship Id="rId9" Type="http://schemas.openxmlformats.org/officeDocument/2006/relationships/image" Target="../media/image390.png"/><Relationship Id="rId14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13" Type="http://schemas.openxmlformats.org/officeDocument/2006/relationships/image" Target="../media/image58.png"/><Relationship Id="rId3" Type="http://schemas.openxmlformats.org/officeDocument/2006/relationships/image" Target="../media/image560.png"/><Relationship Id="rId7" Type="http://schemas.openxmlformats.org/officeDocument/2006/relationships/image" Target="../media/image220.png"/><Relationship Id="rId12" Type="http://schemas.openxmlformats.org/officeDocument/2006/relationships/image" Target="../media/image5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0.png"/><Relationship Id="rId11" Type="http://schemas.openxmlformats.org/officeDocument/2006/relationships/image" Target="../media/image440.png"/><Relationship Id="rId5" Type="http://schemas.openxmlformats.org/officeDocument/2006/relationships/image" Target="../media/image290.png"/><Relationship Id="rId10" Type="http://schemas.openxmlformats.org/officeDocument/2006/relationships/image" Target="../media/image390.png"/><Relationship Id="rId4" Type="http://schemas.openxmlformats.org/officeDocument/2006/relationships/image" Target="../media/image5.jpeg"/><Relationship Id="rId9" Type="http://schemas.openxmlformats.org/officeDocument/2006/relationships/image" Target="../media/image49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13" Type="http://schemas.openxmlformats.org/officeDocument/2006/relationships/image" Target="../media/image61.png"/><Relationship Id="rId3" Type="http://schemas.openxmlformats.org/officeDocument/2006/relationships/image" Target="../media/image59.png"/><Relationship Id="rId7" Type="http://schemas.openxmlformats.org/officeDocument/2006/relationships/image" Target="../media/image340.png"/><Relationship Id="rId12" Type="http://schemas.openxmlformats.org/officeDocument/2006/relationships/image" Target="../media/image4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0.png"/><Relationship Id="rId11" Type="http://schemas.openxmlformats.org/officeDocument/2006/relationships/image" Target="../media/image390.png"/><Relationship Id="rId5" Type="http://schemas.openxmlformats.org/officeDocument/2006/relationships/image" Target="../media/image5.jpeg"/><Relationship Id="rId10" Type="http://schemas.openxmlformats.org/officeDocument/2006/relationships/image" Target="../media/image490.png"/><Relationship Id="rId4" Type="http://schemas.openxmlformats.org/officeDocument/2006/relationships/image" Target="../media/image60.png"/><Relationship Id="rId9" Type="http://schemas.openxmlformats.org/officeDocument/2006/relationships/image" Target="../media/image230.png"/><Relationship Id="rId14" Type="http://schemas.openxmlformats.org/officeDocument/2006/relationships/image" Target="../media/image6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0.png"/><Relationship Id="rId13" Type="http://schemas.openxmlformats.org/officeDocument/2006/relationships/image" Target="../media/image440.png"/><Relationship Id="rId3" Type="http://schemas.openxmlformats.org/officeDocument/2006/relationships/image" Target="../media/image63.png"/><Relationship Id="rId7" Type="http://schemas.openxmlformats.org/officeDocument/2006/relationships/image" Target="../media/image290.png"/><Relationship Id="rId12" Type="http://schemas.openxmlformats.org/officeDocument/2006/relationships/image" Target="../media/image39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11" Type="http://schemas.openxmlformats.org/officeDocument/2006/relationships/image" Target="../media/image490.png"/><Relationship Id="rId5" Type="http://schemas.openxmlformats.org/officeDocument/2006/relationships/image" Target="../media/image60.png"/><Relationship Id="rId15" Type="http://schemas.openxmlformats.org/officeDocument/2006/relationships/image" Target="../media/image66.png"/><Relationship Id="rId10" Type="http://schemas.openxmlformats.org/officeDocument/2006/relationships/image" Target="../media/image230.png"/><Relationship Id="rId4" Type="http://schemas.openxmlformats.org/officeDocument/2006/relationships/image" Target="../media/image64.png"/><Relationship Id="rId9" Type="http://schemas.openxmlformats.org/officeDocument/2006/relationships/image" Target="../media/image220.png"/><Relationship Id="rId14" Type="http://schemas.openxmlformats.org/officeDocument/2006/relationships/image" Target="../media/image6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13" Type="http://schemas.openxmlformats.org/officeDocument/2006/relationships/image" Target="../media/image390.png"/><Relationship Id="rId3" Type="http://schemas.openxmlformats.org/officeDocument/2006/relationships/image" Target="../media/image67.png"/><Relationship Id="rId7" Type="http://schemas.openxmlformats.org/officeDocument/2006/relationships/image" Target="../media/image5.jpeg"/><Relationship Id="rId12" Type="http://schemas.openxmlformats.org/officeDocument/2006/relationships/image" Target="../media/image490.png"/><Relationship Id="rId17" Type="http://schemas.openxmlformats.org/officeDocument/2006/relationships/image" Target="../media/image71.pn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7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0.png"/><Relationship Id="rId11" Type="http://schemas.openxmlformats.org/officeDocument/2006/relationships/image" Target="../media/image230.png"/><Relationship Id="rId5" Type="http://schemas.openxmlformats.org/officeDocument/2006/relationships/image" Target="../media/image64.png"/><Relationship Id="rId15" Type="http://schemas.openxmlformats.org/officeDocument/2006/relationships/image" Target="../media/image69.png"/><Relationship Id="rId10" Type="http://schemas.openxmlformats.org/officeDocument/2006/relationships/image" Target="../media/image220.png"/><Relationship Id="rId4" Type="http://schemas.openxmlformats.org/officeDocument/2006/relationships/image" Target="../media/image68.png"/><Relationship Id="rId9" Type="http://schemas.openxmlformats.org/officeDocument/2006/relationships/image" Target="../media/image340.png"/><Relationship Id="rId14" Type="http://schemas.openxmlformats.org/officeDocument/2006/relationships/image" Target="../media/image44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490.png"/><Relationship Id="rId18" Type="http://schemas.openxmlformats.org/officeDocument/2006/relationships/image" Target="../media/image76.png"/><Relationship Id="rId3" Type="http://schemas.openxmlformats.org/officeDocument/2006/relationships/image" Target="../media/image72.png"/><Relationship Id="rId7" Type="http://schemas.openxmlformats.org/officeDocument/2006/relationships/image" Target="../media/image60.png"/><Relationship Id="rId12" Type="http://schemas.openxmlformats.org/officeDocument/2006/relationships/image" Target="../media/image230.png"/><Relationship Id="rId17" Type="http://schemas.openxmlformats.org/officeDocument/2006/relationships/image" Target="../media/image75.png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7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4.png"/><Relationship Id="rId11" Type="http://schemas.openxmlformats.org/officeDocument/2006/relationships/image" Target="../media/image220.png"/><Relationship Id="rId5" Type="http://schemas.openxmlformats.org/officeDocument/2006/relationships/image" Target="../media/image68.png"/><Relationship Id="rId15" Type="http://schemas.openxmlformats.org/officeDocument/2006/relationships/image" Target="../media/image440.png"/><Relationship Id="rId10" Type="http://schemas.openxmlformats.org/officeDocument/2006/relationships/image" Target="../media/image340.png"/><Relationship Id="rId4" Type="http://schemas.openxmlformats.org/officeDocument/2006/relationships/image" Target="../media/image73.png"/><Relationship Id="rId9" Type="http://schemas.openxmlformats.org/officeDocument/2006/relationships/image" Target="../media/image290.png"/><Relationship Id="rId14" Type="http://schemas.openxmlformats.org/officeDocument/2006/relationships/image" Target="../media/image39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490.png"/><Relationship Id="rId3" Type="http://schemas.openxmlformats.org/officeDocument/2006/relationships/image" Target="../media/image77.png"/><Relationship Id="rId7" Type="http://schemas.openxmlformats.org/officeDocument/2006/relationships/image" Target="../media/image60.png"/><Relationship Id="rId12" Type="http://schemas.openxmlformats.org/officeDocument/2006/relationships/image" Target="../media/image2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4.png"/><Relationship Id="rId11" Type="http://schemas.openxmlformats.org/officeDocument/2006/relationships/image" Target="../media/image220.png"/><Relationship Id="rId5" Type="http://schemas.openxmlformats.org/officeDocument/2006/relationships/image" Target="../media/image68.png"/><Relationship Id="rId15" Type="http://schemas.openxmlformats.org/officeDocument/2006/relationships/image" Target="../media/image440.png"/><Relationship Id="rId10" Type="http://schemas.openxmlformats.org/officeDocument/2006/relationships/image" Target="../media/image340.png"/><Relationship Id="rId4" Type="http://schemas.openxmlformats.org/officeDocument/2006/relationships/image" Target="../media/image73.png"/><Relationship Id="rId9" Type="http://schemas.openxmlformats.org/officeDocument/2006/relationships/image" Target="../media/image290.png"/><Relationship Id="rId14" Type="http://schemas.openxmlformats.org/officeDocument/2006/relationships/image" Target="../media/image39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490.png"/><Relationship Id="rId18" Type="http://schemas.openxmlformats.org/officeDocument/2006/relationships/image" Target="../media/image80.png"/><Relationship Id="rId3" Type="http://schemas.openxmlformats.org/officeDocument/2006/relationships/image" Target="../media/image77.png"/><Relationship Id="rId7" Type="http://schemas.openxmlformats.org/officeDocument/2006/relationships/image" Target="../media/image60.png"/><Relationship Id="rId12" Type="http://schemas.openxmlformats.org/officeDocument/2006/relationships/image" Target="../media/image230.png"/><Relationship Id="rId17" Type="http://schemas.openxmlformats.org/officeDocument/2006/relationships/image" Target="../media/image79.png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78.png"/><Relationship Id="rId20" Type="http://schemas.openxmlformats.org/officeDocument/2006/relationships/image" Target="../media/image8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4.png"/><Relationship Id="rId11" Type="http://schemas.openxmlformats.org/officeDocument/2006/relationships/image" Target="../media/image220.png"/><Relationship Id="rId5" Type="http://schemas.openxmlformats.org/officeDocument/2006/relationships/image" Target="../media/image68.png"/><Relationship Id="rId15" Type="http://schemas.openxmlformats.org/officeDocument/2006/relationships/image" Target="../media/image440.png"/><Relationship Id="rId10" Type="http://schemas.openxmlformats.org/officeDocument/2006/relationships/image" Target="../media/image340.png"/><Relationship Id="rId19" Type="http://schemas.openxmlformats.org/officeDocument/2006/relationships/image" Target="../media/image81.png"/><Relationship Id="rId4" Type="http://schemas.openxmlformats.org/officeDocument/2006/relationships/image" Target="../media/image73.png"/><Relationship Id="rId9" Type="http://schemas.openxmlformats.org/officeDocument/2006/relationships/image" Target="../media/image290.png"/><Relationship Id="rId14" Type="http://schemas.openxmlformats.org/officeDocument/2006/relationships/image" Target="../media/image39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13" Type="http://schemas.openxmlformats.org/officeDocument/2006/relationships/image" Target="../media/image390.png"/><Relationship Id="rId18" Type="http://schemas.openxmlformats.org/officeDocument/2006/relationships/image" Target="../media/image85.png"/><Relationship Id="rId3" Type="http://schemas.openxmlformats.org/officeDocument/2006/relationships/image" Target="../media/image77.png"/><Relationship Id="rId7" Type="http://schemas.openxmlformats.org/officeDocument/2006/relationships/image" Target="../media/image5.jpeg"/><Relationship Id="rId12" Type="http://schemas.openxmlformats.org/officeDocument/2006/relationships/image" Target="../media/image490.png"/><Relationship Id="rId17" Type="http://schemas.openxmlformats.org/officeDocument/2006/relationships/image" Target="../media/image84.png"/><Relationship Id="rId2" Type="http://schemas.openxmlformats.org/officeDocument/2006/relationships/notesSlide" Target="../notesSlides/notesSlide29.xml"/><Relationship Id="rId16" Type="http://schemas.openxmlformats.org/officeDocument/2006/relationships/image" Target="../media/image8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0.png"/><Relationship Id="rId11" Type="http://schemas.openxmlformats.org/officeDocument/2006/relationships/image" Target="../media/image230.png"/><Relationship Id="rId5" Type="http://schemas.openxmlformats.org/officeDocument/2006/relationships/image" Target="../media/image64.png"/><Relationship Id="rId15" Type="http://schemas.openxmlformats.org/officeDocument/2006/relationships/image" Target="../media/image820.png"/><Relationship Id="rId10" Type="http://schemas.openxmlformats.org/officeDocument/2006/relationships/image" Target="../media/image220.png"/><Relationship Id="rId4" Type="http://schemas.openxmlformats.org/officeDocument/2006/relationships/image" Target="../media/image68.png"/><Relationship Id="rId9" Type="http://schemas.openxmlformats.org/officeDocument/2006/relationships/image" Target="../media/image340.png"/><Relationship Id="rId14" Type="http://schemas.openxmlformats.org/officeDocument/2006/relationships/image" Target="../media/image44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0.png"/><Relationship Id="rId13" Type="http://schemas.openxmlformats.org/officeDocument/2006/relationships/image" Target="../media/image440.png"/><Relationship Id="rId3" Type="http://schemas.openxmlformats.org/officeDocument/2006/relationships/image" Target="../media/image68.png"/><Relationship Id="rId7" Type="http://schemas.openxmlformats.org/officeDocument/2006/relationships/image" Target="../media/image290.png"/><Relationship Id="rId12" Type="http://schemas.openxmlformats.org/officeDocument/2006/relationships/image" Target="../media/image390.png"/><Relationship Id="rId17" Type="http://schemas.openxmlformats.org/officeDocument/2006/relationships/image" Target="../media/image89.png"/><Relationship Id="rId2" Type="http://schemas.openxmlformats.org/officeDocument/2006/relationships/notesSlide" Target="../notesSlides/notesSlide30.xml"/><Relationship Id="rId16" Type="http://schemas.openxmlformats.org/officeDocument/2006/relationships/image" Target="../media/image8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11" Type="http://schemas.openxmlformats.org/officeDocument/2006/relationships/image" Target="../media/image490.png"/><Relationship Id="rId5" Type="http://schemas.openxmlformats.org/officeDocument/2006/relationships/image" Target="../media/image60.png"/><Relationship Id="rId15" Type="http://schemas.openxmlformats.org/officeDocument/2006/relationships/image" Target="../media/image87.png"/><Relationship Id="rId10" Type="http://schemas.openxmlformats.org/officeDocument/2006/relationships/image" Target="../media/image230.png"/><Relationship Id="rId4" Type="http://schemas.openxmlformats.org/officeDocument/2006/relationships/image" Target="../media/image64.png"/><Relationship Id="rId9" Type="http://schemas.openxmlformats.org/officeDocument/2006/relationships/image" Target="../media/image220.png"/><Relationship Id="rId14" Type="http://schemas.openxmlformats.org/officeDocument/2006/relationships/image" Target="../media/image8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13" Type="http://schemas.openxmlformats.org/officeDocument/2006/relationships/image" Target="../media/image90.png"/><Relationship Id="rId3" Type="http://schemas.openxmlformats.org/officeDocument/2006/relationships/image" Target="../media/image68.png"/><Relationship Id="rId7" Type="http://schemas.openxmlformats.org/officeDocument/2006/relationships/image" Target="../media/image340.png"/><Relationship Id="rId12" Type="http://schemas.openxmlformats.org/officeDocument/2006/relationships/image" Target="../media/image440.png"/><Relationship Id="rId2" Type="http://schemas.openxmlformats.org/officeDocument/2006/relationships/notesSlide" Target="../notesSlides/notesSlide31.xml"/><Relationship Id="rId16" Type="http://schemas.openxmlformats.org/officeDocument/2006/relationships/image" Target="../media/image9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0.png"/><Relationship Id="rId11" Type="http://schemas.openxmlformats.org/officeDocument/2006/relationships/image" Target="../media/image390.png"/><Relationship Id="rId5" Type="http://schemas.openxmlformats.org/officeDocument/2006/relationships/image" Target="../media/image5.jpeg"/><Relationship Id="rId15" Type="http://schemas.openxmlformats.org/officeDocument/2006/relationships/image" Target="../media/image92.png"/><Relationship Id="rId10" Type="http://schemas.openxmlformats.org/officeDocument/2006/relationships/image" Target="../media/image490.png"/><Relationship Id="rId4" Type="http://schemas.openxmlformats.org/officeDocument/2006/relationships/image" Target="../media/image60.png"/><Relationship Id="rId9" Type="http://schemas.openxmlformats.org/officeDocument/2006/relationships/image" Target="../media/image230.png"/><Relationship Id="rId14" Type="http://schemas.openxmlformats.org/officeDocument/2006/relationships/image" Target="../media/image9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13" Type="http://schemas.openxmlformats.org/officeDocument/2006/relationships/image" Target="../media/image95.png"/><Relationship Id="rId3" Type="http://schemas.openxmlformats.org/officeDocument/2006/relationships/image" Target="../media/image60.png"/><Relationship Id="rId7" Type="http://schemas.openxmlformats.org/officeDocument/2006/relationships/image" Target="../media/image220.png"/><Relationship Id="rId12" Type="http://schemas.openxmlformats.org/officeDocument/2006/relationships/image" Target="../media/image9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0.png"/><Relationship Id="rId11" Type="http://schemas.openxmlformats.org/officeDocument/2006/relationships/image" Target="../media/image440.png"/><Relationship Id="rId5" Type="http://schemas.openxmlformats.org/officeDocument/2006/relationships/image" Target="../media/image290.png"/><Relationship Id="rId15" Type="http://schemas.openxmlformats.org/officeDocument/2006/relationships/image" Target="../media/image97.png"/><Relationship Id="rId10" Type="http://schemas.openxmlformats.org/officeDocument/2006/relationships/image" Target="../media/image390.png"/><Relationship Id="rId4" Type="http://schemas.openxmlformats.org/officeDocument/2006/relationships/image" Target="../media/image5.jpeg"/><Relationship Id="rId9" Type="http://schemas.openxmlformats.org/officeDocument/2006/relationships/image" Target="../media/image490.png"/><Relationship Id="rId14" Type="http://schemas.openxmlformats.org/officeDocument/2006/relationships/image" Target="../media/image9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0.png"/><Relationship Id="rId3" Type="http://schemas.openxmlformats.org/officeDocument/2006/relationships/image" Target="../media/image5.jpeg"/><Relationship Id="rId7" Type="http://schemas.openxmlformats.org/officeDocument/2006/relationships/image" Target="../media/image23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0.png"/><Relationship Id="rId5" Type="http://schemas.openxmlformats.org/officeDocument/2006/relationships/image" Target="../media/image340.png"/><Relationship Id="rId10" Type="http://schemas.openxmlformats.org/officeDocument/2006/relationships/image" Target="../media/image440.png"/><Relationship Id="rId4" Type="http://schemas.openxmlformats.org/officeDocument/2006/relationships/image" Target="../media/image290.png"/><Relationship Id="rId9" Type="http://schemas.openxmlformats.org/officeDocument/2006/relationships/image" Target="../media/image39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3" Type="http://schemas.openxmlformats.org/officeDocument/2006/relationships/image" Target="../media/image5.jpeg"/><Relationship Id="rId7" Type="http://schemas.openxmlformats.org/officeDocument/2006/relationships/image" Target="../media/image230.png"/><Relationship Id="rId12" Type="http://schemas.openxmlformats.org/officeDocument/2006/relationships/image" Target="../media/image9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0.png"/><Relationship Id="rId11" Type="http://schemas.openxmlformats.org/officeDocument/2006/relationships/image" Target="../media/image56.png"/><Relationship Id="rId5" Type="http://schemas.openxmlformats.org/officeDocument/2006/relationships/image" Target="../media/image210.png"/><Relationship Id="rId10" Type="http://schemas.openxmlformats.org/officeDocument/2006/relationships/image" Target="../media/image260.png"/><Relationship Id="rId4" Type="http://schemas.openxmlformats.org/officeDocument/2006/relationships/image" Target="../media/image200.png"/><Relationship Id="rId9" Type="http://schemas.openxmlformats.org/officeDocument/2006/relationships/image" Target="../media/image25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hyperlink" Target="https://miro.medium.com/max/1226/1*YBzwZnuQmNNcAHMXchMJkQ.png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2.png"/><Relationship Id="rId5" Type="http://schemas.openxmlformats.org/officeDocument/2006/relationships/image" Target="../media/image99.png"/><Relationship Id="rId4" Type="http://schemas.openxmlformats.org/officeDocument/2006/relationships/image" Target="../media/image10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dude123code.medium.com/a-guide-to-gradient-descent-84b7cf63f977" TargetMode="External"/><Relationship Id="rId5" Type="http://schemas.openxmlformats.org/officeDocument/2006/relationships/image" Target="../media/image105.png"/><Relationship Id="rId4" Type="http://schemas.openxmlformats.org/officeDocument/2006/relationships/image" Target="../media/image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11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13" Type="http://schemas.openxmlformats.org/officeDocument/2006/relationships/image" Target="../media/image133.png"/><Relationship Id="rId3" Type="http://schemas.openxmlformats.org/officeDocument/2006/relationships/image" Target="../media/image5.jpeg"/><Relationship Id="rId7" Type="http://schemas.openxmlformats.org/officeDocument/2006/relationships/image" Target="../media/image126.png"/><Relationship Id="rId12" Type="http://schemas.openxmlformats.org/officeDocument/2006/relationships/image" Target="../media/image13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5.png"/><Relationship Id="rId11" Type="http://schemas.openxmlformats.org/officeDocument/2006/relationships/image" Target="../media/image131.png"/><Relationship Id="rId5" Type="http://schemas.openxmlformats.org/officeDocument/2006/relationships/image" Target="../media/image124.png"/><Relationship Id="rId10" Type="http://schemas.openxmlformats.org/officeDocument/2006/relationships/image" Target="../media/image129.png"/><Relationship Id="rId4" Type="http://schemas.openxmlformats.org/officeDocument/2006/relationships/image" Target="../media/image1020.png"/><Relationship Id="rId9" Type="http://schemas.openxmlformats.org/officeDocument/2006/relationships/image" Target="../media/image128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13" Type="http://schemas.openxmlformats.org/officeDocument/2006/relationships/image" Target="../media/image133.png"/><Relationship Id="rId3" Type="http://schemas.openxmlformats.org/officeDocument/2006/relationships/image" Target="../media/image5.jpeg"/><Relationship Id="rId7" Type="http://schemas.openxmlformats.org/officeDocument/2006/relationships/image" Target="../media/image126.png"/><Relationship Id="rId12" Type="http://schemas.openxmlformats.org/officeDocument/2006/relationships/image" Target="../media/image13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5.png"/><Relationship Id="rId11" Type="http://schemas.openxmlformats.org/officeDocument/2006/relationships/image" Target="../media/image131.png"/><Relationship Id="rId5" Type="http://schemas.openxmlformats.org/officeDocument/2006/relationships/image" Target="../media/image124.png"/><Relationship Id="rId10" Type="http://schemas.openxmlformats.org/officeDocument/2006/relationships/image" Target="../media/image129.png"/><Relationship Id="rId4" Type="http://schemas.openxmlformats.org/officeDocument/2006/relationships/image" Target="../media/image1030.png"/><Relationship Id="rId9" Type="http://schemas.openxmlformats.org/officeDocument/2006/relationships/image" Target="../media/image128.png"/><Relationship Id="rId14" Type="http://schemas.openxmlformats.org/officeDocument/2006/relationships/image" Target="../media/image1040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13" Type="http://schemas.openxmlformats.org/officeDocument/2006/relationships/image" Target="../media/image133.png"/><Relationship Id="rId3" Type="http://schemas.openxmlformats.org/officeDocument/2006/relationships/image" Target="../media/image5.jpeg"/><Relationship Id="rId7" Type="http://schemas.openxmlformats.org/officeDocument/2006/relationships/image" Target="../media/image126.png"/><Relationship Id="rId12" Type="http://schemas.openxmlformats.org/officeDocument/2006/relationships/image" Target="../media/image13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5.png"/><Relationship Id="rId11" Type="http://schemas.openxmlformats.org/officeDocument/2006/relationships/image" Target="../media/image131.png"/><Relationship Id="rId5" Type="http://schemas.openxmlformats.org/officeDocument/2006/relationships/image" Target="../media/image124.png"/><Relationship Id="rId10" Type="http://schemas.openxmlformats.org/officeDocument/2006/relationships/image" Target="../media/image129.png"/><Relationship Id="rId4" Type="http://schemas.openxmlformats.org/officeDocument/2006/relationships/image" Target="../media/image1070.png"/><Relationship Id="rId9" Type="http://schemas.openxmlformats.org/officeDocument/2006/relationships/image" Target="../media/image128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108.png"/><Relationship Id="rId7" Type="http://schemas.openxmlformats.org/officeDocument/2006/relationships/image" Target="../media/image11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2.png"/><Relationship Id="rId5" Type="http://schemas.openxmlformats.org/officeDocument/2006/relationships/image" Target="../media/image109.png"/><Relationship Id="rId10" Type="http://schemas.openxmlformats.org/officeDocument/2006/relationships/image" Target="../media/image116.png"/><Relationship Id="rId4" Type="http://schemas.openxmlformats.org/officeDocument/2006/relationships/hyperlink" Target="https://www.charlesbordet.com/en/gradient-descent/#what-to-do-in-case-of-local-minima" TargetMode="External"/><Relationship Id="rId9" Type="http://schemas.openxmlformats.org/officeDocument/2006/relationships/image" Target="../media/image11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inverseai.com/blog/gradient-descent-in-machine-learning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2.png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4.gif"/><Relationship Id="rId5" Type="http://schemas.openxmlformats.org/officeDocument/2006/relationships/image" Target="../media/image123.gif"/><Relationship Id="rId4" Type="http://schemas.openxmlformats.org/officeDocument/2006/relationships/image" Target="../media/image12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5.png"/><Relationship Id="rId5" Type="http://schemas.openxmlformats.org/officeDocument/2006/relationships/hyperlink" Target="https://distill.pub/2017/momentum/" TargetMode="External"/><Relationship Id="rId4" Type="http://schemas.openxmlformats.org/officeDocument/2006/relationships/image" Target="../media/image13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7.png"/><Relationship Id="rId5" Type="http://schemas.openxmlformats.org/officeDocument/2006/relationships/image" Target="../media/image136.png"/><Relationship Id="rId4" Type="http://schemas.openxmlformats.org/officeDocument/2006/relationships/hyperlink" Target="https://distill.pub/2017/momentum/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9.png"/><Relationship Id="rId5" Type="http://schemas.openxmlformats.org/officeDocument/2006/relationships/image" Target="../media/image138.png"/><Relationship Id="rId4" Type="http://schemas.openxmlformats.org/officeDocument/2006/relationships/hyperlink" Target="https://distill.pub/2017/momentu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2.png"/><Relationship Id="rId5" Type="http://schemas.openxmlformats.org/officeDocument/2006/relationships/image" Target="../media/image141.png"/><Relationship Id="rId4" Type="http://schemas.openxmlformats.org/officeDocument/2006/relationships/hyperlink" Target="https://distill.pub/2017/momentum/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4.png"/><Relationship Id="rId5" Type="http://schemas.openxmlformats.org/officeDocument/2006/relationships/image" Target="../media/image143.png"/><Relationship Id="rId4" Type="http://schemas.openxmlformats.org/officeDocument/2006/relationships/hyperlink" Target="https://distill.pub/2017/momentum/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d3i71xaburhd42.cloudfront.net/3984af3ad7e6411c06c98f609d34e43c726fd7ef/29-Figure2.2-1.png" TargetMode="External"/><Relationship Id="rId4" Type="http://schemas.openxmlformats.org/officeDocument/2006/relationships/image" Target="../media/image14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ruder.io/optimizing-gradient-descent/index.html#gradientdescentoptimizationalgorithms" TargetMode="External"/><Relationship Id="rId5" Type="http://schemas.openxmlformats.org/officeDocument/2006/relationships/image" Target="../media/image147.gif"/><Relationship Id="rId4" Type="http://schemas.openxmlformats.org/officeDocument/2006/relationships/image" Target="../media/image146.gi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medium.com/@rahuljain13101999/why-early-stopping-works-as-regularization-b9f0a6c2772" TargetMode="External"/><Relationship Id="rId4" Type="http://schemas.openxmlformats.org/officeDocument/2006/relationships/image" Target="../media/image14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github.com/google/jax" TargetMode="External"/><Relationship Id="rId5" Type="http://schemas.openxmlformats.org/officeDocument/2006/relationships/hyperlink" Target="https://pytorch.org/" TargetMode="External"/><Relationship Id="rId4" Type="http://schemas.openxmlformats.org/officeDocument/2006/relationships/hyperlink" Target="https://www.tensorflow.org/" TargetMode="Externa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media.springernature.com/lw685/springer-static/image/art%3A10.1007%2Fs12065-007-0002-4/MediaObjects/12065_2007_2_Fig1_HTML.gif" TargetMode="External"/><Relationship Id="rId4" Type="http://schemas.openxmlformats.org/officeDocument/2006/relationships/image" Target="../media/image14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1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0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ai.berkeley.edu/course_schedule.html" TargetMode="External"/><Relationship Id="rId5" Type="http://schemas.openxmlformats.org/officeDocument/2006/relationships/image" Target="../media/image153.png"/><Relationship Id="rId4" Type="http://schemas.openxmlformats.org/officeDocument/2006/relationships/image" Target="../media/image15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blog.otoro.net/2017/10/29/visual-evolution-strategies/" TargetMode="External"/><Relationship Id="rId5" Type="http://schemas.openxmlformats.org/officeDocument/2006/relationships/image" Target="../media/image155.png"/><Relationship Id="rId4" Type="http://schemas.openxmlformats.org/officeDocument/2006/relationships/image" Target="../media/image15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blog.otoro.net/2017/10/29/visual-evolution-strategies/" TargetMode="External"/><Relationship Id="rId5" Type="http://schemas.openxmlformats.org/officeDocument/2006/relationships/image" Target="../media/image157.GIF"/><Relationship Id="rId4" Type="http://schemas.openxmlformats.org/officeDocument/2006/relationships/image" Target="../media/image156.GI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blog.otoro.net/2017/10/29/visual-evolution-strategies/" TargetMode="External"/><Relationship Id="rId5" Type="http://schemas.openxmlformats.org/officeDocument/2006/relationships/image" Target="../media/image159.GIF"/><Relationship Id="rId4" Type="http://schemas.openxmlformats.org/officeDocument/2006/relationships/image" Target="../media/image158.GI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blog.otoro.net/2017/10/29/visual-evolution-strategies/" TargetMode="External"/><Relationship Id="rId5" Type="http://schemas.openxmlformats.org/officeDocument/2006/relationships/image" Target="../media/image161.GIF"/><Relationship Id="rId4" Type="http://schemas.openxmlformats.org/officeDocument/2006/relationships/image" Target="../media/image160.GI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Neuroevolution" TargetMode="External"/><Relationship Id="rId3" Type="http://schemas.openxmlformats.org/officeDocument/2006/relationships/image" Target="../media/image5.jpeg"/><Relationship Id="rId7" Type="http://schemas.openxmlformats.org/officeDocument/2006/relationships/hyperlink" Target="https://en.wikipedia.org/wiki/Automatic_differentiation" TargetMode="Externa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en.wikipedia.org/wiki/Stochastic_gradient_descent" TargetMode="External"/><Relationship Id="rId5" Type="http://schemas.openxmlformats.org/officeDocument/2006/relationships/hyperlink" Target="https://en.wikipedia.org/wiki/Backpropagation" TargetMode="External"/><Relationship Id="rId4" Type="http://schemas.openxmlformats.org/officeDocument/2006/relationships/hyperlink" Target="https://en.wikipedia.org/wiki/Function_composition" TargetMode="Externa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en-US"/>
              <a:t>University of Cyprus - MSc Artificial Intelligence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altLang="en-US"/>
              <a:t>Winter Semester 2022/23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1287095" y="5348539"/>
            <a:ext cx="21590490" cy="3410063"/>
          </a:xfrm>
        </p:spPr>
        <p:txBody>
          <a:bodyPr anchor="ctr" anchorCtr="0"/>
          <a:lstStyle/>
          <a:p>
            <a:r>
              <a:rPr lang="en-US" altLang="en-US"/>
              <a:t>MAI612 - MACHINE LEARNING</a:t>
            </a:r>
          </a:p>
          <a:p>
            <a:r>
              <a:rPr lang="en-US" altLang="en-US" sz="6000"/>
              <a:t>Lecture 10: Neural Networks 2: Training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altLang="en-US"/>
              <a:t>Vassilis Vassiliades, PhD</a:t>
            </a:r>
          </a:p>
        </p:txBody>
      </p:sp>
      <p:pic>
        <p:nvPicPr>
          <p:cNvPr id="7" name="Picture 6" descr="CYENS-HORIZONTAL-WHITE-TRANSPAREN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4780" y="8979535"/>
            <a:ext cx="10058400" cy="322516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10555B-BC91-7266-5503-9659D6864B6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Backpropagation algorithm</a:t>
            </a:r>
            <a:endParaRPr lang="LID4096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10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3" name="Text Placeholder 4"/>
          <p:cNvSpPr>
            <a:spLocks noGrp="1"/>
          </p:cNvSpPr>
          <p:nvPr/>
        </p:nvSpPr>
        <p:spPr>
          <a:xfrm>
            <a:off x="1287145" y="6401435"/>
            <a:ext cx="21590635" cy="5534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endParaRPr lang="en-US" altLang="en-US" sz="3000" b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210DA2DA-7D5D-AE84-C3BB-464941EFB124}"/>
                  </a:ext>
                </a:extLst>
              </p:cNvPr>
              <p:cNvSpPr>
                <a:spLocks noGrp="1"/>
              </p:cNvSpPr>
              <p:nvPr>
                <p:ph type="body" sz="quarter" idx="22"/>
              </p:nvPr>
            </p:nvSpPr>
            <p:spPr>
              <a:xfrm>
                <a:off x="1287144" y="4266564"/>
                <a:ext cx="21590635" cy="7887335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sz="4000" b="1" dirty="0">
                    <a:solidFill>
                      <a:srgbClr val="0100C8"/>
                    </a:solidFill>
                  </a:rPr>
                  <a:t>Forward propagation</a:t>
                </a:r>
                <a:r>
                  <a:rPr lang="en-US" sz="4000" dirty="0"/>
                  <a:t>:</a:t>
                </a:r>
              </a:p>
              <a:p>
                <a:pPr lvl="1"/>
                <a:r>
                  <a:rPr lang="en-US" sz="3600" dirty="0"/>
                  <a:t>Takes an input pattern and transforms it by propagating it forward into the network</a:t>
                </a:r>
              </a:p>
              <a:p>
                <a:pPr lvl="1"/>
                <a:r>
                  <a:rPr lang="en-US" sz="3600" dirty="0"/>
                  <a:t>Computes the activation of each node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36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sz="36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GB" sz="36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3600" i="1" dirty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sz="3600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sz="3600" dirty="0"/>
                  <a:t> </a:t>
                </a:r>
                <a:r>
                  <a:rPr lang="en-GB" sz="3600" dirty="0"/>
                  <a:t>in order to compute the error</a:t>
                </a:r>
                <a:endParaRPr lang="en-US" sz="3600" dirty="0"/>
              </a:p>
              <a:p>
                <a:pPr lvl="1"/>
                <a:endParaRPr lang="en-US" sz="3600" dirty="0"/>
              </a:p>
              <a:p>
                <a:r>
                  <a:rPr lang="en-US" sz="4000" b="1" dirty="0">
                    <a:solidFill>
                      <a:srgbClr val="0100C8"/>
                    </a:solidFill>
                  </a:rPr>
                  <a:t>Backpropagation</a:t>
                </a:r>
                <a:r>
                  <a:rPr lang="en-US" sz="4000" dirty="0"/>
                  <a:t>:</a:t>
                </a:r>
              </a:p>
              <a:p>
                <a:pPr lvl="1"/>
                <a:r>
                  <a:rPr lang="en-US" sz="3600" dirty="0"/>
                  <a:t>Computes the gradient at a specific input pattern</a:t>
                </a:r>
              </a:p>
              <a:p>
                <a:pPr lvl="1"/>
                <a:r>
                  <a:rPr lang="en-US" sz="3600" dirty="0"/>
                  <a:t>“Reverses the flow of information” by propagating </a:t>
                </a:r>
                <a:r>
                  <a:rPr lang="en-US" sz="3600" dirty="0">
                    <a:solidFill>
                      <a:srgbClr val="0100C8"/>
                    </a:solidFill>
                  </a:rPr>
                  <a:t>errors</a:t>
                </a:r>
                <a:r>
                  <a:rPr lang="en-US" sz="3600" dirty="0"/>
                  <a:t> backwards in the network (uses the chain rule)</a:t>
                </a:r>
              </a:p>
              <a:p>
                <a:pPr lvl="1"/>
                <a:r>
                  <a:rPr lang="en-US" sz="3600" dirty="0"/>
                  <a:t>Intuitively: each node needs to compute its own error: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CY" sz="3600" b="0" i="1" dirty="0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GB" sz="36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GB" sz="36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3600" i="1" dirty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sz="3600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endParaRPr lang="en-US" sz="3600" dirty="0"/>
              </a:p>
              <a:p>
                <a:endParaRPr lang="en-US" sz="4000" dirty="0"/>
              </a:p>
              <a:p>
                <a:r>
                  <a:rPr lang="en-US" sz="4000" dirty="0"/>
                  <a:t>Backpropagation is sometimes referred to as an algorithm that trains a neural network.</a:t>
                </a:r>
              </a:p>
              <a:p>
                <a:pPr lvl="1"/>
                <a:r>
                  <a:rPr lang="en-US" sz="3600" dirty="0"/>
                  <a:t>It is actually an </a:t>
                </a:r>
                <a:r>
                  <a:rPr lang="en-US" sz="3600" dirty="0">
                    <a:solidFill>
                      <a:srgbClr val="0100C8"/>
                    </a:solidFill>
                  </a:rPr>
                  <a:t>efficient</a:t>
                </a:r>
                <a:r>
                  <a:rPr lang="en-US" sz="3600" dirty="0"/>
                  <a:t> way of computing the gradient</a:t>
                </a:r>
              </a:p>
              <a:p>
                <a:pPr lvl="1"/>
                <a:r>
                  <a:rPr lang="en-US" sz="3600" dirty="0"/>
                  <a:t>Various gradient-based optimization methods can be used (typically gradient descent)</a:t>
                </a:r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210DA2DA-7D5D-AE84-C3BB-464941EFB1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22"/>
              </p:nvPr>
            </p:nvSpPr>
            <p:spPr>
              <a:xfrm>
                <a:off x="1287144" y="4266564"/>
                <a:ext cx="21590635" cy="7887335"/>
              </a:xfrm>
              <a:blipFill>
                <a:blip r:embed="rId4"/>
                <a:stretch>
                  <a:fillRect l="-791" t="-1932" b="-1159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929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10555B-BC91-7266-5503-9659D6864B6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Forward propagation</a:t>
            </a:r>
            <a:endParaRPr lang="LID4096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11</a:t>
            </a:fld>
            <a:endParaRPr lang="bg-BG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210DA2DA-7D5D-AE84-C3BB-464941EFB124}"/>
                  </a:ext>
                </a:extLst>
              </p:cNvPr>
              <p:cNvSpPr>
                <a:spLocks noGrp="1"/>
              </p:cNvSpPr>
              <p:nvPr>
                <p:ph type="body" sz="quarter" idx="22"/>
              </p:nvPr>
            </p:nvSpPr>
            <p:spPr>
              <a:xfrm>
                <a:off x="13762892" y="4266564"/>
                <a:ext cx="9114888" cy="788733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bSup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sSub>
                            <m:sSubPr>
                              <m:ctrlPr>
                                <a:rPr lang="en-GB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sup>
                        <m:e>
                          <m:sSubSup>
                            <m:sSub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l-CY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l-CY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sup>
                          </m:sSubSup>
                          <m:sSubSup>
                            <m:sSub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i="1" dirty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GB" i="1" dirty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i="1" dirty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GB" i="1" dirty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bSup>
                      <m:r>
                        <a:rPr lang="en-GB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CY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l-CY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i="1" dirty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GB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GB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 dirty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GB" i="1" dirty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210DA2DA-7D5D-AE84-C3BB-464941EFB1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22"/>
              </p:nvPr>
            </p:nvSpPr>
            <p:spPr>
              <a:xfrm>
                <a:off x="13762892" y="4266564"/>
                <a:ext cx="9114888" cy="7887335"/>
              </a:xfrm>
              <a:blipFill>
                <a:blip r:embed="rId4"/>
                <a:stretch>
                  <a:fillRect t="-309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376ED417-BF74-45AA-B1F3-9B257296108F}"/>
                  </a:ext>
                </a:extLst>
              </p:cNvPr>
              <p:cNvSpPr/>
              <p:nvPr/>
            </p:nvSpPr>
            <p:spPr>
              <a:xfrm>
                <a:off x="2266464" y="4076096"/>
                <a:ext cx="1871733" cy="1871734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376ED417-BF74-45AA-B1F3-9B25729610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6464" y="4076096"/>
                <a:ext cx="1871733" cy="1871734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667C2C30-DF45-7502-B28B-4D7F9891A1CE}"/>
                  </a:ext>
                </a:extLst>
              </p:cNvPr>
              <p:cNvSpPr/>
              <p:nvPr/>
            </p:nvSpPr>
            <p:spPr>
              <a:xfrm>
                <a:off x="2266463" y="10282165"/>
                <a:ext cx="1871733" cy="1871734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sSub>
                            <m:sSubPr>
                              <m:ctrlPr>
                                <a:rPr lang="en-GB" sz="4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4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sz="4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sub>
                        <m:sup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667C2C30-DF45-7502-B28B-4D7F9891A1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6463" y="10282165"/>
                <a:ext cx="1871733" cy="1871734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>
            <a:extLst>
              <a:ext uri="{FF2B5EF4-FFF2-40B4-BE49-F238E27FC236}">
                <a16:creationId xmlns:a16="http://schemas.microsoft.com/office/drawing/2014/main" id="{B7A981FE-F5FA-F81D-F511-E6F2A5543985}"/>
              </a:ext>
            </a:extLst>
          </p:cNvPr>
          <p:cNvSpPr/>
          <p:nvPr/>
        </p:nvSpPr>
        <p:spPr>
          <a:xfrm>
            <a:off x="6411016" y="5843651"/>
            <a:ext cx="3307142" cy="3531357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4000" baseline="-250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85209F6-BA5E-B33B-0ADC-2E7F07B9E479}"/>
              </a:ext>
            </a:extLst>
          </p:cNvPr>
          <p:cNvCxnSpPr>
            <a:cxnSpLocks/>
            <a:stCxn id="2" idx="6"/>
            <a:endCxn id="37" idx="0"/>
          </p:cNvCxnSpPr>
          <p:nvPr/>
        </p:nvCxnSpPr>
        <p:spPr>
          <a:xfrm>
            <a:off x="4138197" y="5011963"/>
            <a:ext cx="2960518" cy="192843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F1719C0-1136-E203-D7D4-977A56C59A85}"/>
              </a:ext>
            </a:extLst>
          </p:cNvPr>
          <p:cNvCxnSpPr>
            <a:cxnSpLocks/>
            <a:stCxn id="5" idx="6"/>
            <a:endCxn id="37" idx="4"/>
          </p:cNvCxnSpPr>
          <p:nvPr/>
        </p:nvCxnSpPr>
        <p:spPr>
          <a:xfrm flipV="1">
            <a:off x="4138196" y="8289243"/>
            <a:ext cx="2960519" cy="2928789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22EDE88D-FC25-FAC9-70B9-A4C6CD809753}"/>
                  </a:ext>
                </a:extLst>
              </p:cNvPr>
              <p:cNvSpPr/>
              <p:nvPr/>
            </p:nvSpPr>
            <p:spPr>
              <a:xfrm>
                <a:off x="2266463" y="6678955"/>
                <a:ext cx="1871733" cy="1871734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22EDE88D-FC25-FAC9-70B9-A4C6CD8097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6463" y="6678955"/>
                <a:ext cx="1871733" cy="1871734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4A291B9-180E-720C-5ABD-5133164E9319}"/>
              </a:ext>
            </a:extLst>
          </p:cNvPr>
          <p:cNvCxnSpPr>
            <a:cxnSpLocks/>
            <a:stCxn id="13" idx="6"/>
          </p:cNvCxnSpPr>
          <p:nvPr/>
        </p:nvCxnSpPr>
        <p:spPr>
          <a:xfrm>
            <a:off x="4138196" y="7614822"/>
            <a:ext cx="2334883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D41E44A-3299-B954-2190-446CED9D30DD}"/>
                  </a:ext>
                </a:extLst>
              </p:cNvPr>
              <p:cNvSpPr txBox="1"/>
              <p:nvPr/>
            </p:nvSpPr>
            <p:spPr>
              <a:xfrm>
                <a:off x="2975502" y="9229234"/>
                <a:ext cx="453656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LID4096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D41E44A-3299-B954-2190-446CED9D30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5502" y="9229234"/>
                <a:ext cx="453656" cy="553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716C411-EC50-3F0D-AD6D-85F88795E3AD}"/>
                  </a:ext>
                </a:extLst>
              </p:cNvPr>
              <p:cNvSpPr txBox="1"/>
              <p:nvPr/>
            </p:nvSpPr>
            <p:spPr>
              <a:xfrm>
                <a:off x="9999041" y="6678955"/>
                <a:ext cx="1791586" cy="9454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bSup>
                    </m:oMath>
                  </m:oMathPara>
                </a14:m>
                <a:endParaRPr lang="LID4096" sz="40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716C411-EC50-3F0D-AD6D-85F88795E3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9041" y="6678955"/>
                <a:ext cx="1791586" cy="94545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4E70438-4171-2C38-E3F6-FF756A69CB3B}"/>
              </a:ext>
            </a:extLst>
          </p:cNvPr>
          <p:cNvCxnSpPr>
            <a:cxnSpLocks/>
            <a:stCxn id="7" idx="6"/>
          </p:cNvCxnSpPr>
          <p:nvPr/>
        </p:nvCxnSpPr>
        <p:spPr>
          <a:xfrm flipV="1">
            <a:off x="9718158" y="7603837"/>
            <a:ext cx="2353353" cy="549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C5535CD5-332D-386C-6E0C-6D512D3EA88B}"/>
                  </a:ext>
                </a:extLst>
              </p:cNvPr>
              <p:cNvSpPr/>
              <p:nvPr/>
            </p:nvSpPr>
            <p:spPr>
              <a:xfrm>
                <a:off x="8342759" y="6978464"/>
                <a:ext cx="1344843" cy="1272715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l-CY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CY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l-CY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(.)</m:t>
                      </m:r>
                    </m:oMath>
                  </m:oMathPara>
                </a14:m>
                <a:endParaRPr lang="LID4096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C5535CD5-332D-386C-6E0C-6D512D3EA8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2759" y="6978464"/>
                <a:ext cx="1344843" cy="1272715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571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3786994-561F-1A0D-09E4-964FD75CF4C4}"/>
              </a:ext>
            </a:extLst>
          </p:cNvPr>
          <p:cNvCxnSpPr>
            <a:cxnSpLocks/>
            <a:stCxn id="37" idx="6"/>
            <a:endCxn id="35" idx="2"/>
          </p:cNvCxnSpPr>
          <p:nvPr/>
        </p:nvCxnSpPr>
        <p:spPr>
          <a:xfrm>
            <a:off x="7786415" y="7614822"/>
            <a:ext cx="55634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7D6B203D-AE44-02F6-98E1-D7B5299AED1B}"/>
                  </a:ext>
                </a:extLst>
              </p:cNvPr>
              <p:cNvSpPr/>
              <p:nvPr/>
            </p:nvSpPr>
            <p:spPr>
              <a:xfrm>
                <a:off x="6411015" y="6940400"/>
                <a:ext cx="1375400" cy="1348843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l-CY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CY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Σ</m:t>
                      </m:r>
                    </m:oMath>
                  </m:oMathPara>
                </a14:m>
                <a:endParaRPr lang="LID4096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7D6B203D-AE44-02F6-98E1-D7B5299AED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1015" y="6940400"/>
                <a:ext cx="1375400" cy="1348843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 w="571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628BDC6-81DA-68B6-A181-41C14C79A3F7}"/>
                  </a:ext>
                </a:extLst>
              </p:cNvPr>
              <p:cNvSpPr txBox="1"/>
              <p:nvPr/>
            </p:nvSpPr>
            <p:spPr>
              <a:xfrm>
                <a:off x="7215967" y="6120996"/>
                <a:ext cx="1924050" cy="9454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bSup>
                    </m:oMath>
                  </m:oMathPara>
                </a14:m>
                <a:endParaRPr lang="LID4096" sz="40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628BDC6-81DA-68B6-A181-41C14C79A3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5967" y="6120996"/>
                <a:ext cx="1924050" cy="94545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5BA711D9-06B4-CEE2-8747-417D3A3823EB}"/>
                  </a:ext>
                </a:extLst>
              </p:cNvPr>
              <p:cNvSpPr txBox="1"/>
              <p:nvPr/>
            </p:nvSpPr>
            <p:spPr>
              <a:xfrm>
                <a:off x="4339817" y="4696793"/>
                <a:ext cx="2216203" cy="9373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4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CY" sz="4000"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b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GB" sz="4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d>
                            <m:dPr>
                              <m:ctrlPr>
                                <a:rPr lang="el-CY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4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sup>
                      </m:sSubSup>
                    </m:oMath>
                  </m:oMathPara>
                </a14:m>
                <a:endParaRPr lang="LID4096" sz="40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5BA711D9-06B4-CEE2-8747-417D3A3823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9817" y="4696793"/>
                <a:ext cx="2216203" cy="93737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87A1868-8BF4-4D70-EC30-4EDF77A3721B}"/>
                  </a:ext>
                </a:extLst>
              </p:cNvPr>
              <p:cNvSpPr txBox="1"/>
              <p:nvPr/>
            </p:nvSpPr>
            <p:spPr>
              <a:xfrm>
                <a:off x="4310897" y="6639985"/>
                <a:ext cx="2216203" cy="9373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4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CY" sz="4000"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b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GB" sz="4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d>
                            <m:dPr>
                              <m:ctrlPr>
                                <a:rPr lang="el-CY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4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sup>
                      </m:sSubSup>
                    </m:oMath>
                  </m:oMathPara>
                </a14:m>
                <a:endParaRPr lang="LID4096" sz="40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87A1868-8BF4-4D70-EC30-4EDF77A372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897" y="6639985"/>
                <a:ext cx="2216203" cy="93737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41413E8-9A9D-4F3F-8E1C-7E5CEA661E01}"/>
                  </a:ext>
                </a:extLst>
              </p:cNvPr>
              <p:cNvSpPr txBox="1"/>
              <p:nvPr/>
            </p:nvSpPr>
            <p:spPr>
              <a:xfrm>
                <a:off x="4310896" y="8467150"/>
                <a:ext cx="2216203" cy="9453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4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CY" sz="4000"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b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GB" sz="40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sz="4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40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sz="4000" i="1" dirty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sub>
                        <m:sup>
                          <m:d>
                            <m:dPr>
                              <m:ctrlPr>
                                <a:rPr lang="el-CY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4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sup>
                      </m:sSubSup>
                    </m:oMath>
                  </m:oMathPara>
                </a14:m>
                <a:endParaRPr lang="LID4096" sz="40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41413E8-9A9D-4F3F-8E1C-7E5CEA661E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896" y="8467150"/>
                <a:ext cx="2216203" cy="94532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327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10555B-BC91-7266-5503-9659D6864B6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Backpropagation</a:t>
            </a:r>
            <a:endParaRPr lang="LID4096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12</a:t>
            </a:fld>
            <a:endParaRPr lang="bg-BG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9A71F246-0541-FD93-B3B9-A996C56BDA52}"/>
                  </a:ext>
                </a:extLst>
              </p:cNvPr>
              <p:cNvSpPr/>
              <p:nvPr/>
            </p:nvSpPr>
            <p:spPr>
              <a:xfrm>
                <a:off x="1731530" y="6731044"/>
                <a:ext cx="1871733" cy="187173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9A71F246-0541-FD93-B3B9-A996C56BDA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1530" y="6731044"/>
                <a:ext cx="1871733" cy="1871734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FD95456D-3407-4D57-BB9A-9E77BE556642}"/>
                  </a:ext>
                </a:extLst>
              </p:cNvPr>
              <p:cNvSpPr/>
              <p:nvPr/>
            </p:nvSpPr>
            <p:spPr>
              <a:xfrm>
                <a:off x="5714234" y="6731044"/>
                <a:ext cx="1871733" cy="187173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FD95456D-3407-4D57-BB9A-9E77BE5566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4234" y="6731044"/>
                <a:ext cx="1871733" cy="1871734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D48F3251-7092-95E4-D2A3-D7342760DD0B}"/>
                  </a:ext>
                </a:extLst>
              </p:cNvPr>
              <p:cNvSpPr/>
              <p:nvPr/>
            </p:nvSpPr>
            <p:spPr>
              <a:xfrm>
                <a:off x="10170284" y="6731044"/>
                <a:ext cx="1871733" cy="187173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D48F3251-7092-95E4-D2A3-D7342760DD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0284" y="6731044"/>
                <a:ext cx="1871733" cy="1871734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9061B13-3AA1-F06B-A10F-11CBE4654F8C}"/>
              </a:ext>
            </a:extLst>
          </p:cNvPr>
          <p:cNvCxnSpPr>
            <a:cxnSpLocks/>
            <a:stCxn id="10" idx="6"/>
            <a:endCxn id="13" idx="2"/>
          </p:cNvCxnSpPr>
          <p:nvPr/>
        </p:nvCxnSpPr>
        <p:spPr>
          <a:xfrm>
            <a:off x="3603263" y="7666911"/>
            <a:ext cx="2110971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333A2F6-2FBB-596A-DDF7-BD949E8ABB50}"/>
              </a:ext>
            </a:extLst>
          </p:cNvPr>
          <p:cNvCxnSpPr>
            <a:cxnSpLocks/>
            <a:stCxn id="13" idx="6"/>
            <a:endCxn id="17" idx="2"/>
          </p:cNvCxnSpPr>
          <p:nvPr/>
        </p:nvCxnSpPr>
        <p:spPr>
          <a:xfrm>
            <a:off x="7585967" y="7666911"/>
            <a:ext cx="2584317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62BBEFE-9883-85CE-8711-EFB606F9C8EE}"/>
                  </a:ext>
                </a:extLst>
              </p:cNvPr>
              <p:cNvSpPr txBox="1"/>
              <p:nvPr/>
            </p:nvSpPr>
            <p:spPr>
              <a:xfrm>
                <a:off x="3455140" y="6784207"/>
                <a:ext cx="2584317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C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el-C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C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</m:e>
                      </m:d>
                    </m:oMath>
                  </m:oMathPara>
                </a14:m>
                <a:endParaRPr lang="LID4096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62BBEFE-9883-85CE-8711-EFB606F9C8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5140" y="6784207"/>
                <a:ext cx="2584317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A927B86-F30A-990E-16C7-34E7B49D5D5F}"/>
                  </a:ext>
                </a:extLst>
              </p:cNvPr>
              <p:cNvSpPr txBox="1"/>
              <p:nvPr/>
            </p:nvSpPr>
            <p:spPr>
              <a:xfrm>
                <a:off x="15790481" y="5526902"/>
                <a:ext cx="5240766" cy="42800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l-CY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𝛦</m:t>
                          </m:r>
                        </m:num>
                        <m:den>
                          <m:r>
                            <a:rPr lang="en-GB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GB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n-GB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l-CY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𝛦</m:t>
                          </m:r>
                        </m:num>
                        <m:den>
                          <m:r>
                            <a:rPr lang="en-GB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GB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GB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GB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GB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GB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GB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en-GB" sz="4000" dirty="0"/>
              </a:p>
              <a:p>
                <a:endParaRPr lang="en-GB" sz="4000" dirty="0"/>
              </a:p>
              <a:p>
                <a:endParaRPr lang="en-GB" sz="40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l-CY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𝛦</m:t>
                          </m:r>
                        </m:num>
                        <m:den>
                          <m:r>
                            <a:rPr lang="en-GB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GB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n-GB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l-CY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𝛦</m:t>
                          </m:r>
                        </m:num>
                        <m:den>
                          <m:r>
                            <a:rPr lang="en-GB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GB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GB" sz="4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CY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p>
                          <m:r>
                            <a:rPr lang="el-CY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l-CY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4000" dirty="0"/>
              </a:p>
              <a:p>
                <a:endParaRPr lang="LID4096" sz="40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A927B86-F30A-990E-16C7-34E7B49D5D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90481" y="5526902"/>
                <a:ext cx="5240766" cy="428001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179BF63-57CE-C1E1-1B53-261F243BC2ED}"/>
                  </a:ext>
                </a:extLst>
              </p:cNvPr>
              <p:cNvSpPr txBox="1"/>
              <p:nvPr/>
            </p:nvSpPr>
            <p:spPr>
              <a:xfrm>
                <a:off x="4783200" y="8932387"/>
                <a:ext cx="3733800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4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CY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el-CY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LID4096" sz="40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179BF63-57CE-C1E1-1B53-261F243BC2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3200" y="8932387"/>
                <a:ext cx="3733800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4F57D661-7D90-0349-5CFA-FACF0B7B2587}"/>
                  </a:ext>
                </a:extLst>
              </p:cNvPr>
              <p:cNvSpPr/>
              <p:nvPr/>
            </p:nvSpPr>
            <p:spPr>
              <a:xfrm>
                <a:off x="5714234" y="4338315"/>
                <a:ext cx="1871733" cy="1871734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l-CY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𝛦</m:t>
                          </m:r>
                        </m:num>
                        <m:den>
                          <m:r>
                            <a:rPr lang="en-GB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GB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4F57D661-7D90-0349-5CFA-FACF0B7B25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4234" y="4338315"/>
                <a:ext cx="1871733" cy="1871734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D95F0557-B669-5EB3-7359-DB82D60FC18E}"/>
                  </a:ext>
                </a:extLst>
              </p:cNvPr>
              <p:cNvSpPr/>
              <p:nvPr/>
            </p:nvSpPr>
            <p:spPr>
              <a:xfrm>
                <a:off x="1731529" y="4398133"/>
                <a:ext cx="1871733" cy="1871734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GB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GB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GB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D95F0557-B669-5EB3-7359-DB82D60FC1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1529" y="4398133"/>
                <a:ext cx="1871733" cy="1871734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93A483F4-23D1-D6DA-6B2A-E1266AF3ED0B}"/>
                  </a:ext>
                </a:extLst>
              </p:cNvPr>
              <p:cNvSpPr/>
              <p:nvPr/>
            </p:nvSpPr>
            <p:spPr>
              <a:xfrm>
                <a:off x="3122179" y="9964467"/>
                <a:ext cx="1871733" cy="1871734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l-CY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𝛦</m:t>
                          </m:r>
                        </m:num>
                        <m:den>
                          <m:r>
                            <a:rPr lang="en-GB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GB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93A483F4-23D1-D6DA-6B2A-E1266AF3ED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179" y="9964467"/>
                <a:ext cx="1871733" cy="1871734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F6BA7C2-7EE4-A737-6F02-4B65E1676566}"/>
              </a:ext>
            </a:extLst>
          </p:cNvPr>
          <p:cNvCxnSpPr>
            <a:cxnSpLocks/>
            <a:stCxn id="17" idx="1"/>
            <a:endCxn id="4" idx="6"/>
          </p:cNvCxnSpPr>
          <p:nvPr/>
        </p:nvCxnSpPr>
        <p:spPr>
          <a:xfrm flipH="1" flipV="1">
            <a:off x="7585967" y="5274182"/>
            <a:ext cx="2858426" cy="1730971"/>
          </a:xfrm>
          <a:prstGeom prst="straightConnector1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98E1233-B7DE-73D0-137C-E9C508A7454C}"/>
              </a:ext>
            </a:extLst>
          </p:cNvPr>
          <p:cNvCxnSpPr>
            <a:cxnSpLocks/>
            <a:stCxn id="13" idx="0"/>
            <a:endCxn id="4" idx="4"/>
          </p:cNvCxnSpPr>
          <p:nvPr/>
        </p:nvCxnSpPr>
        <p:spPr>
          <a:xfrm flipV="1">
            <a:off x="6650101" y="6210049"/>
            <a:ext cx="0" cy="520995"/>
          </a:xfrm>
          <a:prstGeom prst="straightConnector1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07E52B3-13CC-B2FC-E727-7BC3101AD7EA}"/>
              </a:ext>
            </a:extLst>
          </p:cNvPr>
          <p:cNvCxnSpPr>
            <a:cxnSpLocks/>
            <a:stCxn id="13" idx="1"/>
            <a:endCxn id="7" idx="6"/>
          </p:cNvCxnSpPr>
          <p:nvPr/>
        </p:nvCxnSpPr>
        <p:spPr>
          <a:xfrm flipH="1" flipV="1">
            <a:off x="3603262" y="5334000"/>
            <a:ext cx="2385081" cy="1671153"/>
          </a:xfrm>
          <a:prstGeom prst="straightConnector1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EF66D5A-8672-74A1-E078-C600EA26BE2E}"/>
              </a:ext>
            </a:extLst>
          </p:cNvPr>
          <p:cNvCxnSpPr>
            <a:cxnSpLocks/>
            <a:stCxn id="10" idx="0"/>
            <a:endCxn id="7" idx="4"/>
          </p:cNvCxnSpPr>
          <p:nvPr/>
        </p:nvCxnSpPr>
        <p:spPr>
          <a:xfrm flipH="1" flipV="1">
            <a:off x="2667396" y="6269867"/>
            <a:ext cx="1" cy="461177"/>
          </a:xfrm>
          <a:prstGeom prst="straightConnector1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D39B5E6-D974-CA99-FA2A-4B3A6E03CF7B}"/>
                  </a:ext>
                </a:extLst>
              </p:cNvPr>
              <p:cNvSpPr txBox="1"/>
              <p:nvPr/>
            </p:nvSpPr>
            <p:spPr>
              <a:xfrm>
                <a:off x="4754000" y="10621493"/>
                <a:ext cx="1295398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LID4096" sz="40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D39B5E6-D974-CA99-FA2A-4B3A6E03CF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4000" y="10621493"/>
                <a:ext cx="1295398" cy="70788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EC66828E-91EE-96A6-2699-85C44D507C2B}"/>
                  </a:ext>
                </a:extLst>
              </p:cNvPr>
              <p:cNvSpPr/>
              <p:nvPr/>
            </p:nvSpPr>
            <p:spPr>
              <a:xfrm>
                <a:off x="5809486" y="9977063"/>
                <a:ext cx="1871733" cy="1871734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GB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GB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GB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EC66828E-91EE-96A6-2699-85C44D507C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9486" y="9977063"/>
                <a:ext cx="1871733" cy="1871734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05DB5777-2545-BA95-9AFE-7C15942BE9F1}"/>
                  </a:ext>
                </a:extLst>
              </p:cNvPr>
              <p:cNvSpPr/>
              <p:nvPr/>
            </p:nvSpPr>
            <p:spPr>
              <a:xfrm>
                <a:off x="7746879" y="9977063"/>
                <a:ext cx="1871733" cy="1871734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l-CY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𝛦</m:t>
                          </m:r>
                        </m:num>
                        <m:den>
                          <m:r>
                            <a:rPr lang="en-GB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GB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05DB5777-2545-BA95-9AFE-7C15942BE9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6879" y="9977063"/>
                <a:ext cx="1871733" cy="1871734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DCCE0D0-CABB-63FB-E6E8-9A7E466D07C4}"/>
              </a:ext>
            </a:extLst>
          </p:cNvPr>
          <p:cNvCxnSpPr>
            <a:cxnSpLocks/>
            <a:stCxn id="7" idx="5"/>
            <a:endCxn id="36" idx="1"/>
          </p:cNvCxnSpPr>
          <p:nvPr/>
        </p:nvCxnSpPr>
        <p:spPr>
          <a:xfrm>
            <a:off x="3329153" y="5995758"/>
            <a:ext cx="2754442" cy="4255414"/>
          </a:xfrm>
          <a:prstGeom prst="straightConnector1">
            <a:avLst/>
          </a:prstGeom>
          <a:ln w="57150">
            <a:solidFill>
              <a:srgbClr val="FF2D64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3C8B520-F288-6EA5-6554-95F695BA9F89}"/>
              </a:ext>
            </a:extLst>
          </p:cNvPr>
          <p:cNvCxnSpPr>
            <a:cxnSpLocks/>
            <a:stCxn id="4" idx="5"/>
          </p:cNvCxnSpPr>
          <p:nvPr/>
        </p:nvCxnSpPr>
        <p:spPr>
          <a:xfrm>
            <a:off x="7311858" y="5935940"/>
            <a:ext cx="1348757" cy="4041123"/>
          </a:xfrm>
          <a:prstGeom prst="straightConnector1">
            <a:avLst/>
          </a:prstGeom>
          <a:ln w="57150">
            <a:solidFill>
              <a:srgbClr val="FF2D64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948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2" grpId="0" animBg="1"/>
      <p:bldP spid="33" grpId="0"/>
      <p:bldP spid="36" grpId="0" animBg="1"/>
      <p:bldP spid="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10555B-BC91-7266-5503-9659D6864B6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Backpropagation</a:t>
            </a:r>
            <a:endParaRPr lang="LID4096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13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3" name="Text Placeholder 4"/>
          <p:cNvSpPr>
            <a:spLocks noGrp="1"/>
          </p:cNvSpPr>
          <p:nvPr/>
        </p:nvSpPr>
        <p:spPr>
          <a:xfrm>
            <a:off x="1287145" y="6401435"/>
            <a:ext cx="21590635" cy="5534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endParaRPr lang="en-US" altLang="en-US" sz="3000" b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9A71F246-0541-FD93-B3B9-A996C56BDA52}"/>
                  </a:ext>
                </a:extLst>
              </p:cNvPr>
              <p:cNvSpPr/>
              <p:nvPr/>
            </p:nvSpPr>
            <p:spPr>
              <a:xfrm>
                <a:off x="1814415" y="6696621"/>
                <a:ext cx="1871733" cy="187173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9A71F246-0541-FD93-B3B9-A996C56BDA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4415" y="6696621"/>
                <a:ext cx="1871733" cy="1871734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FD95456D-3407-4D57-BB9A-9E77BE556642}"/>
                  </a:ext>
                </a:extLst>
              </p:cNvPr>
              <p:cNvSpPr/>
              <p:nvPr/>
            </p:nvSpPr>
            <p:spPr>
              <a:xfrm>
                <a:off x="5029666" y="6696621"/>
                <a:ext cx="1871733" cy="187173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FD95456D-3407-4D57-BB9A-9E77BE5566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666" y="6696621"/>
                <a:ext cx="1871733" cy="1871734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D48F3251-7092-95E4-D2A3-D7342760DD0B}"/>
                  </a:ext>
                </a:extLst>
              </p:cNvPr>
              <p:cNvSpPr/>
              <p:nvPr/>
            </p:nvSpPr>
            <p:spPr>
              <a:xfrm>
                <a:off x="8189608" y="6696621"/>
                <a:ext cx="1871733" cy="187173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D48F3251-7092-95E4-D2A3-D7342760DD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9608" y="6696621"/>
                <a:ext cx="1871733" cy="1871734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9061B13-3AA1-F06B-A10F-11CBE4654F8C}"/>
              </a:ext>
            </a:extLst>
          </p:cNvPr>
          <p:cNvCxnSpPr>
            <a:cxnSpLocks/>
            <a:stCxn id="10" idx="6"/>
            <a:endCxn id="13" idx="2"/>
          </p:cNvCxnSpPr>
          <p:nvPr/>
        </p:nvCxnSpPr>
        <p:spPr>
          <a:xfrm>
            <a:off x="3686148" y="7632488"/>
            <a:ext cx="1343518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333A2F6-2FBB-596A-DDF7-BD949E8ABB50}"/>
              </a:ext>
            </a:extLst>
          </p:cNvPr>
          <p:cNvCxnSpPr>
            <a:cxnSpLocks/>
            <a:stCxn id="13" idx="6"/>
            <a:endCxn id="17" idx="2"/>
          </p:cNvCxnSpPr>
          <p:nvPr/>
        </p:nvCxnSpPr>
        <p:spPr>
          <a:xfrm>
            <a:off x="6901399" y="7632488"/>
            <a:ext cx="1288209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62BBEFE-9883-85CE-8711-EFB606F9C8EE}"/>
                  </a:ext>
                </a:extLst>
              </p:cNvPr>
              <p:cNvSpPr txBox="1"/>
              <p:nvPr/>
            </p:nvSpPr>
            <p:spPr>
              <a:xfrm>
                <a:off x="3124691" y="6810612"/>
                <a:ext cx="2584317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CY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el-CY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CY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</m:e>
                      </m:d>
                    </m:oMath>
                  </m:oMathPara>
                </a14:m>
                <a:endParaRPr lang="LID4096" sz="40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62BBEFE-9883-85CE-8711-EFB606F9C8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691" y="6810612"/>
                <a:ext cx="2584317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A927B86-F30A-990E-16C7-34E7B49D5D5F}"/>
                  </a:ext>
                </a:extLst>
              </p:cNvPr>
              <p:cNvSpPr txBox="1"/>
              <p:nvPr/>
            </p:nvSpPr>
            <p:spPr>
              <a:xfrm>
                <a:off x="15971520" y="5498632"/>
                <a:ext cx="6906259" cy="44813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l-CY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𝛦</m:t>
                          </m:r>
                        </m:num>
                        <m:den>
                          <m:r>
                            <a:rPr lang="en-GB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GB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n-GB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l-CY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𝛦</m:t>
                          </m:r>
                        </m:num>
                        <m:den>
                          <m:r>
                            <a:rPr lang="en-GB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GB" sz="4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GB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GB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GB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GB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GB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GB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f>
                        <m:fPr>
                          <m:ctrlPr>
                            <a:rPr lang="en-GB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GB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GB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GB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en-GB" sz="4000" dirty="0"/>
              </a:p>
              <a:p>
                <a:endParaRPr lang="en-GB" sz="4000" dirty="0"/>
              </a:p>
              <a:p>
                <a:endParaRPr lang="en-GB" sz="40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l-CY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𝛦</m:t>
                          </m:r>
                        </m:num>
                        <m:den>
                          <m:r>
                            <a:rPr lang="en-GB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GB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n-GB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l-CY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𝛦</m:t>
                          </m:r>
                        </m:num>
                        <m:den>
                          <m:r>
                            <a:rPr lang="en-GB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GB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GB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GB" sz="4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GB" sz="4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CY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p>
                          <m:r>
                            <a:rPr lang="el-CY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l-CY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4000" dirty="0"/>
              </a:p>
              <a:p>
                <a:endParaRPr lang="LID4096" sz="40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A927B86-F30A-990E-16C7-34E7B49D5D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71520" y="5498632"/>
                <a:ext cx="6906259" cy="448135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179BF63-57CE-C1E1-1B53-261F243BC2ED}"/>
                  </a:ext>
                </a:extLst>
              </p:cNvPr>
              <p:cNvSpPr txBox="1"/>
              <p:nvPr/>
            </p:nvSpPr>
            <p:spPr>
              <a:xfrm>
                <a:off x="4357907" y="8863541"/>
                <a:ext cx="2670553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4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CY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el-CY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LID4096" sz="40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179BF63-57CE-C1E1-1B53-261F243BC2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7907" y="8863541"/>
                <a:ext cx="2670553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4DF0882-E0C4-4D5E-B6AC-77EFB91079B8}"/>
                  </a:ext>
                </a:extLst>
              </p:cNvPr>
              <p:cNvSpPr txBox="1"/>
              <p:nvPr/>
            </p:nvSpPr>
            <p:spPr>
              <a:xfrm>
                <a:off x="6752433" y="6827144"/>
                <a:ext cx="1667067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LID4096" sz="4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4DF0882-E0C4-4D5E-B6AC-77EFB91079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2433" y="6827144"/>
                <a:ext cx="1667067" cy="7078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DA8BBD8C-4E1D-0213-5E2E-C47D86D4D708}"/>
                  </a:ext>
                </a:extLst>
              </p:cNvPr>
              <p:cNvSpPr/>
              <p:nvPr/>
            </p:nvSpPr>
            <p:spPr>
              <a:xfrm>
                <a:off x="12527298" y="6696621"/>
                <a:ext cx="1871733" cy="187173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DA8BBD8C-4E1D-0213-5E2E-C47D86D4D7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7298" y="6696621"/>
                <a:ext cx="1871733" cy="1871734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279214F-42C3-9F71-5B7F-56D9D4A27668}"/>
              </a:ext>
            </a:extLst>
          </p:cNvPr>
          <p:cNvCxnSpPr>
            <a:cxnSpLocks/>
            <a:stCxn id="17" idx="6"/>
          </p:cNvCxnSpPr>
          <p:nvPr/>
        </p:nvCxnSpPr>
        <p:spPr>
          <a:xfrm>
            <a:off x="10061341" y="7632488"/>
            <a:ext cx="621899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7635C8F-B0C5-D0B9-10B6-5C04A421AEF8}"/>
              </a:ext>
            </a:extLst>
          </p:cNvPr>
          <p:cNvCxnSpPr>
            <a:cxnSpLocks/>
            <a:endCxn id="5" idx="2"/>
          </p:cNvCxnSpPr>
          <p:nvPr/>
        </p:nvCxnSpPr>
        <p:spPr>
          <a:xfrm>
            <a:off x="11818620" y="7632488"/>
            <a:ext cx="708678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1F234DA-4BDC-F3FC-61D2-F6D4B5427598}"/>
                  </a:ext>
                </a:extLst>
              </p:cNvPr>
              <p:cNvSpPr txBox="1"/>
              <p:nvPr/>
            </p:nvSpPr>
            <p:spPr>
              <a:xfrm>
                <a:off x="10856591" y="7211864"/>
                <a:ext cx="707897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LID4096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1F234DA-4BDC-F3FC-61D2-F6D4B54275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6591" y="7211864"/>
                <a:ext cx="707897" cy="64633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3E167ED-2CDD-9B1A-8EF4-DE9C09C2E151}"/>
                  </a:ext>
                </a:extLst>
              </p:cNvPr>
              <p:cNvSpPr txBox="1"/>
              <p:nvPr/>
            </p:nvSpPr>
            <p:spPr>
              <a:xfrm>
                <a:off x="7790197" y="8863541"/>
                <a:ext cx="2670553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4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4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𝑤𝑎</m:t>
                      </m:r>
                    </m:oMath>
                  </m:oMathPara>
                </a14:m>
                <a:endParaRPr lang="LID4096" sz="40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3E167ED-2CDD-9B1A-8EF4-DE9C09C2E1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0197" y="8863541"/>
                <a:ext cx="2670553" cy="70788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8834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10555B-BC91-7266-5503-9659D6864B6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Backpropagation</a:t>
            </a:r>
            <a:endParaRPr lang="LID4096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14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3" name="Text Placeholder 4"/>
          <p:cNvSpPr>
            <a:spLocks noGrp="1"/>
          </p:cNvSpPr>
          <p:nvPr/>
        </p:nvSpPr>
        <p:spPr>
          <a:xfrm>
            <a:off x="1287145" y="6401435"/>
            <a:ext cx="21590635" cy="5534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endParaRPr lang="en-US" altLang="en-US" sz="3000" b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9A71F246-0541-FD93-B3B9-A996C56BDA52}"/>
                  </a:ext>
                </a:extLst>
              </p:cNvPr>
              <p:cNvSpPr/>
              <p:nvPr/>
            </p:nvSpPr>
            <p:spPr>
              <a:xfrm>
                <a:off x="1731530" y="6731044"/>
                <a:ext cx="1871733" cy="187173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9A71F246-0541-FD93-B3B9-A996C56BDA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1530" y="6731044"/>
                <a:ext cx="1871733" cy="1871734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FD95456D-3407-4D57-BB9A-9E77BE556642}"/>
                  </a:ext>
                </a:extLst>
              </p:cNvPr>
              <p:cNvSpPr/>
              <p:nvPr/>
            </p:nvSpPr>
            <p:spPr>
              <a:xfrm>
                <a:off x="5015040" y="6731044"/>
                <a:ext cx="1871733" cy="187173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FD95456D-3407-4D57-BB9A-9E77BE5566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5040" y="6731044"/>
                <a:ext cx="1871733" cy="1871734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9061B13-3AA1-F06B-A10F-11CBE4654F8C}"/>
              </a:ext>
            </a:extLst>
          </p:cNvPr>
          <p:cNvCxnSpPr>
            <a:cxnSpLocks/>
            <a:stCxn id="10" idx="6"/>
            <a:endCxn id="13" idx="2"/>
          </p:cNvCxnSpPr>
          <p:nvPr/>
        </p:nvCxnSpPr>
        <p:spPr>
          <a:xfrm>
            <a:off x="3603263" y="7666911"/>
            <a:ext cx="1411777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333A2F6-2FBB-596A-DDF7-BD949E8ABB50}"/>
              </a:ext>
            </a:extLst>
          </p:cNvPr>
          <p:cNvCxnSpPr>
            <a:cxnSpLocks/>
            <a:stCxn id="13" idx="6"/>
            <a:endCxn id="17" idx="2"/>
          </p:cNvCxnSpPr>
          <p:nvPr/>
        </p:nvCxnSpPr>
        <p:spPr>
          <a:xfrm flipV="1">
            <a:off x="6886773" y="6555286"/>
            <a:ext cx="1334022" cy="111162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D48F3251-7092-95E4-D2A3-D7342760DD0B}"/>
                  </a:ext>
                </a:extLst>
              </p:cNvPr>
              <p:cNvSpPr/>
              <p:nvPr/>
            </p:nvSpPr>
            <p:spPr>
              <a:xfrm>
                <a:off x="8220795" y="5619419"/>
                <a:ext cx="1871733" cy="187173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D48F3251-7092-95E4-D2A3-D7342760DD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0795" y="5619419"/>
                <a:ext cx="1871733" cy="1871734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62BBEFE-9883-85CE-8711-EFB606F9C8EE}"/>
                  </a:ext>
                </a:extLst>
              </p:cNvPr>
              <p:cNvSpPr txBox="1"/>
              <p:nvPr/>
            </p:nvSpPr>
            <p:spPr>
              <a:xfrm>
                <a:off x="3014792" y="6784206"/>
                <a:ext cx="2584317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CY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el-CY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CY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</m:e>
                      </m:d>
                    </m:oMath>
                  </m:oMathPara>
                </a14:m>
                <a:endParaRPr lang="LID4096" sz="40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62BBEFE-9883-85CE-8711-EFB606F9C8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4792" y="6784206"/>
                <a:ext cx="2584317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179BF63-57CE-C1E1-1B53-261F243BC2ED}"/>
                  </a:ext>
                </a:extLst>
              </p:cNvPr>
              <p:cNvSpPr txBox="1"/>
              <p:nvPr/>
            </p:nvSpPr>
            <p:spPr>
              <a:xfrm>
                <a:off x="3938913" y="8674450"/>
                <a:ext cx="3733800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4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CY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el-CY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LID4096" sz="40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179BF63-57CE-C1E1-1B53-261F243BC2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8913" y="8674450"/>
                <a:ext cx="3733800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4DF0882-E0C4-4D5E-B6AC-77EFB91079B8}"/>
                  </a:ext>
                </a:extLst>
              </p:cNvPr>
              <p:cNvSpPr txBox="1"/>
              <p:nvPr/>
            </p:nvSpPr>
            <p:spPr>
              <a:xfrm>
                <a:off x="6886773" y="5925700"/>
                <a:ext cx="1667067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LID4096" sz="4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4DF0882-E0C4-4D5E-B6AC-77EFB91079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6773" y="5925700"/>
                <a:ext cx="1667067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813139CE-D959-0090-03B7-EE724E121E1C}"/>
                  </a:ext>
                </a:extLst>
              </p:cNvPr>
              <p:cNvSpPr/>
              <p:nvPr/>
            </p:nvSpPr>
            <p:spPr>
              <a:xfrm>
                <a:off x="8220795" y="7886281"/>
                <a:ext cx="1871733" cy="187173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4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GB" sz="4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813139CE-D959-0090-03B7-EE724E121E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0795" y="7886281"/>
                <a:ext cx="1871733" cy="1871734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F569108-0EE9-7A27-B971-23F707B4D466}"/>
              </a:ext>
            </a:extLst>
          </p:cNvPr>
          <p:cNvCxnSpPr>
            <a:cxnSpLocks/>
            <a:stCxn id="13" idx="6"/>
            <a:endCxn id="7" idx="2"/>
          </p:cNvCxnSpPr>
          <p:nvPr/>
        </p:nvCxnSpPr>
        <p:spPr>
          <a:xfrm>
            <a:off x="6886773" y="7666911"/>
            <a:ext cx="1334022" cy="115523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D7A690E-393D-81D0-55D8-D9F9D41EDD32}"/>
                  </a:ext>
                </a:extLst>
              </p:cNvPr>
              <p:cNvSpPr txBox="1"/>
              <p:nvPr/>
            </p:nvSpPr>
            <p:spPr>
              <a:xfrm>
                <a:off x="6967488" y="7565283"/>
                <a:ext cx="1667067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LID4096" sz="40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D7A690E-393D-81D0-55D8-D9F9D41EDD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7488" y="7565283"/>
                <a:ext cx="1667067" cy="70788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9B6916D-0192-14A2-735C-143000E3F026}"/>
                  </a:ext>
                </a:extLst>
              </p:cNvPr>
              <p:cNvSpPr txBox="1"/>
              <p:nvPr/>
            </p:nvSpPr>
            <p:spPr>
              <a:xfrm>
                <a:off x="7961886" y="10024861"/>
                <a:ext cx="2670553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4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4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000" i="1" dirty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sz="40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4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LID4096" sz="4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9B6916D-0192-14A2-735C-143000E3F0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1886" y="10024861"/>
                <a:ext cx="2670553" cy="70788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75D953C-D81C-65D2-4D9A-B62515BB737F}"/>
                  </a:ext>
                </a:extLst>
              </p:cNvPr>
              <p:cNvSpPr txBox="1"/>
              <p:nvPr/>
            </p:nvSpPr>
            <p:spPr>
              <a:xfrm>
                <a:off x="7961885" y="4738884"/>
                <a:ext cx="2670553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4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4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000" i="1" dirty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sz="40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4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LID4096" sz="4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75D953C-D81C-65D2-4D9A-B62515BB73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1885" y="4738884"/>
                <a:ext cx="2670553" cy="70788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C6FD333-366C-865B-011D-8C187DC6E73C}"/>
              </a:ext>
            </a:extLst>
          </p:cNvPr>
          <p:cNvCxnSpPr>
            <a:cxnSpLocks/>
            <a:stCxn id="17" idx="6"/>
          </p:cNvCxnSpPr>
          <p:nvPr/>
        </p:nvCxnSpPr>
        <p:spPr>
          <a:xfrm>
            <a:off x="10092528" y="6555286"/>
            <a:ext cx="53991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DD5EF99-C6AB-ABE2-E832-2C4A2250D2A5}"/>
              </a:ext>
            </a:extLst>
          </p:cNvPr>
          <p:cNvCxnSpPr>
            <a:cxnSpLocks/>
            <a:stCxn id="7" idx="6"/>
          </p:cNvCxnSpPr>
          <p:nvPr/>
        </p:nvCxnSpPr>
        <p:spPr>
          <a:xfrm>
            <a:off x="10092528" y="8822148"/>
            <a:ext cx="548082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2A8FD5B-786C-6532-E7C5-CC4ADF67DC35}"/>
                  </a:ext>
                </a:extLst>
              </p:cNvPr>
              <p:cNvSpPr txBox="1"/>
              <p:nvPr/>
            </p:nvSpPr>
            <p:spPr>
              <a:xfrm>
                <a:off x="10657693" y="6137875"/>
                <a:ext cx="707897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LID4096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2A8FD5B-786C-6532-E7C5-CC4ADF67DC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7693" y="6137875"/>
                <a:ext cx="707897" cy="64633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7D3B2B6-04F0-92D4-80C7-93DE42763E20}"/>
                  </a:ext>
                </a:extLst>
              </p:cNvPr>
              <p:cNvSpPr txBox="1"/>
              <p:nvPr/>
            </p:nvSpPr>
            <p:spPr>
              <a:xfrm>
                <a:off x="10654243" y="8351284"/>
                <a:ext cx="707897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LID4096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7D3B2B6-04F0-92D4-80C7-93DE42763E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4243" y="8351284"/>
                <a:ext cx="707897" cy="64633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BB0D706-BC9E-A552-C59D-231012798CF5}"/>
              </a:ext>
            </a:extLst>
          </p:cNvPr>
          <p:cNvCxnSpPr>
            <a:cxnSpLocks/>
          </p:cNvCxnSpPr>
          <p:nvPr/>
        </p:nvCxnSpPr>
        <p:spPr>
          <a:xfrm>
            <a:off x="11423100" y="6555286"/>
            <a:ext cx="401933" cy="58286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0AE95D9-43A4-9DC4-E977-6886AA1D5D3B}"/>
              </a:ext>
            </a:extLst>
          </p:cNvPr>
          <p:cNvCxnSpPr>
            <a:cxnSpLocks/>
          </p:cNvCxnSpPr>
          <p:nvPr/>
        </p:nvCxnSpPr>
        <p:spPr>
          <a:xfrm flipV="1">
            <a:off x="11423100" y="8351284"/>
            <a:ext cx="401933" cy="38567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D649472-82EB-C781-BEED-EE4AD73A002A}"/>
                  </a:ext>
                </a:extLst>
              </p:cNvPr>
              <p:cNvSpPr txBox="1"/>
              <p:nvPr/>
            </p:nvSpPr>
            <p:spPr>
              <a:xfrm>
                <a:off x="11813484" y="7235954"/>
                <a:ext cx="707897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LID4096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D649472-82EB-C781-BEED-EE4AD73A00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3484" y="7235954"/>
                <a:ext cx="707897" cy="64633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3DB583A8-930D-2896-9D55-0E2D31CCF261}"/>
                  </a:ext>
                </a:extLst>
              </p:cNvPr>
              <p:cNvSpPr/>
              <p:nvPr/>
            </p:nvSpPr>
            <p:spPr>
              <a:xfrm>
                <a:off x="13060664" y="6731044"/>
                <a:ext cx="1871733" cy="187173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3DB583A8-930D-2896-9D55-0E2D31CCF2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0664" y="6731044"/>
                <a:ext cx="1871733" cy="1871734"/>
              </a:xfrm>
              <a:prstGeom prst="ellipse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7C9FD4F5-DD85-38A6-6DD4-9899242388A7}"/>
              </a:ext>
            </a:extLst>
          </p:cNvPr>
          <p:cNvCxnSpPr>
            <a:cxnSpLocks/>
            <a:endCxn id="49" idx="2"/>
          </p:cNvCxnSpPr>
          <p:nvPr/>
        </p:nvCxnSpPr>
        <p:spPr>
          <a:xfrm>
            <a:off x="12578534" y="7666911"/>
            <a:ext cx="48213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1EFA4C3-F209-DB85-6DE8-70B18946754E}"/>
                  </a:ext>
                </a:extLst>
              </p:cNvPr>
              <p:cNvSpPr txBox="1"/>
              <p:nvPr/>
            </p:nvSpPr>
            <p:spPr>
              <a:xfrm>
                <a:off x="15788248" y="5498632"/>
                <a:ext cx="7089531" cy="51177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l-CY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𝛦</m:t>
                          </m:r>
                        </m:num>
                        <m:den>
                          <m:r>
                            <a:rPr lang="en-GB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GB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n-GB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l-CY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𝛦</m:t>
                              </m:r>
                            </m:num>
                            <m:den>
                              <m:r>
                                <a:rPr lang="en-GB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GB" sz="4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4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GB" sz="4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f>
                            <m:fPr>
                              <m:ctrlPr>
                                <a:rPr lang="en-GB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GB" sz="4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4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GB" sz="4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GB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GB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  <m:r>
                            <a:rPr lang="en-GB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GB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l-CY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𝛦</m:t>
                              </m:r>
                            </m:num>
                            <m:den>
                              <m:r>
                                <a:rPr lang="en-GB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GB" sz="4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4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GB" sz="4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f>
                            <m:fPr>
                              <m:ctrlPr>
                                <a:rPr lang="en-GB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GB" sz="4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4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GB" sz="4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GB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GB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  <m:f>
                        <m:fPr>
                          <m:ctrlPr>
                            <a:rPr lang="en-GB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GB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GB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GB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en-GB" sz="4000" dirty="0"/>
              </a:p>
              <a:p>
                <a:endParaRPr lang="en-GB" sz="4000" dirty="0"/>
              </a:p>
              <a:p>
                <a:endParaRPr lang="en-GB" sz="40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l-CY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𝛦</m:t>
                          </m:r>
                        </m:num>
                        <m:den>
                          <m:r>
                            <a:rPr lang="en-GB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GB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n-GB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CY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p>
                          <m:r>
                            <a:rPr lang="el-CY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l-CY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GB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nary>
                        <m:naryPr>
                          <m:chr m:val="∑"/>
                          <m:ctrlPr>
                            <a:rPr lang="en-GB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#</m:t>
                          </m:r>
                          <m:r>
                            <a:rPr lang="en-GB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𝑜𝑢𝑡</m:t>
                          </m:r>
                        </m:sup>
                        <m:e>
                          <m:sSub>
                            <m:sSubPr>
                              <m:ctrlPr>
                                <a:rPr lang="en-GB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GB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f>
                            <m:fPr>
                              <m:ctrlPr>
                                <a:rPr lang="en-GB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l-CY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𝛦</m:t>
                              </m:r>
                            </m:num>
                            <m:den>
                              <m:r>
                                <a:rPr lang="en-GB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GB" sz="4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4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GB" sz="4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GB" sz="4000" dirty="0"/>
              </a:p>
              <a:p>
                <a:endParaRPr lang="LID4096" sz="40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1EFA4C3-F209-DB85-6DE8-70B1894675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88248" y="5498632"/>
                <a:ext cx="7089531" cy="511774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954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10555B-BC91-7266-5503-9659D6864B6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287145" y="4689231"/>
            <a:ext cx="21590635" cy="492369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Backpropagation Algorithm</a:t>
            </a:r>
          </a:p>
          <a:p>
            <a:pPr algn="ctr"/>
            <a:r>
              <a:rPr lang="en-US" dirty="0"/>
              <a:t>Online Updating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Step by Step</a:t>
            </a:r>
            <a:endParaRPr lang="LID4096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15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3" name="Text Placeholder 4"/>
          <p:cNvSpPr>
            <a:spLocks noGrp="1"/>
          </p:cNvSpPr>
          <p:nvPr/>
        </p:nvSpPr>
        <p:spPr>
          <a:xfrm>
            <a:off x="1287145" y="6401435"/>
            <a:ext cx="21590635" cy="5534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endParaRPr lang="en-US" altLang="en-US" sz="3000" b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2745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10555B-BC91-7266-5503-9659D6864B6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Pattern p is presented</a:t>
            </a:r>
            <a:endParaRPr lang="LID4096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16</a:t>
            </a:fld>
            <a:endParaRPr lang="bg-BG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3974E577-ADA1-8EB3-08C4-DD3D42A881E9}"/>
                  </a:ext>
                </a:extLst>
              </p:cNvPr>
              <p:cNvSpPr/>
              <p:nvPr/>
            </p:nvSpPr>
            <p:spPr>
              <a:xfrm>
                <a:off x="5115990" y="6459548"/>
                <a:ext cx="1871733" cy="1871734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bSup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3974E577-ADA1-8EB3-08C4-DD3D42A881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990" y="6459548"/>
                <a:ext cx="1871733" cy="1871734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D044A91D-6C6A-28E4-5B26-A9EDB99373C9}"/>
                  </a:ext>
                </a:extLst>
              </p:cNvPr>
              <p:cNvSpPr/>
              <p:nvPr/>
            </p:nvSpPr>
            <p:spPr>
              <a:xfrm>
                <a:off x="5115990" y="8999758"/>
                <a:ext cx="1871733" cy="1871734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bSup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D044A91D-6C6A-28E4-5B26-A9EDB99373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990" y="8999758"/>
                <a:ext cx="1871733" cy="1871734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C197C167-D481-119C-62E8-C02D18450FD2}"/>
                  </a:ext>
                </a:extLst>
              </p:cNvPr>
              <p:cNvSpPr/>
              <p:nvPr/>
            </p:nvSpPr>
            <p:spPr>
              <a:xfrm>
                <a:off x="1506219" y="7395417"/>
                <a:ext cx="1071246" cy="106956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C197C167-D481-119C-62E8-C02D18450F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219" y="7395417"/>
                <a:ext cx="1071246" cy="1069562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64346A69-A837-7BDB-4A8D-4488A4CD3F31}"/>
                  </a:ext>
                </a:extLst>
              </p:cNvPr>
              <p:cNvSpPr/>
              <p:nvPr/>
            </p:nvSpPr>
            <p:spPr>
              <a:xfrm>
                <a:off x="1506219" y="9935623"/>
                <a:ext cx="1071246" cy="106956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64346A69-A837-7BDB-4A8D-4488A4CD3F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219" y="9935623"/>
                <a:ext cx="1071246" cy="1069562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C115E2FF-271B-229A-F90B-8D73FF55DCF6}"/>
              </a:ext>
            </a:extLst>
          </p:cNvPr>
          <p:cNvSpPr/>
          <p:nvPr/>
        </p:nvSpPr>
        <p:spPr>
          <a:xfrm>
            <a:off x="1639872" y="5122598"/>
            <a:ext cx="802171" cy="8021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1</a:t>
            </a:r>
            <a:endParaRPr lang="en-GB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B75DA2A1-3650-C0D2-D19E-E5EECAD64D06}"/>
                  </a:ext>
                </a:extLst>
              </p:cNvPr>
              <p:cNvSpPr/>
              <p:nvPr/>
            </p:nvSpPr>
            <p:spPr>
              <a:xfrm>
                <a:off x="12602925" y="7796501"/>
                <a:ext cx="1871733" cy="1871734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(4)</m:t>
                          </m:r>
                        </m:sup>
                      </m:sSubSup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B75DA2A1-3650-C0D2-D19E-E5EECAD64D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2925" y="7796501"/>
                <a:ext cx="1871733" cy="1871734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B783499-5C70-12CF-9FC0-EA8CC8E2B26E}"/>
              </a:ext>
            </a:extLst>
          </p:cNvPr>
          <p:cNvCxnSpPr>
            <a:stCxn id="12" idx="6"/>
            <a:endCxn id="10" idx="2"/>
          </p:cNvCxnSpPr>
          <p:nvPr/>
        </p:nvCxnSpPr>
        <p:spPr>
          <a:xfrm flipV="1">
            <a:off x="2577465" y="7395417"/>
            <a:ext cx="2538525" cy="53478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D6DF9AE-FF46-4FE2-0DF1-041DEABEA21B}"/>
              </a:ext>
            </a:extLst>
          </p:cNvPr>
          <p:cNvCxnSpPr>
            <a:stCxn id="12" idx="6"/>
            <a:endCxn id="11" idx="2"/>
          </p:cNvCxnSpPr>
          <p:nvPr/>
        </p:nvCxnSpPr>
        <p:spPr>
          <a:xfrm>
            <a:off x="2577465" y="7930196"/>
            <a:ext cx="2538525" cy="200542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985C982-C996-F1A6-4A7A-EFD3D893CFD3}"/>
              </a:ext>
            </a:extLst>
          </p:cNvPr>
          <p:cNvCxnSpPr>
            <a:stCxn id="13" idx="6"/>
            <a:endCxn id="10" idx="3"/>
          </p:cNvCxnSpPr>
          <p:nvPr/>
        </p:nvCxnSpPr>
        <p:spPr>
          <a:xfrm flipV="1">
            <a:off x="2577465" y="8057173"/>
            <a:ext cx="2812634" cy="241323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C302C14-8519-7F71-DC11-83B2DE946C19}"/>
              </a:ext>
            </a:extLst>
          </p:cNvPr>
          <p:cNvCxnSpPr>
            <a:stCxn id="13" idx="6"/>
          </p:cNvCxnSpPr>
          <p:nvPr/>
        </p:nvCxnSpPr>
        <p:spPr>
          <a:xfrm flipV="1">
            <a:off x="2577465" y="10336729"/>
            <a:ext cx="2627586" cy="13367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9C653FE-6E19-1A14-4CB7-D59D61B31DC3}"/>
              </a:ext>
            </a:extLst>
          </p:cNvPr>
          <p:cNvCxnSpPr>
            <a:stCxn id="14" idx="6"/>
            <a:endCxn id="10" idx="1"/>
          </p:cNvCxnSpPr>
          <p:nvPr/>
        </p:nvCxnSpPr>
        <p:spPr>
          <a:xfrm>
            <a:off x="2442043" y="5523683"/>
            <a:ext cx="2948058" cy="120997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FC42528-EAE4-EDCB-2C49-C5F4BF866E64}"/>
              </a:ext>
            </a:extLst>
          </p:cNvPr>
          <p:cNvCxnSpPr>
            <a:stCxn id="14" idx="6"/>
            <a:endCxn id="11" idx="1"/>
          </p:cNvCxnSpPr>
          <p:nvPr/>
        </p:nvCxnSpPr>
        <p:spPr>
          <a:xfrm>
            <a:off x="2442043" y="5523683"/>
            <a:ext cx="2948058" cy="375018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69BA10A5-024C-58F2-0020-5F6F93735314}"/>
              </a:ext>
            </a:extLst>
          </p:cNvPr>
          <p:cNvSpPr/>
          <p:nvPr/>
        </p:nvSpPr>
        <p:spPr>
          <a:xfrm>
            <a:off x="5517060" y="4320426"/>
            <a:ext cx="802171" cy="8021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1</a:t>
            </a:r>
            <a:endParaRPr lang="en-GB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062E5F59-5EBC-725C-8848-47DBFBFD7EFF}"/>
                  </a:ext>
                </a:extLst>
              </p:cNvPr>
              <p:cNvSpPr/>
              <p:nvPr/>
            </p:nvSpPr>
            <p:spPr>
              <a:xfrm>
                <a:off x="9260542" y="6459548"/>
                <a:ext cx="1871733" cy="1871734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(3)</m:t>
                          </m:r>
                        </m:sup>
                      </m:sSubSup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062E5F59-5EBC-725C-8848-47DBFBFD7E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0542" y="6459548"/>
                <a:ext cx="1871733" cy="1871734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3F31B1F0-E324-9D5E-8B72-DD2B8A5055FB}"/>
                  </a:ext>
                </a:extLst>
              </p:cNvPr>
              <p:cNvSpPr/>
              <p:nvPr/>
            </p:nvSpPr>
            <p:spPr>
              <a:xfrm>
                <a:off x="9260542" y="8999758"/>
                <a:ext cx="1871733" cy="1871734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(3)</m:t>
                          </m:r>
                        </m:sup>
                      </m:sSubSup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3F31B1F0-E324-9D5E-8B72-DD2B8A5055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0542" y="8999758"/>
                <a:ext cx="1871733" cy="1871734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1AC9A63-39C6-28D0-4E57-AE182079DC63}"/>
              </a:ext>
            </a:extLst>
          </p:cNvPr>
          <p:cNvCxnSpPr>
            <a:stCxn id="22" idx="6"/>
            <a:endCxn id="23" idx="1"/>
          </p:cNvCxnSpPr>
          <p:nvPr/>
        </p:nvCxnSpPr>
        <p:spPr>
          <a:xfrm>
            <a:off x="6319231" y="4721512"/>
            <a:ext cx="3215418" cy="201214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97D5B52-8DDF-3D01-E6FA-9C4A1D4C642D}"/>
              </a:ext>
            </a:extLst>
          </p:cNvPr>
          <p:cNvCxnSpPr>
            <a:stCxn id="10" idx="6"/>
            <a:endCxn id="23" idx="2"/>
          </p:cNvCxnSpPr>
          <p:nvPr/>
        </p:nvCxnSpPr>
        <p:spPr>
          <a:xfrm>
            <a:off x="6987725" y="7395417"/>
            <a:ext cx="2272817" cy="297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1C58625-00CF-F8D7-E6EF-F480AF3AD60C}"/>
              </a:ext>
            </a:extLst>
          </p:cNvPr>
          <p:cNvCxnSpPr>
            <a:stCxn id="10" idx="6"/>
          </p:cNvCxnSpPr>
          <p:nvPr/>
        </p:nvCxnSpPr>
        <p:spPr>
          <a:xfrm>
            <a:off x="6987725" y="7395415"/>
            <a:ext cx="2324401" cy="222334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F24F8C3-B06A-A35B-D759-4D0796D37757}"/>
              </a:ext>
            </a:extLst>
          </p:cNvPr>
          <p:cNvCxnSpPr>
            <a:stCxn id="22" idx="6"/>
            <a:endCxn id="24" idx="1"/>
          </p:cNvCxnSpPr>
          <p:nvPr/>
        </p:nvCxnSpPr>
        <p:spPr>
          <a:xfrm>
            <a:off x="6319231" y="4721512"/>
            <a:ext cx="3215420" cy="455235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B1EFF8D-0452-5F48-634A-DDA9C6464550}"/>
              </a:ext>
            </a:extLst>
          </p:cNvPr>
          <p:cNvCxnSpPr>
            <a:stCxn id="11" idx="6"/>
            <a:endCxn id="24" idx="2"/>
          </p:cNvCxnSpPr>
          <p:nvPr/>
        </p:nvCxnSpPr>
        <p:spPr>
          <a:xfrm>
            <a:off x="6987723" y="9935623"/>
            <a:ext cx="2272817" cy="297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546DFA4-F85F-4241-7CDA-A1ACC2EF08AD}"/>
              </a:ext>
            </a:extLst>
          </p:cNvPr>
          <p:cNvCxnSpPr>
            <a:stCxn id="11" idx="6"/>
            <a:endCxn id="23" idx="3"/>
          </p:cNvCxnSpPr>
          <p:nvPr/>
        </p:nvCxnSpPr>
        <p:spPr>
          <a:xfrm flipV="1">
            <a:off x="6987723" y="8057950"/>
            <a:ext cx="2546150" cy="18776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FABDDE2-FE3B-D29B-798D-EBDC5E7FA111}"/>
              </a:ext>
            </a:extLst>
          </p:cNvPr>
          <p:cNvCxnSpPr>
            <a:stCxn id="23" idx="6"/>
            <a:endCxn id="15" idx="2"/>
          </p:cNvCxnSpPr>
          <p:nvPr/>
        </p:nvCxnSpPr>
        <p:spPr>
          <a:xfrm>
            <a:off x="11132275" y="7395417"/>
            <a:ext cx="1470648" cy="133695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B4CADB0-5AD2-F56A-0778-74107C709182}"/>
              </a:ext>
            </a:extLst>
          </p:cNvPr>
          <p:cNvCxnSpPr>
            <a:stCxn id="24" idx="6"/>
          </p:cNvCxnSpPr>
          <p:nvPr/>
        </p:nvCxnSpPr>
        <p:spPr>
          <a:xfrm flipV="1">
            <a:off x="11132275" y="9133464"/>
            <a:ext cx="1549601" cy="80216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1EC662F8-D00E-9A51-E150-724612BBCD99}"/>
              </a:ext>
            </a:extLst>
          </p:cNvPr>
          <p:cNvSpPr/>
          <p:nvPr/>
        </p:nvSpPr>
        <p:spPr>
          <a:xfrm>
            <a:off x="9661629" y="4320426"/>
            <a:ext cx="802171" cy="8021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1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E3BA0A1-4EAE-72E3-721E-94B8251E70CE}"/>
              </a:ext>
            </a:extLst>
          </p:cNvPr>
          <p:cNvCxnSpPr>
            <a:stCxn id="33" idx="6"/>
            <a:endCxn id="15" idx="1"/>
          </p:cNvCxnSpPr>
          <p:nvPr/>
        </p:nvCxnSpPr>
        <p:spPr>
          <a:xfrm>
            <a:off x="10463800" y="4721512"/>
            <a:ext cx="2412455" cy="334832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41B9C4E-48D1-B39A-1A84-FF4384574C78}"/>
              </a:ext>
            </a:extLst>
          </p:cNvPr>
          <p:cNvCxnSpPr>
            <a:stCxn id="15" idx="6"/>
          </p:cNvCxnSpPr>
          <p:nvPr/>
        </p:nvCxnSpPr>
        <p:spPr>
          <a:xfrm>
            <a:off x="14474652" y="8625352"/>
            <a:ext cx="1603500" cy="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374CC9E7-B03D-A48A-6B7F-8313003C3A60}"/>
              </a:ext>
            </a:extLst>
          </p:cNvPr>
          <p:cNvSpPr/>
          <p:nvPr/>
        </p:nvSpPr>
        <p:spPr>
          <a:xfrm>
            <a:off x="16133504" y="7658100"/>
            <a:ext cx="6744275" cy="1871685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Loss Function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(e.g., sum of squares)</a:t>
            </a:r>
          </a:p>
        </p:txBody>
      </p:sp>
      <p:grpSp>
        <p:nvGrpSpPr>
          <p:cNvPr id="1039" name="Group 1038">
            <a:extLst>
              <a:ext uri="{FF2B5EF4-FFF2-40B4-BE49-F238E27FC236}">
                <a16:creationId xmlns:a16="http://schemas.microsoft.com/office/drawing/2014/main" id="{2B3C16C7-533C-2BC2-A2CA-092A210A4E29}"/>
              </a:ext>
            </a:extLst>
          </p:cNvPr>
          <p:cNvGrpSpPr/>
          <p:nvPr/>
        </p:nvGrpSpPr>
        <p:grpSpPr>
          <a:xfrm>
            <a:off x="15976320" y="9909921"/>
            <a:ext cx="2605257" cy="2232485"/>
            <a:chOff x="15976320" y="9909921"/>
            <a:chExt cx="2605257" cy="2232485"/>
          </a:xfrm>
        </p:grpSpPr>
        <p:pic>
          <p:nvPicPr>
            <p:cNvPr id="1026" name="Picture 2" descr="Database - Free technology icons">
              <a:extLst>
                <a:ext uri="{FF2B5EF4-FFF2-40B4-BE49-F238E27FC236}">
                  <a16:creationId xmlns:a16="http://schemas.microsoft.com/office/drawing/2014/main" id="{88417440-3F3A-46D6-7042-8BF910EDF8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77199" y="10538906"/>
              <a:ext cx="1603500" cy="1603500"/>
            </a:xfrm>
            <a:prstGeom prst="rect">
              <a:avLst/>
            </a:prstGeom>
            <a:noFill/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6FECA3B-44CB-534B-76D7-38CECFFE836C}"/>
                </a:ext>
              </a:extLst>
            </p:cNvPr>
            <p:cNvSpPr txBox="1"/>
            <p:nvPr/>
          </p:nvSpPr>
          <p:spPr>
            <a:xfrm>
              <a:off x="15976320" y="9909921"/>
              <a:ext cx="260525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Training Set</a:t>
              </a:r>
            </a:p>
          </p:txBody>
        </p:sp>
      </p:grpSp>
      <p:grpSp>
        <p:nvGrpSpPr>
          <p:cNvPr id="1040" name="Group 1039">
            <a:extLst>
              <a:ext uri="{FF2B5EF4-FFF2-40B4-BE49-F238E27FC236}">
                <a16:creationId xmlns:a16="http://schemas.microsoft.com/office/drawing/2014/main" id="{465EA20D-46BD-A1B1-E4F1-DEFBA4C31C46}"/>
              </a:ext>
            </a:extLst>
          </p:cNvPr>
          <p:cNvGrpSpPr/>
          <p:nvPr/>
        </p:nvGrpSpPr>
        <p:grpSpPr>
          <a:xfrm>
            <a:off x="1160168" y="7930196"/>
            <a:ext cx="15317032" cy="4345097"/>
            <a:chOff x="1160168" y="7930196"/>
            <a:chExt cx="15317032" cy="4345097"/>
          </a:xfrm>
        </p:grpSpPr>
        <p:cxnSp>
          <p:nvCxnSpPr>
            <p:cNvPr id="48" name="Connector: Elbow 47">
              <a:extLst>
                <a:ext uri="{FF2B5EF4-FFF2-40B4-BE49-F238E27FC236}">
                  <a16:creationId xmlns:a16="http://schemas.microsoft.com/office/drawing/2014/main" id="{BCA7CD9A-5941-7F4E-33E3-D6C901FFA9E2}"/>
                </a:ext>
              </a:extLst>
            </p:cNvPr>
            <p:cNvCxnSpPr>
              <a:cxnSpLocks/>
              <a:stCxn id="1026" idx="1"/>
              <a:endCxn id="63" idx="1"/>
            </p:cNvCxnSpPr>
            <p:nvPr/>
          </p:nvCxnSpPr>
          <p:spPr>
            <a:xfrm rot="10800000">
              <a:off x="1160169" y="9200302"/>
              <a:ext cx="15317031" cy="2140355"/>
            </a:xfrm>
            <a:prstGeom prst="bentConnector3">
              <a:avLst>
                <a:gd name="adj1" fmla="val 101492"/>
              </a:avLst>
            </a:prstGeom>
            <a:ln w="57150">
              <a:solidFill>
                <a:schemeClr val="accent4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70394664-BEE1-75E4-F09C-3D7B67B86D90}"/>
                </a:ext>
              </a:extLst>
            </p:cNvPr>
            <p:cNvSpPr/>
            <p:nvPr/>
          </p:nvSpPr>
          <p:spPr>
            <a:xfrm>
              <a:off x="1160168" y="7930196"/>
              <a:ext cx="0" cy="254021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030" name="Straight Arrow Connector 1029">
              <a:extLst>
                <a:ext uri="{FF2B5EF4-FFF2-40B4-BE49-F238E27FC236}">
                  <a16:creationId xmlns:a16="http://schemas.microsoft.com/office/drawing/2014/main" id="{CAE56972-3C1C-EFBC-92C6-C20A31C855E9}"/>
                </a:ext>
              </a:extLst>
            </p:cNvPr>
            <p:cNvCxnSpPr>
              <a:cxnSpLocks/>
              <a:stCxn id="63" idx="0"/>
              <a:endCxn id="12" idx="2"/>
            </p:cNvCxnSpPr>
            <p:nvPr/>
          </p:nvCxnSpPr>
          <p:spPr>
            <a:xfrm>
              <a:off x="1160169" y="7930196"/>
              <a:ext cx="346050" cy="2"/>
            </a:xfrm>
            <a:prstGeom prst="straightConnector1">
              <a:avLst/>
            </a:prstGeom>
            <a:ln w="571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1" name="Straight Arrow Connector 1030">
              <a:extLst>
                <a:ext uri="{FF2B5EF4-FFF2-40B4-BE49-F238E27FC236}">
                  <a16:creationId xmlns:a16="http://schemas.microsoft.com/office/drawing/2014/main" id="{5BA47935-7B63-6438-7AB8-28016F2DDCF2}"/>
                </a:ext>
              </a:extLst>
            </p:cNvPr>
            <p:cNvCxnSpPr>
              <a:cxnSpLocks/>
              <a:stCxn id="63" idx="2"/>
              <a:endCxn id="13" idx="2"/>
            </p:cNvCxnSpPr>
            <p:nvPr/>
          </p:nvCxnSpPr>
          <p:spPr>
            <a:xfrm flipV="1">
              <a:off x="1160169" y="10470404"/>
              <a:ext cx="346050" cy="2"/>
            </a:xfrm>
            <a:prstGeom prst="straightConnector1">
              <a:avLst/>
            </a:prstGeom>
            <a:ln w="571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8" name="TextBox 1037">
                  <a:extLst>
                    <a:ext uri="{FF2B5EF4-FFF2-40B4-BE49-F238E27FC236}">
                      <a16:creationId xmlns:a16="http://schemas.microsoft.com/office/drawing/2014/main" id="{9AB1A868-3060-B4A8-F533-62FD99407983}"/>
                    </a:ext>
                  </a:extLst>
                </p:cNvPr>
                <p:cNvSpPr txBox="1"/>
                <p:nvPr/>
              </p:nvSpPr>
              <p:spPr>
                <a:xfrm>
                  <a:off x="8245254" y="11386460"/>
                  <a:ext cx="1405324" cy="88883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sz="4000" b="0" i="1" dirty="0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sz="4000" b="0" i="1" dirty="0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/>
                          <m:sup>
                            <m:r>
                              <a:rPr lang="en-GB" sz="4000" b="0" i="1" dirty="0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4000" b="0" i="1" dirty="0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GB" sz="4000" b="0" i="1" dirty="0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</m:oMath>
                    </m:oMathPara>
                  </a14:m>
                  <a:endParaRPr lang="LID4096" sz="4000" dirty="0">
                    <a:solidFill>
                      <a:schemeClr val="accent4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038" name="TextBox 1037">
                  <a:extLst>
                    <a:ext uri="{FF2B5EF4-FFF2-40B4-BE49-F238E27FC236}">
                      <a16:creationId xmlns:a16="http://schemas.microsoft.com/office/drawing/2014/main" id="{9AB1A868-3060-B4A8-F533-62FD994079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45254" y="11386460"/>
                  <a:ext cx="1405324" cy="888833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79660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10555B-BC91-7266-5503-9659D6864B6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Forward propagation: Compute node outputs</a:t>
            </a:r>
            <a:endParaRPr lang="LID4096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17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3" name="Text Placeholder 4"/>
          <p:cNvSpPr>
            <a:spLocks noGrp="1"/>
          </p:cNvSpPr>
          <p:nvPr/>
        </p:nvSpPr>
        <p:spPr>
          <a:xfrm>
            <a:off x="1287145" y="6401435"/>
            <a:ext cx="21590635" cy="5534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endParaRPr lang="en-US" altLang="en-US" sz="3000" b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3974E577-ADA1-8EB3-08C4-DD3D42A881E9}"/>
                  </a:ext>
                </a:extLst>
              </p:cNvPr>
              <p:cNvSpPr/>
              <p:nvPr/>
            </p:nvSpPr>
            <p:spPr>
              <a:xfrm>
                <a:off x="5115990" y="6459548"/>
                <a:ext cx="1871733" cy="187173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bSup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3974E577-ADA1-8EB3-08C4-DD3D42A881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990" y="6459548"/>
                <a:ext cx="1871733" cy="1871734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D044A91D-6C6A-28E4-5B26-A9EDB99373C9}"/>
                  </a:ext>
                </a:extLst>
              </p:cNvPr>
              <p:cNvSpPr/>
              <p:nvPr/>
            </p:nvSpPr>
            <p:spPr>
              <a:xfrm>
                <a:off x="5115990" y="8999758"/>
                <a:ext cx="1871733" cy="1871734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bSup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D044A91D-6C6A-28E4-5B26-A9EDB99373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990" y="8999758"/>
                <a:ext cx="1871733" cy="1871734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C197C167-D481-119C-62E8-C02D18450FD2}"/>
                  </a:ext>
                </a:extLst>
              </p:cNvPr>
              <p:cNvSpPr/>
              <p:nvPr/>
            </p:nvSpPr>
            <p:spPr>
              <a:xfrm>
                <a:off x="1506219" y="7395417"/>
                <a:ext cx="1071246" cy="106956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C197C167-D481-119C-62E8-C02D18450F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219" y="7395417"/>
                <a:ext cx="1071246" cy="1069562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64346A69-A837-7BDB-4A8D-4488A4CD3F31}"/>
                  </a:ext>
                </a:extLst>
              </p:cNvPr>
              <p:cNvSpPr/>
              <p:nvPr/>
            </p:nvSpPr>
            <p:spPr>
              <a:xfrm>
                <a:off x="1506219" y="9935623"/>
                <a:ext cx="1071246" cy="106956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64346A69-A837-7BDB-4A8D-4488A4CD3F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219" y="9935623"/>
                <a:ext cx="1071246" cy="1069562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C115E2FF-271B-229A-F90B-8D73FF55DCF6}"/>
              </a:ext>
            </a:extLst>
          </p:cNvPr>
          <p:cNvSpPr/>
          <p:nvPr/>
        </p:nvSpPr>
        <p:spPr>
          <a:xfrm>
            <a:off x="1639872" y="5122598"/>
            <a:ext cx="802171" cy="8021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1</a:t>
            </a:r>
            <a:endParaRPr lang="en-GB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B75DA2A1-3650-C0D2-D19E-E5EECAD64D06}"/>
                  </a:ext>
                </a:extLst>
              </p:cNvPr>
              <p:cNvSpPr/>
              <p:nvPr/>
            </p:nvSpPr>
            <p:spPr>
              <a:xfrm>
                <a:off x="12602925" y="7796501"/>
                <a:ext cx="1871733" cy="1871734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(4)</m:t>
                          </m:r>
                        </m:sup>
                      </m:sSubSup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B75DA2A1-3650-C0D2-D19E-E5EECAD64D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2925" y="7796501"/>
                <a:ext cx="1871733" cy="1871734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B783499-5C70-12CF-9FC0-EA8CC8E2B26E}"/>
              </a:ext>
            </a:extLst>
          </p:cNvPr>
          <p:cNvCxnSpPr>
            <a:stCxn id="12" idx="6"/>
            <a:endCxn id="10" idx="2"/>
          </p:cNvCxnSpPr>
          <p:nvPr/>
        </p:nvCxnSpPr>
        <p:spPr>
          <a:xfrm flipV="1">
            <a:off x="2577465" y="7395417"/>
            <a:ext cx="2538525" cy="534781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D6DF9AE-FF46-4FE2-0DF1-041DEABEA21B}"/>
              </a:ext>
            </a:extLst>
          </p:cNvPr>
          <p:cNvCxnSpPr>
            <a:stCxn id="12" idx="6"/>
            <a:endCxn id="11" idx="2"/>
          </p:cNvCxnSpPr>
          <p:nvPr/>
        </p:nvCxnSpPr>
        <p:spPr>
          <a:xfrm>
            <a:off x="2577465" y="7930196"/>
            <a:ext cx="2538525" cy="200542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985C982-C996-F1A6-4A7A-EFD3D893CFD3}"/>
              </a:ext>
            </a:extLst>
          </p:cNvPr>
          <p:cNvCxnSpPr>
            <a:stCxn id="13" idx="6"/>
            <a:endCxn id="10" idx="3"/>
          </p:cNvCxnSpPr>
          <p:nvPr/>
        </p:nvCxnSpPr>
        <p:spPr>
          <a:xfrm flipV="1">
            <a:off x="2577465" y="8057173"/>
            <a:ext cx="2812634" cy="2413233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C302C14-8519-7F71-DC11-83B2DE946C19}"/>
              </a:ext>
            </a:extLst>
          </p:cNvPr>
          <p:cNvCxnSpPr>
            <a:stCxn id="13" idx="6"/>
          </p:cNvCxnSpPr>
          <p:nvPr/>
        </p:nvCxnSpPr>
        <p:spPr>
          <a:xfrm flipV="1">
            <a:off x="2577465" y="10336729"/>
            <a:ext cx="2627586" cy="13367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9C653FE-6E19-1A14-4CB7-D59D61B31DC3}"/>
              </a:ext>
            </a:extLst>
          </p:cNvPr>
          <p:cNvCxnSpPr>
            <a:stCxn id="14" idx="6"/>
            <a:endCxn id="10" idx="1"/>
          </p:cNvCxnSpPr>
          <p:nvPr/>
        </p:nvCxnSpPr>
        <p:spPr>
          <a:xfrm>
            <a:off x="2442043" y="5523683"/>
            <a:ext cx="2948058" cy="1209976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FC42528-EAE4-EDCB-2C49-C5F4BF866E64}"/>
              </a:ext>
            </a:extLst>
          </p:cNvPr>
          <p:cNvCxnSpPr>
            <a:stCxn id="14" idx="6"/>
            <a:endCxn id="11" idx="1"/>
          </p:cNvCxnSpPr>
          <p:nvPr/>
        </p:nvCxnSpPr>
        <p:spPr>
          <a:xfrm>
            <a:off x="2442043" y="5523683"/>
            <a:ext cx="2948058" cy="375018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69BA10A5-024C-58F2-0020-5F6F93735314}"/>
              </a:ext>
            </a:extLst>
          </p:cNvPr>
          <p:cNvSpPr/>
          <p:nvPr/>
        </p:nvSpPr>
        <p:spPr>
          <a:xfrm>
            <a:off x="5517060" y="4320426"/>
            <a:ext cx="802171" cy="8021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1</a:t>
            </a:r>
            <a:endParaRPr lang="en-GB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062E5F59-5EBC-725C-8848-47DBFBFD7EFF}"/>
                  </a:ext>
                </a:extLst>
              </p:cNvPr>
              <p:cNvSpPr/>
              <p:nvPr/>
            </p:nvSpPr>
            <p:spPr>
              <a:xfrm>
                <a:off x="9260542" y="6459548"/>
                <a:ext cx="1871733" cy="1871734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(3)</m:t>
                          </m:r>
                        </m:sup>
                      </m:sSubSup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062E5F59-5EBC-725C-8848-47DBFBFD7E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0542" y="6459548"/>
                <a:ext cx="1871733" cy="1871734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3F31B1F0-E324-9D5E-8B72-DD2B8A5055FB}"/>
                  </a:ext>
                </a:extLst>
              </p:cNvPr>
              <p:cNvSpPr/>
              <p:nvPr/>
            </p:nvSpPr>
            <p:spPr>
              <a:xfrm>
                <a:off x="9260542" y="8999758"/>
                <a:ext cx="1871733" cy="1871734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(3)</m:t>
                          </m:r>
                        </m:sup>
                      </m:sSubSup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3F31B1F0-E324-9D5E-8B72-DD2B8A5055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0542" y="8999758"/>
                <a:ext cx="1871733" cy="1871734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1AC9A63-39C6-28D0-4E57-AE182079DC63}"/>
              </a:ext>
            </a:extLst>
          </p:cNvPr>
          <p:cNvCxnSpPr>
            <a:stCxn id="22" idx="6"/>
            <a:endCxn id="23" idx="1"/>
          </p:cNvCxnSpPr>
          <p:nvPr/>
        </p:nvCxnSpPr>
        <p:spPr>
          <a:xfrm>
            <a:off x="6319231" y="4721512"/>
            <a:ext cx="3215418" cy="201214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97D5B52-8DDF-3D01-E6FA-9C4A1D4C642D}"/>
              </a:ext>
            </a:extLst>
          </p:cNvPr>
          <p:cNvCxnSpPr>
            <a:stCxn id="10" idx="6"/>
            <a:endCxn id="23" idx="2"/>
          </p:cNvCxnSpPr>
          <p:nvPr/>
        </p:nvCxnSpPr>
        <p:spPr>
          <a:xfrm>
            <a:off x="6987725" y="7395417"/>
            <a:ext cx="2272817" cy="297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1C58625-00CF-F8D7-E6EF-F480AF3AD60C}"/>
              </a:ext>
            </a:extLst>
          </p:cNvPr>
          <p:cNvCxnSpPr>
            <a:stCxn id="10" idx="6"/>
          </p:cNvCxnSpPr>
          <p:nvPr/>
        </p:nvCxnSpPr>
        <p:spPr>
          <a:xfrm>
            <a:off x="6987725" y="7395415"/>
            <a:ext cx="2324401" cy="222334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F24F8C3-B06A-A35B-D759-4D0796D37757}"/>
              </a:ext>
            </a:extLst>
          </p:cNvPr>
          <p:cNvCxnSpPr>
            <a:stCxn id="22" idx="6"/>
            <a:endCxn id="24" idx="1"/>
          </p:cNvCxnSpPr>
          <p:nvPr/>
        </p:nvCxnSpPr>
        <p:spPr>
          <a:xfrm>
            <a:off x="6319231" y="4721512"/>
            <a:ext cx="3215420" cy="455235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B1EFF8D-0452-5F48-634A-DDA9C6464550}"/>
              </a:ext>
            </a:extLst>
          </p:cNvPr>
          <p:cNvCxnSpPr>
            <a:stCxn id="11" idx="6"/>
            <a:endCxn id="24" idx="2"/>
          </p:cNvCxnSpPr>
          <p:nvPr/>
        </p:nvCxnSpPr>
        <p:spPr>
          <a:xfrm>
            <a:off x="6987723" y="9935623"/>
            <a:ext cx="2272817" cy="297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546DFA4-F85F-4241-7CDA-A1ACC2EF08AD}"/>
              </a:ext>
            </a:extLst>
          </p:cNvPr>
          <p:cNvCxnSpPr>
            <a:stCxn id="11" idx="6"/>
            <a:endCxn id="23" idx="3"/>
          </p:cNvCxnSpPr>
          <p:nvPr/>
        </p:nvCxnSpPr>
        <p:spPr>
          <a:xfrm flipV="1">
            <a:off x="6987723" y="8057950"/>
            <a:ext cx="2546150" cy="18776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FABDDE2-FE3B-D29B-798D-EBDC5E7FA111}"/>
              </a:ext>
            </a:extLst>
          </p:cNvPr>
          <p:cNvCxnSpPr>
            <a:stCxn id="23" idx="6"/>
            <a:endCxn id="15" idx="2"/>
          </p:cNvCxnSpPr>
          <p:nvPr/>
        </p:nvCxnSpPr>
        <p:spPr>
          <a:xfrm>
            <a:off x="11132275" y="7395417"/>
            <a:ext cx="1470648" cy="133695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B4CADB0-5AD2-F56A-0778-74107C709182}"/>
              </a:ext>
            </a:extLst>
          </p:cNvPr>
          <p:cNvCxnSpPr>
            <a:stCxn id="24" idx="6"/>
          </p:cNvCxnSpPr>
          <p:nvPr/>
        </p:nvCxnSpPr>
        <p:spPr>
          <a:xfrm flipV="1">
            <a:off x="11132275" y="9133464"/>
            <a:ext cx="1549601" cy="80216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1EC662F8-D00E-9A51-E150-724612BBCD99}"/>
              </a:ext>
            </a:extLst>
          </p:cNvPr>
          <p:cNvSpPr/>
          <p:nvPr/>
        </p:nvSpPr>
        <p:spPr>
          <a:xfrm>
            <a:off x="9661629" y="4320426"/>
            <a:ext cx="802171" cy="8021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1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E3BA0A1-4EAE-72E3-721E-94B8251E70CE}"/>
              </a:ext>
            </a:extLst>
          </p:cNvPr>
          <p:cNvCxnSpPr>
            <a:stCxn id="33" idx="6"/>
            <a:endCxn id="15" idx="1"/>
          </p:cNvCxnSpPr>
          <p:nvPr/>
        </p:nvCxnSpPr>
        <p:spPr>
          <a:xfrm>
            <a:off x="10463800" y="4721512"/>
            <a:ext cx="2412455" cy="334832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41B9C4E-48D1-B39A-1A84-FF4384574C78}"/>
              </a:ext>
            </a:extLst>
          </p:cNvPr>
          <p:cNvCxnSpPr>
            <a:stCxn id="15" idx="6"/>
          </p:cNvCxnSpPr>
          <p:nvPr/>
        </p:nvCxnSpPr>
        <p:spPr>
          <a:xfrm>
            <a:off x="14474652" y="8625352"/>
            <a:ext cx="1603500" cy="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38F2CB5-82F1-32DC-5CDA-05D1DD5CCD22}"/>
                  </a:ext>
                </a:extLst>
              </p:cNvPr>
              <p:cNvSpPr txBox="1"/>
              <p:nvPr/>
            </p:nvSpPr>
            <p:spPr>
              <a:xfrm>
                <a:off x="14994616" y="5364846"/>
                <a:ext cx="7883164" cy="8229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3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sz="36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36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GB" sz="3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CY" sz="3600" smtClean="0"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GB" sz="3600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GB" sz="3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CY" sz="3600" smtClean="0"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b>
                          <m:r>
                            <a:rPr lang="en-GB" sz="3600" i="1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l-CY" sz="360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d>
                            <m:dPr>
                              <m:ctrlPr>
                                <a:rPr lang="el-CY" sz="3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CY" sz="360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  <m:r>
                        <a:rPr lang="en-GB" sz="360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CY" sz="3600"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b>
                          <m:r>
                            <a:rPr lang="en-GB" sz="36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l-CY" sz="3600" i="1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  <m:sup>
                          <m:d>
                            <m:dPr>
                              <m:ctrlPr>
                                <a:rPr lang="el-CY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CY" sz="3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  <m:sSub>
                        <m:sSub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36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360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CY" sz="3600"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b>
                          <m:r>
                            <a:rPr lang="en-GB" sz="360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  <m:sup>
                          <m:d>
                            <m:dPr>
                              <m:ctrlPr>
                                <a:rPr lang="el-CY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CY" sz="3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  <m:sSub>
                        <m:sSub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36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360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38F2CB5-82F1-32DC-5CDA-05D1DD5CCD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4616" y="5364846"/>
                <a:ext cx="7883164" cy="82291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DFD6D0B-9E76-32FD-0EDE-B7AC557B5822}"/>
                  </a:ext>
                </a:extLst>
              </p:cNvPr>
              <p:cNvSpPr txBox="1"/>
              <p:nvPr/>
            </p:nvSpPr>
            <p:spPr>
              <a:xfrm>
                <a:off x="2217855" y="4762320"/>
                <a:ext cx="1418790" cy="8229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360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CY" sz="360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b>
                          <m:r>
                            <a:rPr lang="en-GB" sz="360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l-CY" sz="360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d>
                            <m:dPr>
                              <m:ctrlPr>
                                <a:rPr lang="el-CY" sz="360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CY" sz="360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</m:oMath>
                  </m:oMathPara>
                </a14:m>
                <a:endParaRPr lang="LID4096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DFD6D0B-9E76-32FD-0EDE-B7AC557B58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7855" y="4762320"/>
                <a:ext cx="1418790" cy="82291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6EEB89F-F46E-2D7B-D53A-B63AB69520EA}"/>
                  </a:ext>
                </a:extLst>
              </p:cNvPr>
              <p:cNvSpPr txBox="1"/>
              <p:nvPr/>
            </p:nvSpPr>
            <p:spPr>
              <a:xfrm>
                <a:off x="2217855" y="6781775"/>
                <a:ext cx="1418790" cy="8229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360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CY" sz="360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b>
                          <m:r>
                            <a:rPr lang="en-GB" sz="360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GB" sz="36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d>
                            <m:dPr>
                              <m:ctrlPr>
                                <a:rPr lang="el-CY" sz="360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CY" sz="360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</m:oMath>
                  </m:oMathPara>
                </a14:m>
                <a:endParaRPr lang="LID4096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6EEB89F-F46E-2D7B-D53A-B63AB69520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7855" y="6781775"/>
                <a:ext cx="1418790" cy="82291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2B4C252-B4AA-DA31-89B8-158BDE6BD40E}"/>
                  </a:ext>
                </a:extLst>
              </p:cNvPr>
              <p:cNvSpPr txBox="1"/>
              <p:nvPr/>
            </p:nvSpPr>
            <p:spPr>
              <a:xfrm>
                <a:off x="2252452" y="8994511"/>
                <a:ext cx="1418790" cy="8229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360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CY" sz="360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b>
                          <m:r>
                            <a:rPr lang="en-GB" sz="360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GB" sz="36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d>
                            <m:dPr>
                              <m:ctrlPr>
                                <a:rPr lang="el-CY" sz="360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CY" sz="360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</m:oMath>
                  </m:oMathPara>
                </a14:m>
                <a:endParaRPr lang="LID4096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2B4C252-B4AA-DA31-89B8-158BDE6BD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2452" y="8994511"/>
                <a:ext cx="1418790" cy="82291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>
            <a:extLst>
              <a:ext uri="{FF2B5EF4-FFF2-40B4-BE49-F238E27FC236}">
                <a16:creationId xmlns:a16="http://schemas.microsoft.com/office/drawing/2014/main" id="{63CB7853-DE6F-A8E5-CB0F-5D631EAFF600}"/>
              </a:ext>
            </a:extLst>
          </p:cNvPr>
          <p:cNvSpPr/>
          <p:nvPr/>
        </p:nvSpPr>
        <p:spPr>
          <a:xfrm>
            <a:off x="16133504" y="7658100"/>
            <a:ext cx="6744275" cy="1871685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Loss Function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(e.g., sum of squares)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58DDDCC-C2A5-C8EB-7986-717DC65DA725}"/>
              </a:ext>
            </a:extLst>
          </p:cNvPr>
          <p:cNvGrpSpPr/>
          <p:nvPr/>
        </p:nvGrpSpPr>
        <p:grpSpPr>
          <a:xfrm>
            <a:off x="15976320" y="9909921"/>
            <a:ext cx="2605257" cy="2232485"/>
            <a:chOff x="15976320" y="9909921"/>
            <a:chExt cx="2605257" cy="2232485"/>
          </a:xfrm>
        </p:grpSpPr>
        <p:pic>
          <p:nvPicPr>
            <p:cNvPr id="40" name="Picture 2" descr="Database - Free technology icons">
              <a:extLst>
                <a:ext uri="{FF2B5EF4-FFF2-40B4-BE49-F238E27FC236}">
                  <a16:creationId xmlns:a16="http://schemas.microsoft.com/office/drawing/2014/main" id="{DEEF7DC3-BC51-1AC7-1209-99035A8C0E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77199" y="10538906"/>
              <a:ext cx="1603500" cy="1603500"/>
            </a:xfrm>
            <a:prstGeom prst="rect">
              <a:avLst/>
            </a:prstGeom>
            <a:noFill/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66B14F0-523A-56A1-55F0-B234487F90F3}"/>
                </a:ext>
              </a:extLst>
            </p:cNvPr>
            <p:cNvSpPr txBox="1"/>
            <p:nvPr/>
          </p:nvSpPr>
          <p:spPr>
            <a:xfrm>
              <a:off x="15976320" y="9909921"/>
              <a:ext cx="260525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Training Set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93056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10555B-BC91-7266-5503-9659D6864B6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Forward propagation: Compute node outputs</a:t>
            </a:r>
            <a:endParaRPr lang="LID4096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18</a:t>
            </a:fld>
            <a:endParaRPr lang="bg-BG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3974E577-ADA1-8EB3-08C4-DD3D42A881E9}"/>
                  </a:ext>
                </a:extLst>
              </p:cNvPr>
              <p:cNvSpPr/>
              <p:nvPr/>
            </p:nvSpPr>
            <p:spPr>
              <a:xfrm>
                <a:off x="5115990" y="6459548"/>
                <a:ext cx="1871733" cy="187173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bSup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3974E577-ADA1-8EB3-08C4-DD3D42A881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990" y="6459548"/>
                <a:ext cx="1871733" cy="1871734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D044A91D-6C6A-28E4-5B26-A9EDB99373C9}"/>
                  </a:ext>
                </a:extLst>
              </p:cNvPr>
              <p:cNvSpPr/>
              <p:nvPr/>
            </p:nvSpPr>
            <p:spPr>
              <a:xfrm>
                <a:off x="5115990" y="8999758"/>
                <a:ext cx="1871733" cy="187173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bSup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D044A91D-6C6A-28E4-5B26-A9EDB99373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990" y="8999758"/>
                <a:ext cx="1871733" cy="1871734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C197C167-D481-119C-62E8-C02D18450FD2}"/>
                  </a:ext>
                </a:extLst>
              </p:cNvPr>
              <p:cNvSpPr/>
              <p:nvPr/>
            </p:nvSpPr>
            <p:spPr>
              <a:xfrm>
                <a:off x="1506219" y="7395417"/>
                <a:ext cx="1071246" cy="106956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C197C167-D481-119C-62E8-C02D18450F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219" y="7395417"/>
                <a:ext cx="1071246" cy="1069562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64346A69-A837-7BDB-4A8D-4488A4CD3F31}"/>
                  </a:ext>
                </a:extLst>
              </p:cNvPr>
              <p:cNvSpPr/>
              <p:nvPr/>
            </p:nvSpPr>
            <p:spPr>
              <a:xfrm>
                <a:off x="1506219" y="9935623"/>
                <a:ext cx="1071246" cy="106956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64346A69-A837-7BDB-4A8D-4488A4CD3F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219" y="9935623"/>
                <a:ext cx="1071246" cy="1069562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C115E2FF-271B-229A-F90B-8D73FF55DCF6}"/>
              </a:ext>
            </a:extLst>
          </p:cNvPr>
          <p:cNvSpPr/>
          <p:nvPr/>
        </p:nvSpPr>
        <p:spPr>
          <a:xfrm>
            <a:off x="1639872" y="5122598"/>
            <a:ext cx="802171" cy="8021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1</a:t>
            </a:r>
            <a:endParaRPr lang="en-GB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B75DA2A1-3650-C0D2-D19E-E5EECAD64D06}"/>
                  </a:ext>
                </a:extLst>
              </p:cNvPr>
              <p:cNvSpPr/>
              <p:nvPr/>
            </p:nvSpPr>
            <p:spPr>
              <a:xfrm>
                <a:off x="12602925" y="7796501"/>
                <a:ext cx="1871733" cy="1871734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(4)</m:t>
                          </m:r>
                        </m:sup>
                      </m:sSubSup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B75DA2A1-3650-C0D2-D19E-E5EECAD64D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2925" y="7796501"/>
                <a:ext cx="1871733" cy="1871734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B783499-5C70-12CF-9FC0-EA8CC8E2B26E}"/>
              </a:ext>
            </a:extLst>
          </p:cNvPr>
          <p:cNvCxnSpPr>
            <a:stCxn id="12" idx="6"/>
            <a:endCxn id="10" idx="2"/>
          </p:cNvCxnSpPr>
          <p:nvPr/>
        </p:nvCxnSpPr>
        <p:spPr>
          <a:xfrm flipV="1">
            <a:off x="2577465" y="7395417"/>
            <a:ext cx="2538525" cy="53478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D6DF9AE-FF46-4FE2-0DF1-041DEABEA21B}"/>
              </a:ext>
            </a:extLst>
          </p:cNvPr>
          <p:cNvCxnSpPr>
            <a:stCxn id="12" idx="6"/>
            <a:endCxn id="11" idx="2"/>
          </p:cNvCxnSpPr>
          <p:nvPr/>
        </p:nvCxnSpPr>
        <p:spPr>
          <a:xfrm>
            <a:off x="2577465" y="7930196"/>
            <a:ext cx="2538525" cy="2005429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985C982-C996-F1A6-4A7A-EFD3D893CFD3}"/>
              </a:ext>
            </a:extLst>
          </p:cNvPr>
          <p:cNvCxnSpPr>
            <a:stCxn id="13" idx="6"/>
            <a:endCxn id="10" idx="3"/>
          </p:cNvCxnSpPr>
          <p:nvPr/>
        </p:nvCxnSpPr>
        <p:spPr>
          <a:xfrm flipV="1">
            <a:off x="2577465" y="8057173"/>
            <a:ext cx="2812634" cy="241323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C302C14-8519-7F71-DC11-83B2DE946C19}"/>
              </a:ext>
            </a:extLst>
          </p:cNvPr>
          <p:cNvCxnSpPr>
            <a:stCxn id="13" idx="6"/>
          </p:cNvCxnSpPr>
          <p:nvPr/>
        </p:nvCxnSpPr>
        <p:spPr>
          <a:xfrm flipV="1">
            <a:off x="2577465" y="10336729"/>
            <a:ext cx="2627586" cy="133677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9C653FE-6E19-1A14-4CB7-D59D61B31DC3}"/>
              </a:ext>
            </a:extLst>
          </p:cNvPr>
          <p:cNvCxnSpPr>
            <a:stCxn id="14" idx="6"/>
            <a:endCxn id="10" idx="1"/>
          </p:cNvCxnSpPr>
          <p:nvPr/>
        </p:nvCxnSpPr>
        <p:spPr>
          <a:xfrm>
            <a:off x="2442043" y="5523683"/>
            <a:ext cx="2948058" cy="120997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FC42528-EAE4-EDCB-2C49-C5F4BF866E64}"/>
              </a:ext>
            </a:extLst>
          </p:cNvPr>
          <p:cNvCxnSpPr>
            <a:stCxn id="14" idx="6"/>
            <a:endCxn id="11" idx="1"/>
          </p:cNvCxnSpPr>
          <p:nvPr/>
        </p:nvCxnSpPr>
        <p:spPr>
          <a:xfrm>
            <a:off x="2442043" y="5523683"/>
            <a:ext cx="2948058" cy="3750186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69BA10A5-024C-58F2-0020-5F6F93735314}"/>
              </a:ext>
            </a:extLst>
          </p:cNvPr>
          <p:cNvSpPr/>
          <p:nvPr/>
        </p:nvSpPr>
        <p:spPr>
          <a:xfrm>
            <a:off x="5517060" y="4320426"/>
            <a:ext cx="802171" cy="8021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1</a:t>
            </a:r>
            <a:endParaRPr lang="en-GB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062E5F59-5EBC-725C-8848-47DBFBFD7EFF}"/>
                  </a:ext>
                </a:extLst>
              </p:cNvPr>
              <p:cNvSpPr/>
              <p:nvPr/>
            </p:nvSpPr>
            <p:spPr>
              <a:xfrm>
                <a:off x="9260542" y="6459548"/>
                <a:ext cx="1871733" cy="1871734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(3)</m:t>
                          </m:r>
                        </m:sup>
                      </m:sSubSup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062E5F59-5EBC-725C-8848-47DBFBFD7E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0542" y="6459548"/>
                <a:ext cx="1871733" cy="1871734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3F31B1F0-E324-9D5E-8B72-DD2B8A5055FB}"/>
                  </a:ext>
                </a:extLst>
              </p:cNvPr>
              <p:cNvSpPr/>
              <p:nvPr/>
            </p:nvSpPr>
            <p:spPr>
              <a:xfrm>
                <a:off x="9260542" y="8999758"/>
                <a:ext cx="1871733" cy="1871734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(3)</m:t>
                          </m:r>
                        </m:sup>
                      </m:sSubSup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3F31B1F0-E324-9D5E-8B72-DD2B8A5055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0542" y="8999758"/>
                <a:ext cx="1871733" cy="1871734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1AC9A63-39C6-28D0-4E57-AE182079DC63}"/>
              </a:ext>
            </a:extLst>
          </p:cNvPr>
          <p:cNvCxnSpPr>
            <a:stCxn id="22" idx="6"/>
            <a:endCxn id="23" idx="1"/>
          </p:cNvCxnSpPr>
          <p:nvPr/>
        </p:nvCxnSpPr>
        <p:spPr>
          <a:xfrm>
            <a:off x="6319231" y="4721512"/>
            <a:ext cx="3215418" cy="201214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97D5B52-8DDF-3D01-E6FA-9C4A1D4C642D}"/>
              </a:ext>
            </a:extLst>
          </p:cNvPr>
          <p:cNvCxnSpPr>
            <a:stCxn id="10" idx="6"/>
            <a:endCxn id="23" idx="2"/>
          </p:cNvCxnSpPr>
          <p:nvPr/>
        </p:nvCxnSpPr>
        <p:spPr>
          <a:xfrm>
            <a:off x="6987725" y="7395417"/>
            <a:ext cx="2272817" cy="297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1C58625-00CF-F8D7-E6EF-F480AF3AD60C}"/>
              </a:ext>
            </a:extLst>
          </p:cNvPr>
          <p:cNvCxnSpPr>
            <a:stCxn id="10" idx="6"/>
          </p:cNvCxnSpPr>
          <p:nvPr/>
        </p:nvCxnSpPr>
        <p:spPr>
          <a:xfrm>
            <a:off x="6987725" y="7395415"/>
            <a:ext cx="2324401" cy="222334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F24F8C3-B06A-A35B-D759-4D0796D37757}"/>
              </a:ext>
            </a:extLst>
          </p:cNvPr>
          <p:cNvCxnSpPr>
            <a:stCxn id="22" idx="6"/>
            <a:endCxn id="24" idx="1"/>
          </p:cNvCxnSpPr>
          <p:nvPr/>
        </p:nvCxnSpPr>
        <p:spPr>
          <a:xfrm>
            <a:off x="6319231" y="4721512"/>
            <a:ext cx="3215420" cy="455235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B1EFF8D-0452-5F48-634A-DDA9C6464550}"/>
              </a:ext>
            </a:extLst>
          </p:cNvPr>
          <p:cNvCxnSpPr>
            <a:stCxn id="11" idx="6"/>
            <a:endCxn id="24" idx="2"/>
          </p:cNvCxnSpPr>
          <p:nvPr/>
        </p:nvCxnSpPr>
        <p:spPr>
          <a:xfrm>
            <a:off x="6987723" y="9935623"/>
            <a:ext cx="2272817" cy="297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546DFA4-F85F-4241-7CDA-A1ACC2EF08AD}"/>
              </a:ext>
            </a:extLst>
          </p:cNvPr>
          <p:cNvCxnSpPr>
            <a:stCxn id="11" idx="6"/>
            <a:endCxn id="23" idx="3"/>
          </p:cNvCxnSpPr>
          <p:nvPr/>
        </p:nvCxnSpPr>
        <p:spPr>
          <a:xfrm flipV="1">
            <a:off x="6987723" y="8057950"/>
            <a:ext cx="2546150" cy="18776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FABDDE2-FE3B-D29B-798D-EBDC5E7FA111}"/>
              </a:ext>
            </a:extLst>
          </p:cNvPr>
          <p:cNvCxnSpPr>
            <a:stCxn id="23" idx="6"/>
            <a:endCxn id="15" idx="2"/>
          </p:cNvCxnSpPr>
          <p:nvPr/>
        </p:nvCxnSpPr>
        <p:spPr>
          <a:xfrm>
            <a:off x="11132275" y="7395417"/>
            <a:ext cx="1470648" cy="133695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B4CADB0-5AD2-F56A-0778-74107C709182}"/>
              </a:ext>
            </a:extLst>
          </p:cNvPr>
          <p:cNvCxnSpPr>
            <a:stCxn id="24" idx="6"/>
          </p:cNvCxnSpPr>
          <p:nvPr/>
        </p:nvCxnSpPr>
        <p:spPr>
          <a:xfrm flipV="1">
            <a:off x="11132275" y="9133464"/>
            <a:ext cx="1549601" cy="80216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1EC662F8-D00E-9A51-E150-724612BBCD99}"/>
              </a:ext>
            </a:extLst>
          </p:cNvPr>
          <p:cNvSpPr/>
          <p:nvPr/>
        </p:nvSpPr>
        <p:spPr>
          <a:xfrm>
            <a:off x="9661629" y="4320426"/>
            <a:ext cx="802171" cy="8021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1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E3BA0A1-4EAE-72E3-721E-94B8251E70CE}"/>
              </a:ext>
            </a:extLst>
          </p:cNvPr>
          <p:cNvCxnSpPr>
            <a:stCxn id="33" idx="6"/>
            <a:endCxn id="15" idx="1"/>
          </p:cNvCxnSpPr>
          <p:nvPr/>
        </p:nvCxnSpPr>
        <p:spPr>
          <a:xfrm>
            <a:off x="10463800" y="4721512"/>
            <a:ext cx="2412455" cy="334832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41B9C4E-48D1-B39A-1A84-FF4384574C78}"/>
              </a:ext>
            </a:extLst>
          </p:cNvPr>
          <p:cNvCxnSpPr>
            <a:stCxn id="15" idx="6"/>
          </p:cNvCxnSpPr>
          <p:nvPr/>
        </p:nvCxnSpPr>
        <p:spPr>
          <a:xfrm>
            <a:off x="14474652" y="8625352"/>
            <a:ext cx="1603500" cy="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E697235-4C8D-21D6-7CC1-263D451B2D73}"/>
                  </a:ext>
                </a:extLst>
              </p:cNvPr>
              <p:cNvSpPr txBox="1"/>
              <p:nvPr/>
            </p:nvSpPr>
            <p:spPr>
              <a:xfrm>
                <a:off x="2171306" y="6380689"/>
                <a:ext cx="1418790" cy="8229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360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CY" sz="360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b>
                          <m:r>
                            <a:rPr lang="en-GB" sz="36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360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l-CY" sz="360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d>
                            <m:dPr>
                              <m:ctrlPr>
                                <a:rPr lang="el-CY" sz="360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CY" sz="360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</m:oMath>
                  </m:oMathPara>
                </a14:m>
                <a:endParaRPr lang="LID4096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E697235-4C8D-21D6-7CC1-263D451B2D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1306" y="6380689"/>
                <a:ext cx="1418790" cy="82291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B170D18-D79C-AA84-DB3C-7E683789C705}"/>
                  </a:ext>
                </a:extLst>
              </p:cNvPr>
              <p:cNvSpPr txBox="1"/>
              <p:nvPr/>
            </p:nvSpPr>
            <p:spPr>
              <a:xfrm>
                <a:off x="2171306" y="8400144"/>
                <a:ext cx="1418790" cy="8229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360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CY" sz="360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b>
                          <m:r>
                            <a:rPr lang="en-GB" sz="36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360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36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d>
                            <m:dPr>
                              <m:ctrlPr>
                                <a:rPr lang="el-CY" sz="360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CY" sz="360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</m:oMath>
                  </m:oMathPara>
                </a14:m>
                <a:endParaRPr lang="LID4096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B170D18-D79C-AA84-DB3C-7E683789C7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1306" y="8400144"/>
                <a:ext cx="1418790" cy="82291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5A4431-77C4-FF2D-11E8-A4E29FF96F2A}"/>
                  </a:ext>
                </a:extLst>
              </p:cNvPr>
              <p:cNvSpPr txBox="1"/>
              <p:nvPr/>
            </p:nvSpPr>
            <p:spPr>
              <a:xfrm>
                <a:off x="2205903" y="10612880"/>
                <a:ext cx="1418790" cy="8229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360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CY" sz="360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b>
                          <m:r>
                            <a:rPr lang="en-GB" sz="36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360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36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d>
                            <m:dPr>
                              <m:ctrlPr>
                                <a:rPr lang="el-CY" sz="360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CY" sz="360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</m:oMath>
                  </m:oMathPara>
                </a14:m>
                <a:endParaRPr lang="LID4096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5A4431-77C4-FF2D-11E8-A4E29FF96F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5903" y="10612880"/>
                <a:ext cx="1418790" cy="82291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C8C096B-4C85-9E07-1E9E-6836FAA0B23B}"/>
                  </a:ext>
                </a:extLst>
              </p:cNvPr>
              <p:cNvSpPr txBox="1"/>
              <p:nvPr/>
            </p:nvSpPr>
            <p:spPr>
              <a:xfrm>
                <a:off x="14994616" y="5364846"/>
                <a:ext cx="7883164" cy="8229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3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36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GB" sz="3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CY" sz="3600" smtClean="0"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GB" sz="3600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GB" sz="3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CY" sz="3600" smtClean="0"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b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360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l-CY" sz="360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d>
                            <m:dPr>
                              <m:ctrlPr>
                                <a:rPr lang="el-CY" sz="3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CY" sz="360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  <m:r>
                        <a:rPr lang="en-GB" sz="360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CY" sz="3600"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b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l-CY" sz="3600" i="1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  <m:sup>
                          <m:d>
                            <m:dPr>
                              <m:ctrlPr>
                                <a:rPr lang="el-CY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CY" sz="3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  <m:sSub>
                        <m:sSub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36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360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CY" sz="3600"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b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360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  <m:sup>
                          <m:d>
                            <m:dPr>
                              <m:ctrlPr>
                                <a:rPr lang="el-CY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CY" sz="3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  <m:sSub>
                        <m:sSub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36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360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C8C096B-4C85-9E07-1E9E-6836FAA0B2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4616" y="5364846"/>
                <a:ext cx="7883164" cy="82291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>
            <a:extLst>
              <a:ext uri="{FF2B5EF4-FFF2-40B4-BE49-F238E27FC236}">
                <a16:creationId xmlns:a16="http://schemas.microsoft.com/office/drawing/2014/main" id="{5FDE75DD-F80C-F766-7301-D910ECC384D6}"/>
              </a:ext>
            </a:extLst>
          </p:cNvPr>
          <p:cNvSpPr/>
          <p:nvPr/>
        </p:nvSpPr>
        <p:spPr>
          <a:xfrm>
            <a:off x="16133504" y="7658100"/>
            <a:ext cx="6744275" cy="1871685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Loss Function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(e.g., sum of squares)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BC94522-41B1-CCFB-FE36-0826E58F7C63}"/>
              </a:ext>
            </a:extLst>
          </p:cNvPr>
          <p:cNvGrpSpPr/>
          <p:nvPr/>
        </p:nvGrpSpPr>
        <p:grpSpPr>
          <a:xfrm>
            <a:off x="15976320" y="9909921"/>
            <a:ext cx="2605257" cy="2232485"/>
            <a:chOff x="15976320" y="9909921"/>
            <a:chExt cx="2605257" cy="2232485"/>
          </a:xfrm>
        </p:grpSpPr>
        <p:pic>
          <p:nvPicPr>
            <p:cNvPr id="41" name="Picture 2" descr="Database - Free technology icons">
              <a:extLst>
                <a:ext uri="{FF2B5EF4-FFF2-40B4-BE49-F238E27FC236}">
                  <a16:creationId xmlns:a16="http://schemas.microsoft.com/office/drawing/2014/main" id="{5F4A256E-60E8-95CC-E0F2-55EDA9896B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77199" y="10538906"/>
              <a:ext cx="1603500" cy="1603500"/>
            </a:xfrm>
            <a:prstGeom prst="rect">
              <a:avLst/>
            </a:prstGeom>
            <a:noFill/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D9313E1-106D-D457-6C3F-9F6EE038E727}"/>
                </a:ext>
              </a:extLst>
            </p:cNvPr>
            <p:cNvSpPr txBox="1"/>
            <p:nvPr/>
          </p:nvSpPr>
          <p:spPr>
            <a:xfrm>
              <a:off x="15976320" y="9909921"/>
              <a:ext cx="260525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Training Set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85509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10555B-BC91-7266-5503-9659D6864B6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Forward propagation: Compute node outputs</a:t>
            </a:r>
            <a:endParaRPr lang="LID4096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19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3" name="Text Placeholder 4"/>
          <p:cNvSpPr>
            <a:spLocks noGrp="1"/>
          </p:cNvSpPr>
          <p:nvPr/>
        </p:nvSpPr>
        <p:spPr>
          <a:xfrm>
            <a:off x="1287145" y="6401435"/>
            <a:ext cx="21590635" cy="5534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endParaRPr lang="en-US" altLang="en-US" sz="3000" b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3974E577-ADA1-8EB3-08C4-DD3D42A881E9}"/>
                  </a:ext>
                </a:extLst>
              </p:cNvPr>
              <p:cNvSpPr/>
              <p:nvPr/>
            </p:nvSpPr>
            <p:spPr>
              <a:xfrm>
                <a:off x="5115990" y="6459548"/>
                <a:ext cx="1871733" cy="187173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bSup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3974E577-ADA1-8EB3-08C4-DD3D42A881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990" y="6459548"/>
                <a:ext cx="1871733" cy="1871734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D044A91D-6C6A-28E4-5B26-A9EDB99373C9}"/>
                  </a:ext>
                </a:extLst>
              </p:cNvPr>
              <p:cNvSpPr/>
              <p:nvPr/>
            </p:nvSpPr>
            <p:spPr>
              <a:xfrm>
                <a:off x="5115990" y="8999758"/>
                <a:ext cx="1871733" cy="187173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bSup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D044A91D-6C6A-28E4-5B26-A9EDB99373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990" y="8999758"/>
                <a:ext cx="1871733" cy="1871734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C197C167-D481-119C-62E8-C02D18450FD2}"/>
                  </a:ext>
                </a:extLst>
              </p:cNvPr>
              <p:cNvSpPr/>
              <p:nvPr/>
            </p:nvSpPr>
            <p:spPr>
              <a:xfrm>
                <a:off x="1506219" y="7395417"/>
                <a:ext cx="1071246" cy="106956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C197C167-D481-119C-62E8-C02D18450F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219" y="7395417"/>
                <a:ext cx="1071246" cy="1069562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64346A69-A837-7BDB-4A8D-4488A4CD3F31}"/>
                  </a:ext>
                </a:extLst>
              </p:cNvPr>
              <p:cNvSpPr/>
              <p:nvPr/>
            </p:nvSpPr>
            <p:spPr>
              <a:xfrm>
                <a:off x="1506219" y="9935623"/>
                <a:ext cx="1071246" cy="106956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64346A69-A837-7BDB-4A8D-4488A4CD3F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219" y="9935623"/>
                <a:ext cx="1071246" cy="1069562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C115E2FF-271B-229A-F90B-8D73FF55DCF6}"/>
              </a:ext>
            </a:extLst>
          </p:cNvPr>
          <p:cNvSpPr/>
          <p:nvPr/>
        </p:nvSpPr>
        <p:spPr>
          <a:xfrm>
            <a:off x="1639872" y="5122598"/>
            <a:ext cx="802171" cy="8021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1</a:t>
            </a:r>
            <a:endParaRPr lang="en-GB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B75DA2A1-3650-C0D2-D19E-E5EECAD64D06}"/>
                  </a:ext>
                </a:extLst>
              </p:cNvPr>
              <p:cNvSpPr/>
              <p:nvPr/>
            </p:nvSpPr>
            <p:spPr>
              <a:xfrm>
                <a:off x="12602925" y="7796501"/>
                <a:ext cx="1871733" cy="1871734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(4)</m:t>
                          </m:r>
                        </m:sup>
                      </m:sSubSup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B75DA2A1-3650-C0D2-D19E-E5EECAD64D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2925" y="7796501"/>
                <a:ext cx="1871733" cy="1871734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B783499-5C70-12CF-9FC0-EA8CC8E2B26E}"/>
              </a:ext>
            </a:extLst>
          </p:cNvPr>
          <p:cNvCxnSpPr>
            <a:stCxn id="12" idx="6"/>
            <a:endCxn id="10" idx="2"/>
          </p:cNvCxnSpPr>
          <p:nvPr/>
        </p:nvCxnSpPr>
        <p:spPr>
          <a:xfrm flipV="1">
            <a:off x="2577465" y="7395417"/>
            <a:ext cx="2538525" cy="53478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D6DF9AE-FF46-4FE2-0DF1-041DEABEA21B}"/>
              </a:ext>
            </a:extLst>
          </p:cNvPr>
          <p:cNvCxnSpPr>
            <a:stCxn id="12" idx="6"/>
            <a:endCxn id="11" idx="2"/>
          </p:cNvCxnSpPr>
          <p:nvPr/>
        </p:nvCxnSpPr>
        <p:spPr>
          <a:xfrm>
            <a:off x="2577465" y="7930196"/>
            <a:ext cx="2538525" cy="200542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985C982-C996-F1A6-4A7A-EFD3D893CFD3}"/>
              </a:ext>
            </a:extLst>
          </p:cNvPr>
          <p:cNvCxnSpPr>
            <a:stCxn id="13" idx="6"/>
            <a:endCxn id="10" idx="3"/>
          </p:cNvCxnSpPr>
          <p:nvPr/>
        </p:nvCxnSpPr>
        <p:spPr>
          <a:xfrm flipV="1">
            <a:off x="2577465" y="8057173"/>
            <a:ext cx="2812634" cy="241323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C302C14-8519-7F71-DC11-83B2DE946C19}"/>
              </a:ext>
            </a:extLst>
          </p:cNvPr>
          <p:cNvCxnSpPr>
            <a:stCxn id="13" idx="6"/>
          </p:cNvCxnSpPr>
          <p:nvPr/>
        </p:nvCxnSpPr>
        <p:spPr>
          <a:xfrm flipV="1">
            <a:off x="2577465" y="10336729"/>
            <a:ext cx="2627586" cy="13367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9C653FE-6E19-1A14-4CB7-D59D61B31DC3}"/>
              </a:ext>
            </a:extLst>
          </p:cNvPr>
          <p:cNvCxnSpPr>
            <a:stCxn id="14" idx="6"/>
            <a:endCxn id="10" idx="1"/>
          </p:cNvCxnSpPr>
          <p:nvPr/>
        </p:nvCxnSpPr>
        <p:spPr>
          <a:xfrm>
            <a:off x="2442043" y="5523683"/>
            <a:ext cx="2948058" cy="120997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FC42528-EAE4-EDCB-2C49-C5F4BF866E64}"/>
              </a:ext>
            </a:extLst>
          </p:cNvPr>
          <p:cNvCxnSpPr>
            <a:stCxn id="14" idx="6"/>
            <a:endCxn id="11" idx="1"/>
          </p:cNvCxnSpPr>
          <p:nvPr/>
        </p:nvCxnSpPr>
        <p:spPr>
          <a:xfrm>
            <a:off x="2442043" y="5523683"/>
            <a:ext cx="2948058" cy="375018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69BA10A5-024C-58F2-0020-5F6F93735314}"/>
              </a:ext>
            </a:extLst>
          </p:cNvPr>
          <p:cNvSpPr/>
          <p:nvPr/>
        </p:nvSpPr>
        <p:spPr>
          <a:xfrm>
            <a:off x="5517060" y="4320426"/>
            <a:ext cx="802171" cy="8021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1</a:t>
            </a:r>
            <a:endParaRPr lang="en-GB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062E5F59-5EBC-725C-8848-47DBFBFD7EFF}"/>
                  </a:ext>
                </a:extLst>
              </p:cNvPr>
              <p:cNvSpPr/>
              <p:nvPr/>
            </p:nvSpPr>
            <p:spPr>
              <a:xfrm>
                <a:off x="9260542" y="6459548"/>
                <a:ext cx="1871733" cy="187173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(3)</m:t>
                          </m:r>
                        </m:sup>
                      </m:sSubSup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062E5F59-5EBC-725C-8848-47DBFBFD7E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0542" y="6459548"/>
                <a:ext cx="1871733" cy="1871734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3F31B1F0-E324-9D5E-8B72-DD2B8A5055FB}"/>
                  </a:ext>
                </a:extLst>
              </p:cNvPr>
              <p:cNvSpPr/>
              <p:nvPr/>
            </p:nvSpPr>
            <p:spPr>
              <a:xfrm>
                <a:off x="9260542" y="8999758"/>
                <a:ext cx="1871733" cy="1871734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(3)</m:t>
                          </m:r>
                        </m:sup>
                      </m:sSubSup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3F31B1F0-E324-9D5E-8B72-DD2B8A5055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0542" y="8999758"/>
                <a:ext cx="1871733" cy="1871734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1AC9A63-39C6-28D0-4E57-AE182079DC63}"/>
              </a:ext>
            </a:extLst>
          </p:cNvPr>
          <p:cNvCxnSpPr>
            <a:stCxn id="22" idx="6"/>
            <a:endCxn id="23" idx="1"/>
          </p:cNvCxnSpPr>
          <p:nvPr/>
        </p:nvCxnSpPr>
        <p:spPr>
          <a:xfrm>
            <a:off x="6319231" y="4721512"/>
            <a:ext cx="3215418" cy="2012145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97D5B52-8DDF-3D01-E6FA-9C4A1D4C642D}"/>
              </a:ext>
            </a:extLst>
          </p:cNvPr>
          <p:cNvCxnSpPr>
            <a:stCxn id="10" idx="6"/>
            <a:endCxn id="23" idx="2"/>
          </p:cNvCxnSpPr>
          <p:nvPr/>
        </p:nvCxnSpPr>
        <p:spPr>
          <a:xfrm>
            <a:off x="6987725" y="7395417"/>
            <a:ext cx="2272817" cy="2971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1C58625-00CF-F8D7-E6EF-F480AF3AD60C}"/>
              </a:ext>
            </a:extLst>
          </p:cNvPr>
          <p:cNvCxnSpPr>
            <a:stCxn id="10" idx="6"/>
          </p:cNvCxnSpPr>
          <p:nvPr/>
        </p:nvCxnSpPr>
        <p:spPr>
          <a:xfrm>
            <a:off x="6987725" y="7395415"/>
            <a:ext cx="2324401" cy="222334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F24F8C3-B06A-A35B-D759-4D0796D37757}"/>
              </a:ext>
            </a:extLst>
          </p:cNvPr>
          <p:cNvCxnSpPr>
            <a:stCxn id="22" idx="6"/>
            <a:endCxn id="24" idx="1"/>
          </p:cNvCxnSpPr>
          <p:nvPr/>
        </p:nvCxnSpPr>
        <p:spPr>
          <a:xfrm>
            <a:off x="6319231" y="4721512"/>
            <a:ext cx="3215420" cy="455235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B1EFF8D-0452-5F48-634A-DDA9C6464550}"/>
              </a:ext>
            </a:extLst>
          </p:cNvPr>
          <p:cNvCxnSpPr>
            <a:stCxn id="11" idx="6"/>
            <a:endCxn id="24" idx="2"/>
          </p:cNvCxnSpPr>
          <p:nvPr/>
        </p:nvCxnSpPr>
        <p:spPr>
          <a:xfrm>
            <a:off x="6987723" y="9935623"/>
            <a:ext cx="2272817" cy="297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546DFA4-F85F-4241-7CDA-A1ACC2EF08AD}"/>
              </a:ext>
            </a:extLst>
          </p:cNvPr>
          <p:cNvCxnSpPr>
            <a:stCxn id="11" idx="6"/>
            <a:endCxn id="23" idx="3"/>
          </p:cNvCxnSpPr>
          <p:nvPr/>
        </p:nvCxnSpPr>
        <p:spPr>
          <a:xfrm flipV="1">
            <a:off x="6987723" y="8057950"/>
            <a:ext cx="2546150" cy="1877675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FABDDE2-FE3B-D29B-798D-EBDC5E7FA111}"/>
              </a:ext>
            </a:extLst>
          </p:cNvPr>
          <p:cNvCxnSpPr>
            <a:stCxn id="23" idx="6"/>
            <a:endCxn id="15" idx="2"/>
          </p:cNvCxnSpPr>
          <p:nvPr/>
        </p:nvCxnSpPr>
        <p:spPr>
          <a:xfrm>
            <a:off x="11132275" y="7395417"/>
            <a:ext cx="1470648" cy="133695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B4CADB0-5AD2-F56A-0778-74107C709182}"/>
              </a:ext>
            </a:extLst>
          </p:cNvPr>
          <p:cNvCxnSpPr>
            <a:stCxn id="24" idx="6"/>
          </p:cNvCxnSpPr>
          <p:nvPr/>
        </p:nvCxnSpPr>
        <p:spPr>
          <a:xfrm flipV="1">
            <a:off x="11132275" y="9133464"/>
            <a:ext cx="1549601" cy="80216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1EC662F8-D00E-9A51-E150-724612BBCD99}"/>
              </a:ext>
            </a:extLst>
          </p:cNvPr>
          <p:cNvSpPr/>
          <p:nvPr/>
        </p:nvSpPr>
        <p:spPr>
          <a:xfrm>
            <a:off x="9661629" y="4320426"/>
            <a:ext cx="802171" cy="8021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1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E3BA0A1-4EAE-72E3-721E-94B8251E70CE}"/>
              </a:ext>
            </a:extLst>
          </p:cNvPr>
          <p:cNvCxnSpPr>
            <a:stCxn id="33" idx="6"/>
            <a:endCxn id="15" idx="1"/>
          </p:cNvCxnSpPr>
          <p:nvPr/>
        </p:nvCxnSpPr>
        <p:spPr>
          <a:xfrm>
            <a:off x="10463800" y="4721512"/>
            <a:ext cx="2412455" cy="334832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41B9C4E-48D1-B39A-1A84-FF4384574C78}"/>
              </a:ext>
            </a:extLst>
          </p:cNvPr>
          <p:cNvCxnSpPr>
            <a:stCxn id="15" idx="6"/>
          </p:cNvCxnSpPr>
          <p:nvPr/>
        </p:nvCxnSpPr>
        <p:spPr>
          <a:xfrm>
            <a:off x="14474652" y="8625352"/>
            <a:ext cx="1603500" cy="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BE50FB1-C588-6B4D-6371-F76E72608686}"/>
                  </a:ext>
                </a:extLst>
              </p:cNvPr>
              <p:cNvSpPr txBox="1"/>
              <p:nvPr/>
            </p:nvSpPr>
            <p:spPr>
              <a:xfrm>
                <a:off x="6615887" y="4503610"/>
                <a:ext cx="1418790" cy="8229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360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CY" sz="360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b>
                          <m:r>
                            <a:rPr lang="en-GB" sz="360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l-CY" sz="360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d>
                            <m:dPr>
                              <m:ctrlPr>
                                <a:rPr lang="el-CY" sz="360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600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bSup>
                    </m:oMath>
                  </m:oMathPara>
                </a14:m>
                <a:endParaRPr lang="LID4096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BE50FB1-C588-6B4D-6371-F76E726086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5887" y="4503610"/>
                <a:ext cx="1418790" cy="82291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1994D98-921F-143D-6BB1-98C49A61AC5F}"/>
                  </a:ext>
                </a:extLst>
              </p:cNvPr>
              <p:cNvSpPr txBox="1"/>
              <p:nvPr/>
            </p:nvSpPr>
            <p:spPr>
              <a:xfrm>
                <a:off x="6615887" y="6523065"/>
                <a:ext cx="1418790" cy="8229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360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CY" sz="360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b>
                          <m:r>
                            <a:rPr lang="en-GB" sz="360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GB" sz="36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d>
                            <m:dPr>
                              <m:ctrlPr>
                                <a:rPr lang="el-CY" sz="360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600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bSup>
                    </m:oMath>
                  </m:oMathPara>
                </a14:m>
                <a:endParaRPr lang="LID4096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1994D98-921F-143D-6BB1-98C49A61A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5887" y="6523065"/>
                <a:ext cx="1418790" cy="82291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ACC3D0C-ED89-B68D-22D6-0908EDCE3AB9}"/>
                  </a:ext>
                </a:extLst>
              </p:cNvPr>
              <p:cNvSpPr txBox="1"/>
              <p:nvPr/>
            </p:nvSpPr>
            <p:spPr>
              <a:xfrm>
                <a:off x="6650484" y="8735801"/>
                <a:ext cx="1418790" cy="8229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360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CY" sz="360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b>
                          <m:r>
                            <a:rPr lang="en-GB" sz="360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GB" sz="36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d>
                            <m:dPr>
                              <m:ctrlPr>
                                <a:rPr lang="el-CY" sz="360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600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bSup>
                    </m:oMath>
                  </m:oMathPara>
                </a14:m>
                <a:endParaRPr lang="LID4096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ACC3D0C-ED89-B68D-22D6-0908EDCE3A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0484" y="8735801"/>
                <a:ext cx="1418790" cy="82291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3E4136D-62B2-9B05-74DE-B8A49ED08750}"/>
                  </a:ext>
                </a:extLst>
              </p:cNvPr>
              <p:cNvSpPr txBox="1"/>
              <p:nvPr/>
            </p:nvSpPr>
            <p:spPr>
              <a:xfrm>
                <a:off x="14994616" y="5364846"/>
                <a:ext cx="7883164" cy="8229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3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sz="36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GB" sz="3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CY" sz="3600" smtClean="0"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GB" sz="3600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GB" sz="3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CY" sz="3600" smtClean="0"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b>
                          <m:r>
                            <a:rPr lang="en-GB" sz="3600" i="1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l-CY" sz="360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d>
                            <m:dPr>
                              <m:ctrlPr>
                                <a:rPr lang="el-CY" sz="3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bSup>
                      <m:r>
                        <a:rPr lang="en-GB" sz="360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CY" sz="3600"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b>
                          <m:r>
                            <a:rPr lang="en-GB" sz="36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l-CY" sz="3600" i="1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  <m:sup>
                          <m:d>
                            <m:dPr>
                              <m:ctrlPr>
                                <a:rPr lang="el-CY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bSup>
                      <m:sSubSup>
                        <m:sSub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bSup>
                      <m:r>
                        <a:rPr lang="en-GB" sz="360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CY" sz="3600"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b>
                          <m:r>
                            <a:rPr lang="en-GB" sz="360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  <m:sup>
                          <m:d>
                            <m:dPr>
                              <m:ctrlPr>
                                <a:rPr lang="el-CY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bSup>
                      <m:sSubSup>
                        <m:sSub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bSup>
                      <m:r>
                        <a:rPr lang="en-GB" sz="360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3E4136D-62B2-9B05-74DE-B8A49ED087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4616" y="5364846"/>
                <a:ext cx="7883164" cy="82291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>
            <a:extLst>
              <a:ext uri="{FF2B5EF4-FFF2-40B4-BE49-F238E27FC236}">
                <a16:creationId xmlns:a16="http://schemas.microsoft.com/office/drawing/2014/main" id="{93AEEBC0-94F4-CE07-317A-BBF5FC17E87E}"/>
              </a:ext>
            </a:extLst>
          </p:cNvPr>
          <p:cNvSpPr/>
          <p:nvPr/>
        </p:nvSpPr>
        <p:spPr>
          <a:xfrm>
            <a:off x="16133504" y="7658100"/>
            <a:ext cx="6744275" cy="1871685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Loss Function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(e.g., sum of squares)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38DD264-293D-FEA6-F2C8-2D11C28F9D2E}"/>
              </a:ext>
            </a:extLst>
          </p:cNvPr>
          <p:cNvGrpSpPr/>
          <p:nvPr/>
        </p:nvGrpSpPr>
        <p:grpSpPr>
          <a:xfrm>
            <a:off x="15976320" y="9909921"/>
            <a:ext cx="2605257" cy="2232485"/>
            <a:chOff x="15976320" y="9909921"/>
            <a:chExt cx="2605257" cy="2232485"/>
          </a:xfrm>
        </p:grpSpPr>
        <p:pic>
          <p:nvPicPr>
            <p:cNvPr id="38" name="Picture 2" descr="Database - Free technology icons">
              <a:extLst>
                <a:ext uri="{FF2B5EF4-FFF2-40B4-BE49-F238E27FC236}">
                  <a16:creationId xmlns:a16="http://schemas.microsoft.com/office/drawing/2014/main" id="{E74E7E8D-DFD2-C8B8-1D50-3F029ACB13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77199" y="10538906"/>
              <a:ext cx="1603500" cy="1603500"/>
            </a:xfrm>
            <a:prstGeom prst="rect">
              <a:avLst/>
            </a:prstGeom>
            <a:noFill/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359D232-36EF-2B30-7809-0ADFDF52F7A8}"/>
                </a:ext>
              </a:extLst>
            </p:cNvPr>
            <p:cNvSpPr txBox="1"/>
            <p:nvPr/>
          </p:nvSpPr>
          <p:spPr>
            <a:xfrm>
              <a:off x="15976320" y="9909921"/>
              <a:ext cx="260525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Training Set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9799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2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2089785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altLang="en-US" dirty="0"/>
              <a:t>Lecture 10: Neural Networks 1: Training</a:t>
            </a:r>
          </a:p>
        </p:txBody>
      </p:sp>
      <p:sp>
        <p:nvSpPr>
          <p:cNvPr id="2" name="Text Placeholder 5"/>
          <p:cNvSpPr>
            <a:spLocks noGrp="1"/>
          </p:cNvSpPr>
          <p:nvPr/>
        </p:nvSpPr>
        <p:spPr>
          <a:xfrm>
            <a:off x="1287728" y="5197988"/>
            <a:ext cx="21590490" cy="892079"/>
          </a:xfrm>
          <a:prstGeom prst="rect">
            <a:avLst/>
          </a:prstGeom>
          <a:solidFill>
            <a:srgbClr val="0000B0"/>
          </a:solidFill>
        </p:spPr>
        <p:txBody>
          <a:bodyPr lIns="365760" anchor="ctr">
            <a:normAutofit/>
          </a:bodyPr>
          <a:lstStyle>
            <a:lvl1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3000" b="1" kern="1200" baseline="0">
                <a:solidFill>
                  <a:schemeClr val="bg1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/>
              <a:t>Learning Outcomes</a:t>
            </a:r>
          </a:p>
        </p:txBody>
      </p:sp>
      <p:sp>
        <p:nvSpPr>
          <p:cNvPr id="3" name="Text Placeholder 4"/>
          <p:cNvSpPr>
            <a:spLocks noGrp="1"/>
          </p:cNvSpPr>
          <p:nvPr/>
        </p:nvSpPr>
        <p:spPr>
          <a:xfrm>
            <a:off x="1287145" y="6401435"/>
            <a:ext cx="21590635" cy="5534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endParaRPr lang="en-US" altLang="en-US" sz="3000" b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Placeholder 4"/>
          <p:cNvSpPr>
            <a:spLocks noGrp="1"/>
          </p:cNvSpPr>
          <p:nvPr/>
        </p:nvSpPr>
        <p:spPr>
          <a:xfrm>
            <a:off x="1414145" y="6528435"/>
            <a:ext cx="10778490" cy="5534025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000" b="0" dirty="0"/>
              <a:t>You will learn about:</a:t>
            </a:r>
          </a:p>
          <a:p>
            <a:pPr marL="514350" indent="-514350">
              <a:buAutoNum type="arabicPeriod"/>
            </a:pPr>
            <a:r>
              <a:rPr lang="en-US" altLang="en-US" sz="3000" b="0" dirty="0"/>
              <a:t>The cost function of neural network models for regression and classification</a:t>
            </a:r>
          </a:p>
          <a:p>
            <a:pPr marL="514350" indent="-514350">
              <a:buAutoNum type="arabicPeriod"/>
            </a:pPr>
            <a:r>
              <a:rPr lang="en-US" altLang="en-US" sz="3000" b="0" dirty="0"/>
              <a:t>How to train neural networks using backpropagation</a:t>
            </a:r>
          </a:p>
          <a:p>
            <a:pPr marL="514350" indent="-514350">
              <a:buAutoNum type="arabicPeriod"/>
            </a:pPr>
            <a:r>
              <a:rPr lang="en-US" altLang="en-US" sz="3000" b="0" dirty="0"/>
              <a:t>How to implement backpropagation efficiently</a:t>
            </a:r>
          </a:p>
          <a:p>
            <a:pPr marL="514350" indent="-514350">
              <a:buAutoNum type="arabicPeriod"/>
            </a:pPr>
            <a:r>
              <a:rPr lang="en-US" altLang="en-US" sz="3000" b="0" dirty="0"/>
              <a:t>Stochastic gradient descent with momentum</a:t>
            </a:r>
          </a:p>
        </p:txBody>
      </p:sp>
      <p:sp>
        <p:nvSpPr>
          <p:cNvPr id="7" name="Text Placeholder 4"/>
          <p:cNvSpPr>
            <a:spLocks noGrp="1"/>
          </p:cNvSpPr>
          <p:nvPr/>
        </p:nvSpPr>
        <p:spPr>
          <a:xfrm>
            <a:off x="12578715" y="6606540"/>
            <a:ext cx="10299065" cy="5534025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5"/>
            </a:pPr>
            <a:r>
              <a:rPr lang="en-US" altLang="en-US" sz="3000" b="0" dirty="0"/>
              <a:t>Advanced optimization methods for training neural networks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altLang="en-US" sz="3000" b="0" dirty="0"/>
              <a:t>How to improve the performance of neural networks using early stopping, hyperparameter tuning and ensembles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altLang="en-US" sz="3000" b="0" dirty="0"/>
              <a:t>Evolving neural networks</a:t>
            </a:r>
          </a:p>
          <a:p>
            <a:pPr marL="514350" indent="-514350">
              <a:buFont typeface="+mj-lt"/>
              <a:buAutoNum type="arabicPeriod" startAt="5"/>
            </a:pPr>
            <a:endParaRPr lang="en-US" altLang="en-US" sz="3000" b="0" dirty="0"/>
          </a:p>
          <a:p>
            <a:pPr marL="514350" indent="-514350">
              <a:buFont typeface="+mj-lt"/>
              <a:buAutoNum type="arabicPeriod" startAt="5"/>
            </a:pPr>
            <a:endParaRPr lang="en-US" altLang="en-US" sz="3000" b="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10555B-BC91-7266-5503-9659D6864B6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Forward propagation: Compute node outputs</a:t>
            </a:r>
            <a:endParaRPr lang="LID4096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20</a:t>
            </a:fld>
            <a:endParaRPr lang="bg-BG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3974E577-ADA1-8EB3-08C4-DD3D42A881E9}"/>
                  </a:ext>
                </a:extLst>
              </p:cNvPr>
              <p:cNvSpPr/>
              <p:nvPr/>
            </p:nvSpPr>
            <p:spPr>
              <a:xfrm>
                <a:off x="5115990" y="6459548"/>
                <a:ext cx="1871733" cy="187173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bSup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3974E577-ADA1-8EB3-08C4-DD3D42A881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990" y="6459548"/>
                <a:ext cx="1871733" cy="1871734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D044A91D-6C6A-28E4-5B26-A9EDB99373C9}"/>
                  </a:ext>
                </a:extLst>
              </p:cNvPr>
              <p:cNvSpPr/>
              <p:nvPr/>
            </p:nvSpPr>
            <p:spPr>
              <a:xfrm>
                <a:off x="5115990" y="8999758"/>
                <a:ext cx="1871733" cy="187173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bSup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D044A91D-6C6A-28E4-5B26-A9EDB99373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990" y="8999758"/>
                <a:ext cx="1871733" cy="1871734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C197C167-D481-119C-62E8-C02D18450FD2}"/>
                  </a:ext>
                </a:extLst>
              </p:cNvPr>
              <p:cNvSpPr/>
              <p:nvPr/>
            </p:nvSpPr>
            <p:spPr>
              <a:xfrm>
                <a:off x="1506219" y="7395417"/>
                <a:ext cx="1071246" cy="106956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C197C167-D481-119C-62E8-C02D18450F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219" y="7395417"/>
                <a:ext cx="1071246" cy="1069562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64346A69-A837-7BDB-4A8D-4488A4CD3F31}"/>
                  </a:ext>
                </a:extLst>
              </p:cNvPr>
              <p:cNvSpPr/>
              <p:nvPr/>
            </p:nvSpPr>
            <p:spPr>
              <a:xfrm>
                <a:off x="1506219" y="9935623"/>
                <a:ext cx="1071246" cy="106956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64346A69-A837-7BDB-4A8D-4488A4CD3F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219" y="9935623"/>
                <a:ext cx="1071246" cy="1069562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C115E2FF-271B-229A-F90B-8D73FF55DCF6}"/>
              </a:ext>
            </a:extLst>
          </p:cNvPr>
          <p:cNvSpPr/>
          <p:nvPr/>
        </p:nvSpPr>
        <p:spPr>
          <a:xfrm>
            <a:off x="1639872" y="5122598"/>
            <a:ext cx="802171" cy="8021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1</a:t>
            </a:r>
            <a:endParaRPr lang="en-GB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B75DA2A1-3650-C0D2-D19E-E5EECAD64D06}"/>
                  </a:ext>
                </a:extLst>
              </p:cNvPr>
              <p:cNvSpPr/>
              <p:nvPr/>
            </p:nvSpPr>
            <p:spPr>
              <a:xfrm>
                <a:off x="12602925" y="7796501"/>
                <a:ext cx="1871733" cy="1871734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(4)</m:t>
                          </m:r>
                        </m:sup>
                      </m:sSubSup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B75DA2A1-3650-C0D2-D19E-E5EECAD64D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2925" y="7796501"/>
                <a:ext cx="1871733" cy="1871734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B783499-5C70-12CF-9FC0-EA8CC8E2B26E}"/>
              </a:ext>
            </a:extLst>
          </p:cNvPr>
          <p:cNvCxnSpPr>
            <a:stCxn id="12" idx="6"/>
            <a:endCxn id="10" idx="2"/>
          </p:cNvCxnSpPr>
          <p:nvPr/>
        </p:nvCxnSpPr>
        <p:spPr>
          <a:xfrm flipV="1">
            <a:off x="2577465" y="7395417"/>
            <a:ext cx="2538525" cy="53478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D6DF9AE-FF46-4FE2-0DF1-041DEABEA21B}"/>
              </a:ext>
            </a:extLst>
          </p:cNvPr>
          <p:cNvCxnSpPr>
            <a:stCxn id="12" idx="6"/>
            <a:endCxn id="11" idx="2"/>
          </p:cNvCxnSpPr>
          <p:nvPr/>
        </p:nvCxnSpPr>
        <p:spPr>
          <a:xfrm>
            <a:off x="2577465" y="7930196"/>
            <a:ext cx="2538525" cy="200542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985C982-C996-F1A6-4A7A-EFD3D893CFD3}"/>
              </a:ext>
            </a:extLst>
          </p:cNvPr>
          <p:cNvCxnSpPr>
            <a:stCxn id="13" idx="6"/>
            <a:endCxn id="10" idx="3"/>
          </p:cNvCxnSpPr>
          <p:nvPr/>
        </p:nvCxnSpPr>
        <p:spPr>
          <a:xfrm flipV="1">
            <a:off x="2577465" y="8057173"/>
            <a:ext cx="2812634" cy="241323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C302C14-8519-7F71-DC11-83B2DE946C19}"/>
              </a:ext>
            </a:extLst>
          </p:cNvPr>
          <p:cNvCxnSpPr>
            <a:stCxn id="13" idx="6"/>
          </p:cNvCxnSpPr>
          <p:nvPr/>
        </p:nvCxnSpPr>
        <p:spPr>
          <a:xfrm flipV="1">
            <a:off x="2577465" y="10336729"/>
            <a:ext cx="2627586" cy="13367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9C653FE-6E19-1A14-4CB7-D59D61B31DC3}"/>
              </a:ext>
            </a:extLst>
          </p:cNvPr>
          <p:cNvCxnSpPr>
            <a:stCxn id="14" idx="6"/>
            <a:endCxn id="10" idx="1"/>
          </p:cNvCxnSpPr>
          <p:nvPr/>
        </p:nvCxnSpPr>
        <p:spPr>
          <a:xfrm>
            <a:off x="2442043" y="5523683"/>
            <a:ext cx="2948058" cy="120997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FC42528-EAE4-EDCB-2C49-C5F4BF866E64}"/>
              </a:ext>
            </a:extLst>
          </p:cNvPr>
          <p:cNvCxnSpPr>
            <a:stCxn id="14" idx="6"/>
            <a:endCxn id="11" idx="1"/>
          </p:cNvCxnSpPr>
          <p:nvPr/>
        </p:nvCxnSpPr>
        <p:spPr>
          <a:xfrm>
            <a:off x="2442043" y="5523683"/>
            <a:ext cx="2948058" cy="375018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69BA10A5-024C-58F2-0020-5F6F93735314}"/>
              </a:ext>
            </a:extLst>
          </p:cNvPr>
          <p:cNvSpPr/>
          <p:nvPr/>
        </p:nvSpPr>
        <p:spPr>
          <a:xfrm>
            <a:off x="5517060" y="4320426"/>
            <a:ext cx="802171" cy="8021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1</a:t>
            </a:r>
            <a:endParaRPr lang="en-GB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062E5F59-5EBC-725C-8848-47DBFBFD7EFF}"/>
                  </a:ext>
                </a:extLst>
              </p:cNvPr>
              <p:cNvSpPr/>
              <p:nvPr/>
            </p:nvSpPr>
            <p:spPr>
              <a:xfrm>
                <a:off x="9260542" y="6459548"/>
                <a:ext cx="1871733" cy="187173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(3)</m:t>
                          </m:r>
                        </m:sup>
                      </m:sSubSup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062E5F59-5EBC-725C-8848-47DBFBFD7E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0542" y="6459548"/>
                <a:ext cx="1871733" cy="1871734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3F31B1F0-E324-9D5E-8B72-DD2B8A5055FB}"/>
                  </a:ext>
                </a:extLst>
              </p:cNvPr>
              <p:cNvSpPr/>
              <p:nvPr/>
            </p:nvSpPr>
            <p:spPr>
              <a:xfrm>
                <a:off x="9260542" y="8999758"/>
                <a:ext cx="1871733" cy="187173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(3)</m:t>
                          </m:r>
                        </m:sup>
                      </m:sSubSup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3F31B1F0-E324-9D5E-8B72-DD2B8A5055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0542" y="8999758"/>
                <a:ext cx="1871733" cy="1871734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1AC9A63-39C6-28D0-4E57-AE182079DC63}"/>
              </a:ext>
            </a:extLst>
          </p:cNvPr>
          <p:cNvCxnSpPr>
            <a:stCxn id="22" idx="6"/>
            <a:endCxn id="23" idx="1"/>
          </p:cNvCxnSpPr>
          <p:nvPr/>
        </p:nvCxnSpPr>
        <p:spPr>
          <a:xfrm>
            <a:off x="6319231" y="4721512"/>
            <a:ext cx="3215418" cy="201214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97D5B52-8DDF-3D01-E6FA-9C4A1D4C642D}"/>
              </a:ext>
            </a:extLst>
          </p:cNvPr>
          <p:cNvCxnSpPr>
            <a:stCxn id="10" idx="6"/>
            <a:endCxn id="23" idx="2"/>
          </p:cNvCxnSpPr>
          <p:nvPr/>
        </p:nvCxnSpPr>
        <p:spPr>
          <a:xfrm>
            <a:off x="6987725" y="7395417"/>
            <a:ext cx="2272817" cy="297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1C58625-00CF-F8D7-E6EF-F480AF3AD60C}"/>
              </a:ext>
            </a:extLst>
          </p:cNvPr>
          <p:cNvCxnSpPr>
            <a:stCxn id="10" idx="6"/>
          </p:cNvCxnSpPr>
          <p:nvPr/>
        </p:nvCxnSpPr>
        <p:spPr>
          <a:xfrm>
            <a:off x="6987725" y="7395415"/>
            <a:ext cx="2324401" cy="2223342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F24F8C3-B06A-A35B-D759-4D0796D37757}"/>
              </a:ext>
            </a:extLst>
          </p:cNvPr>
          <p:cNvCxnSpPr>
            <a:stCxn id="22" idx="6"/>
            <a:endCxn id="24" idx="1"/>
          </p:cNvCxnSpPr>
          <p:nvPr/>
        </p:nvCxnSpPr>
        <p:spPr>
          <a:xfrm>
            <a:off x="6319231" y="4721512"/>
            <a:ext cx="3215420" cy="4552355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B1EFF8D-0452-5F48-634A-DDA9C6464550}"/>
              </a:ext>
            </a:extLst>
          </p:cNvPr>
          <p:cNvCxnSpPr>
            <a:stCxn id="11" idx="6"/>
            <a:endCxn id="24" idx="2"/>
          </p:cNvCxnSpPr>
          <p:nvPr/>
        </p:nvCxnSpPr>
        <p:spPr>
          <a:xfrm>
            <a:off x="6987723" y="9935623"/>
            <a:ext cx="2272817" cy="2973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546DFA4-F85F-4241-7CDA-A1ACC2EF08AD}"/>
              </a:ext>
            </a:extLst>
          </p:cNvPr>
          <p:cNvCxnSpPr>
            <a:stCxn id="11" idx="6"/>
            <a:endCxn id="23" idx="3"/>
          </p:cNvCxnSpPr>
          <p:nvPr/>
        </p:nvCxnSpPr>
        <p:spPr>
          <a:xfrm flipV="1">
            <a:off x="6987723" y="8057950"/>
            <a:ext cx="2546150" cy="18776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FABDDE2-FE3B-D29B-798D-EBDC5E7FA111}"/>
              </a:ext>
            </a:extLst>
          </p:cNvPr>
          <p:cNvCxnSpPr>
            <a:stCxn id="23" idx="6"/>
            <a:endCxn id="15" idx="2"/>
          </p:cNvCxnSpPr>
          <p:nvPr/>
        </p:nvCxnSpPr>
        <p:spPr>
          <a:xfrm>
            <a:off x="11132275" y="7395417"/>
            <a:ext cx="1470648" cy="133695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B4CADB0-5AD2-F56A-0778-74107C709182}"/>
              </a:ext>
            </a:extLst>
          </p:cNvPr>
          <p:cNvCxnSpPr>
            <a:stCxn id="24" idx="6"/>
          </p:cNvCxnSpPr>
          <p:nvPr/>
        </p:nvCxnSpPr>
        <p:spPr>
          <a:xfrm flipV="1">
            <a:off x="11132275" y="9133464"/>
            <a:ext cx="1549601" cy="80216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1EC662F8-D00E-9A51-E150-724612BBCD99}"/>
              </a:ext>
            </a:extLst>
          </p:cNvPr>
          <p:cNvSpPr/>
          <p:nvPr/>
        </p:nvSpPr>
        <p:spPr>
          <a:xfrm>
            <a:off x="9661629" y="4320426"/>
            <a:ext cx="802171" cy="8021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1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E3BA0A1-4EAE-72E3-721E-94B8251E70CE}"/>
              </a:ext>
            </a:extLst>
          </p:cNvPr>
          <p:cNvCxnSpPr>
            <a:stCxn id="33" idx="6"/>
            <a:endCxn id="15" idx="1"/>
          </p:cNvCxnSpPr>
          <p:nvPr/>
        </p:nvCxnSpPr>
        <p:spPr>
          <a:xfrm>
            <a:off x="10463800" y="4721512"/>
            <a:ext cx="2412455" cy="334832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41B9C4E-48D1-B39A-1A84-FF4384574C78}"/>
              </a:ext>
            </a:extLst>
          </p:cNvPr>
          <p:cNvCxnSpPr>
            <a:stCxn id="15" idx="6"/>
          </p:cNvCxnSpPr>
          <p:nvPr/>
        </p:nvCxnSpPr>
        <p:spPr>
          <a:xfrm>
            <a:off x="14474652" y="8625352"/>
            <a:ext cx="1603500" cy="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8A9D21C-1CAE-99C0-979A-FF22D35D34AF}"/>
                  </a:ext>
                </a:extLst>
              </p:cNvPr>
              <p:cNvSpPr txBox="1"/>
              <p:nvPr/>
            </p:nvSpPr>
            <p:spPr>
              <a:xfrm>
                <a:off x="14994616" y="5364846"/>
                <a:ext cx="7883164" cy="8229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3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GB" sz="3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CY" sz="3600" smtClean="0"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GB" sz="3600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GB" sz="3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CY" sz="3600" smtClean="0"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b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360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l-CY" sz="360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d>
                            <m:dPr>
                              <m:ctrlPr>
                                <a:rPr lang="el-CY" sz="3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bSup>
                      <m:r>
                        <a:rPr lang="en-GB" sz="360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CY" sz="3600"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b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l-CY" sz="3600" i="1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  <m:sup>
                          <m:d>
                            <m:dPr>
                              <m:ctrlPr>
                                <a:rPr lang="el-CY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bSup>
                      <m:sSubSup>
                        <m:sSub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bSup>
                      <m:r>
                        <a:rPr lang="en-GB" sz="360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CY" sz="3600"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b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360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  <m:sup>
                          <m:d>
                            <m:dPr>
                              <m:ctrlPr>
                                <a:rPr lang="el-CY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bSup>
                      <m:sSubSup>
                        <m:sSub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bSup>
                      <m:r>
                        <a:rPr lang="en-GB" sz="360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8A9D21C-1CAE-99C0-979A-FF22D35D34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4616" y="5364846"/>
                <a:ext cx="7883164" cy="82291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A694A6F-8C6C-F8DB-9A2D-19268F745AC1}"/>
                  </a:ext>
                </a:extLst>
              </p:cNvPr>
              <p:cNvSpPr txBox="1"/>
              <p:nvPr/>
            </p:nvSpPr>
            <p:spPr>
              <a:xfrm>
                <a:off x="7377178" y="6048089"/>
                <a:ext cx="1418790" cy="8229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360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CY" sz="360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b>
                          <m:r>
                            <a:rPr lang="en-GB" sz="36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360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l-CY" sz="360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d>
                            <m:dPr>
                              <m:ctrlPr>
                                <a:rPr lang="el-CY" sz="360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600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bSup>
                    </m:oMath>
                  </m:oMathPara>
                </a14:m>
                <a:endParaRPr lang="LID4096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A694A6F-8C6C-F8DB-9A2D-19268F745A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7178" y="6048089"/>
                <a:ext cx="1418790" cy="82291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1755AAC-8D82-9BF6-0F56-122BCA8D6F0B}"/>
                  </a:ext>
                </a:extLst>
              </p:cNvPr>
              <p:cNvSpPr txBox="1"/>
              <p:nvPr/>
            </p:nvSpPr>
            <p:spPr>
              <a:xfrm>
                <a:off x="6799065" y="8115295"/>
                <a:ext cx="1418790" cy="8229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360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CY" sz="360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b>
                          <m:r>
                            <a:rPr lang="en-GB" sz="36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360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36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d>
                            <m:dPr>
                              <m:ctrlPr>
                                <a:rPr lang="el-CY" sz="360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600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bSup>
                    </m:oMath>
                  </m:oMathPara>
                </a14:m>
                <a:endParaRPr lang="LID4096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1755AAC-8D82-9BF6-0F56-122BCA8D6F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9065" y="8115295"/>
                <a:ext cx="1418790" cy="82291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906E85C-BB89-BCAD-CD77-32436B9C8951}"/>
                  </a:ext>
                </a:extLst>
              </p:cNvPr>
              <p:cNvSpPr txBox="1"/>
              <p:nvPr/>
            </p:nvSpPr>
            <p:spPr>
              <a:xfrm>
                <a:off x="6953521" y="10001600"/>
                <a:ext cx="1418790" cy="8229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360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CY" sz="360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b>
                          <m:r>
                            <a:rPr lang="en-GB" sz="36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360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36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d>
                            <m:dPr>
                              <m:ctrlPr>
                                <a:rPr lang="el-CY" sz="360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600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bSup>
                    </m:oMath>
                  </m:oMathPara>
                </a14:m>
                <a:endParaRPr lang="LID4096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906E85C-BB89-BCAD-CD77-32436B9C89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3521" y="10001600"/>
                <a:ext cx="1418790" cy="82291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>
            <a:extLst>
              <a:ext uri="{FF2B5EF4-FFF2-40B4-BE49-F238E27FC236}">
                <a16:creationId xmlns:a16="http://schemas.microsoft.com/office/drawing/2014/main" id="{FBF0124E-A28D-A138-F037-9EEC94F1BB27}"/>
              </a:ext>
            </a:extLst>
          </p:cNvPr>
          <p:cNvSpPr/>
          <p:nvPr/>
        </p:nvSpPr>
        <p:spPr>
          <a:xfrm>
            <a:off x="16133504" y="7658100"/>
            <a:ext cx="6744275" cy="1871685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Loss Function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(e.g., sum of squares)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2C5D9A3-B9BF-809B-00D1-61EBEAB43F52}"/>
              </a:ext>
            </a:extLst>
          </p:cNvPr>
          <p:cNvGrpSpPr/>
          <p:nvPr/>
        </p:nvGrpSpPr>
        <p:grpSpPr>
          <a:xfrm>
            <a:off x="15976320" y="9909921"/>
            <a:ext cx="2605257" cy="2232485"/>
            <a:chOff x="15976320" y="9909921"/>
            <a:chExt cx="2605257" cy="2232485"/>
          </a:xfrm>
        </p:grpSpPr>
        <p:pic>
          <p:nvPicPr>
            <p:cNvPr id="40" name="Picture 2" descr="Database - Free technology icons">
              <a:extLst>
                <a:ext uri="{FF2B5EF4-FFF2-40B4-BE49-F238E27FC236}">
                  <a16:creationId xmlns:a16="http://schemas.microsoft.com/office/drawing/2014/main" id="{C33D4608-7674-DB08-4BA1-79BF223870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77199" y="10538906"/>
              <a:ext cx="1603500" cy="1603500"/>
            </a:xfrm>
            <a:prstGeom prst="rect">
              <a:avLst/>
            </a:prstGeom>
            <a:noFill/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F6770DB-B3ED-E60E-4AC4-A3D26B5E7EC1}"/>
                </a:ext>
              </a:extLst>
            </p:cNvPr>
            <p:cNvSpPr txBox="1"/>
            <p:nvPr/>
          </p:nvSpPr>
          <p:spPr>
            <a:xfrm>
              <a:off x="15976320" y="9909921"/>
              <a:ext cx="260525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Training Set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85944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10555B-BC91-7266-5503-9659D6864B6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Forward propagation: Compute node outputs</a:t>
            </a:r>
            <a:endParaRPr lang="LID4096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21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3" name="Text Placeholder 4"/>
          <p:cNvSpPr>
            <a:spLocks noGrp="1"/>
          </p:cNvSpPr>
          <p:nvPr/>
        </p:nvSpPr>
        <p:spPr>
          <a:xfrm>
            <a:off x="1287145" y="6401435"/>
            <a:ext cx="21590635" cy="5534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endParaRPr lang="en-US" altLang="en-US" sz="3000" b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3974E577-ADA1-8EB3-08C4-DD3D42A881E9}"/>
                  </a:ext>
                </a:extLst>
              </p:cNvPr>
              <p:cNvSpPr/>
              <p:nvPr/>
            </p:nvSpPr>
            <p:spPr>
              <a:xfrm>
                <a:off x="5115990" y="6459548"/>
                <a:ext cx="1871733" cy="187173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bSup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3974E577-ADA1-8EB3-08C4-DD3D42A881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990" y="6459548"/>
                <a:ext cx="1871733" cy="1871734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D044A91D-6C6A-28E4-5B26-A9EDB99373C9}"/>
                  </a:ext>
                </a:extLst>
              </p:cNvPr>
              <p:cNvSpPr/>
              <p:nvPr/>
            </p:nvSpPr>
            <p:spPr>
              <a:xfrm>
                <a:off x="5115990" y="8999758"/>
                <a:ext cx="1871733" cy="187173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bSup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D044A91D-6C6A-28E4-5B26-A9EDB99373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990" y="8999758"/>
                <a:ext cx="1871733" cy="1871734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C197C167-D481-119C-62E8-C02D18450FD2}"/>
                  </a:ext>
                </a:extLst>
              </p:cNvPr>
              <p:cNvSpPr/>
              <p:nvPr/>
            </p:nvSpPr>
            <p:spPr>
              <a:xfrm>
                <a:off x="1506219" y="7395417"/>
                <a:ext cx="1071246" cy="106956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C197C167-D481-119C-62E8-C02D18450F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219" y="7395417"/>
                <a:ext cx="1071246" cy="1069562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64346A69-A837-7BDB-4A8D-4488A4CD3F31}"/>
                  </a:ext>
                </a:extLst>
              </p:cNvPr>
              <p:cNvSpPr/>
              <p:nvPr/>
            </p:nvSpPr>
            <p:spPr>
              <a:xfrm>
                <a:off x="1506219" y="9935623"/>
                <a:ext cx="1071246" cy="106956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64346A69-A837-7BDB-4A8D-4488A4CD3F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219" y="9935623"/>
                <a:ext cx="1071246" cy="1069562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C115E2FF-271B-229A-F90B-8D73FF55DCF6}"/>
              </a:ext>
            </a:extLst>
          </p:cNvPr>
          <p:cNvSpPr/>
          <p:nvPr/>
        </p:nvSpPr>
        <p:spPr>
          <a:xfrm>
            <a:off x="1639872" y="5122598"/>
            <a:ext cx="802171" cy="8021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1</a:t>
            </a:r>
            <a:endParaRPr lang="en-GB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B75DA2A1-3650-C0D2-D19E-E5EECAD64D06}"/>
                  </a:ext>
                </a:extLst>
              </p:cNvPr>
              <p:cNvSpPr/>
              <p:nvPr/>
            </p:nvSpPr>
            <p:spPr>
              <a:xfrm>
                <a:off x="12602925" y="7796501"/>
                <a:ext cx="1871733" cy="187173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(4)</m:t>
                          </m:r>
                        </m:sup>
                      </m:sSubSup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B75DA2A1-3650-C0D2-D19E-E5EECAD64D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2925" y="7796501"/>
                <a:ext cx="1871733" cy="1871734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B783499-5C70-12CF-9FC0-EA8CC8E2B26E}"/>
              </a:ext>
            </a:extLst>
          </p:cNvPr>
          <p:cNvCxnSpPr>
            <a:stCxn id="12" idx="6"/>
            <a:endCxn id="10" idx="2"/>
          </p:cNvCxnSpPr>
          <p:nvPr/>
        </p:nvCxnSpPr>
        <p:spPr>
          <a:xfrm flipV="1">
            <a:off x="2577465" y="7395417"/>
            <a:ext cx="2538525" cy="53478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D6DF9AE-FF46-4FE2-0DF1-041DEABEA21B}"/>
              </a:ext>
            </a:extLst>
          </p:cNvPr>
          <p:cNvCxnSpPr>
            <a:stCxn id="12" idx="6"/>
            <a:endCxn id="11" idx="2"/>
          </p:cNvCxnSpPr>
          <p:nvPr/>
        </p:nvCxnSpPr>
        <p:spPr>
          <a:xfrm>
            <a:off x="2577465" y="7930196"/>
            <a:ext cx="2538525" cy="200542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985C982-C996-F1A6-4A7A-EFD3D893CFD3}"/>
              </a:ext>
            </a:extLst>
          </p:cNvPr>
          <p:cNvCxnSpPr>
            <a:stCxn id="13" idx="6"/>
            <a:endCxn id="10" idx="3"/>
          </p:cNvCxnSpPr>
          <p:nvPr/>
        </p:nvCxnSpPr>
        <p:spPr>
          <a:xfrm flipV="1">
            <a:off x="2577465" y="8057173"/>
            <a:ext cx="2812634" cy="241323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C302C14-8519-7F71-DC11-83B2DE946C19}"/>
              </a:ext>
            </a:extLst>
          </p:cNvPr>
          <p:cNvCxnSpPr>
            <a:stCxn id="13" idx="6"/>
          </p:cNvCxnSpPr>
          <p:nvPr/>
        </p:nvCxnSpPr>
        <p:spPr>
          <a:xfrm flipV="1">
            <a:off x="2577465" y="10336729"/>
            <a:ext cx="2627586" cy="13367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9C653FE-6E19-1A14-4CB7-D59D61B31DC3}"/>
              </a:ext>
            </a:extLst>
          </p:cNvPr>
          <p:cNvCxnSpPr>
            <a:stCxn id="14" idx="6"/>
            <a:endCxn id="10" idx="1"/>
          </p:cNvCxnSpPr>
          <p:nvPr/>
        </p:nvCxnSpPr>
        <p:spPr>
          <a:xfrm>
            <a:off x="2442043" y="5523683"/>
            <a:ext cx="2948058" cy="120997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FC42528-EAE4-EDCB-2C49-C5F4BF866E64}"/>
              </a:ext>
            </a:extLst>
          </p:cNvPr>
          <p:cNvCxnSpPr>
            <a:stCxn id="14" idx="6"/>
            <a:endCxn id="11" idx="1"/>
          </p:cNvCxnSpPr>
          <p:nvPr/>
        </p:nvCxnSpPr>
        <p:spPr>
          <a:xfrm>
            <a:off x="2442043" y="5523683"/>
            <a:ext cx="2948058" cy="375018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69BA10A5-024C-58F2-0020-5F6F93735314}"/>
              </a:ext>
            </a:extLst>
          </p:cNvPr>
          <p:cNvSpPr/>
          <p:nvPr/>
        </p:nvSpPr>
        <p:spPr>
          <a:xfrm>
            <a:off x="5517060" y="4320426"/>
            <a:ext cx="802171" cy="8021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1</a:t>
            </a:r>
            <a:endParaRPr lang="en-GB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062E5F59-5EBC-725C-8848-47DBFBFD7EFF}"/>
                  </a:ext>
                </a:extLst>
              </p:cNvPr>
              <p:cNvSpPr/>
              <p:nvPr/>
            </p:nvSpPr>
            <p:spPr>
              <a:xfrm>
                <a:off x="9260542" y="6459548"/>
                <a:ext cx="1871733" cy="187173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(3)</m:t>
                          </m:r>
                        </m:sup>
                      </m:sSubSup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062E5F59-5EBC-725C-8848-47DBFBFD7E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0542" y="6459548"/>
                <a:ext cx="1871733" cy="1871734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3F31B1F0-E324-9D5E-8B72-DD2B8A5055FB}"/>
                  </a:ext>
                </a:extLst>
              </p:cNvPr>
              <p:cNvSpPr/>
              <p:nvPr/>
            </p:nvSpPr>
            <p:spPr>
              <a:xfrm>
                <a:off x="9260542" y="8999758"/>
                <a:ext cx="1871733" cy="187173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(3)</m:t>
                          </m:r>
                        </m:sup>
                      </m:sSubSup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3F31B1F0-E324-9D5E-8B72-DD2B8A5055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0542" y="8999758"/>
                <a:ext cx="1871733" cy="1871734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1AC9A63-39C6-28D0-4E57-AE182079DC63}"/>
              </a:ext>
            </a:extLst>
          </p:cNvPr>
          <p:cNvCxnSpPr>
            <a:stCxn id="22" idx="6"/>
            <a:endCxn id="23" idx="1"/>
          </p:cNvCxnSpPr>
          <p:nvPr/>
        </p:nvCxnSpPr>
        <p:spPr>
          <a:xfrm>
            <a:off x="6319231" y="4721512"/>
            <a:ext cx="3215418" cy="201214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97D5B52-8DDF-3D01-E6FA-9C4A1D4C642D}"/>
              </a:ext>
            </a:extLst>
          </p:cNvPr>
          <p:cNvCxnSpPr>
            <a:stCxn id="10" idx="6"/>
            <a:endCxn id="23" idx="2"/>
          </p:cNvCxnSpPr>
          <p:nvPr/>
        </p:nvCxnSpPr>
        <p:spPr>
          <a:xfrm>
            <a:off x="6987725" y="7395417"/>
            <a:ext cx="2272817" cy="297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1C58625-00CF-F8D7-E6EF-F480AF3AD60C}"/>
              </a:ext>
            </a:extLst>
          </p:cNvPr>
          <p:cNvCxnSpPr>
            <a:stCxn id="10" idx="6"/>
          </p:cNvCxnSpPr>
          <p:nvPr/>
        </p:nvCxnSpPr>
        <p:spPr>
          <a:xfrm>
            <a:off x="6987725" y="7395415"/>
            <a:ext cx="2324401" cy="222334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F24F8C3-B06A-A35B-D759-4D0796D37757}"/>
              </a:ext>
            </a:extLst>
          </p:cNvPr>
          <p:cNvCxnSpPr>
            <a:stCxn id="22" idx="6"/>
            <a:endCxn id="24" idx="1"/>
          </p:cNvCxnSpPr>
          <p:nvPr/>
        </p:nvCxnSpPr>
        <p:spPr>
          <a:xfrm>
            <a:off x="6319231" y="4721512"/>
            <a:ext cx="3215420" cy="455235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B1EFF8D-0452-5F48-634A-DDA9C6464550}"/>
              </a:ext>
            </a:extLst>
          </p:cNvPr>
          <p:cNvCxnSpPr>
            <a:stCxn id="11" idx="6"/>
            <a:endCxn id="24" idx="2"/>
          </p:cNvCxnSpPr>
          <p:nvPr/>
        </p:nvCxnSpPr>
        <p:spPr>
          <a:xfrm>
            <a:off x="6987723" y="9935623"/>
            <a:ext cx="2272817" cy="297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546DFA4-F85F-4241-7CDA-A1ACC2EF08AD}"/>
              </a:ext>
            </a:extLst>
          </p:cNvPr>
          <p:cNvCxnSpPr>
            <a:stCxn id="11" idx="6"/>
            <a:endCxn id="23" idx="3"/>
          </p:cNvCxnSpPr>
          <p:nvPr/>
        </p:nvCxnSpPr>
        <p:spPr>
          <a:xfrm flipV="1">
            <a:off x="6987723" y="8057950"/>
            <a:ext cx="2546150" cy="18776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FABDDE2-FE3B-D29B-798D-EBDC5E7FA111}"/>
              </a:ext>
            </a:extLst>
          </p:cNvPr>
          <p:cNvCxnSpPr>
            <a:stCxn id="23" idx="6"/>
            <a:endCxn id="15" idx="2"/>
          </p:cNvCxnSpPr>
          <p:nvPr/>
        </p:nvCxnSpPr>
        <p:spPr>
          <a:xfrm>
            <a:off x="11132275" y="7395417"/>
            <a:ext cx="1470648" cy="1336953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B4CADB0-5AD2-F56A-0778-74107C709182}"/>
              </a:ext>
            </a:extLst>
          </p:cNvPr>
          <p:cNvCxnSpPr>
            <a:stCxn id="24" idx="6"/>
          </p:cNvCxnSpPr>
          <p:nvPr/>
        </p:nvCxnSpPr>
        <p:spPr>
          <a:xfrm flipV="1">
            <a:off x="11132275" y="9133464"/>
            <a:ext cx="1549601" cy="802162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1EC662F8-D00E-9A51-E150-724612BBCD99}"/>
              </a:ext>
            </a:extLst>
          </p:cNvPr>
          <p:cNvSpPr/>
          <p:nvPr/>
        </p:nvSpPr>
        <p:spPr>
          <a:xfrm>
            <a:off x="9661629" y="4320426"/>
            <a:ext cx="802171" cy="8021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1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E3BA0A1-4EAE-72E3-721E-94B8251E70CE}"/>
              </a:ext>
            </a:extLst>
          </p:cNvPr>
          <p:cNvCxnSpPr>
            <a:stCxn id="33" idx="6"/>
            <a:endCxn id="15" idx="1"/>
          </p:cNvCxnSpPr>
          <p:nvPr/>
        </p:nvCxnSpPr>
        <p:spPr>
          <a:xfrm>
            <a:off x="10463800" y="4721512"/>
            <a:ext cx="2412455" cy="3348321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41B9C4E-48D1-B39A-1A84-FF4384574C78}"/>
              </a:ext>
            </a:extLst>
          </p:cNvPr>
          <p:cNvCxnSpPr>
            <a:stCxn id="15" idx="6"/>
          </p:cNvCxnSpPr>
          <p:nvPr/>
        </p:nvCxnSpPr>
        <p:spPr>
          <a:xfrm>
            <a:off x="14474652" y="8625352"/>
            <a:ext cx="1603500" cy="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0CA07D0-8A06-9B15-2ED6-334A4F1EC610}"/>
                  </a:ext>
                </a:extLst>
              </p:cNvPr>
              <p:cNvSpPr txBox="1"/>
              <p:nvPr/>
            </p:nvSpPr>
            <p:spPr>
              <a:xfrm>
                <a:off x="14994616" y="5364846"/>
                <a:ext cx="7883164" cy="8327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3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sz="36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GB" sz="3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CY" sz="3600" smtClean="0"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GB" sz="3600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GB" sz="3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CY" sz="3600" smtClean="0"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b>
                          <m:r>
                            <a:rPr lang="en-GB" sz="3600" i="1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l-CY" sz="360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d>
                            <m:dPr>
                              <m:ctrlPr>
                                <a:rPr lang="el-CY" sz="3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sup>
                      </m:sSubSup>
                      <m:r>
                        <a:rPr lang="en-GB" sz="360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CY" sz="3600"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b>
                          <m:r>
                            <a:rPr lang="en-GB" sz="36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l-CY" sz="3600" i="1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  <m:sup>
                          <m:d>
                            <m:dPr>
                              <m:ctrlPr>
                                <a:rPr lang="el-CY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sup>
                      </m:sSubSup>
                      <m:sSubSup>
                        <m:sSub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GB" sz="360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CY" sz="3600"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b>
                          <m:r>
                            <a:rPr lang="en-GB" sz="360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  <m:sup>
                          <m:d>
                            <m:dPr>
                              <m:ctrlPr>
                                <a:rPr lang="el-CY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sup>
                      </m:sSubSup>
                      <m:sSubSup>
                        <m:sSub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GB" sz="360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0CA07D0-8A06-9B15-2ED6-334A4F1EC6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4616" y="5364846"/>
                <a:ext cx="7883164" cy="83279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5B9F5EE-2EB9-EA15-9E40-20DBC3B876DF}"/>
                  </a:ext>
                </a:extLst>
              </p:cNvPr>
              <p:cNvSpPr txBox="1"/>
              <p:nvPr/>
            </p:nvSpPr>
            <p:spPr>
              <a:xfrm>
                <a:off x="11125147" y="5251176"/>
                <a:ext cx="1418790" cy="8327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360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CY" sz="360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b>
                          <m:r>
                            <a:rPr lang="en-GB" sz="360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l-CY" sz="360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d>
                            <m:dPr>
                              <m:ctrlPr>
                                <a:rPr lang="el-CY" sz="360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600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sup>
                      </m:sSubSup>
                    </m:oMath>
                  </m:oMathPara>
                </a14:m>
                <a:endParaRPr lang="LID4096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5B9F5EE-2EB9-EA15-9E40-20DBC3B876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5147" y="5251176"/>
                <a:ext cx="1418790" cy="83279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8297719-6D5B-D23F-FE13-912B6D675C2F}"/>
                  </a:ext>
                </a:extLst>
              </p:cNvPr>
              <p:cNvSpPr txBox="1"/>
              <p:nvPr/>
            </p:nvSpPr>
            <p:spPr>
              <a:xfrm>
                <a:off x="11089821" y="6983956"/>
                <a:ext cx="1418790" cy="8322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360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CY" sz="360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b>
                          <m:r>
                            <a:rPr lang="en-GB" sz="360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GB" sz="36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d>
                            <m:dPr>
                              <m:ctrlPr>
                                <a:rPr lang="el-CY" sz="360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600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sup>
                      </m:sSubSup>
                    </m:oMath>
                  </m:oMathPara>
                </a14:m>
                <a:endParaRPr lang="LID4096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8297719-6D5B-D23F-FE13-912B6D675C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9821" y="6983956"/>
                <a:ext cx="1418790" cy="83221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80B6511-936C-0683-D565-D82C90DF8F81}"/>
                  </a:ext>
                </a:extLst>
              </p:cNvPr>
              <p:cNvSpPr txBox="1"/>
              <p:nvPr/>
            </p:nvSpPr>
            <p:spPr>
              <a:xfrm>
                <a:off x="11159744" y="9483367"/>
                <a:ext cx="1418790" cy="8327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360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CY" sz="360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b>
                          <m:r>
                            <a:rPr lang="en-GB" sz="360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GB" sz="36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d>
                            <m:dPr>
                              <m:ctrlPr>
                                <a:rPr lang="el-CY" sz="360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600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sup>
                      </m:sSubSup>
                    </m:oMath>
                  </m:oMathPara>
                </a14:m>
                <a:endParaRPr lang="LID4096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80B6511-936C-0683-D565-D82C90DF8F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9744" y="9483367"/>
                <a:ext cx="1418790" cy="83279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>
            <a:extLst>
              <a:ext uri="{FF2B5EF4-FFF2-40B4-BE49-F238E27FC236}">
                <a16:creationId xmlns:a16="http://schemas.microsoft.com/office/drawing/2014/main" id="{80E77D57-D085-7635-5553-A1AB24F80FB1}"/>
              </a:ext>
            </a:extLst>
          </p:cNvPr>
          <p:cNvSpPr/>
          <p:nvPr/>
        </p:nvSpPr>
        <p:spPr>
          <a:xfrm>
            <a:off x="16133504" y="7658100"/>
            <a:ext cx="6744275" cy="1871685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Loss Function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(e.g., sum of squares)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58488F0-10AF-DE22-258A-0C4C3CBD11A1}"/>
              </a:ext>
            </a:extLst>
          </p:cNvPr>
          <p:cNvGrpSpPr/>
          <p:nvPr/>
        </p:nvGrpSpPr>
        <p:grpSpPr>
          <a:xfrm>
            <a:off x="15976320" y="9909921"/>
            <a:ext cx="2605257" cy="2232485"/>
            <a:chOff x="15976320" y="9909921"/>
            <a:chExt cx="2605257" cy="2232485"/>
          </a:xfrm>
        </p:grpSpPr>
        <p:pic>
          <p:nvPicPr>
            <p:cNvPr id="41" name="Picture 2" descr="Database - Free technology icons">
              <a:extLst>
                <a:ext uri="{FF2B5EF4-FFF2-40B4-BE49-F238E27FC236}">
                  <a16:creationId xmlns:a16="http://schemas.microsoft.com/office/drawing/2014/main" id="{00C2956C-0ACE-CBFD-0A47-F6F399F2F4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77199" y="10538906"/>
              <a:ext cx="1603500" cy="1603500"/>
            </a:xfrm>
            <a:prstGeom prst="rect">
              <a:avLst/>
            </a:prstGeom>
            <a:noFill/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2621A82-5D31-E8B7-37E6-4176B8619323}"/>
                </a:ext>
              </a:extLst>
            </p:cNvPr>
            <p:cNvSpPr txBox="1"/>
            <p:nvPr/>
          </p:nvSpPr>
          <p:spPr>
            <a:xfrm>
              <a:off x="15976320" y="9909921"/>
              <a:ext cx="260525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Training Set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51340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10555B-BC91-7266-5503-9659D6864B6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Forward propagation: Compute the loss</a:t>
            </a:r>
            <a:endParaRPr lang="LID4096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22</a:t>
            </a:fld>
            <a:endParaRPr lang="bg-BG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3974E577-ADA1-8EB3-08C4-DD3D42A881E9}"/>
                  </a:ext>
                </a:extLst>
              </p:cNvPr>
              <p:cNvSpPr/>
              <p:nvPr/>
            </p:nvSpPr>
            <p:spPr>
              <a:xfrm>
                <a:off x="5115990" y="6459548"/>
                <a:ext cx="1871733" cy="187173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bSup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3974E577-ADA1-8EB3-08C4-DD3D42A881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990" y="6459548"/>
                <a:ext cx="1871733" cy="1871734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D044A91D-6C6A-28E4-5B26-A9EDB99373C9}"/>
                  </a:ext>
                </a:extLst>
              </p:cNvPr>
              <p:cNvSpPr/>
              <p:nvPr/>
            </p:nvSpPr>
            <p:spPr>
              <a:xfrm>
                <a:off x="5115990" y="8999758"/>
                <a:ext cx="1871733" cy="187173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bSup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D044A91D-6C6A-28E4-5B26-A9EDB99373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990" y="8999758"/>
                <a:ext cx="1871733" cy="1871734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C197C167-D481-119C-62E8-C02D18450FD2}"/>
                  </a:ext>
                </a:extLst>
              </p:cNvPr>
              <p:cNvSpPr/>
              <p:nvPr/>
            </p:nvSpPr>
            <p:spPr>
              <a:xfrm>
                <a:off x="1506219" y="7395417"/>
                <a:ext cx="1071246" cy="106956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C197C167-D481-119C-62E8-C02D18450F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219" y="7395417"/>
                <a:ext cx="1071246" cy="1069562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64346A69-A837-7BDB-4A8D-4488A4CD3F31}"/>
                  </a:ext>
                </a:extLst>
              </p:cNvPr>
              <p:cNvSpPr/>
              <p:nvPr/>
            </p:nvSpPr>
            <p:spPr>
              <a:xfrm>
                <a:off x="1506219" y="9935623"/>
                <a:ext cx="1071246" cy="106956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64346A69-A837-7BDB-4A8D-4488A4CD3F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219" y="9935623"/>
                <a:ext cx="1071246" cy="1069562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C115E2FF-271B-229A-F90B-8D73FF55DCF6}"/>
              </a:ext>
            </a:extLst>
          </p:cNvPr>
          <p:cNvSpPr/>
          <p:nvPr/>
        </p:nvSpPr>
        <p:spPr>
          <a:xfrm>
            <a:off x="1639872" y="5122598"/>
            <a:ext cx="802171" cy="8021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1</a:t>
            </a:r>
            <a:endParaRPr lang="en-GB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B75DA2A1-3650-C0D2-D19E-E5EECAD64D06}"/>
                  </a:ext>
                </a:extLst>
              </p:cNvPr>
              <p:cNvSpPr/>
              <p:nvPr/>
            </p:nvSpPr>
            <p:spPr>
              <a:xfrm>
                <a:off x="12602925" y="7796501"/>
                <a:ext cx="1871733" cy="187173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(4)</m:t>
                          </m:r>
                        </m:sup>
                      </m:sSubSup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B75DA2A1-3650-C0D2-D19E-E5EECAD64D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2925" y="7796501"/>
                <a:ext cx="1871733" cy="1871734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B783499-5C70-12CF-9FC0-EA8CC8E2B26E}"/>
              </a:ext>
            </a:extLst>
          </p:cNvPr>
          <p:cNvCxnSpPr>
            <a:stCxn id="12" idx="6"/>
            <a:endCxn id="10" idx="2"/>
          </p:cNvCxnSpPr>
          <p:nvPr/>
        </p:nvCxnSpPr>
        <p:spPr>
          <a:xfrm flipV="1">
            <a:off x="2577465" y="7395417"/>
            <a:ext cx="2538525" cy="53478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D6DF9AE-FF46-4FE2-0DF1-041DEABEA21B}"/>
              </a:ext>
            </a:extLst>
          </p:cNvPr>
          <p:cNvCxnSpPr>
            <a:stCxn id="12" idx="6"/>
            <a:endCxn id="11" idx="2"/>
          </p:cNvCxnSpPr>
          <p:nvPr/>
        </p:nvCxnSpPr>
        <p:spPr>
          <a:xfrm>
            <a:off x="2577465" y="7930196"/>
            <a:ext cx="2538525" cy="200542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985C982-C996-F1A6-4A7A-EFD3D893CFD3}"/>
              </a:ext>
            </a:extLst>
          </p:cNvPr>
          <p:cNvCxnSpPr>
            <a:stCxn id="13" idx="6"/>
            <a:endCxn id="10" idx="3"/>
          </p:cNvCxnSpPr>
          <p:nvPr/>
        </p:nvCxnSpPr>
        <p:spPr>
          <a:xfrm flipV="1">
            <a:off x="2577465" y="8057173"/>
            <a:ext cx="2812634" cy="241323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C302C14-8519-7F71-DC11-83B2DE946C19}"/>
              </a:ext>
            </a:extLst>
          </p:cNvPr>
          <p:cNvCxnSpPr>
            <a:stCxn id="13" idx="6"/>
          </p:cNvCxnSpPr>
          <p:nvPr/>
        </p:nvCxnSpPr>
        <p:spPr>
          <a:xfrm flipV="1">
            <a:off x="2577465" y="10336729"/>
            <a:ext cx="2627586" cy="13367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9C653FE-6E19-1A14-4CB7-D59D61B31DC3}"/>
              </a:ext>
            </a:extLst>
          </p:cNvPr>
          <p:cNvCxnSpPr>
            <a:stCxn id="14" idx="6"/>
            <a:endCxn id="10" idx="1"/>
          </p:cNvCxnSpPr>
          <p:nvPr/>
        </p:nvCxnSpPr>
        <p:spPr>
          <a:xfrm>
            <a:off x="2442043" y="5523683"/>
            <a:ext cx="2948058" cy="120997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FC42528-EAE4-EDCB-2C49-C5F4BF866E64}"/>
              </a:ext>
            </a:extLst>
          </p:cNvPr>
          <p:cNvCxnSpPr>
            <a:stCxn id="14" idx="6"/>
            <a:endCxn id="11" idx="1"/>
          </p:cNvCxnSpPr>
          <p:nvPr/>
        </p:nvCxnSpPr>
        <p:spPr>
          <a:xfrm>
            <a:off x="2442043" y="5523683"/>
            <a:ext cx="2948058" cy="375018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69BA10A5-024C-58F2-0020-5F6F93735314}"/>
              </a:ext>
            </a:extLst>
          </p:cNvPr>
          <p:cNvSpPr/>
          <p:nvPr/>
        </p:nvSpPr>
        <p:spPr>
          <a:xfrm>
            <a:off x="5517060" y="4320426"/>
            <a:ext cx="802171" cy="8021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1</a:t>
            </a:r>
            <a:endParaRPr lang="en-GB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062E5F59-5EBC-725C-8848-47DBFBFD7EFF}"/>
                  </a:ext>
                </a:extLst>
              </p:cNvPr>
              <p:cNvSpPr/>
              <p:nvPr/>
            </p:nvSpPr>
            <p:spPr>
              <a:xfrm>
                <a:off x="9260542" y="6459548"/>
                <a:ext cx="1871733" cy="187173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(3)</m:t>
                          </m:r>
                        </m:sup>
                      </m:sSubSup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062E5F59-5EBC-725C-8848-47DBFBFD7E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0542" y="6459548"/>
                <a:ext cx="1871733" cy="1871734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3F31B1F0-E324-9D5E-8B72-DD2B8A5055FB}"/>
                  </a:ext>
                </a:extLst>
              </p:cNvPr>
              <p:cNvSpPr/>
              <p:nvPr/>
            </p:nvSpPr>
            <p:spPr>
              <a:xfrm>
                <a:off x="9260542" y="8999758"/>
                <a:ext cx="1871733" cy="187173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(3)</m:t>
                          </m:r>
                        </m:sup>
                      </m:sSubSup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3F31B1F0-E324-9D5E-8B72-DD2B8A5055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0542" y="8999758"/>
                <a:ext cx="1871733" cy="1871734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1AC9A63-39C6-28D0-4E57-AE182079DC63}"/>
              </a:ext>
            </a:extLst>
          </p:cNvPr>
          <p:cNvCxnSpPr>
            <a:stCxn id="22" idx="6"/>
            <a:endCxn id="23" idx="1"/>
          </p:cNvCxnSpPr>
          <p:nvPr/>
        </p:nvCxnSpPr>
        <p:spPr>
          <a:xfrm>
            <a:off x="6319231" y="4721512"/>
            <a:ext cx="3215418" cy="201214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97D5B52-8DDF-3D01-E6FA-9C4A1D4C642D}"/>
              </a:ext>
            </a:extLst>
          </p:cNvPr>
          <p:cNvCxnSpPr>
            <a:stCxn id="10" idx="6"/>
            <a:endCxn id="23" idx="2"/>
          </p:cNvCxnSpPr>
          <p:nvPr/>
        </p:nvCxnSpPr>
        <p:spPr>
          <a:xfrm>
            <a:off x="6987725" y="7395417"/>
            <a:ext cx="2272817" cy="297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1C58625-00CF-F8D7-E6EF-F480AF3AD60C}"/>
              </a:ext>
            </a:extLst>
          </p:cNvPr>
          <p:cNvCxnSpPr>
            <a:stCxn id="10" idx="6"/>
          </p:cNvCxnSpPr>
          <p:nvPr/>
        </p:nvCxnSpPr>
        <p:spPr>
          <a:xfrm>
            <a:off x="6987725" y="7395415"/>
            <a:ext cx="2324401" cy="222334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F24F8C3-B06A-A35B-D759-4D0796D37757}"/>
              </a:ext>
            </a:extLst>
          </p:cNvPr>
          <p:cNvCxnSpPr>
            <a:stCxn id="22" idx="6"/>
            <a:endCxn id="24" idx="1"/>
          </p:cNvCxnSpPr>
          <p:nvPr/>
        </p:nvCxnSpPr>
        <p:spPr>
          <a:xfrm>
            <a:off x="6319231" y="4721512"/>
            <a:ext cx="3215420" cy="455235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B1EFF8D-0452-5F48-634A-DDA9C6464550}"/>
              </a:ext>
            </a:extLst>
          </p:cNvPr>
          <p:cNvCxnSpPr>
            <a:stCxn id="11" idx="6"/>
            <a:endCxn id="24" idx="2"/>
          </p:cNvCxnSpPr>
          <p:nvPr/>
        </p:nvCxnSpPr>
        <p:spPr>
          <a:xfrm>
            <a:off x="6987723" y="9935623"/>
            <a:ext cx="2272817" cy="297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546DFA4-F85F-4241-7CDA-A1ACC2EF08AD}"/>
              </a:ext>
            </a:extLst>
          </p:cNvPr>
          <p:cNvCxnSpPr>
            <a:stCxn id="11" idx="6"/>
            <a:endCxn id="23" idx="3"/>
          </p:cNvCxnSpPr>
          <p:nvPr/>
        </p:nvCxnSpPr>
        <p:spPr>
          <a:xfrm flipV="1">
            <a:off x="6987723" y="8057950"/>
            <a:ext cx="2546150" cy="18776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FABDDE2-FE3B-D29B-798D-EBDC5E7FA111}"/>
              </a:ext>
            </a:extLst>
          </p:cNvPr>
          <p:cNvCxnSpPr>
            <a:stCxn id="23" idx="6"/>
            <a:endCxn id="15" idx="2"/>
          </p:cNvCxnSpPr>
          <p:nvPr/>
        </p:nvCxnSpPr>
        <p:spPr>
          <a:xfrm>
            <a:off x="11132275" y="7395417"/>
            <a:ext cx="1470648" cy="133695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B4CADB0-5AD2-F56A-0778-74107C709182}"/>
              </a:ext>
            </a:extLst>
          </p:cNvPr>
          <p:cNvCxnSpPr>
            <a:stCxn id="24" idx="6"/>
          </p:cNvCxnSpPr>
          <p:nvPr/>
        </p:nvCxnSpPr>
        <p:spPr>
          <a:xfrm flipV="1">
            <a:off x="11132275" y="9133464"/>
            <a:ext cx="1549601" cy="80216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1EC662F8-D00E-9A51-E150-724612BBCD99}"/>
              </a:ext>
            </a:extLst>
          </p:cNvPr>
          <p:cNvSpPr/>
          <p:nvPr/>
        </p:nvSpPr>
        <p:spPr>
          <a:xfrm>
            <a:off x="9661629" y="4320426"/>
            <a:ext cx="802171" cy="8021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1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E3BA0A1-4EAE-72E3-721E-94B8251E70CE}"/>
              </a:ext>
            </a:extLst>
          </p:cNvPr>
          <p:cNvCxnSpPr>
            <a:stCxn id="33" idx="6"/>
            <a:endCxn id="15" idx="1"/>
          </p:cNvCxnSpPr>
          <p:nvPr/>
        </p:nvCxnSpPr>
        <p:spPr>
          <a:xfrm>
            <a:off x="10463800" y="4721512"/>
            <a:ext cx="2412455" cy="334832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41B9C4E-48D1-B39A-1A84-FF4384574C78}"/>
              </a:ext>
            </a:extLst>
          </p:cNvPr>
          <p:cNvCxnSpPr>
            <a:stCxn id="15" idx="6"/>
          </p:cNvCxnSpPr>
          <p:nvPr/>
        </p:nvCxnSpPr>
        <p:spPr>
          <a:xfrm>
            <a:off x="14474652" y="8625352"/>
            <a:ext cx="1603500" cy="7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751144C0-7499-F34E-4D5A-826F6BAED121}"/>
              </a:ext>
            </a:extLst>
          </p:cNvPr>
          <p:cNvSpPr/>
          <p:nvPr/>
        </p:nvSpPr>
        <p:spPr>
          <a:xfrm>
            <a:off x="16133504" y="7658100"/>
            <a:ext cx="6744275" cy="18716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Loss Function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(e.g., sum of squares)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01683-97BB-C71B-3B66-7E53D993C317}"/>
                  </a:ext>
                </a:extLst>
              </p:cNvPr>
              <p:cNvSpPr txBox="1"/>
              <p:nvPr/>
            </p:nvSpPr>
            <p:spPr>
              <a:xfrm>
                <a:off x="14994616" y="5364846"/>
                <a:ext cx="7883164" cy="11294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i="1" smtClean="0">
                          <a:latin typeface="Cambria Math" panose="02040503050406030204" pitchFamily="18" charset="0"/>
                        </a:rPr>
                        <m:t>l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𝑜𝑠𝑠</m:t>
                      </m:r>
                      <m:r>
                        <a:rPr lang="en-GB" sz="36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l-CY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i="1" dirty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GB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GB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l-CY" i="1" dirty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e>
                                  </m:d>
                                </m:sup>
                              </m:sSubSup>
                              <m:r>
                                <a:rPr lang="el-CY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l-CY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i="1" dirty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GB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i="1" dirty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d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01683-97BB-C71B-3B66-7E53D993C3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4616" y="5364846"/>
                <a:ext cx="7883164" cy="112947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DF431820-6999-8E7B-CCF2-18AE7452B9AC}"/>
              </a:ext>
            </a:extLst>
          </p:cNvPr>
          <p:cNvCxnSpPr>
            <a:cxnSpLocks/>
            <a:endCxn id="4" idx="2"/>
          </p:cNvCxnSpPr>
          <p:nvPr/>
        </p:nvCxnSpPr>
        <p:spPr>
          <a:xfrm flipV="1">
            <a:off x="18080699" y="9529785"/>
            <a:ext cx="1424943" cy="1810871"/>
          </a:xfrm>
          <a:prstGeom prst="bentConnector2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AEB9C50-AABB-C46D-2127-42C8BE154CB7}"/>
                  </a:ext>
                </a:extLst>
              </p:cNvPr>
              <p:cNvSpPr txBox="1"/>
              <p:nvPr/>
            </p:nvSpPr>
            <p:spPr>
              <a:xfrm>
                <a:off x="19418257" y="10014912"/>
                <a:ext cx="1418790" cy="8875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l-CY" sz="4000" i="1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4000" i="1" dirty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/>
                        <m:sup>
                          <m:d>
                            <m:dPr>
                              <m:ctrlPr>
                                <a:rPr lang="en-GB" sz="4000" i="1" dirty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4000" i="1" dirty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sup>
                      </m:sSubSup>
                    </m:oMath>
                  </m:oMathPara>
                </a14:m>
                <a:endParaRPr lang="LID4096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AEB9C50-AABB-C46D-2127-42C8BE154C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18257" y="10014912"/>
                <a:ext cx="1418790" cy="88755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12728795-2107-CBEC-78E8-75FFA7CE4560}"/>
              </a:ext>
            </a:extLst>
          </p:cNvPr>
          <p:cNvGrpSpPr/>
          <p:nvPr/>
        </p:nvGrpSpPr>
        <p:grpSpPr>
          <a:xfrm>
            <a:off x="15976320" y="9909921"/>
            <a:ext cx="2605257" cy="2232485"/>
            <a:chOff x="15976320" y="9909921"/>
            <a:chExt cx="2605257" cy="2232485"/>
          </a:xfrm>
        </p:grpSpPr>
        <p:pic>
          <p:nvPicPr>
            <p:cNvPr id="43" name="Picture 2" descr="Database - Free technology icons">
              <a:extLst>
                <a:ext uri="{FF2B5EF4-FFF2-40B4-BE49-F238E27FC236}">
                  <a16:creationId xmlns:a16="http://schemas.microsoft.com/office/drawing/2014/main" id="{CF96995C-7CE5-8522-170E-0BFB90EF35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77199" y="10538906"/>
              <a:ext cx="1603500" cy="1603500"/>
            </a:xfrm>
            <a:prstGeom prst="rect">
              <a:avLst/>
            </a:prstGeom>
            <a:noFill/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0010717-7A8A-DECF-97D7-6D883CB2EEA6}"/>
                </a:ext>
              </a:extLst>
            </p:cNvPr>
            <p:cNvSpPr txBox="1"/>
            <p:nvPr/>
          </p:nvSpPr>
          <p:spPr>
            <a:xfrm>
              <a:off x="15976320" y="9909921"/>
              <a:ext cx="260525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Training Set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99384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9E1DBF0B-D654-D18E-28E0-19451415D707}"/>
                  </a:ext>
                </a:extLst>
              </p:cNvPr>
              <p:cNvSpPr/>
              <p:nvPr/>
            </p:nvSpPr>
            <p:spPr>
              <a:xfrm>
                <a:off x="13798512" y="6966814"/>
                <a:ext cx="1241244" cy="1231324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CY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(4)</m:t>
                          </m:r>
                        </m:sup>
                      </m:sSubSup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9E1DBF0B-D654-D18E-28E0-19451415D7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98512" y="6966814"/>
                <a:ext cx="1241244" cy="1231324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10555B-BC91-7266-5503-9659D6864B6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Backpropagation: Compute partial derivatives</a:t>
            </a:r>
            <a:endParaRPr lang="LID4096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23</a:t>
            </a:fld>
            <a:endParaRPr lang="bg-BG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4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3974E577-ADA1-8EB3-08C4-DD3D42A881E9}"/>
                  </a:ext>
                </a:extLst>
              </p:cNvPr>
              <p:cNvSpPr/>
              <p:nvPr/>
            </p:nvSpPr>
            <p:spPr>
              <a:xfrm>
                <a:off x="5115990" y="6459548"/>
                <a:ext cx="1871733" cy="187173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bSup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3974E577-ADA1-8EB3-08C4-DD3D42A881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990" y="6459548"/>
                <a:ext cx="1871733" cy="1871734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D044A91D-6C6A-28E4-5B26-A9EDB99373C9}"/>
                  </a:ext>
                </a:extLst>
              </p:cNvPr>
              <p:cNvSpPr/>
              <p:nvPr/>
            </p:nvSpPr>
            <p:spPr>
              <a:xfrm>
                <a:off x="5115990" y="8999758"/>
                <a:ext cx="1871733" cy="187173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bSup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D044A91D-6C6A-28E4-5B26-A9EDB99373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990" y="8999758"/>
                <a:ext cx="1871733" cy="1871734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C197C167-D481-119C-62E8-C02D18450FD2}"/>
                  </a:ext>
                </a:extLst>
              </p:cNvPr>
              <p:cNvSpPr/>
              <p:nvPr/>
            </p:nvSpPr>
            <p:spPr>
              <a:xfrm>
                <a:off x="1506219" y="7395417"/>
                <a:ext cx="1071246" cy="106956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C197C167-D481-119C-62E8-C02D18450F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219" y="7395417"/>
                <a:ext cx="1071246" cy="1069562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64346A69-A837-7BDB-4A8D-4488A4CD3F31}"/>
                  </a:ext>
                </a:extLst>
              </p:cNvPr>
              <p:cNvSpPr/>
              <p:nvPr/>
            </p:nvSpPr>
            <p:spPr>
              <a:xfrm>
                <a:off x="1506219" y="9935623"/>
                <a:ext cx="1071246" cy="106956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64346A69-A837-7BDB-4A8D-4488A4CD3F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219" y="9935623"/>
                <a:ext cx="1071246" cy="1069562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C115E2FF-271B-229A-F90B-8D73FF55DCF6}"/>
              </a:ext>
            </a:extLst>
          </p:cNvPr>
          <p:cNvSpPr/>
          <p:nvPr/>
        </p:nvSpPr>
        <p:spPr>
          <a:xfrm>
            <a:off x="1639872" y="5122598"/>
            <a:ext cx="802171" cy="8021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1</a:t>
            </a:r>
            <a:endParaRPr lang="en-GB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B75DA2A1-3650-C0D2-D19E-E5EECAD64D06}"/>
                  </a:ext>
                </a:extLst>
              </p:cNvPr>
              <p:cNvSpPr/>
              <p:nvPr/>
            </p:nvSpPr>
            <p:spPr>
              <a:xfrm>
                <a:off x="12602925" y="7796501"/>
                <a:ext cx="1871733" cy="187173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(4)</m:t>
                          </m:r>
                        </m:sup>
                      </m:sSubSup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B75DA2A1-3650-C0D2-D19E-E5EECAD64D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2925" y="7796501"/>
                <a:ext cx="1871733" cy="1871734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B783499-5C70-12CF-9FC0-EA8CC8E2B26E}"/>
              </a:ext>
            </a:extLst>
          </p:cNvPr>
          <p:cNvCxnSpPr>
            <a:stCxn id="12" idx="6"/>
            <a:endCxn id="10" idx="2"/>
          </p:cNvCxnSpPr>
          <p:nvPr/>
        </p:nvCxnSpPr>
        <p:spPr>
          <a:xfrm flipV="1">
            <a:off x="2577465" y="7395417"/>
            <a:ext cx="2538525" cy="53478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D6DF9AE-FF46-4FE2-0DF1-041DEABEA21B}"/>
              </a:ext>
            </a:extLst>
          </p:cNvPr>
          <p:cNvCxnSpPr>
            <a:stCxn id="12" idx="6"/>
            <a:endCxn id="11" idx="2"/>
          </p:cNvCxnSpPr>
          <p:nvPr/>
        </p:nvCxnSpPr>
        <p:spPr>
          <a:xfrm>
            <a:off x="2577465" y="7930196"/>
            <a:ext cx="2538525" cy="200542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985C982-C996-F1A6-4A7A-EFD3D893CFD3}"/>
              </a:ext>
            </a:extLst>
          </p:cNvPr>
          <p:cNvCxnSpPr>
            <a:stCxn id="13" idx="6"/>
            <a:endCxn id="10" idx="3"/>
          </p:cNvCxnSpPr>
          <p:nvPr/>
        </p:nvCxnSpPr>
        <p:spPr>
          <a:xfrm flipV="1">
            <a:off x="2577465" y="8057173"/>
            <a:ext cx="2812634" cy="241323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C302C14-8519-7F71-DC11-83B2DE946C19}"/>
              </a:ext>
            </a:extLst>
          </p:cNvPr>
          <p:cNvCxnSpPr>
            <a:stCxn id="13" idx="6"/>
          </p:cNvCxnSpPr>
          <p:nvPr/>
        </p:nvCxnSpPr>
        <p:spPr>
          <a:xfrm flipV="1">
            <a:off x="2577465" y="10336729"/>
            <a:ext cx="2627586" cy="13367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9C653FE-6E19-1A14-4CB7-D59D61B31DC3}"/>
              </a:ext>
            </a:extLst>
          </p:cNvPr>
          <p:cNvCxnSpPr>
            <a:stCxn id="14" idx="6"/>
            <a:endCxn id="10" idx="1"/>
          </p:cNvCxnSpPr>
          <p:nvPr/>
        </p:nvCxnSpPr>
        <p:spPr>
          <a:xfrm>
            <a:off x="2442043" y="5523683"/>
            <a:ext cx="2948058" cy="120997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FC42528-EAE4-EDCB-2C49-C5F4BF866E64}"/>
              </a:ext>
            </a:extLst>
          </p:cNvPr>
          <p:cNvCxnSpPr>
            <a:stCxn id="14" idx="6"/>
            <a:endCxn id="11" idx="1"/>
          </p:cNvCxnSpPr>
          <p:nvPr/>
        </p:nvCxnSpPr>
        <p:spPr>
          <a:xfrm>
            <a:off x="2442043" y="5523683"/>
            <a:ext cx="2948058" cy="375018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69BA10A5-024C-58F2-0020-5F6F93735314}"/>
              </a:ext>
            </a:extLst>
          </p:cNvPr>
          <p:cNvSpPr/>
          <p:nvPr/>
        </p:nvSpPr>
        <p:spPr>
          <a:xfrm>
            <a:off x="5517060" y="4320426"/>
            <a:ext cx="802171" cy="8021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1</a:t>
            </a:r>
            <a:endParaRPr lang="en-GB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062E5F59-5EBC-725C-8848-47DBFBFD7EFF}"/>
                  </a:ext>
                </a:extLst>
              </p:cNvPr>
              <p:cNvSpPr/>
              <p:nvPr/>
            </p:nvSpPr>
            <p:spPr>
              <a:xfrm>
                <a:off x="9260542" y="6459548"/>
                <a:ext cx="1871733" cy="187173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(3)</m:t>
                          </m:r>
                        </m:sup>
                      </m:sSubSup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062E5F59-5EBC-725C-8848-47DBFBFD7E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0542" y="6459548"/>
                <a:ext cx="1871733" cy="1871734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3F31B1F0-E324-9D5E-8B72-DD2B8A5055FB}"/>
                  </a:ext>
                </a:extLst>
              </p:cNvPr>
              <p:cNvSpPr/>
              <p:nvPr/>
            </p:nvSpPr>
            <p:spPr>
              <a:xfrm>
                <a:off x="9260542" y="8999758"/>
                <a:ext cx="1871733" cy="187173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(3)</m:t>
                          </m:r>
                        </m:sup>
                      </m:sSubSup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3F31B1F0-E324-9D5E-8B72-DD2B8A5055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0542" y="8999758"/>
                <a:ext cx="1871733" cy="1871734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1AC9A63-39C6-28D0-4E57-AE182079DC63}"/>
              </a:ext>
            </a:extLst>
          </p:cNvPr>
          <p:cNvCxnSpPr>
            <a:stCxn id="22" idx="6"/>
            <a:endCxn id="23" idx="1"/>
          </p:cNvCxnSpPr>
          <p:nvPr/>
        </p:nvCxnSpPr>
        <p:spPr>
          <a:xfrm>
            <a:off x="6319231" y="4721512"/>
            <a:ext cx="3215418" cy="201214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97D5B52-8DDF-3D01-E6FA-9C4A1D4C642D}"/>
              </a:ext>
            </a:extLst>
          </p:cNvPr>
          <p:cNvCxnSpPr>
            <a:stCxn id="10" idx="6"/>
            <a:endCxn id="23" idx="2"/>
          </p:cNvCxnSpPr>
          <p:nvPr/>
        </p:nvCxnSpPr>
        <p:spPr>
          <a:xfrm>
            <a:off x="6987725" y="7395417"/>
            <a:ext cx="2272817" cy="297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1C58625-00CF-F8D7-E6EF-F480AF3AD60C}"/>
              </a:ext>
            </a:extLst>
          </p:cNvPr>
          <p:cNvCxnSpPr>
            <a:stCxn id="10" idx="6"/>
          </p:cNvCxnSpPr>
          <p:nvPr/>
        </p:nvCxnSpPr>
        <p:spPr>
          <a:xfrm>
            <a:off x="6987725" y="7395415"/>
            <a:ext cx="2324401" cy="222334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F24F8C3-B06A-A35B-D759-4D0796D37757}"/>
              </a:ext>
            </a:extLst>
          </p:cNvPr>
          <p:cNvCxnSpPr>
            <a:stCxn id="22" idx="6"/>
            <a:endCxn id="24" idx="1"/>
          </p:cNvCxnSpPr>
          <p:nvPr/>
        </p:nvCxnSpPr>
        <p:spPr>
          <a:xfrm>
            <a:off x="6319231" y="4721512"/>
            <a:ext cx="3215420" cy="455235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B1EFF8D-0452-5F48-634A-DDA9C6464550}"/>
              </a:ext>
            </a:extLst>
          </p:cNvPr>
          <p:cNvCxnSpPr>
            <a:stCxn id="11" idx="6"/>
            <a:endCxn id="24" idx="2"/>
          </p:cNvCxnSpPr>
          <p:nvPr/>
        </p:nvCxnSpPr>
        <p:spPr>
          <a:xfrm>
            <a:off x="6987723" y="9935623"/>
            <a:ext cx="2272817" cy="297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546DFA4-F85F-4241-7CDA-A1ACC2EF08AD}"/>
              </a:ext>
            </a:extLst>
          </p:cNvPr>
          <p:cNvCxnSpPr>
            <a:stCxn id="11" idx="6"/>
            <a:endCxn id="23" idx="3"/>
          </p:cNvCxnSpPr>
          <p:nvPr/>
        </p:nvCxnSpPr>
        <p:spPr>
          <a:xfrm flipV="1">
            <a:off x="6987723" y="8057950"/>
            <a:ext cx="2546150" cy="18776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FABDDE2-FE3B-D29B-798D-EBDC5E7FA111}"/>
              </a:ext>
            </a:extLst>
          </p:cNvPr>
          <p:cNvCxnSpPr>
            <a:stCxn id="23" idx="6"/>
            <a:endCxn id="15" idx="2"/>
          </p:cNvCxnSpPr>
          <p:nvPr/>
        </p:nvCxnSpPr>
        <p:spPr>
          <a:xfrm>
            <a:off x="11132275" y="7395417"/>
            <a:ext cx="1470648" cy="133695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B4CADB0-5AD2-F56A-0778-74107C709182}"/>
              </a:ext>
            </a:extLst>
          </p:cNvPr>
          <p:cNvCxnSpPr>
            <a:stCxn id="24" idx="6"/>
          </p:cNvCxnSpPr>
          <p:nvPr/>
        </p:nvCxnSpPr>
        <p:spPr>
          <a:xfrm flipV="1">
            <a:off x="11132275" y="9133464"/>
            <a:ext cx="1549601" cy="80216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1EC662F8-D00E-9A51-E150-724612BBCD99}"/>
              </a:ext>
            </a:extLst>
          </p:cNvPr>
          <p:cNvSpPr/>
          <p:nvPr/>
        </p:nvSpPr>
        <p:spPr>
          <a:xfrm>
            <a:off x="9661629" y="4320426"/>
            <a:ext cx="802171" cy="8021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1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E3BA0A1-4EAE-72E3-721E-94B8251E70CE}"/>
              </a:ext>
            </a:extLst>
          </p:cNvPr>
          <p:cNvCxnSpPr>
            <a:stCxn id="33" idx="6"/>
            <a:endCxn id="15" idx="1"/>
          </p:cNvCxnSpPr>
          <p:nvPr/>
        </p:nvCxnSpPr>
        <p:spPr>
          <a:xfrm>
            <a:off x="10463800" y="4721512"/>
            <a:ext cx="2412455" cy="334832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41B9C4E-48D1-B39A-1A84-FF4384574C78}"/>
              </a:ext>
            </a:extLst>
          </p:cNvPr>
          <p:cNvCxnSpPr>
            <a:stCxn id="15" idx="6"/>
          </p:cNvCxnSpPr>
          <p:nvPr/>
        </p:nvCxnSpPr>
        <p:spPr>
          <a:xfrm>
            <a:off x="14474652" y="8625352"/>
            <a:ext cx="1603500" cy="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012B261-993C-0F06-ED35-E3A5D6D6706E}"/>
                  </a:ext>
                </a:extLst>
              </p:cNvPr>
              <p:cNvSpPr txBox="1"/>
              <p:nvPr/>
            </p:nvSpPr>
            <p:spPr>
              <a:xfrm>
                <a:off x="14994616" y="5364846"/>
                <a:ext cx="7883164" cy="9214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GB" sz="36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CY" sz="36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GB" sz="360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GB" sz="3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GB" sz="36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GB" sz="360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d>
                          <m:dPr>
                            <m:ctrlPr>
                              <a:rPr lang="en-GB" b="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CY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</m:sup>
                    </m:sSubSup>
                    <m:d>
                      <m:dPr>
                        <m:ctrlPr>
                          <a:rPr lang="el-CY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CY" b="0" i="1" dirty="0" smtClean="0">
                            <a:latin typeface="Cambria Math" panose="02040503050406030204" pitchFamily="18" charset="0"/>
                          </a:rPr>
                          <m:t>1−</m:t>
                        </m:r>
                        <m:sSubSup>
                          <m:sSub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d>
                              <m:dPr>
                                <m:ctrlPr>
                                  <a:rPr lang="en-GB" b="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l-CY" b="0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d>
                          </m:sup>
                        </m:sSubSup>
                      </m:e>
                    </m:d>
                    <m:r>
                      <a:rPr lang="el-CY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l-CY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  </m:t>
                    </m:r>
                    <m:d>
                      <m:dPr>
                        <m:ctrlPr>
                          <a:rPr lang="el-CY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d>
                              <m:dPr>
                                <m:ctrlPr>
                                  <a:rPr lang="en-GB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l-CY" i="1" dirty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d>
                          </m:sup>
                        </m:sSubSup>
                        <m:r>
                          <a:rPr lang="el-CY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l-CY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d>
                              <m:dPr>
                                <m:ctrlPr>
                                  <a:rPr lang="en-GB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dirty="0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sup>
                        </m:sSubSup>
                      </m:e>
                    </m:d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012B261-993C-0F06-ED35-E3A5D6D670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4616" y="5364846"/>
                <a:ext cx="7883164" cy="92147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2DFF9ACE-AF45-0372-DE52-849F10C84591}"/>
              </a:ext>
            </a:extLst>
          </p:cNvPr>
          <p:cNvSpPr/>
          <p:nvPr/>
        </p:nvSpPr>
        <p:spPr>
          <a:xfrm>
            <a:off x="16133504" y="7658100"/>
            <a:ext cx="6744275" cy="18716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Loss Function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(e.g., sum of squares)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8331040-FA8B-1AE5-BEC1-65630AF7D939}"/>
              </a:ext>
            </a:extLst>
          </p:cNvPr>
          <p:cNvGrpSpPr/>
          <p:nvPr/>
        </p:nvGrpSpPr>
        <p:grpSpPr>
          <a:xfrm>
            <a:off x="17859602" y="3792557"/>
            <a:ext cx="4723951" cy="2493760"/>
            <a:chOff x="17859602" y="3792557"/>
            <a:chExt cx="4723951" cy="24937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0FDA9510-32DA-9781-BB7F-18AE05138ED3}"/>
                    </a:ext>
                  </a:extLst>
                </p:cNvPr>
                <p:cNvSpPr txBox="1"/>
                <p:nvPr/>
              </p:nvSpPr>
              <p:spPr>
                <a:xfrm>
                  <a:off x="17859602" y="3792557"/>
                  <a:ext cx="4368210" cy="1055738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  <a:alpha val="50196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Derivative of the loss with respect to the output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800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sz="28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d>
                            <m:dPr>
                              <m:ctrlPr>
                                <a:rPr lang="en-GB" sz="2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CY" sz="2800" i="1" dirty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d>
                        </m:sup>
                      </m:sSubSup>
                    </m:oMath>
                  </a14:m>
                  <a:endParaRPr lang="en-GB" sz="2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0FDA9510-32DA-9781-BB7F-18AE05138E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859602" y="3792557"/>
                  <a:ext cx="4368210" cy="1055738"/>
                </a:xfrm>
                <a:prstGeom prst="rect">
                  <a:avLst/>
                </a:prstGeom>
                <a:blipFill>
                  <a:blip r:embed="rId13"/>
                  <a:stretch>
                    <a:fillRect l="-2933" t="-5780" r="-1676" b="-13295"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99DCF9A-C7F5-76B0-68D9-971C4CF53F67}"/>
                </a:ext>
              </a:extLst>
            </p:cNvPr>
            <p:cNvSpPr/>
            <p:nvPr/>
          </p:nvSpPr>
          <p:spPr>
            <a:xfrm>
              <a:off x="19691498" y="5364846"/>
              <a:ext cx="2892055" cy="921471"/>
            </a:xfrm>
            <a:prstGeom prst="rect">
              <a:avLst/>
            </a:prstGeom>
            <a:noFill/>
            <a:ln w="57150">
              <a:solidFill>
                <a:srgbClr val="FF2D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48CB157-E6AA-710D-4C05-714767E34962}"/>
                </a:ext>
              </a:extLst>
            </p:cNvPr>
            <p:cNvCxnSpPr>
              <a:stCxn id="5" idx="2"/>
              <a:endCxn id="36" idx="0"/>
            </p:cNvCxnSpPr>
            <p:nvPr/>
          </p:nvCxnSpPr>
          <p:spPr>
            <a:xfrm>
              <a:off x="20043707" y="4848295"/>
              <a:ext cx="1093819" cy="516551"/>
            </a:xfrm>
            <a:prstGeom prst="line">
              <a:avLst/>
            </a:prstGeom>
            <a:ln w="57150">
              <a:solidFill>
                <a:srgbClr val="FF2D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370FB73-FEC5-E41E-9F23-062D6F51EACE}"/>
              </a:ext>
            </a:extLst>
          </p:cNvPr>
          <p:cNvGrpSpPr/>
          <p:nvPr/>
        </p:nvGrpSpPr>
        <p:grpSpPr>
          <a:xfrm>
            <a:off x="13251727" y="5364846"/>
            <a:ext cx="6008656" cy="6131359"/>
            <a:chOff x="13251727" y="5364846"/>
            <a:chExt cx="6008656" cy="6131359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37A86AC-E036-0E48-7695-528AF6F5DD2F}"/>
                </a:ext>
              </a:extLst>
            </p:cNvPr>
            <p:cNvSpPr txBox="1"/>
            <p:nvPr/>
          </p:nvSpPr>
          <p:spPr>
            <a:xfrm>
              <a:off x="13251727" y="10542098"/>
              <a:ext cx="5365856" cy="954107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196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Derivative of </a:t>
              </a:r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the output node’s activation function (i.e., sigmoid)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7D6415C-31B7-6988-FC84-D5BBB234BBBB}"/>
                </a:ext>
              </a:extLst>
            </p:cNvPr>
            <p:cNvSpPr/>
            <p:nvPr/>
          </p:nvSpPr>
          <p:spPr>
            <a:xfrm>
              <a:off x="16368328" y="5364846"/>
              <a:ext cx="2892055" cy="921471"/>
            </a:xfrm>
            <a:prstGeom prst="rect">
              <a:avLst/>
            </a:prstGeom>
            <a:noFill/>
            <a:ln w="57150">
              <a:solidFill>
                <a:srgbClr val="FF2D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CBA097A-9531-CDF8-E418-82039DDD28C2}"/>
                </a:ext>
              </a:extLst>
            </p:cNvPr>
            <p:cNvCxnSpPr>
              <a:cxnSpLocks/>
              <a:stCxn id="40" idx="2"/>
              <a:endCxn id="39" idx="0"/>
            </p:cNvCxnSpPr>
            <p:nvPr/>
          </p:nvCxnSpPr>
          <p:spPr>
            <a:xfrm flipH="1">
              <a:off x="15934655" y="6286317"/>
              <a:ext cx="1879701" cy="4255781"/>
            </a:xfrm>
            <a:prstGeom prst="line">
              <a:avLst/>
            </a:prstGeom>
            <a:ln w="57150">
              <a:solidFill>
                <a:srgbClr val="FF2D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4846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E3BA0A1-4EAE-72E3-721E-94B8251E70CE}"/>
              </a:ext>
            </a:extLst>
          </p:cNvPr>
          <p:cNvCxnSpPr>
            <a:stCxn id="33" idx="6"/>
            <a:endCxn id="15" idx="1"/>
          </p:cNvCxnSpPr>
          <p:nvPr/>
        </p:nvCxnSpPr>
        <p:spPr>
          <a:xfrm>
            <a:off x="10463800" y="4721512"/>
            <a:ext cx="2412455" cy="334832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8B4599C6-9820-B429-D2ED-93A4768F08F4}"/>
                  </a:ext>
                </a:extLst>
              </p:cNvPr>
              <p:cNvSpPr/>
              <p:nvPr/>
            </p:nvSpPr>
            <p:spPr>
              <a:xfrm>
                <a:off x="10405302" y="5669765"/>
                <a:ext cx="1241244" cy="1231324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CY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l-CY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8B4599C6-9820-B429-D2ED-93A4768F08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5302" y="5669765"/>
                <a:ext cx="1241244" cy="1231324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9E1DBF0B-D654-D18E-28E0-19451415D707}"/>
                  </a:ext>
                </a:extLst>
              </p:cNvPr>
              <p:cNvSpPr/>
              <p:nvPr/>
            </p:nvSpPr>
            <p:spPr>
              <a:xfrm>
                <a:off x="13798512" y="6966814"/>
                <a:ext cx="1241244" cy="1231324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CY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(4)</m:t>
                          </m:r>
                        </m:sup>
                      </m:sSubSup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9E1DBF0B-D654-D18E-28E0-19451415D7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98512" y="6966814"/>
                <a:ext cx="1241244" cy="1231324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10555B-BC91-7266-5503-9659D6864B6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Backpropagation: Compute partial derivatives</a:t>
            </a:r>
            <a:endParaRPr lang="LID4096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24</a:t>
            </a:fld>
            <a:endParaRPr lang="bg-BG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5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3974E577-ADA1-8EB3-08C4-DD3D42A881E9}"/>
                  </a:ext>
                </a:extLst>
              </p:cNvPr>
              <p:cNvSpPr/>
              <p:nvPr/>
            </p:nvSpPr>
            <p:spPr>
              <a:xfrm>
                <a:off x="5115990" y="6459548"/>
                <a:ext cx="1871733" cy="187173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bSup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3974E577-ADA1-8EB3-08C4-DD3D42A881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990" y="6459548"/>
                <a:ext cx="1871733" cy="1871734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D044A91D-6C6A-28E4-5B26-A9EDB99373C9}"/>
                  </a:ext>
                </a:extLst>
              </p:cNvPr>
              <p:cNvSpPr/>
              <p:nvPr/>
            </p:nvSpPr>
            <p:spPr>
              <a:xfrm>
                <a:off x="5115990" y="8999758"/>
                <a:ext cx="1871733" cy="187173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bSup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D044A91D-6C6A-28E4-5B26-A9EDB99373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990" y="8999758"/>
                <a:ext cx="1871733" cy="1871734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C197C167-D481-119C-62E8-C02D18450FD2}"/>
                  </a:ext>
                </a:extLst>
              </p:cNvPr>
              <p:cNvSpPr/>
              <p:nvPr/>
            </p:nvSpPr>
            <p:spPr>
              <a:xfrm>
                <a:off x="1506219" y="7395417"/>
                <a:ext cx="1071246" cy="106956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C197C167-D481-119C-62E8-C02D18450F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219" y="7395417"/>
                <a:ext cx="1071246" cy="1069562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64346A69-A837-7BDB-4A8D-4488A4CD3F31}"/>
                  </a:ext>
                </a:extLst>
              </p:cNvPr>
              <p:cNvSpPr/>
              <p:nvPr/>
            </p:nvSpPr>
            <p:spPr>
              <a:xfrm>
                <a:off x="1506219" y="9935623"/>
                <a:ext cx="1071246" cy="106956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64346A69-A837-7BDB-4A8D-4488A4CD3F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219" y="9935623"/>
                <a:ext cx="1071246" cy="1069562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C115E2FF-271B-229A-F90B-8D73FF55DCF6}"/>
              </a:ext>
            </a:extLst>
          </p:cNvPr>
          <p:cNvSpPr/>
          <p:nvPr/>
        </p:nvSpPr>
        <p:spPr>
          <a:xfrm>
            <a:off x="1639872" y="5122598"/>
            <a:ext cx="802171" cy="8021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1</a:t>
            </a:r>
            <a:endParaRPr lang="en-GB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B75DA2A1-3650-C0D2-D19E-E5EECAD64D06}"/>
                  </a:ext>
                </a:extLst>
              </p:cNvPr>
              <p:cNvSpPr/>
              <p:nvPr/>
            </p:nvSpPr>
            <p:spPr>
              <a:xfrm>
                <a:off x="12602925" y="7796501"/>
                <a:ext cx="1871733" cy="187173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(4)</m:t>
                          </m:r>
                        </m:sup>
                      </m:sSubSup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B75DA2A1-3650-C0D2-D19E-E5EECAD64D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2925" y="7796501"/>
                <a:ext cx="1871733" cy="1871734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B783499-5C70-12CF-9FC0-EA8CC8E2B26E}"/>
              </a:ext>
            </a:extLst>
          </p:cNvPr>
          <p:cNvCxnSpPr>
            <a:stCxn id="12" idx="6"/>
            <a:endCxn id="10" idx="2"/>
          </p:cNvCxnSpPr>
          <p:nvPr/>
        </p:nvCxnSpPr>
        <p:spPr>
          <a:xfrm flipV="1">
            <a:off x="2577465" y="7395417"/>
            <a:ext cx="2538525" cy="53478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D6DF9AE-FF46-4FE2-0DF1-041DEABEA21B}"/>
              </a:ext>
            </a:extLst>
          </p:cNvPr>
          <p:cNvCxnSpPr>
            <a:stCxn id="12" idx="6"/>
            <a:endCxn id="11" idx="2"/>
          </p:cNvCxnSpPr>
          <p:nvPr/>
        </p:nvCxnSpPr>
        <p:spPr>
          <a:xfrm>
            <a:off x="2577465" y="7930196"/>
            <a:ext cx="2538525" cy="200542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985C982-C996-F1A6-4A7A-EFD3D893CFD3}"/>
              </a:ext>
            </a:extLst>
          </p:cNvPr>
          <p:cNvCxnSpPr>
            <a:stCxn id="13" idx="6"/>
            <a:endCxn id="10" idx="3"/>
          </p:cNvCxnSpPr>
          <p:nvPr/>
        </p:nvCxnSpPr>
        <p:spPr>
          <a:xfrm flipV="1">
            <a:off x="2577465" y="8057173"/>
            <a:ext cx="2812634" cy="241323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C302C14-8519-7F71-DC11-83B2DE946C19}"/>
              </a:ext>
            </a:extLst>
          </p:cNvPr>
          <p:cNvCxnSpPr>
            <a:stCxn id="13" idx="6"/>
          </p:cNvCxnSpPr>
          <p:nvPr/>
        </p:nvCxnSpPr>
        <p:spPr>
          <a:xfrm flipV="1">
            <a:off x="2577465" y="10336729"/>
            <a:ext cx="2627586" cy="13367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9C653FE-6E19-1A14-4CB7-D59D61B31DC3}"/>
              </a:ext>
            </a:extLst>
          </p:cNvPr>
          <p:cNvCxnSpPr>
            <a:stCxn id="14" idx="6"/>
            <a:endCxn id="10" idx="1"/>
          </p:cNvCxnSpPr>
          <p:nvPr/>
        </p:nvCxnSpPr>
        <p:spPr>
          <a:xfrm>
            <a:off x="2442043" y="5523683"/>
            <a:ext cx="2948058" cy="120997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FC42528-EAE4-EDCB-2C49-C5F4BF866E64}"/>
              </a:ext>
            </a:extLst>
          </p:cNvPr>
          <p:cNvCxnSpPr>
            <a:stCxn id="14" idx="6"/>
            <a:endCxn id="11" idx="1"/>
          </p:cNvCxnSpPr>
          <p:nvPr/>
        </p:nvCxnSpPr>
        <p:spPr>
          <a:xfrm>
            <a:off x="2442043" y="5523683"/>
            <a:ext cx="2948058" cy="375018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69BA10A5-024C-58F2-0020-5F6F93735314}"/>
              </a:ext>
            </a:extLst>
          </p:cNvPr>
          <p:cNvSpPr/>
          <p:nvPr/>
        </p:nvSpPr>
        <p:spPr>
          <a:xfrm>
            <a:off x="5517060" y="4320426"/>
            <a:ext cx="802171" cy="8021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1</a:t>
            </a:r>
            <a:endParaRPr lang="en-GB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062E5F59-5EBC-725C-8848-47DBFBFD7EFF}"/>
                  </a:ext>
                </a:extLst>
              </p:cNvPr>
              <p:cNvSpPr/>
              <p:nvPr/>
            </p:nvSpPr>
            <p:spPr>
              <a:xfrm>
                <a:off x="9260542" y="6459548"/>
                <a:ext cx="1871733" cy="187173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(3)</m:t>
                          </m:r>
                        </m:sup>
                      </m:sSubSup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062E5F59-5EBC-725C-8848-47DBFBFD7E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0542" y="6459548"/>
                <a:ext cx="1871733" cy="1871734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3F31B1F0-E324-9D5E-8B72-DD2B8A5055FB}"/>
                  </a:ext>
                </a:extLst>
              </p:cNvPr>
              <p:cNvSpPr/>
              <p:nvPr/>
            </p:nvSpPr>
            <p:spPr>
              <a:xfrm>
                <a:off x="9260542" y="8999758"/>
                <a:ext cx="1871733" cy="187173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(3)</m:t>
                          </m:r>
                        </m:sup>
                      </m:sSubSup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3F31B1F0-E324-9D5E-8B72-DD2B8A5055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0542" y="8999758"/>
                <a:ext cx="1871733" cy="1871734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1AC9A63-39C6-28D0-4E57-AE182079DC63}"/>
              </a:ext>
            </a:extLst>
          </p:cNvPr>
          <p:cNvCxnSpPr>
            <a:stCxn id="22" idx="6"/>
            <a:endCxn id="23" idx="1"/>
          </p:cNvCxnSpPr>
          <p:nvPr/>
        </p:nvCxnSpPr>
        <p:spPr>
          <a:xfrm>
            <a:off x="6319231" y="4721512"/>
            <a:ext cx="3215418" cy="201214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97D5B52-8DDF-3D01-E6FA-9C4A1D4C642D}"/>
              </a:ext>
            </a:extLst>
          </p:cNvPr>
          <p:cNvCxnSpPr>
            <a:stCxn id="10" idx="6"/>
            <a:endCxn id="23" idx="2"/>
          </p:cNvCxnSpPr>
          <p:nvPr/>
        </p:nvCxnSpPr>
        <p:spPr>
          <a:xfrm>
            <a:off x="6987725" y="7395417"/>
            <a:ext cx="2272817" cy="297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1C58625-00CF-F8D7-E6EF-F480AF3AD60C}"/>
              </a:ext>
            </a:extLst>
          </p:cNvPr>
          <p:cNvCxnSpPr>
            <a:stCxn id="10" idx="6"/>
          </p:cNvCxnSpPr>
          <p:nvPr/>
        </p:nvCxnSpPr>
        <p:spPr>
          <a:xfrm>
            <a:off x="6987725" y="7395415"/>
            <a:ext cx="2324401" cy="222334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F24F8C3-B06A-A35B-D759-4D0796D37757}"/>
              </a:ext>
            </a:extLst>
          </p:cNvPr>
          <p:cNvCxnSpPr>
            <a:stCxn id="22" idx="6"/>
            <a:endCxn id="24" idx="1"/>
          </p:cNvCxnSpPr>
          <p:nvPr/>
        </p:nvCxnSpPr>
        <p:spPr>
          <a:xfrm>
            <a:off x="6319231" y="4721512"/>
            <a:ext cx="3215420" cy="455235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B1EFF8D-0452-5F48-634A-DDA9C6464550}"/>
              </a:ext>
            </a:extLst>
          </p:cNvPr>
          <p:cNvCxnSpPr>
            <a:stCxn id="11" idx="6"/>
            <a:endCxn id="24" idx="2"/>
          </p:cNvCxnSpPr>
          <p:nvPr/>
        </p:nvCxnSpPr>
        <p:spPr>
          <a:xfrm>
            <a:off x="6987723" y="9935623"/>
            <a:ext cx="2272817" cy="297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546DFA4-F85F-4241-7CDA-A1ACC2EF08AD}"/>
              </a:ext>
            </a:extLst>
          </p:cNvPr>
          <p:cNvCxnSpPr>
            <a:stCxn id="11" idx="6"/>
            <a:endCxn id="23" idx="3"/>
          </p:cNvCxnSpPr>
          <p:nvPr/>
        </p:nvCxnSpPr>
        <p:spPr>
          <a:xfrm flipV="1">
            <a:off x="6987723" y="8057950"/>
            <a:ext cx="2546150" cy="18776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FABDDE2-FE3B-D29B-798D-EBDC5E7FA111}"/>
              </a:ext>
            </a:extLst>
          </p:cNvPr>
          <p:cNvCxnSpPr>
            <a:stCxn id="23" idx="6"/>
            <a:endCxn id="15" idx="2"/>
          </p:cNvCxnSpPr>
          <p:nvPr/>
        </p:nvCxnSpPr>
        <p:spPr>
          <a:xfrm>
            <a:off x="11132275" y="7395417"/>
            <a:ext cx="1470648" cy="1336953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B4CADB0-5AD2-F56A-0778-74107C709182}"/>
              </a:ext>
            </a:extLst>
          </p:cNvPr>
          <p:cNvCxnSpPr>
            <a:stCxn id="24" idx="6"/>
          </p:cNvCxnSpPr>
          <p:nvPr/>
        </p:nvCxnSpPr>
        <p:spPr>
          <a:xfrm flipV="1">
            <a:off x="11132275" y="9133464"/>
            <a:ext cx="1549601" cy="80216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1EC662F8-D00E-9A51-E150-724612BBCD99}"/>
              </a:ext>
            </a:extLst>
          </p:cNvPr>
          <p:cNvSpPr/>
          <p:nvPr/>
        </p:nvSpPr>
        <p:spPr>
          <a:xfrm>
            <a:off x="9661629" y="4320426"/>
            <a:ext cx="802171" cy="8021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1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41B9C4E-48D1-B39A-1A84-FF4384574C78}"/>
              </a:ext>
            </a:extLst>
          </p:cNvPr>
          <p:cNvCxnSpPr>
            <a:stCxn id="15" idx="6"/>
          </p:cNvCxnSpPr>
          <p:nvPr/>
        </p:nvCxnSpPr>
        <p:spPr>
          <a:xfrm>
            <a:off x="14474652" y="8625352"/>
            <a:ext cx="1603500" cy="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B31B6DE-B3A6-594A-61C5-C35BB7BFDF2B}"/>
              </a:ext>
            </a:extLst>
          </p:cNvPr>
          <p:cNvCxnSpPr>
            <a:cxnSpLocks/>
            <a:stCxn id="2" idx="2"/>
            <a:endCxn id="4" idx="6"/>
          </p:cNvCxnSpPr>
          <p:nvPr/>
        </p:nvCxnSpPr>
        <p:spPr>
          <a:xfrm flipH="1" flipV="1">
            <a:off x="11646546" y="6285427"/>
            <a:ext cx="2151966" cy="1297049"/>
          </a:xfrm>
          <a:prstGeom prst="straightConnector1">
            <a:avLst/>
          </a:prstGeom>
          <a:ln w="57150">
            <a:solidFill>
              <a:srgbClr val="C00000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4CB22CD-9638-9A4A-AD68-882FA1AD2141}"/>
                  </a:ext>
                </a:extLst>
              </p:cNvPr>
              <p:cNvSpPr txBox="1"/>
              <p:nvPr/>
            </p:nvSpPr>
            <p:spPr>
              <a:xfrm>
                <a:off x="14994616" y="5364846"/>
                <a:ext cx="7883164" cy="9214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GB" sz="36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CY" sz="36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GB" sz="360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GB" sz="3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36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GB" sz="360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d>
                          <m:dPr>
                            <m:ctrlPr>
                              <a:rPr lang="en-GB" b="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sup>
                    </m:sSubSup>
                    <m:d>
                      <m:dPr>
                        <m:ctrlPr>
                          <a:rPr lang="el-CY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CY" b="0" i="1" dirty="0" smtClean="0">
                            <a:latin typeface="Cambria Math" panose="02040503050406030204" pitchFamily="18" charset="0"/>
                          </a:rPr>
                          <m:t>1−</m:t>
                        </m:r>
                        <m:sSubSup>
                          <m:sSub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d>
                              <m:dPr>
                                <m:ctrlPr>
                                  <a:rPr lang="en-GB" b="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d>
                          </m:sup>
                        </m:sSubSup>
                      </m:e>
                    </m:d>
                    <m:r>
                      <a:rPr lang="el-CY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l-CY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  </m:t>
                    </m:r>
                    <m:d>
                      <m:dPr>
                        <m:ctrlPr>
                          <a:rPr lang="el-CY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GB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l-CY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  <m:sub>
                            <m: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1,1</m:t>
                            </m:r>
                          </m:sub>
                          <m:sup>
                            <m:d>
                              <m:dPr>
                                <m:ctrlPr>
                                  <a:rPr lang="el-CY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d>
                          </m:sup>
                        </m:sSubSup>
                        <m:sSubSup>
                          <m:sSub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l-CY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</m:e>
                    </m:d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4CB22CD-9638-9A4A-AD68-882FA1AD21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4616" y="5364846"/>
                <a:ext cx="7883164" cy="92147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0E1779D-85FF-9606-F321-8F14B70A9D8D}"/>
                  </a:ext>
                </a:extLst>
              </p:cNvPr>
              <p:cNvSpPr txBox="1"/>
              <p:nvPr/>
            </p:nvSpPr>
            <p:spPr>
              <a:xfrm>
                <a:off x="11089821" y="6983956"/>
                <a:ext cx="1418790" cy="8322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36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CY" sz="360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b>
                          <m:r>
                            <a:rPr lang="en-GB" sz="36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GB" sz="36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d>
                            <m:dPr>
                              <m:ctrlPr>
                                <a:rPr lang="el-CY" sz="360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6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sup>
                      </m:sSubSup>
                    </m:oMath>
                  </m:oMathPara>
                </a14:m>
                <a:endParaRPr lang="LID4096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0E1779D-85FF-9606-F321-8F14B70A9D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9821" y="6983956"/>
                <a:ext cx="1418790" cy="83221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>
            <a:extLst>
              <a:ext uri="{FF2B5EF4-FFF2-40B4-BE49-F238E27FC236}">
                <a16:creationId xmlns:a16="http://schemas.microsoft.com/office/drawing/2014/main" id="{74055A9F-32C9-FE04-0AD1-7F72B56B3FAD}"/>
              </a:ext>
            </a:extLst>
          </p:cNvPr>
          <p:cNvSpPr/>
          <p:nvPr/>
        </p:nvSpPr>
        <p:spPr>
          <a:xfrm>
            <a:off x="16133504" y="7658100"/>
            <a:ext cx="6744275" cy="18716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Loss Function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(e.g., sum of squares)</a:t>
            </a:r>
          </a:p>
        </p:txBody>
      </p:sp>
    </p:spTree>
    <p:extLst>
      <p:ext uri="{BB962C8B-B14F-4D97-AF65-F5344CB8AC3E}">
        <p14:creationId xmlns:p14="http://schemas.microsoft.com/office/powerpoint/2010/main" val="18897636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AE586C15-A9A3-85F5-B7FC-24583601619B}"/>
                  </a:ext>
                </a:extLst>
              </p:cNvPr>
              <p:cNvSpPr/>
              <p:nvPr/>
            </p:nvSpPr>
            <p:spPr>
              <a:xfrm>
                <a:off x="10405302" y="8209948"/>
                <a:ext cx="1241244" cy="1231324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CY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l-CY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l-CY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AE586C15-A9A3-85F5-B7FC-2458360161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5302" y="8209948"/>
                <a:ext cx="1241244" cy="1231324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E3BA0A1-4EAE-72E3-721E-94B8251E70CE}"/>
              </a:ext>
            </a:extLst>
          </p:cNvPr>
          <p:cNvCxnSpPr>
            <a:stCxn id="33" idx="6"/>
            <a:endCxn id="15" idx="1"/>
          </p:cNvCxnSpPr>
          <p:nvPr/>
        </p:nvCxnSpPr>
        <p:spPr>
          <a:xfrm>
            <a:off x="10463800" y="4721512"/>
            <a:ext cx="2412455" cy="334832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8B4599C6-9820-B429-D2ED-93A4768F08F4}"/>
                  </a:ext>
                </a:extLst>
              </p:cNvPr>
              <p:cNvSpPr/>
              <p:nvPr/>
            </p:nvSpPr>
            <p:spPr>
              <a:xfrm>
                <a:off x="10405302" y="5669765"/>
                <a:ext cx="1241244" cy="1231324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CY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l-CY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8B4599C6-9820-B429-D2ED-93A4768F08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5302" y="5669765"/>
                <a:ext cx="1241244" cy="1231324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9E1DBF0B-D654-D18E-28E0-19451415D707}"/>
                  </a:ext>
                </a:extLst>
              </p:cNvPr>
              <p:cNvSpPr/>
              <p:nvPr/>
            </p:nvSpPr>
            <p:spPr>
              <a:xfrm>
                <a:off x="13798512" y="6966814"/>
                <a:ext cx="1241244" cy="1231324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CY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(4)</m:t>
                          </m:r>
                        </m:sup>
                      </m:sSubSup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9E1DBF0B-D654-D18E-28E0-19451415D7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98512" y="6966814"/>
                <a:ext cx="1241244" cy="1231324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10555B-BC91-7266-5503-9659D6864B6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Backpropagation: Compute partial derivatives</a:t>
            </a:r>
            <a:endParaRPr lang="LID4096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25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3" name="Text Placeholder 4"/>
          <p:cNvSpPr>
            <a:spLocks noGrp="1"/>
          </p:cNvSpPr>
          <p:nvPr/>
        </p:nvSpPr>
        <p:spPr>
          <a:xfrm>
            <a:off x="1287145" y="6401435"/>
            <a:ext cx="21590635" cy="5534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endParaRPr lang="en-US" altLang="en-US" sz="3000" b="0"/>
          </a:p>
        </p:txBody>
      </p:sp>
      <p:pic>
        <p:nvPicPr>
          <p:cNvPr id="8" name="Picture 7"/>
          <p:cNvPicPr/>
          <p:nvPr/>
        </p:nvPicPr>
        <p:blipFill>
          <a:blip r:embed="rId6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3974E577-ADA1-8EB3-08C4-DD3D42A881E9}"/>
                  </a:ext>
                </a:extLst>
              </p:cNvPr>
              <p:cNvSpPr/>
              <p:nvPr/>
            </p:nvSpPr>
            <p:spPr>
              <a:xfrm>
                <a:off x="5115990" y="6459548"/>
                <a:ext cx="1871733" cy="187173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bSup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3974E577-ADA1-8EB3-08C4-DD3D42A881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990" y="6459548"/>
                <a:ext cx="1871733" cy="1871734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D044A91D-6C6A-28E4-5B26-A9EDB99373C9}"/>
                  </a:ext>
                </a:extLst>
              </p:cNvPr>
              <p:cNvSpPr/>
              <p:nvPr/>
            </p:nvSpPr>
            <p:spPr>
              <a:xfrm>
                <a:off x="5115990" y="8999758"/>
                <a:ext cx="1871733" cy="187173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bSup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D044A91D-6C6A-28E4-5B26-A9EDB99373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990" y="8999758"/>
                <a:ext cx="1871733" cy="1871734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C197C167-D481-119C-62E8-C02D18450FD2}"/>
                  </a:ext>
                </a:extLst>
              </p:cNvPr>
              <p:cNvSpPr/>
              <p:nvPr/>
            </p:nvSpPr>
            <p:spPr>
              <a:xfrm>
                <a:off x="1506219" y="7395417"/>
                <a:ext cx="1071246" cy="106956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C197C167-D481-119C-62E8-C02D18450F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219" y="7395417"/>
                <a:ext cx="1071246" cy="1069562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64346A69-A837-7BDB-4A8D-4488A4CD3F31}"/>
                  </a:ext>
                </a:extLst>
              </p:cNvPr>
              <p:cNvSpPr/>
              <p:nvPr/>
            </p:nvSpPr>
            <p:spPr>
              <a:xfrm>
                <a:off x="1506219" y="9935623"/>
                <a:ext cx="1071246" cy="106956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64346A69-A837-7BDB-4A8D-4488A4CD3F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219" y="9935623"/>
                <a:ext cx="1071246" cy="1069562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C115E2FF-271B-229A-F90B-8D73FF55DCF6}"/>
              </a:ext>
            </a:extLst>
          </p:cNvPr>
          <p:cNvSpPr/>
          <p:nvPr/>
        </p:nvSpPr>
        <p:spPr>
          <a:xfrm>
            <a:off x="1639872" y="5122598"/>
            <a:ext cx="802171" cy="8021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1</a:t>
            </a:r>
            <a:endParaRPr lang="en-GB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B75DA2A1-3650-C0D2-D19E-E5EECAD64D06}"/>
                  </a:ext>
                </a:extLst>
              </p:cNvPr>
              <p:cNvSpPr/>
              <p:nvPr/>
            </p:nvSpPr>
            <p:spPr>
              <a:xfrm>
                <a:off x="12602925" y="7796501"/>
                <a:ext cx="1871733" cy="187173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(4)</m:t>
                          </m:r>
                        </m:sup>
                      </m:sSubSup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B75DA2A1-3650-C0D2-D19E-E5EECAD64D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2925" y="7796501"/>
                <a:ext cx="1871733" cy="1871734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B783499-5C70-12CF-9FC0-EA8CC8E2B26E}"/>
              </a:ext>
            </a:extLst>
          </p:cNvPr>
          <p:cNvCxnSpPr>
            <a:stCxn id="12" idx="6"/>
            <a:endCxn id="10" idx="2"/>
          </p:cNvCxnSpPr>
          <p:nvPr/>
        </p:nvCxnSpPr>
        <p:spPr>
          <a:xfrm flipV="1">
            <a:off x="2577465" y="7395417"/>
            <a:ext cx="2538525" cy="53478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D6DF9AE-FF46-4FE2-0DF1-041DEABEA21B}"/>
              </a:ext>
            </a:extLst>
          </p:cNvPr>
          <p:cNvCxnSpPr>
            <a:stCxn id="12" idx="6"/>
            <a:endCxn id="11" idx="2"/>
          </p:cNvCxnSpPr>
          <p:nvPr/>
        </p:nvCxnSpPr>
        <p:spPr>
          <a:xfrm>
            <a:off x="2577465" y="7930196"/>
            <a:ext cx="2538525" cy="200542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985C982-C996-F1A6-4A7A-EFD3D893CFD3}"/>
              </a:ext>
            </a:extLst>
          </p:cNvPr>
          <p:cNvCxnSpPr>
            <a:stCxn id="13" idx="6"/>
            <a:endCxn id="10" idx="3"/>
          </p:cNvCxnSpPr>
          <p:nvPr/>
        </p:nvCxnSpPr>
        <p:spPr>
          <a:xfrm flipV="1">
            <a:off x="2577465" y="8057173"/>
            <a:ext cx="2812634" cy="241323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C302C14-8519-7F71-DC11-83B2DE946C19}"/>
              </a:ext>
            </a:extLst>
          </p:cNvPr>
          <p:cNvCxnSpPr>
            <a:stCxn id="13" idx="6"/>
          </p:cNvCxnSpPr>
          <p:nvPr/>
        </p:nvCxnSpPr>
        <p:spPr>
          <a:xfrm flipV="1">
            <a:off x="2577465" y="10336729"/>
            <a:ext cx="2627586" cy="13367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9C653FE-6E19-1A14-4CB7-D59D61B31DC3}"/>
              </a:ext>
            </a:extLst>
          </p:cNvPr>
          <p:cNvCxnSpPr>
            <a:stCxn id="14" idx="6"/>
            <a:endCxn id="10" idx="1"/>
          </p:cNvCxnSpPr>
          <p:nvPr/>
        </p:nvCxnSpPr>
        <p:spPr>
          <a:xfrm>
            <a:off x="2442043" y="5523683"/>
            <a:ext cx="2948058" cy="120997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FC42528-EAE4-EDCB-2C49-C5F4BF866E64}"/>
              </a:ext>
            </a:extLst>
          </p:cNvPr>
          <p:cNvCxnSpPr>
            <a:stCxn id="14" idx="6"/>
            <a:endCxn id="11" idx="1"/>
          </p:cNvCxnSpPr>
          <p:nvPr/>
        </p:nvCxnSpPr>
        <p:spPr>
          <a:xfrm>
            <a:off x="2442043" y="5523683"/>
            <a:ext cx="2948058" cy="375018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69BA10A5-024C-58F2-0020-5F6F93735314}"/>
              </a:ext>
            </a:extLst>
          </p:cNvPr>
          <p:cNvSpPr/>
          <p:nvPr/>
        </p:nvSpPr>
        <p:spPr>
          <a:xfrm>
            <a:off x="5517060" y="4320426"/>
            <a:ext cx="802171" cy="8021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1</a:t>
            </a:r>
            <a:endParaRPr lang="en-GB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062E5F59-5EBC-725C-8848-47DBFBFD7EFF}"/>
                  </a:ext>
                </a:extLst>
              </p:cNvPr>
              <p:cNvSpPr/>
              <p:nvPr/>
            </p:nvSpPr>
            <p:spPr>
              <a:xfrm>
                <a:off x="9260542" y="6459548"/>
                <a:ext cx="1871733" cy="187173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(3)</m:t>
                          </m:r>
                        </m:sup>
                      </m:sSubSup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062E5F59-5EBC-725C-8848-47DBFBFD7E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0542" y="6459548"/>
                <a:ext cx="1871733" cy="1871734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3F31B1F0-E324-9D5E-8B72-DD2B8A5055FB}"/>
                  </a:ext>
                </a:extLst>
              </p:cNvPr>
              <p:cNvSpPr/>
              <p:nvPr/>
            </p:nvSpPr>
            <p:spPr>
              <a:xfrm>
                <a:off x="9260542" y="8999758"/>
                <a:ext cx="1871733" cy="187173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(3)</m:t>
                          </m:r>
                        </m:sup>
                      </m:sSubSup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3F31B1F0-E324-9D5E-8B72-DD2B8A5055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0542" y="8999758"/>
                <a:ext cx="1871733" cy="1871734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1AC9A63-39C6-28D0-4E57-AE182079DC63}"/>
              </a:ext>
            </a:extLst>
          </p:cNvPr>
          <p:cNvCxnSpPr>
            <a:stCxn id="22" idx="6"/>
            <a:endCxn id="23" idx="1"/>
          </p:cNvCxnSpPr>
          <p:nvPr/>
        </p:nvCxnSpPr>
        <p:spPr>
          <a:xfrm>
            <a:off x="6319231" y="4721512"/>
            <a:ext cx="3215418" cy="201214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97D5B52-8DDF-3D01-E6FA-9C4A1D4C642D}"/>
              </a:ext>
            </a:extLst>
          </p:cNvPr>
          <p:cNvCxnSpPr>
            <a:stCxn id="10" idx="6"/>
            <a:endCxn id="23" idx="2"/>
          </p:cNvCxnSpPr>
          <p:nvPr/>
        </p:nvCxnSpPr>
        <p:spPr>
          <a:xfrm>
            <a:off x="6987725" y="7395417"/>
            <a:ext cx="2272817" cy="297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1C58625-00CF-F8D7-E6EF-F480AF3AD60C}"/>
              </a:ext>
            </a:extLst>
          </p:cNvPr>
          <p:cNvCxnSpPr>
            <a:stCxn id="10" idx="6"/>
          </p:cNvCxnSpPr>
          <p:nvPr/>
        </p:nvCxnSpPr>
        <p:spPr>
          <a:xfrm>
            <a:off x="6987725" y="7395415"/>
            <a:ext cx="2324401" cy="222334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F24F8C3-B06A-A35B-D759-4D0796D37757}"/>
              </a:ext>
            </a:extLst>
          </p:cNvPr>
          <p:cNvCxnSpPr>
            <a:stCxn id="22" idx="6"/>
            <a:endCxn id="24" idx="1"/>
          </p:cNvCxnSpPr>
          <p:nvPr/>
        </p:nvCxnSpPr>
        <p:spPr>
          <a:xfrm>
            <a:off x="6319231" y="4721512"/>
            <a:ext cx="3215420" cy="455235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B1EFF8D-0452-5F48-634A-DDA9C6464550}"/>
              </a:ext>
            </a:extLst>
          </p:cNvPr>
          <p:cNvCxnSpPr>
            <a:stCxn id="11" idx="6"/>
            <a:endCxn id="24" idx="2"/>
          </p:cNvCxnSpPr>
          <p:nvPr/>
        </p:nvCxnSpPr>
        <p:spPr>
          <a:xfrm>
            <a:off x="6987723" y="9935623"/>
            <a:ext cx="2272817" cy="297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546DFA4-F85F-4241-7CDA-A1ACC2EF08AD}"/>
              </a:ext>
            </a:extLst>
          </p:cNvPr>
          <p:cNvCxnSpPr>
            <a:stCxn id="11" idx="6"/>
            <a:endCxn id="23" idx="3"/>
          </p:cNvCxnSpPr>
          <p:nvPr/>
        </p:nvCxnSpPr>
        <p:spPr>
          <a:xfrm flipV="1">
            <a:off x="6987723" y="8057950"/>
            <a:ext cx="2546150" cy="18776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FABDDE2-FE3B-D29B-798D-EBDC5E7FA111}"/>
              </a:ext>
            </a:extLst>
          </p:cNvPr>
          <p:cNvCxnSpPr>
            <a:stCxn id="23" idx="6"/>
            <a:endCxn id="15" idx="2"/>
          </p:cNvCxnSpPr>
          <p:nvPr/>
        </p:nvCxnSpPr>
        <p:spPr>
          <a:xfrm>
            <a:off x="11132275" y="7395417"/>
            <a:ext cx="1470648" cy="133695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B4CADB0-5AD2-F56A-0778-74107C709182}"/>
              </a:ext>
            </a:extLst>
          </p:cNvPr>
          <p:cNvCxnSpPr>
            <a:stCxn id="24" idx="6"/>
          </p:cNvCxnSpPr>
          <p:nvPr/>
        </p:nvCxnSpPr>
        <p:spPr>
          <a:xfrm flipV="1">
            <a:off x="11132275" y="9133464"/>
            <a:ext cx="1549601" cy="802162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1EC662F8-D00E-9A51-E150-724612BBCD99}"/>
              </a:ext>
            </a:extLst>
          </p:cNvPr>
          <p:cNvSpPr/>
          <p:nvPr/>
        </p:nvSpPr>
        <p:spPr>
          <a:xfrm>
            <a:off x="9661629" y="4320426"/>
            <a:ext cx="802171" cy="8021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1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41B9C4E-48D1-B39A-1A84-FF4384574C78}"/>
              </a:ext>
            </a:extLst>
          </p:cNvPr>
          <p:cNvCxnSpPr>
            <a:stCxn id="15" idx="6"/>
          </p:cNvCxnSpPr>
          <p:nvPr/>
        </p:nvCxnSpPr>
        <p:spPr>
          <a:xfrm>
            <a:off x="14474652" y="8625352"/>
            <a:ext cx="1603500" cy="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7EE37026-EFAA-0E00-7D10-29C07B7FEDC5}"/>
              </a:ext>
            </a:extLst>
          </p:cNvPr>
          <p:cNvSpPr/>
          <p:nvPr/>
        </p:nvSpPr>
        <p:spPr>
          <a:xfrm>
            <a:off x="16133504" y="7658100"/>
            <a:ext cx="6744275" cy="18716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Loss Function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(e.g., sum of squares)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FF877B8-C888-C816-8004-C63489A0C663}"/>
              </a:ext>
            </a:extLst>
          </p:cNvPr>
          <p:cNvCxnSpPr>
            <a:cxnSpLocks/>
            <a:endCxn id="5" idx="6"/>
          </p:cNvCxnSpPr>
          <p:nvPr/>
        </p:nvCxnSpPr>
        <p:spPr>
          <a:xfrm flipH="1">
            <a:off x="11646546" y="7582476"/>
            <a:ext cx="2151966" cy="1243134"/>
          </a:xfrm>
          <a:prstGeom prst="straightConnector1">
            <a:avLst/>
          </a:prstGeom>
          <a:ln w="57150">
            <a:solidFill>
              <a:srgbClr val="C00000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3A126C5-D76C-E2C0-2D6F-64B8A9FBDCD4}"/>
                  </a:ext>
                </a:extLst>
              </p:cNvPr>
              <p:cNvSpPr txBox="1"/>
              <p:nvPr/>
            </p:nvSpPr>
            <p:spPr>
              <a:xfrm>
                <a:off x="11308832" y="9637612"/>
                <a:ext cx="1418790" cy="8327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36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CY" sz="360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b>
                          <m:r>
                            <a:rPr lang="en-GB" sz="36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GB" sz="36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d>
                            <m:dPr>
                              <m:ctrlPr>
                                <a:rPr lang="el-CY" sz="360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6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sup>
                      </m:sSubSup>
                    </m:oMath>
                  </m:oMathPara>
                </a14:m>
                <a:endParaRPr lang="LID4096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3A126C5-D76C-E2C0-2D6F-64B8A9FBDC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8832" y="9637612"/>
                <a:ext cx="1418790" cy="83279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F62A8A5-7CFE-2CAF-1120-9BF40FF098AC}"/>
                  </a:ext>
                </a:extLst>
              </p:cNvPr>
              <p:cNvSpPr txBox="1"/>
              <p:nvPr/>
            </p:nvSpPr>
            <p:spPr>
              <a:xfrm>
                <a:off x="14994616" y="5364846"/>
                <a:ext cx="7883164" cy="9214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GB" sz="36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CY" sz="36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GB" sz="3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36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GB" sz="360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d>
                          <m:dPr>
                            <m:ctrlPr>
                              <a:rPr lang="en-GB" b="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sup>
                    </m:sSubSup>
                    <m:d>
                      <m:dPr>
                        <m:ctrlPr>
                          <a:rPr lang="el-CY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CY" b="0" i="1" dirty="0" smtClean="0">
                            <a:latin typeface="Cambria Math" panose="02040503050406030204" pitchFamily="18" charset="0"/>
                          </a:rPr>
                          <m:t>1−</m:t>
                        </m:r>
                        <m:sSubSup>
                          <m:sSub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GB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d>
                              <m:dPr>
                                <m:ctrlPr>
                                  <a:rPr lang="en-GB" b="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d>
                          </m:sup>
                        </m:sSubSup>
                      </m:e>
                    </m:d>
                    <m:r>
                      <a:rPr lang="el-CY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l-CY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  </m:t>
                    </m:r>
                    <m:d>
                      <m:dPr>
                        <m:ctrlPr>
                          <a:rPr lang="el-CY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GB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l-CY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  <m:sub>
                            <m: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</m:t>
                            </m:r>
                            <m: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d>
                              <m:dPr>
                                <m:ctrlPr>
                                  <a:rPr lang="el-CY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d>
                          </m:sup>
                        </m:sSubSup>
                        <m:sSubSup>
                          <m:sSub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l-CY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</m:e>
                    </m:d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F62A8A5-7CFE-2CAF-1120-9BF40FF098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4616" y="5364846"/>
                <a:ext cx="7883164" cy="92147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71659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F24F8C3-B06A-A35B-D759-4D0796D37757}"/>
              </a:ext>
            </a:extLst>
          </p:cNvPr>
          <p:cNvCxnSpPr>
            <a:stCxn id="22" idx="6"/>
            <a:endCxn id="24" idx="1"/>
          </p:cNvCxnSpPr>
          <p:nvPr/>
        </p:nvCxnSpPr>
        <p:spPr>
          <a:xfrm>
            <a:off x="6319231" y="4721512"/>
            <a:ext cx="3215420" cy="455235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2463BA5D-4E59-B336-1B52-9AB6839E221E}"/>
                  </a:ext>
                </a:extLst>
              </p:cNvPr>
              <p:cNvSpPr/>
              <p:nvPr/>
            </p:nvSpPr>
            <p:spPr>
              <a:xfrm>
                <a:off x="6402895" y="5743810"/>
                <a:ext cx="1241244" cy="1231324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CY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l-CY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l-CY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2463BA5D-4E59-B336-1B52-9AB6839E22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2895" y="5743810"/>
                <a:ext cx="1241244" cy="1231324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AE586C15-A9A3-85F5-B7FC-24583601619B}"/>
                  </a:ext>
                </a:extLst>
              </p:cNvPr>
              <p:cNvSpPr/>
              <p:nvPr/>
            </p:nvSpPr>
            <p:spPr>
              <a:xfrm>
                <a:off x="10405302" y="8209948"/>
                <a:ext cx="1241244" cy="1231324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CY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l-CY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l-CY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AE586C15-A9A3-85F5-B7FC-2458360161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5302" y="8209948"/>
                <a:ext cx="1241244" cy="1231324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E3BA0A1-4EAE-72E3-721E-94B8251E70CE}"/>
              </a:ext>
            </a:extLst>
          </p:cNvPr>
          <p:cNvCxnSpPr>
            <a:stCxn id="33" idx="6"/>
            <a:endCxn id="15" idx="1"/>
          </p:cNvCxnSpPr>
          <p:nvPr/>
        </p:nvCxnSpPr>
        <p:spPr>
          <a:xfrm>
            <a:off x="10463800" y="4721512"/>
            <a:ext cx="2412455" cy="334832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8B4599C6-9820-B429-D2ED-93A4768F08F4}"/>
                  </a:ext>
                </a:extLst>
              </p:cNvPr>
              <p:cNvSpPr/>
              <p:nvPr/>
            </p:nvSpPr>
            <p:spPr>
              <a:xfrm>
                <a:off x="10405302" y="5669765"/>
                <a:ext cx="1241244" cy="1231324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CY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l-CY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8B4599C6-9820-B429-D2ED-93A4768F08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5302" y="5669765"/>
                <a:ext cx="1241244" cy="1231324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9E1DBF0B-D654-D18E-28E0-19451415D707}"/>
                  </a:ext>
                </a:extLst>
              </p:cNvPr>
              <p:cNvSpPr/>
              <p:nvPr/>
            </p:nvSpPr>
            <p:spPr>
              <a:xfrm>
                <a:off x="13798512" y="6966814"/>
                <a:ext cx="1241244" cy="1231324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CY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(4)</m:t>
                          </m:r>
                        </m:sup>
                      </m:sSubSup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9E1DBF0B-D654-D18E-28E0-19451415D7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98512" y="6966814"/>
                <a:ext cx="1241244" cy="1231324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10555B-BC91-7266-5503-9659D6864B6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Backpropagation: Compute partial derivatives</a:t>
            </a:r>
            <a:endParaRPr lang="LID4096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26</a:t>
            </a:fld>
            <a:endParaRPr lang="bg-BG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7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3974E577-ADA1-8EB3-08C4-DD3D42A881E9}"/>
                  </a:ext>
                </a:extLst>
              </p:cNvPr>
              <p:cNvSpPr/>
              <p:nvPr/>
            </p:nvSpPr>
            <p:spPr>
              <a:xfrm>
                <a:off x="5115990" y="6459548"/>
                <a:ext cx="1871733" cy="187173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bSup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3974E577-ADA1-8EB3-08C4-DD3D42A881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990" y="6459548"/>
                <a:ext cx="1871733" cy="1871734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D044A91D-6C6A-28E4-5B26-A9EDB99373C9}"/>
                  </a:ext>
                </a:extLst>
              </p:cNvPr>
              <p:cNvSpPr/>
              <p:nvPr/>
            </p:nvSpPr>
            <p:spPr>
              <a:xfrm>
                <a:off x="5115990" y="8999758"/>
                <a:ext cx="1871733" cy="187173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bSup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D044A91D-6C6A-28E4-5B26-A9EDB99373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990" y="8999758"/>
                <a:ext cx="1871733" cy="1871734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C197C167-D481-119C-62E8-C02D18450FD2}"/>
                  </a:ext>
                </a:extLst>
              </p:cNvPr>
              <p:cNvSpPr/>
              <p:nvPr/>
            </p:nvSpPr>
            <p:spPr>
              <a:xfrm>
                <a:off x="1506219" y="7395417"/>
                <a:ext cx="1071246" cy="106956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C197C167-D481-119C-62E8-C02D18450F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219" y="7395417"/>
                <a:ext cx="1071246" cy="1069562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64346A69-A837-7BDB-4A8D-4488A4CD3F31}"/>
                  </a:ext>
                </a:extLst>
              </p:cNvPr>
              <p:cNvSpPr/>
              <p:nvPr/>
            </p:nvSpPr>
            <p:spPr>
              <a:xfrm>
                <a:off x="1506219" y="9935623"/>
                <a:ext cx="1071246" cy="106956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64346A69-A837-7BDB-4A8D-4488A4CD3F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219" y="9935623"/>
                <a:ext cx="1071246" cy="1069562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C115E2FF-271B-229A-F90B-8D73FF55DCF6}"/>
              </a:ext>
            </a:extLst>
          </p:cNvPr>
          <p:cNvSpPr/>
          <p:nvPr/>
        </p:nvSpPr>
        <p:spPr>
          <a:xfrm>
            <a:off x="1639872" y="5122598"/>
            <a:ext cx="802171" cy="8021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1</a:t>
            </a:r>
            <a:endParaRPr lang="en-GB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B75DA2A1-3650-C0D2-D19E-E5EECAD64D06}"/>
                  </a:ext>
                </a:extLst>
              </p:cNvPr>
              <p:cNvSpPr/>
              <p:nvPr/>
            </p:nvSpPr>
            <p:spPr>
              <a:xfrm>
                <a:off x="12602925" y="7796501"/>
                <a:ext cx="1871733" cy="187173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(4)</m:t>
                          </m:r>
                        </m:sup>
                      </m:sSubSup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B75DA2A1-3650-C0D2-D19E-E5EECAD64D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2925" y="7796501"/>
                <a:ext cx="1871733" cy="1871734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B783499-5C70-12CF-9FC0-EA8CC8E2B26E}"/>
              </a:ext>
            </a:extLst>
          </p:cNvPr>
          <p:cNvCxnSpPr>
            <a:stCxn id="12" idx="6"/>
            <a:endCxn id="10" idx="2"/>
          </p:cNvCxnSpPr>
          <p:nvPr/>
        </p:nvCxnSpPr>
        <p:spPr>
          <a:xfrm flipV="1">
            <a:off x="2577465" y="7395417"/>
            <a:ext cx="2538525" cy="53478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D6DF9AE-FF46-4FE2-0DF1-041DEABEA21B}"/>
              </a:ext>
            </a:extLst>
          </p:cNvPr>
          <p:cNvCxnSpPr>
            <a:stCxn id="12" idx="6"/>
            <a:endCxn id="11" idx="2"/>
          </p:cNvCxnSpPr>
          <p:nvPr/>
        </p:nvCxnSpPr>
        <p:spPr>
          <a:xfrm>
            <a:off x="2577465" y="7930196"/>
            <a:ext cx="2538525" cy="200542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985C982-C996-F1A6-4A7A-EFD3D893CFD3}"/>
              </a:ext>
            </a:extLst>
          </p:cNvPr>
          <p:cNvCxnSpPr>
            <a:stCxn id="13" idx="6"/>
            <a:endCxn id="10" idx="3"/>
          </p:cNvCxnSpPr>
          <p:nvPr/>
        </p:nvCxnSpPr>
        <p:spPr>
          <a:xfrm flipV="1">
            <a:off x="2577465" y="8057173"/>
            <a:ext cx="2812634" cy="241323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C302C14-8519-7F71-DC11-83B2DE946C19}"/>
              </a:ext>
            </a:extLst>
          </p:cNvPr>
          <p:cNvCxnSpPr>
            <a:stCxn id="13" idx="6"/>
          </p:cNvCxnSpPr>
          <p:nvPr/>
        </p:nvCxnSpPr>
        <p:spPr>
          <a:xfrm flipV="1">
            <a:off x="2577465" y="10336729"/>
            <a:ext cx="2627586" cy="13367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9C653FE-6E19-1A14-4CB7-D59D61B31DC3}"/>
              </a:ext>
            </a:extLst>
          </p:cNvPr>
          <p:cNvCxnSpPr>
            <a:stCxn id="14" idx="6"/>
            <a:endCxn id="10" idx="1"/>
          </p:cNvCxnSpPr>
          <p:nvPr/>
        </p:nvCxnSpPr>
        <p:spPr>
          <a:xfrm>
            <a:off x="2442043" y="5523683"/>
            <a:ext cx="2948058" cy="120997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FC42528-EAE4-EDCB-2C49-C5F4BF866E64}"/>
              </a:ext>
            </a:extLst>
          </p:cNvPr>
          <p:cNvCxnSpPr>
            <a:stCxn id="14" idx="6"/>
            <a:endCxn id="11" idx="1"/>
          </p:cNvCxnSpPr>
          <p:nvPr/>
        </p:nvCxnSpPr>
        <p:spPr>
          <a:xfrm>
            <a:off x="2442043" y="5523683"/>
            <a:ext cx="2948058" cy="375018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69BA10A5-024C-58F2-0020-5F6F93735314}"/>
              </a:ext>
            </a:extLst>
          </p:cNvPr>
          <p:cNvSpPr/>
          <p:nvPr/>
        </p:nvSpPr>
        <p:spPr>
          <a:xfrm>
            <a:off x="5517060" y="4320426"/>
            <a:ext cx="802171" cy="8021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1</a:t>
            </a:r>
            <a:endParaRPr lang="en-GB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062E5F59-5EBC-725C-8848-47DBFBFD7EFF}"/>
                  </a:ext>
                </a:extLst>
              </p:cNvPr>
              <p:cNvSpPr/>
              <p:nvPr/>
            </p:nvSpPr>
            <p:spPr>
              <a:xfrm>
                <a:off x="9260542" y="6459548"/>
                <a:ext cx="1871733" cy="187173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(3)</m:t>
                          </m:r>
                        </m:sup>
                      </m:sSubSup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062E5F59-5EBC-725C-8848-47DBFBFD7E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0542" y="6459548"/>
                <a:ext cx="1871733" cy="1871734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3F31B1F0-E324-9D5E-8B72-DD2B8A5055FB}"/>
                  </a:ext>
                </a:extLst>
              </p:cNvPr>
              <p:cNvSpPr/>
              <p:nvPr/>
            </p:nvSpPr>
            <p:spPr>
              <a:xfrm>
                <a:off x="9260542" y="8999758"/>
                <a:ext cx="1871733" cy="187173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(3)</m:t>
                          </m:r>
                        </m:sup>
                      </m:sSubSup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3F31B1F0-E324-9D5E-8B72-DD2B8A5055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0542" y="8999758"/>
                <a:ext cx="1871733" cy="1871734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1AC9A63-39C6-28D0-4E57-AE182079DC63}"/>
              </a:ext>
            </a:extLst>
          </p:cNvPr>
          <p:cNvCxnSpPr>
            <a:stCxn id="22" idx="6"/>
            <a:endCxn id="23" idx="1"/>
          </p:cNvCxnSpPr>
          <p:nvPr/>
        </p:nvCxnSpPr>
        <p:spPr>
          <a:xfrm>
            <a:off x="6319231" y="4721512"/>
            <a:ext cx="3215418" cy="201214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97D5B52-8DDF-3D01-E6FA-9C4A1D4C642D}"/>
              </a:ext>
            </a:extLst>
          </p:cNvPr>
          <p:cNvCxnSpPr>
            <a:stCxn id="10" idx="6"/>
            <a:endCxn id="23" idx="2"/>
          </p:cNvCxnSpPr>
          <p:nvPr/>
        </p:nvCxnSpPr>
        <p:spPr>
          <a:xfrm>
            <a:off x="6987725" y="7395417"/>
            <a:ext cx="2272817" cy="2971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1C58625-00CF-F8D7-E6EF-F480AF3AD60C}"/>
              </a:ext>
            </a:extLst>
          </p:cNvPr>
          <p:cNvCxnSpPr>
            <a:stCxn id="10" idx="6"/>
          </p:cNvCxnSpPr>
          <p:nvPr/>
        </p:nvCxnSpPr>
        <p:spPr>
          <a:xfrm>
            <a:off x="6987725" y="7395415"/>
            <a:ext cx="2324401" cy="2223342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B1EFF8D-0452-5F48-634A-DDA9C6464550}"/>
              </a:ext>
            </a:extLst>
          </p:cNvPr>
          <p:cNvCxnSpPr>
            <a:stCxn id="11" idx="6"/>
            <a:endCxn id="24" idx="2"/>
          </p:cNvCxnSpPr>
          <p:nvPr/>
        </p:nvCxnSpPr>
        <p:spPr>
          <a:xfrm>
            <a:off x="6987723" y="9935623"/>
            <a:ext cx="2272817" cy="297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546DFA4-F85F-4241-7CDA-A1ACC2EF08AD}"/>
              </a:ext>
            </a:extLst>
          </p:cNvPr>
          <p:cNvCxnSpPr>
            <a:stCxn id="11" idx="6"/>
            <a:endCxn id="23" idx="3"/>
          </p:cNvCxnSpPr>
          <p:nvPr/>
        </p:nvCxnSpPr>
        <p:spPr>
          <a:xfrm flipV="1">
            <a:off x="6987723" y="8057950"/>
            <a:ext cx="2546150" cy="18776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FABDDE2-FE3B-D29B-798D-EBDC5E7FA111}"/>
              </a:ext>
            </a:extLst>
          </p:cNvPr>
          <p:cNvCxnSpPr>
            <a:stCxn id="23" idx="6"/>
            <a:endCxn id="15" idx="2"/>
          </p:cNvCxnSpPr>
          <p:nvPr/>
        </p:nvCxnSpPr>
        <p:spPr>
          <a:xfrm>
            <a:off x="11132275" y="7395417"/>
            <a:ext cx="1470648" cy="133695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B4CADB0-5AD2-F56A-0778-74107C709182}"/>
              </a:ext>
            </a:extLst>
          </p:cNvPr>
          <p:cNvCxnSpPr>
            <a:stCxn id="24" idx="6"/>
          </p:cNvCxnSpPr>
          <p:nvPr/>
        </p:nvCxnSpPr>
        <p:spPr>
          <a:xfrm flipV="1">
            <a:off x="11132275" y="9133464"/>
            <a:ext cx="1549601" cy="80216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1EC662F8-D00E-9A51-E150-724612BBCD99}"/>
              </a:ext>
            </a:extLst>
          </p:cNvPr>
          <p:cNvSpPr/>
          <p:nvPr/>
        </p:nvSpPr>
        <p:spPr>
          <a:xfrm>
            <a:off x="9661629" y="4320426"/>
            <a:ext cx="802171" cy="8021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1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41B9C4E-48D1-B39A-1A84-FF4384574C78}"/>
              </a:ext>
            </a:extLst>
          </p:cNvPr>
          <p:cNvCxnSpPr>
            <a:stCxn id="15" idx="6"/>
          </p:cNvCxnSpPr>
          <p:nvPr/>
        </p:nvCxnSpPr>
        <p:spPr>
          <a:xfrm>
            <a:off x="14474652" y="8625352"/>
            <a:ext cx="1603500" cy="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ABD06939-27A5-0FF2-F624-07A568729A0B}"/>
              </a:ext>
            </a:extLst>
          </p:cNvPr>
          <p:cNvSpPr/>
          <p:nvPr/>
        </p:nvSpPr>
        <p:spPr>
          <a:xfrm>
            <a:off x="16133504" y="7658100"/>
            <a:ext cx="6744275" cy="18716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Loss Function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(e.g., sum of squares)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E8AC400-B24F-CDC5-9A8B-BF801158294B}"/>
              </a:ext>
            </a:extLst>
          </p:cNvPr>
          <p:cNvCxnSpPr>
            <a:cxnSpLocks/>
            <a:stCxn id="4" idx="2"/>
            <a:endCxn id="7" idx="6"/>
          </p:cNvCxnSpPr>
          <p:nvPr/>
        </p:nvCxnSpPr>
        <p:spPr>
          <a:xfrm flipH="1">
            <a:off x="7644139" y="6285427"/>
            <a:ext cx="2761163" cy="74045"/>
          </a:xfrm>
          <a:prstGeom prst="straightConnector1">
            <a:avLst/>
          </a:prstGeom>
          <a:ln w="57150">
            <a:solidFill>
              <a:srgbClr val="C00000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43CE6B3-5F09-FC94-AFC1-AEBE9389DFF0}"/>
              </a:ext>
            </a:extLst>
          </p:cNvPr>
          <p:cNvCxnSpPr>
            <a:cxnSpLocks/>
            <a:stCxn id="5" idx="2"/>
          </p:cNvCxnSpPr>
          <p:nvPr/>
        </p:nvCxnSpPr>
        <p:spPr>
          <a:xfrm flipH="1" flipV="1">
            <a:off x="7464056" y="6733657"/>
            <a:ext cx="2941246" cy="2091953"/>
          </a:xfrm>
          <a:prstGeom prst="straightConnector1">
            <a:avLst/>
          </a:prstGeom>
          <a:ln w="57150">
            <a:solidFill>
              <a:srgbClr val="C00000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DACDCEE-D0DD-5E0C-6FA5-E33E143CC891}"/>
                  </a:ext>
                </a:extLst>
              </p:cNvPr>
              <p:cNvSpPr txBox="1"/>
              <p:nvPr/>
            </p:nvSpPr>
            <p:spPr>
              <a:xfrm>
                <a:off x="8064048" y="6480631"/>
                <a:ext cx="1418790" cy="8229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36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CY" sz="360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b>
                          <m:r>
                            <a:rPr lang="en-GB" sz="36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GB" sz="36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d>
                            <m:dPr>
                              <m:ctrlPr>
                                <a:rPr lang="el-CY" sz="360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6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bSup>
                    </m:oMath>
                  </m:oMathPara>
                </a14:m>
                <a:endParaRPr lang="LID4096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DACDCEE-D0DD-5E0C-6FA5-E33E143CC8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4048" y="6480631"/>
                <a:ext cx="1418790" cy="82291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757CB1B-94C7-041C-1820-5CE630FEFE30}"/>
                  </a:ext>
                </a:extLst>
              </p:cNvPr>
              <p:cNvSpPr txBox="1"/>
              <p:nvPr/>
            </p:nvSpPr>
            <p:spPr>
              <a:xfrm>
                <a:off x="6970323" y="8226821"/>
                <a:ext cx="1418790" cy="8229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36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CY" sz="360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b>
                          <m:r>
                            <a:rPr lang="en-GB" sz="36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36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36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d>
                            <m:dPr>
                              <m:ctrlPr>
                                <a:rPr lang="el-CY" sz="360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6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bSup>
                    </m:oMath>
                  </m:oMathPara>
                </a14:m>
                <a:endParaRPr lang="LID4096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757CB1B-94C7-041C-1820-5CE630FEFE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0323" y="8226821"/>
                <a:ext cx="1418790" cy="82291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4436B9F-52F2-E6C8-AF9F-3BC51A8149A0}"/>
                  </a:ext>
                </a:extLst>
              </p:cNvPr>
              <p:cNvSpPr txBox="1"/>
              <p:nvPr/>
            </p:nvSpPr>
            <p:spPr>
              <a:xfrm>
                <a:off x="13411837" y="5364846"/>
                <a:ext cx="9465943" cy="9214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GB" sz="36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CY" sz="36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GB" sz="3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36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GB" sz="360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d>
                          <m:dPr>
                            <m:ctrlPr>
                              <a:rPr lang="en-GB" b="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bSup>
                    <m:d>
                      <m:dPr>
                        <m:ctrlPr>
                          <a:rPr lang="el-CY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CY" b="0" i="1" dirty="0" smtClean="0">
                            <a:latin typeface="Cambria Math" panose="02040503050406030204" pitchFamily="18" charset="0"/>
                          </a:rPr>
                          <m:t>1−</m:t>
                        </m:r>
                        <m:sSubSup>
                          <m:sSub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GB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d>
                              <m:dPr>
                                <m:ctrlPr>
                                  <a:rPr lang="en-GB" b="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sup>
                        </m:sSubSup>
                      </m:e>
                    </m:d>
                    <m:r>
                      <a:rPr lang="el-CY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l-CY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  </m:t>
                    </m:r>
                    <m:d>
                      <m:dPr>
                        <m:ctrlPr>
                          <a:rPr lang="el-CY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GB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l-CY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  <m:sub>
                            <m: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</m:t>
                            </m:r>
                            <m: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d>
                              <m:dPr>
                                <m:ctrlPr>
                                  <a:rPr lang="el-CY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sup>
                        </m:sSubSup>
                        <m:sSubSup>
                          <m:sSub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l-CY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l-CY"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  <m:sup>
                            <m:d>
                              <m:dPr>
                                <m:ctrlPr>
                                  <a:rPr lang="el-CY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sup>
                        </m:sSubSup>
                        <m:sSubSup>
                          <m:sSub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l-CY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(3)</m:t>
                            </m:r>
                          </m:sup>
                        </m:sSubSup>
                      </m:e>
                    </m:d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4436B9F-52F2-E6C8-AF9F-3BC51A8149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11837" y="5364846"/>
                <a:ext cx="9465943" cy="92147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14285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86BB1C9A-2346-0E82-1082-8BB7EFCEA938}"/>
                  </a:ext>
                </a:extLst>
              </p:cNvPr>
              <p:cNvSpPr/>
              <p:nvPr/>
            </p:nvSpPr>
            <p:spPr>
              <a:xfrm>
                <a:off x="6385880" y="8253971"/>
                <a:ext cx="1241244" cy="1231324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CY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l-CY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l-CY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86BB1C9A-2346-0E82-1082-8BB7EFCEA9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5880" y="8253971"/>
                <a:ext cx="1241244" cy="1231324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F24F8C3-B06A-A35B-D759-4D0796D37757}"/>
              </a:ext>
            </a:extLst>
          </p:cNvPr>
          <p:cNvCxnSpPr>
            <a:stCxn id="22" idx="6"/>
            <a:endCxn id="24" idx="1"/>
          </p:cNvCxnSpPr>
          <p:nvPr/>
        </p:nvCxnSpPr>
        <p:spPr>
          <a:xfrm>
            <a:off x="6319231" y="4721512"/>
            <a:ext cx="3215420" cy="455235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2463BA5D-4E59-B336-1B52-9AB6839E221E}"/>
                  </a:ext>
                </a:extLst>
              </p:cNvPr>
              <p:cNvSpPr/>
              <p:nvPr/>
            </p:nvSpPr>
            <p:spPr>
              <a:xfrm>
                <a:off x="6402895" y="5743810"/>
                <a:ext cx="1241244" cy="1231324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CY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l-CY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l-CY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2463BA5D-4E59-B336-1B52-9AB6839E22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2895" y="5743810"/>
                <a:ext cx="1241244" cy="1231324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AE586C15-A9A3-85F5-B7FC-24583601619B}"/>
                  </a:ext>
                </a:extLst>
              </p:cNvPr>
              <p:cNvSpPr/>
              <p:nvPr/>
            </p:nvSpPr>
            <p:spPr>
              <a:xfrm>
                <a:off x="10405302" y="8209948"/>
                <a:ext cx="1241244" cy="1231324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CY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l-CY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l-CY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AE586C15-A9A3-85F5-B7FC-2458360161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5302" y="8209948"/>
                <a:ext cx="1241244" cy="1231324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E3BA0A1-4EAE-72E3-721E-94B8251E70CE}"/>
              </a:ext>
            </a:extLst>
          </p:cNvPr>
          <p:cNvCxnSpPr>
            <a:stCxn id="33" idx="6"/>
            <a:endCxn id="15" idx="1"/>
          </p:cNvCxnSpPr>
          <p:nvPr/>
        </p:nvCxnSpPr>
        <p:spPr>
          <a:xfrm>
            <a:off x="10463800" y="4721512"/>
            <a:ext cx="2412455" cy="334832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8B4599C6-9820-B429-D2ED-93A4768F08F4}"/>
                  </a:ext>
                </a:extLst>
              </p:cNvPr>
              <p:cNvSpPr/>
              <p:nvPr/>
            </p:nvSpPr>
            <p:spPr>
              <a:xfrm>
                <a:off x="10405302" y="5669765"/>
                <a:ext cx="1241244" cy="1231324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CY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l-CY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8B4599C6-9820-B429-D2ED-93A4768F08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5302" y="5669765"/>
                <a:ext cx="1241244" cy="1231324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9E1DBF0B-D654-D18E-28E0-19451415D707}"/>
                  </a:ext>
                </a:extLst>
              </p:cNvPr>
              <p:cNvSpPr/>
              <p:nvPr/>
            </p:nvSpPr>
            <p:spPr>
              <a:xfrm>
                <a:off x="13798512" y="6966814"/>
                <a:ext cx="1241244" cy="1231324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CY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(4)</m:t>
                          </m:r>
                        </m:sup>
                      </m:sSubSup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9E1DBF0B-D654-D18E-28E0-19451415D7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98512" y="6966814"/>
                <a:ext cx="1241244" cy="1231324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10555B-BC91-7266-5503-9659D6864B6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Backpropagation: Compute partial derivatives</a:t>
            </a:r>
            <a:endParaRPr lang="LID4096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27</a:t>
            </a:fld>
            <a:endParaRPr lang="bg-BG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8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3974E577-ADA1-8EB3-08C4-DD3D42A881E9}"/>
                  </a:ext>
                </a:extLst>
              </p:cNvPr>
              <p:cNvSpPr/>
              <p:nvPr/>
            </p:nvSpPr>
            <p:spPr>
              <a:xfrm>
                <a:off x="5115990" y="6459548"/>
                <a:ext cx="1871733" cy="187173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bSup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3974E577-ADA1-8EB3-08C4-DD3D42A881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990" y="6459548"/>
                <a:ext cx="1871733" cy="1871734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D044A91D-6C6A-28E4-5B26-A9EDB99373C9}"/>
                  </a:ext>
                </a:extLst>
              </p:cNvPr>
              <p:cNvSpPr/>
              <p:nvPr/>
            </p:nvSpPr>
            <p:spPr>
              <a:xfrm>
                <a:off x="5115990" y="8999758"/>
                <a:ext cx="1871733" cy="187173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bSup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D044A91D-6C6A-28E4-5B26-A9EDB99373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990" y="8999758"/>
                <a:ext cx="1871733" cy="1871734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C197C167-D481-119C-62E8-C02D18450FD2}"/>
                  </a:ext>
                </a:extLst>
              </p:cNvPr>
              <p:cNvSpPr/>
              <p:nvPr/>
            </p:nvSpPr>
            <p:spPr>
              <a:xfrm>
                <a:off x="1506219" y="7395417"/>
                <a:ext cx="1071246" cy="106956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C197C167-D481-119C-62E8-C02D18450F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219" y="7395417"/>
                <a:ext cx="1071246" cy="1069562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64346A69-A837-7BDB-4A8D-4488A4CD3F31}"/>
                  </a:ext>
                </a:extLst>
              </p:cNvPr>
              <p:cNvSpPr/>
              <p:nvPr/>
            </p:nvSpPr>
            <p:spPr>
              <a:xfrm>
                <a:off x="1506219" y="9935623"/>
                <a:ext cx="1071246" cy="106956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64346A69-A837-7BDB-4A8D-4488A4CD3F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219" y="9935623"/>
                <a:ext cx="1071246" cy="1069562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C115E2FF-271B-229A-F90B-8D73FF55DCF6}"/>
              </a:ext>
            </a:extLst>
          </p:cNvPr>
          <p:cNvSpPr/>
          <p:nvPr/>
        </p:nvSpPr>
        <p:spPr>
          <a:xfrm>
            <a:off x="1639872" y="5122598"/>
            <a:ext cx="802171" cy="8021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1</a:t>
            </a:r>
            <a:endParaRPr lang="en-GB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B75DA2A1-3650-C0D2-D19E-E5EECAD64D06}"/>
                  </a:ext>
                </a:extLst>
              </p:cNvPr>
              <p:cNvSpPr/>
              <p:nvPr/>
            </p:nvSpPr>
            <p:spPr>
              <a:xfrm>
                <a:off x="12602925" y="7796501"/>
                <a:ext cx="1871733" cy="187173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(4)</m:t>
                          </m:r>
                        </m:sup>
                      </m:sSubSup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B75DA2A1-3650-C0D2-D19E-E5EECAD64D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2925" y="7796501"/>
                <a:ext cx="1871733" cy="1871734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B783499-5C70-12CF-9FC0-EA8CC8E2B26E}"/>
              </a:ext>
            </a:extLst>
          </p:cNvPr>
          <p:cNvCxnSpPr>
            <a:stCxn id="12" idx="6"/>
            <a:endCxn id="10" idx="2"/>
          </p:cNvCxnSpPr>
          <p:nvPr/>
        </p:nvCxnSpPr>
        <p:spPr>
          <a:xfrm flipV="1">
            <a:off x="2577465" y="7395417"/>
            <a:ext cx="2538525" cy="53478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D6DF9AE-FF46-4FE2-0DF1-041DEABEA21B}"/>
              </a:ext>
            </a:extLst>
          </p:cNvPr>
          <p:cNvCxnSpPr>
            <a:stCxn id="12" idx="6"/>
            <a:endCxn id="11" idx="2"/>
          </p:cNvCxnSpPr>
          <p:nvPr/>
        </p:nvCxnSpPr>
        <p:spPr>
          <a:xfrm>
            <a:off x="2577465" y="7930196"/>
            <a:ext cx="2538525" cy="200542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985C982-C996-F1A6-4A7A-EFD3D893CFD3}"/>
              </a:ext>
            </a:extLst>
          </p:cNvPr>
          <p:cNvCxnSpPr>
            <a:stCxn id="13" idx="6"/>
            <a:endCxn id="10" idx="3"/>
          </p:cNvCxnSpPr>
          <p:nvPr/>
        </p:nvCxnSpPr>
        <p:spPr>
          <a:xfrm flipV="1">
            <a:off x="2577465" y="8057173"/>
            <a:ext cx="2812634" cy="241323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C302C14-8519-7F71-DC11-83B2DE946C19}"/>
              </a:ext>
            </a:extLst>
          </p:cNvPr>
          <p:cNvCxnSpPr>
            <a:stCxn id="13" idx="6"/>
          </p:cNvCxnSpPr>
          <p:nvPr/>
        </p:nvCxnSpPr>
        <p:spPr>
          <a:xfrm flipV="1">
            <a:off x="2577465" y="10336729"/>
            <a:ext cx="2627586" cy="13367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9C653FE-6E19-1A14-4CB7-D59D61B31DC3}"/>
              </a:ext>
            </a:extLst>
          </p:cNvPr>
          <p:cNvCxnSpPr>
            <a:stCxn id="14" idx="6"/>
            <a:endCxn id="10" idx="1"/>
          </p:cNvCxnSpPr>
          <p:nvPr/>
        </p:nvCxnSpPr>
        <p:spPr>
          <a:xfrm>
            <a:off x="2442043" y="5523683"/>
            <a:ext cx="2948058" cy="120997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FC42528-EAE4-EDCB-2C49-C5F4BF866E64}"/>
              </a:ext>
            </a:extLst>
          </p:cNvPr>
          <p:cNvCxnSpPr>
            <a:stCxn id="14" idx="6"/>
            <a:endCxn id="11" idx="1"/>
          </p:cNvCxnSpPr>
          <p:nvPr/>
        </p:nvCxnSpPr>
        <p:spPr>
          <a:xfrm>
            <a:off x="2442043" y="5523683"/>
            <a:ext cx="2948058" cy="375018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69BA10A5-024C-58F2-0020-5F6F93735314}"/>
              </a:ext>
            </a:extLst>
          </p:cNvPr>
          <p:cNvSpPr/>
          <p:nvPr/>
        </p:nvSpPr>
        <p:spPr>
          <a:xfrm>
            <a:off x="5517060" y="4320426"/>
            <a:ext cx="802171" cy="8021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1</a:t>
            </a:r>
            <a:endParaRPr lang="en-GB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062E5F59-5EBC-725C-8848-47DBFBFD7EFF}"/>
                  </a:ext>
                </a:extLst>
              </p:cNvPr>
              <p:cNvSpPr/>
              <p:nvPr/>
            </p:nvSpPr>
            <p:spPr>
              <a:xfrm>
                <a:off x="9260542" y="6459548"/>
                <a:ext cx="1871733" cy="187173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(3)</m:t>
                          </m:r>
                        </m:sup>
                      </m:sSubSup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062E5F59-5EBC-725C-8848-47DBFBFD7E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0542" y="6459548"/>
                <a:ext cx="1871733" cy="1871734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3F31B1F0-E324-9D5E-8B72-DD2B8A5055FB}"/>
                  </a:ext>
                </a:extLst>
              </p:cNvPr>
              <p:cNvSpPr/>
              <p:nvPr/>
            </p:nvSpPr>
            <p:spPr>
              <a:xfrm>
                <a:off x="9260542" y="8999758"/>
                <a:ext cx="1871733" cy="187173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(3)</m:t>
                          </m:r>
                        </m:sup>
                      </m:sSubSup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3F31B1F0-E324-9D5E-8B72-DD2B8A5055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0542" y="8999758"/>
                <a:ext cx="1871733" cy="1871734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1AC9A63-39C6-28D0-4E57-AE182079DC63}"/>
              </a:ext>
            </a:extLst>
          </p:cNvPr>
          <p:cNvCxnSpPr>
            <a:stCxn id="22" idx="6"/>
            <a:endCxn id="23" idx="1"/>
          </p:cNvCxnSpPr>
          <p:nvPr/>
        </p:nvCxnSpPr>
        <p:spPr>
          <a:xfrm>
            <a:off x="6319231" y="4721512"/>
            <a:ext cx="3215418" cy="201214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97D5B52-8DDF-3D01-E6FA-9C4A1D4C642D}"/>
              </a:ext>
            </a:extLst>
          </p:cNvPr>
          <p:cNvCxnSpPr>
            <a:stCxn id="10" idx="6"/>
            <a:endCxn id="23" idx="2"/>
          </p:cNvCxnSpPr>
          <p:nvPr/>
        </p:nvCxnSpPr>
        <p:spPr>
          <a:xfrm>
            <a:off x="6987725" y="7395417"/>
            <a:ext cx="2272817" cy="297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1C58625-00CF-F8D7-E6EF-F480AF3AD60C}"/>
              </a:ext>
            </a:extLst>
          </p:cNvPr>
          <p:cNvCxnSpPr>
            <a:stCxn id="10" idx="6"/>
          </p:cNvCxnSpPr>
          <p:nvPr/>
        </p:nvCxnSpPr>
        <p:spPr>
          <a:xfrm>
            <a:off x="6987725" y="7395415"/>
            <a:ext cx="2324401" cy="222334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B1EFF8D-0452-5F48-634A-DDA9C6464550}"/>
              </a:ext>
            </a:extLst>
          </p:cNvPr>
          <p:cNvCxnSpPr>
            <a:stCxn id="11" idx="6"/>
            <a:endCxn id="24" idx="2"/>
          </p:cNvCxnSpPr>
          <p:nvPr/>
        </p:nvCxnSpPr>
        <p:spPr>
          <a:xfrm>
            <a:off x="6987723" y="9935623"/>
            <a:ext cx="2272817" cy="2973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546DFA4-F85F-4241-7CDA-A1ACC2EF08AD}"/>
              </a:ext>
            </a:extLst>
          </p:cNvPr>
          <p:cNvCxnSpPr>
            <a:stCxn id="11" idx="6"/>
            <a:endCxn id="23" idx="3"/>
          </p:cNvCxnSpPr>
          <p:nvPr/>
        </p:nvCxnSpPr>
        <p:spPr>
          <a:xfrm flipV="1">
            <a:off x="6987723" y="8057950"/>
            <a:ext cx="2546150" cy="1877675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FABDDE2-FE3B-D29B-798D-EBDC5E7FA111}"/>
              </a:ext>
            </a:extLst>
          </p:cNvPr>
          <p:cNvCxnSpPr>
            <a:stCxn id="23" idx="6"/>
            <a:endCxn id="15" idx="2"/>
          </p:cNvCxnSpPr>
          <p:nvPr/>
        </p:nvCxnSpPr>
        <p:spPr>
          <a:xfrm>
            <a:off x="11132275" y="7395417"/>
            <a:ext cx="1470648" cy="133695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B4CADB0-5AD2-F56A-0778-74107C709182}"/>
              </a:ext>
            </a:extLst>
          </p:cNvPr>
          <p:cNvCxnSpPr>
            <a:stCxn id="24" idx="6"/>
          </p:cNvCxnSpPr>
          <p:nvPr/>
        </p:nvCxnSpPr>
        <p:spPr>
          <a:xfrm flipV="1">
            <a:off x="11132275" y="9133464"/>
            <a:ext cx="1549601" cy="80216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1EC662F8-D00E-9A51-E150-724612BBCD99}"/>
              </a:ext>
            </a:extLst>
          </p:cNvPr>
          <p:cNvSpPr/>
          <p:nvPr/>
        </p:nvSpPr>
        <p:spPr>
          <a:xfrm>
            <a:off x="9661629" y="4320426"/>
            <a:ext cx="802171" cy="8021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1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41B9C4E-48D1-B39A-1A84-FF4384574C78}"/>
              </a:ext>
            </a:extLst>
          </p:cNvPr>
          <p:cNvCxnSpPr>
            <a:stCxn id="15" idx="6"/>
          </p:cNvCxnSpPr>
          <p:nvPr/>
        </p:nvCxnSpPr>
        <p:spPr>
          <a:xfrm>
            <a:off x="14474652" y="8625352"/>
            <a:ext cx="1603500" cy="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DEAF29F9-0EF2-7A73-1C2A-D0C6B8B6787B}"/>
              </a:ext>
            </a:extLst>
          </p:cNvPr>
          <p:cNvSpPr/>
          <p:nvPr/>
        </p:nvSpPr>
        <p:spPr>
          <a:xfrm>
            <a:off x="16133504" y="7658100"/>
            <a:ext cx="6744275" cy="18716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Loss Function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(e.g., sum of squares)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8199B7D-C769-0BC4-A1D7-240ECB9CDDF4}"/>
                  </a:ext>
                </a:extLst>
              </p:cNvPr>
              <p:cNvSpPr txBox="1"/>
              <p:nvPr/>
            </p:nvSpPr>
            <p:spPr>
              <a:xfrm>
                <a:off x="13411837" y="5364846"/>
                <a:ext cx="9465943" cy="9214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GB" sz="36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CY" sz="36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GB" sz="3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36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GB" sz="360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d>
                          <m:dPr>
                            <m:ctrlPr>
                              <a:rPr lang="en-GB" b="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bSup>
                    <m:d>
                      <m:dPr>
                        <m:ctrlPr>
                          <a:rPr lang="el-CY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CY" b="0" i="1" dirty="0" smtClean="0">
                            <a:latin typeface="Cambria Math" panose="02040503050406030204" pitchFamily="18" charset="0"/>
                          </a:rPr>
                          <m:t>1−</m:t>
                        </m:r>
                        <m:sSubSup>
                          <m:sSub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GB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d>
                              <m:dPr>
                                <m:ctrlPr>
                                  <a:rPr lang="en-GB" b="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sup>
                        </m:sSubSup>
                      </m:e>
                    </m:d>
                    <m:r>
                      <a:rPr lang="el-CY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l-CY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  </m:t>
                    </m:r>
                    <m:d>
                      <m:dPr>
                        <m:ctrlPr>
                          <a:rPr lang="el-CY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GB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l-CY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  <m:sub>
                            <m: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</m:t>
                            </m:r>
                            <m: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d>
                              <m:dPr>
                                <m:ctrlPr>
                                  <a:rPr lang="el-CY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sup>
                        </m:sSubSup>
                        <m:sSubSup>
                          <m:sSub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l-CY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l-CY"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d>
                              <m:dPr>
                                <m:ctrlPr>
                                  <a:rPr lang="el-CY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sup>
                        </m:sSubSup>
                        <m:sSubSup>
                          <m:sSub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l-CY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(3)</m:t>
                            </m:r>
                          </m:sup>
                        </m:sSubSup>
                      </m:e>
                    </m:d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8199B7D-C769-0BC4-A1D7-240ECB9CDD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11837" y="5364846"/>
                <a:ext cx="9465943" cy="92147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46B19B9-CCB8-FDF4-F08C-5AE8CBCA0867}"/>
                  </a:ext>
                </a:extLst>
              </p:cNvPr>
              <p:cNvSpPr txBox="1"/>
              <p:nvPr/>
            </p:nvSpPr>
            <p:spPr>
              <a:xfrm>
                <a:off x="7615281" y="9003964"/>
                <a:ext cx="1418790" cy="8229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36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CY" sz="360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b>
                          <m:r>
                            <a:rPr lang="en-GB" sz="36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GB" sz="36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d>
                            <m:dPr>
                              <m:ctrlPr>
                                <a:rPr lang="el-CY" sz="360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6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bSup>
                    </m:oMath>
                  </m:oMathPara>
                </a14:m>
                <a:endParaRPr lang="LID4096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46B19B9-CCB8-FDF4-F08C-5AE8CBCA08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5281" y="9003964"/>
                <a:ext cx="1418790" cy="82291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A568CE4-76B3-7A86-1807-91EB2E15766F}"/>
                  </a:ext>
                </a:extLst>
              </p:cNvPr>
              <p:cNvSpPr txBox="1"/>
              <p:nvPr/>
            </p:nvSpPr>
            <p:spPr>
              <a:xfrm>
                <a:off x="7625842" y="9866860"/>
                <a:ext cx="1418790" cy="8229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36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CY" sz="360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b>
                          <m:r>
                            <a:rPr lang="en-GB" sz="36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36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36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d>
                            <m:dPr>
                              <m:ctrlPr>
                                <a:rPr lang="el-CY" sz="360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6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bSup>
                    </m:oMath>
                  </m:oMathPara>
                </a14:m>
                <a:endParaRPr lang="LID4096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A568CE4-76B3-7A86-1807-91EB2E1576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5842" y="9866860"/>
                <a:ext cx="1418790" cy="82291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0217B11-8DE8-E512-D1C3-1D0944083A6F}"/>
              </a:ext>
            </a:extLst>
          </p:cNvPr>
          <p:cNvCxnSpPr>
            <a:cxnSpLocks/>
            <a:stCxn id="4" idx="2"/>
            <a:endCxn id="36" idx="7"/>
          </p:cNvCxnSpPr>
          <p:nvPr/>
        </p:nvCxnSpPr>
        <p:spPr>
          <a:xfrm flipH="1">
            <a:off x="7445348" y="6285427"/>
            <a:ext cx="2959954" cy="2148867"/>
          </a:xfrm>
          <a:prstGeom prst="straightConnector1">
            <a:avLst/>
          </a:prstGeom>
          <a:ln w="57150">
            <a:solidFill>
              <a:srgbClr val="C00000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96E83C34-A539-0BEA-6715-1B439D3467D6}"/>
              </a:ext>
            </a:extLst>
          </p:cNvPr>
          <p:cNvCxnSpPr>
            <a:cxnSpLocks/>
            <a:stCxn id="5" idx="2"/>
            <a:endCxn id="36" idx="6"/>
          </p:cNvCxnSpPr>
          <p:nvPr/>
        </p:nvCxnSpPr>
        <p:spPr>
          <a:xfrm flipH="1">
            <a:off x="7627124" y="8825610"/>
            <a:ext cx="2778178" cy="44023"/>
          </a:xfrm>
          <a:prstGeom prst="straightConnector1">
            <a:avLst/>
          </a:prstGeom>
          <a:ln w="57150">
            <a:solidFill>
              <a:srgbClr val="C00000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8762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86BB1C9A-2346-0E82-1082-8BB7EFCEA938}"/>
                  </a:ext>
                </a:extLst>
              </p:cNvPr>
              <p:cNvSpPr/>
              <p:nvPr/>
            </p:nvSpPr>
            <p:spPr>
              <a:xfrm>
                <a:off x="6385880" y="8253971"/>
                <a:ext cx="1241244" cy="1231324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CY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l-CY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l-CY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86BB1C9A-2346-0E82-1082-8BB7EFCEA9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5880" y="8253971"/>
                <a:ext cx="1241244" cy="1231324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F24F8C3-B06A-A35B-D759-4D0796D37757}"/>
              </a:ext>
            </a:extLst>
          </p:cNvPr>
          <p:cNvCxnSpPr>
            <a:stCxn id="22" idx="6"/>
            <a:endCxn id="24" idx="1"/>
          </p:cNvCxnSpPr>
          <p:nvPr/>
        </p:nvCxnSpPr>
        <p:spPr>
          <a:xfrm>
            <a:off x="6319231" y="4721512"/>
            <a:ext cx="3215420" cy="455235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2463BA5D-4E59-B336-1B52-9AB6839E221E}"/>
                  </a:ext>
                </a:extLst>
              </p:cNvPr>
              <p:cNvSpPr/>
              <p:nvPr/>
            </p:nvSpPr>
            <p:spPr>
              <a:xfrm>
                <a:off x="6402895" y="5743810"/>
                <a:ext cx="1241244" cy="1231324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CY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l-CY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l-CY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2463BA5D-4E59-B336-1B52-9AB6839E22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2895" y="5743810"/>
                <a:ext cx="1241244" cy="1231324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AE586C15-A9A3-85F5-B7FC-24583601619B}"/>
                  </a:ext>
                </a:extLst>
              </p:cNvPr>
              <p:cNvSpPr/>
              <p:nvPr/>
            </p:nvSpPr>
            <p:spPr>
              <a:xfrm>
                <a:off x="10405302" y="8209948"/>
                <a:ext cx="1241244" cy="1231324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CY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l-CY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l-CY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AE586C15-A9A3-85F5-B7FC-2458360161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5302" y="8209948"/>
                <a:ext cx="1241244" cy="1231324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E3BA0A1-4EAE-72E3-721E-94B8251E70CE}"/>
              </a:ext>
            </a:extLst>
          </p:cNvPr>
          <p:cNvCxnSpPr>
            <a:stCxn id="33" idx="6"/>
            <a:endCxn id="15" idx="1"/>
          </p:cNvCxnSpPr>
          <p:nvPr/>
        </p:nvCxnSpPr>
        <p:spPr>
          <a:xfrm>
            <a:off x="10463800" y="4721512"/>
            <a:ext cx="2412455" cy="334832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8B4599C6-9820-B429-D2ED-93A4768F08F4}"/>
                  </a:ext>
                </a:extLst>
              </p:cNvPr>
              <p:cNvSpPr/>
              <p:nvPr/>
            </p:nvSpPr>
            <p:spPr>
              <a:xfrm>
                <a:off x="10405302" y="5669765"/>
                <a:ext cx="1241244" cy="1231324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CY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l-CY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8B4599C6-9820-B429-D2ED-93A4768F08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5302" y="5669765"/>
                <a:ext cx="1241244" cy="1231324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9E1DBF0B-D654-D18E-28E0-19451415D707}"/>
                  </a:ext>
                </a:extLst>
              </p:cNvPr>
              <p:cNvSpPr/>
              <p:nvPr/>
            </p:nvSpPr>
            <p:spPr>
              <a:xfrm>
                <a:off x="13798512" y="6966814"/>
                <a:ext cx="1241244" cy="1231324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CY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(4)</m:t>
                          </m:r>
                        </m:sup>
                      </m:sSubSup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9E1DBF0B-D654-D18E-28E0-19451415D7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98512" y="6966814"/>
                <a:ext cx="1241244" cy="1231324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10555B-BC91-7266-5503-9659D6864B6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GB" dirty="0"/>
              <a:t>Update the parameters with stochastic gradient descent</a:t>
            </a:r>
            <a:endParaRPr lang="LID4096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28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3" name="Text Placeholder 4"/>
          <p:cNvSpPr>
            <a:spLocks noGrp="1"/>
          </p:cNvSpPr>
          <p:nvPr/>
        </p:nvSpPr>
        <p:spPr>
          <a:xfrm>
            <a:off x="1287145" y="6401435"/>
            <a:ext cx="21590635" cy="5534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endParaRPr lang="en-US" altLang="en-US" sz="3000" b="0"/>
          </a:p>
        </p:txBody>
      </p:sp>
      <p:pic>
        <p:nvPicPr>
          <p:cNvPr id="8" name="Picture 7"/>
          <p:cNvPicPr/>
          <p:nvPr/>
        </p:nvPicPr>
        <p:blipFill>
          <a:blip r:embed="rId8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3974E577-ADA1-8EB3-08C4-DD3D42A881E9}"/>
                  </a:ext>
                </a:extLst>
              </p:cNvPr>
              <p:cNvSpPr/>
              <p:nvPr/>
            </p:nvSpPr>
            <p:spPr>
              <a:xfrm>
                <a:off x="5115990" y="6459548"/>
                <a:ext cx="1871733" cy="187173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bSup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3974E577-ADA1-8EB3-08C4-DD3D42A881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990" y="6459548"/>
                <a:ext cx="1871733" cy="1871734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D044A91D-6C6A-28E4-5B26-A9EDB99373C9}"/>
                  </a:ext>
                </a:extLst>
              </p:cNvPr>
              <p:cNvSpPr/>
              <p:nvPr/>
            </p:nvSpPr>
            <p:spPr>
              <a:xfrm>
                <a:off x="5115990" y="8999758"/>
                <a:ext cx="1871733" cy="187173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bSup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D044A91D-6C6A-28E4-5B26-A9EDB99373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990" y="8999758"/>
                <a:ext cx="1871733" cy="1871734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C197C167-D481-119C-62E8-C02D18450FD2}"/>
                  </a:ext>
                </a:extLst>
              </p:cNvPr>
              <p:cNvSpPr/>
              <p:nvPr/>
            </p:nvSpPr>
            <p:spPr>
              <a:xfrm>
                <a:off x="1506219" y="7395417"/>
                <a:ext cx="1071246" cy="106956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C197C167-D481-119C-62E8-C02D18450F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219" y="7395417"/>
                <a:ext cx="1071246" cy="1069562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64346A69-A837-7BDB-4A8D-4488A4CD3F31}"/>
                  </a:ext>
                </a:extLst>
              </p:cNvPr>
              <p:cNvSpPr/>
              <p:nvPr/>
            </p:nvSpPr>
            <p:spPr>
              <a:xfrm>
                <a:off x="1506219" y="9935623"/>
                <a:ext cx="1071246" cy="106956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64346A69-A837-7BDB-4A8D-4488A4CD3F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219" y="9935623"/>
                <a:ext cx="1071246" cy="1069562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C115E2FF-271B-229A-F90B-8D73FF55DCF6}"/>
              </a:ext>
            </a:extLst>
          </p:cNvPr>
          <p:cNvSpPr/>
          <p:nvPr/>
        </p:nvSpPr>
        <p:spPr>
          <a:xfrm>
            <a:off x="1639872" y="5122598"/>
            <a:ext cx="802171" cy="8021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1</a:t>
            </a:r>
            <a:endParaRPr lang="en-GB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B75DA2A1-3650-C0D2-D19E-E5EECAD64D06}"/>
                  </a:ext>
                </a:extLst>
              </p:cNvPr>
              <p:cNvSpPr/>
              <p:nvPr/>
            </p:nvSpPr>
            <p:spPr>
              <a:xfrm>
                <a:off x="12602925" y="7796501"/>
                <a:ext cx="1871733" cy="187173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(4)</m:t>
                          </m:r>
                        </m:sup>
                      </m:sSubSup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B75DA2A1-3650-C0D2-D19E-E5EECAD64D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2925" y="7796501"/>
                <a:ext cx="1871733" cy="1871734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B783499-5C70-12CF-9FC0-EA8CC8E2B26E}"/>
              </a:ext>
            </a:extLst>
          </p:cNvPr>
          <p:cNvCxnSpPr>
            <a:stCxn id="12" idx="6"/>
            <a:endCxn id="10" idx="2"/>
          </p:cNvCxnSpPr>
          <p:nvPr/>
        </p:nvCxnSpPr>
        <p:spPr>
          <a:xfrm flipV="1">
            <a:off x="2577465" y="7395417"/>
            <a:ext cx="2538525" cy="53478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D6DF9AE-FF46-4FE2-0DF1-041DEABEA21B}"/>
              </a:ext>
            </a:extLst>
          </p:cNvPr>
          <p:cNvCxnSpPr>
            <a:stCxn id="12" idx="6"/>
            <a:endCxn id="11" idx="2"/>
          </p:cNvCxnSpPr>
          <p:nvPr/>
        </p:nvCxnSpPr>
        <p:spPr>
          <a:xfrm>
            <a:off x="2577465" y="7930196"/>
            <a:ext cx="2538525" cy="200542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985C982-C996-F1A6-4A7A-EFD3D893CFD3}"/>
              </a:ext>
            </a:extLst>
          </p:cNvPr>
          <p:cNvCxnSpPr>
            <a:stCxn id="13" idx="6"/>
            <a:endCxn id="10" idx="3"/>
          </p:cNvCxnSpPr>
          <p:nvPr/>
        </p:nvCxnSpPr>
        <p:spPr>
          <a:xfrm flipV="1">
            <a:off x="2577465" y="8057173"/>
            <a:ext cx="2812634" cy="241323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C302C14-8519-7F71-DC11-83B2DE946C19}"/>
              </a:ext>
            </a:extLst>
          </p:cNvPr>
          <p:cNvCxnSpPr>
            <a:stCxn id="13" idx="6"/>
          </p:cNvCxnSpPr>
          <p:nvPr/>
        </p:nvCxnSpPr>
        <p:spPr>
          <a:xfrm flipV="1">
            <a:off x="2577465" y="10336729"/>
            <a:ext cx="2627586" cy="13367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9C653FE-6E19-1A14-4CB7-D59D61B31DC3}"/>
              </a:ext>
            </a:extLst>
          </p:cNvPr>
          <p:cNvCxnSpPr>
            <a:stCxn id="14" idx="6"/>
            <a:endCxn id="10" idx="1"/>
          </p:cNvCxnSpPr>
          <p:nvPr/>
        </p:nvCxnSpPr>
        <p:spPr>
          <a:xfrm>
            <a:off x="2442043" y="5523683"/>
            <a:ext cx="2948058" cy="120997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FC42528-EAE4-EDCB-2C49-C5F4BF866E64}"/>
              </a:ext>
            </a:extLst>
          </p:cNvPr>
          <p:cNvCxnSpPr>
            <a:stCxn id="14" idx="6"/>
            <a:endCxn id="11" idx="1"/>
          </p:cNvCxnSpPr>
          <p:nvPr/>
        </p:nvCxnSpPr>
        <p:spPr>
          <a:xfrm>
            <a:off x="2442043" y="5523683"/>
            <a:ext cx="2948058" cy="375018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69BA10A5-024C-58F2-0020-5F6F93735314}"/>
              </a:ext>
            </a:extLst>
          </p:cNvPr>
          <p:cNvSpPr/>
          <p:nvPr/>
        </p:nvSpPr>
        <p:spPr>
          <a:xfrm>
            <a:off x="5517060" y="4320426"/>
            <a:ext cx="802171" cy="8021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1</a:t>
            </a:r>
            <a:endParaRPr lang="en-GB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062E5F59-5EBC-725C-8848-47DBFBFD7EFF}"/>
                  </a:ext>
                </a:extLst>
              </p:cNvPr>
              <p:cNvSpPr/>
              <p:nvPr/>
            </p:nvSpPr>
            <p:spPr>
              <a:xfrm>
                <a:off x="9260542" y="6459548"/>
                <a:ext cx="1871733" cy="187173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(3)</m:t>
                          </m:r>
                        </m:sup>
                      </m:sSubSup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062E5F59-5EBC-725C-8848-47DBFBFD7E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0542" y="6459548"/>
                <a:ext cx="1871733" cy="1871734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3F31B1F0-E324-9D5E-8B72-DD2B8A5055FB}"/>
                  </a:ext>
                </a:extLst>
              </p:cNvPr>
              <p:cNvSpPr/>
              <p:nvPr/>
            </p:nvSpPr>
            <p:spPr>
              <a:xfrm>
                <a:off x="9260542" y="8999758"/>
                <a:ext cx="1871733" cy="187173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(3)</m:t>
                          </m:r>
                        </m:sup>
                      </m:sSubSup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3F31B1F0-E324-9D5E-8B72-DD2B8A5055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0542" y="8999758"/>
                <a:ext cx="1871733" cy="1871734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1AC9A63-39C6-28D0-4E57-AE182079DC63}"/>
              </a:ext>
            </a:extLst>
          </p:cNvPr>
          <p:cNvCxnSpPr>
            <a:stCxn id="22" idx="6"/>
            <a:endCxn id="23" idx="1"/>
          </p:cNvCxnSpPr>
          <p:nvPr/>
        </p:nvCxnSpPr>
        <p:spPr>
          <a:xfrm>
            <a:off x="6319231" y="4721512"/>
            <a:ext cx="3215418" cy="201214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97D5B52-8DDF-3D01-E6FA-9C4A1D4C642D}"/>
              </a:ext>
            </a:extLst>
          </p:cNvPr>
          <p:cNvCxnSpPr>
            <a:stCxn id="10" idx="6"/>
            <a:endCxn id="23" idx="2"/>
          </p:cNvCxnSpPr>
          <p:nvPr/>
        </p:nvCxnSpPr>
        <p:spPr>
          <a:xfrm>
            <a:off x="6987725" y="7395417"/>
            <a:ext cx="2272817" cy="297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1C58625-00CF-F8D7-E6EF-F480AF3AD60C}"/>
              </a:ext>
            </a:extLst>
          </p:cNvPr>
          <p:cNvCxnSpPr>
            <a:stCxn id="10" idx="6"/>
          </p:cNvCxnSpPr>
          <p:nvPr/>
        </p:nvCxnSpPr>
        <p:spPr>
          <a:xfrm>
            <a:off x="6987725" y="7395415"/>
            <a:ext cx="2324401" cy="222334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B1EFF8D-0452-5F48-634A-DDA9C6464550}"/>
              </a:ext>
            </a:extLst>
          </p:cNvPr>
          <p:cNvCxnSpPr>
            <a:stCxn id="11" idx="6"/>
            <a:endCxn id="24" idx="2"/>
          </p:cNvCxnSpPr>
          <p:nvPr/>
        </p:nvCxnSpPr>
        <p:spPr>
          <a:xfrm>
            <a:off x="6987723" y="9935623"/>
            <a:ext cx="2272817" cy="297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546DFA4-F85F-4241-7CDA-A1ACC2EF08AD}"/>
              </a:ext>
            </a:extLst>
          </p:cNvPr>
          <p:cNvCxnSpPr>
            <a:stCxn id="11" idx="6"/>
            <a:endCxn id="23" idx="3"/>
          </p:cNvCxnSpPr>
          <p:nvPr/>
        </p:nvCxnSpPr>
        <p:spPr>
          <a:xfrm flipV="1">
            <a:off x="6987723" y="8057950"/>
            <a:ext cx="2546150" cy="18776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FABDDE2-FE3B-D29B-798D-EBDC5E7FA111}"/>
              </a:ext>
            </a:extLst>
          </p:cNvPr>
          <p:cNvCxnSpPr>
            <a:stCxn id="23" idx="6"/>
            <a:endCxn id="15" idx="2"/>
          </p:cNvCxnSpPr>
          <p:nvPr/>
        </p:nvCxnSpPr>
        <p:spPr>
          <a:xfrm>
            <a:off x="11132275" y="7395417"/>
            <a:ext cx="1470648" cy="133695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B4CADB0-5AD2-F56A-0778-74107C709182}"/>
              </a:ext>
            </a:extLst>
          </p:cNvPr>
          <p:cNvCxnSpPr>
            <a:stCxn id="24" idx="6"/>
          </p:cNvCxnSpPr>
          <p:nvPr/>
        </p:nvCxnSpPr>
        <p:spPr>
          <a:xfrm flipV="1">
            <a:off x="11132275" y="9133464"/>
            <a:ext cx="1549601" cy="80216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1EC662F8-D00E-9A51-E150-724612BBCD99}"/>
              </a:ext>
            </a:extLst>
          </p:cNvPr>
          <p:cNvSpPr/>
          <p:nvPr/>
        </p:nvSpPr>
        <p:spPr>
          <a:xfrm>
            <a:off x="9661629" y="4320426"/>
            <a:ext cx="802171" cy="8021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1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41B9C4E-48D1-B39A-1A84-FF4384574C78}"/>
              </a:ext>
            </a:extLst>
          </p:cNvPr>
          <p:cNvCxnSpPr>
            <a:stCxn id="15" idx="6"/>
          </p:cNvCxnSpPr>
          <p:nvPr/>
        </p:nvCxnSpPr>
        <p:spPr>
          <a:xfrm>
            <a:off x="14474652" y="8625352"/>
            <a:ext cx="1603500" cy="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74017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86BB1C9A-2346-0E82-1082-8BB7EFCEA938}"/>
                  </a:ext>
                </a:extLst>
              </p:cNvPr>
              <p:cNvSpPr/>
              <p:nvPr/>
            </p:nvSpPr>
            <p:spPr>
              <a:xfrm>
                <a:off x="6385880" y="8253971"/>
                <a:ext cx="1241244" cy="1231324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CY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l-CY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l-CY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86BB1C9A-2346-0E82-1082-8BB7EFCEA9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5880" y="8253971"/>
                <a:ext cx="1241244" cy="1231324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F24F8C3-B06A-A35B-D759-4D0796D37757}"/>
              </a:ext>
            </a:extLst>
          </p:cNvPr>
          <p:cNvCxnSpPr>
            <a:stCxn id="22" idx="6"/>
            <a:endCxn id="24" idx="1"/>
          </p:cNvCxnSpPr>
          <p:nvPr/>
        </p:nvCxnSpPr>
        <p:spPr>
          <a:xfrm>
            <a:off x="6319231" y="4721512"/>
            <a:ext cx="3215420" cy="455235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2463BA5D-4E59-B336-1B52-9AB6839E221E}"/>
                  </a:ext>
                </a:extLst>
              </p:cNvPr>
              <p:cNvSpPr/>
              <p:nvPr/>
            </p:nvSpPr>
            <p:spPr>
              <a:xfrm>
                <a:off x="6402895" y="5743810"/>
                <a:ext cx="1241244" cy="1231324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CY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l-CY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l-CY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2463BA5D-4E59-B336-1B52-9AB6839E22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2895" y="5743810"/>
                <a:ext cx="1241244" cy="1231324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AE586C15-A9A3-85F5-B7FC-24583601619B}"/>
                  </a:ext>
                </a:extLst>
              </p:cNvPr>
              <p:cNvSpPr/>
              <p:nvPr/>
            </p:nvSpPr>
            <p:spPr>
              <a:xfrm>
                <a:off x="10405302" y="8209948"/>
                <a:ext cx="1241244" cy="1231324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CY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l-CY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l-CY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AE586C15-A9A3-85F5-B7FC-2458360161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5302" y="8209948"/>
                <a:ext cx="1241244" cy="1231324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E3BA0A1-4EAE-72E3-721E-94B8251E70CE}"/>
              </a:ext>
            </a:extLst>
          </p:cNvPr>
          <p:cNvCxnSpPr>
            <a:stCxn id="33" idx="6"/>
            <a:endCxn id="15" idx="1"/>
          </p:cNvCxnSpPr>
          <p:nvPr/>
        </p:nvCxnSpPr>
        <p:spPr>
          <a:xfrm>
            <a:off x="10463800" y="4721512"/>
            <a:ext cx="2412455" cy="334832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8B4599C6-9820-B429-D2ED-93A4768F08F4}"/>
                  </a:ext>
                </a:extLst>
              </p:cNvPr>
              <p:cNvSpPr/>
              <p:nvPr/>
            </p:nvSpPr>
            <p:spPr>
              <a:xfrm>
                <a:off x="10405302" y="5669765"/>
                <a:ext cx="1241244" cy="1231324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CY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l-CY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8B4599C6-9820-B429-D2ED-93A4768F08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5302" y="5669765"/>
                <a:ext cx="1241244" cy="1231324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9E1DBF0B-D654-D18E-28E0-19451415D707}"/>
                  </a:ext>
                </a:extLst>
              </p:cNvPr>
              <p:cNvSpPr/>
              <p:nvPr/>
            </p:nvSpPr>
            <p:spPr>
              <a:xfrm>
                <a:off x="13798512" y="6966814"/>
                <a:ext cx="1241244" cy="1231324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CY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(4)</m:t>
                          </m:r>
                        </m:sup>
                      </m:sSubSup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9E1DBF0B-D654-D18E-28E0-19451415D7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98512" y="6966814"/>
                <a:ext cx="1241244" cy="1231324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10555B-BC91-7266-5503-9659D6864B6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GB" dirty="0"/>
              <a:t>Update the parameters with stochastic gradient descent</a:t>
            </a:r>
            <a:endParaRPr lang="LID4096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29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3" name="Text Placeholder 4"/>
          <p:cNvSpPr>
            <a:spLocks noGrp="1"/>
          </p:cNvSpPr>
          <p:nvPr/>
        </p:nvSpPr>
        <p:spPr>
          <a:xfrm>
            <a:off x="1287145" y="6401435"/>
            <a:ext cx="21590635" cy="5534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endParaRPr lang="en-US" altLang="en-US" sz="3000" b="0"/>
          </a:p>
        </p:txBody>
      </p:sp>
      <p:pic>
        <p:nvPicPr>
          <p:cNvPr id="8" name="Picture 7"/>
          <p:cNvPicPr/>
          <p:nvPr/>
        </p:nvPicPr>
        <p:blipFill>
          <a:blip r:embed="rId8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3974E577-ADA1-8EB3-08C4-DD3D42A881E9}"/>
                  </a:ext>
                </a:extLst>
              </p:cNvPr>
              <p:cNvSpPr/>
              <p:nvPr/>
            </p:nvSpPr>
            <p:spPr>
              <a:xfrm>
                <a:off x="5115990" y="6459548"/>
                <a:ext cx="1871733" cy="187173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bSup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3974E577-ADA1-8EB3-08C4-DD3D42A881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990" y="6459548"/>
                <a:ext cx="1871733" cy="1871734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D044A91D-6C6A-28E4-5B26-A9EDB99373C9}"/>
                  </a:ext>
                </a:extLst>
              </p:cNvPr>
              <p:cNvSpPr/>
              <p:nvPr/>
            </p:nvSpPr>
            <p:spPr>
              <a:xfrm>
                <a:off x="5115990" y="8999758"/>
                <a:ext cx="1871733" cy="187173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bSup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D044A91D-6C6A-28E4-5B26-A9EDB99373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990" y="8999758"/>
                <a:ext cx="1871733" cy="1871734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C197C167-D481-119C-62E8-C02D18450FD2}"/>
                  </a:ext>
                </a:extLst>
              </p:cNvPr>
              <p:cNvSpPr/>
              <p:nvPr/>
            </p:nvSpPr>
            <p:spPr>
              <a:xfrm>
                <a:off x="1506219" y="7395417"/>
                <a:ext cx="1071246" cy="106956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C197C167-D481-119C-62E8-C02D18450F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219" y="7395417"/>
                <a:ext cx="1071246" cy="1069562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64346A69-A837-7BDB-4A8D-4488A4CD3F31}"/>
                  </a:ext>
                </a:extLst>
              </p:cNvPr>
              <p:cNvSpPr/>
              <p:nvPr/>
            </p:nvSpPr>
            <p:spPr>
              <a:xfrm>
                <a:off x="1506219" y="9935623"/>
                <a:ext cx="1071246" cy="106956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64346A69-A837-7BDB-4A8D-4488A4CD3F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219" y="9935623"/>
                <a:ext cx="1071246" cy="1069562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C115E2FF-271B-229A-F90B-8D73FF55DCF6}"/>
              </a:ext>
            </a:extLst>
          </p:cNvPr>
          <p:cNvSpPr/>
          <p:nvPr/>
        </p:nvSpPr>
        <p:spPr>
          <a:xfrm>
            <a:off x="1639872" y="5122598"/>
            <a:ext cx="802171" cy="8021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1</a:t>
            </a:r>
            <a:endParaRPr lang="en-GB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B75DA2A1-3650-C0D2-D19E-E5EECAD64D06}"/>
                  </a:ext>
                </a:extLst>
              </p:cNvPr>
              <p:cNvSpPr/>
              <p:nvPr/>
            </p:nvSpPr>
            <p:spPr>
              <a:xfrm>
                <a:off x="12602925" y="7796501"/>
                <a:ext cx="1871733" cy="187173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(4)</m:t>
                          </m:r>
                        </m:sup>
                      </m:sSubSup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B75DA2A1-3650-C0D2-D19E-E5EECAD64D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2925" y="7796501"/>
                <a:ext cx="1871733" cy="1871734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B783499-5C70-12CF-9FC0-EA8CC8E2B26E}"/>
              </a:ext>
            </a:extLst>
          </p:cNvPr>
          <p:cNvCxnSpPr>
            <a:stCxn id="12" idx="6"/>
            <a:endCxn id="10" idx="2"/>
          </p:cNvCxnSpPr>
          <p:nvPr/>
        </p:nvCxnSpPr>
        <p:spPr>
          <a:xfrm flipV="1">
            <a:off x="2577465" y="7395417"/>
            <a:ext cx="2538525" cy="534781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D6DF9AE-FF46-4FE2-0DF1-041DEABEA21B}"/>
              </a:ext>
            </a:extLst>
          </p:cNvPr>
          <p:cNvCxnSpPr>
            <a:stCxn id="12" idx="6"/>
            <a:endCxn id="11" idx="2"/>
          </p:cNvCxnSpPr>
          <p:nvPr/>
        </p:nvCxnSpPr>
        <p:spPr>
          <a:xfrm>
            <a:off x="2577465" y="7930196"/>
            <a:ext cx="2538525" cy="200542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985C982-C996-F1A6-4A7A-EFD3D893CFD3}"/>
              </a:ext>
            </a:extLst>
          </p:cNvPr>
          <p:cNvCxnSpPr>
            <a:stCxn id="13" idx="6"/>
            <a:endCxn id="10" idx="3"/>
          </p:cNvCxnSpPr>
          <p:nvPr/>
        </p:nvCxnSpPr>
        <p:spPr>
          <a:xfrm flipV="1">
            <a:off x="2577465" y="8057173"/>
            <a:ext cx="2812634" cy="2413233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C302C14-8519-7F71-DC11-83B2DE946C19}"/>
              </a:ext>
            </a:extLst>
          </p:cNvPr>
          <p:cNvCxnSpPr>
            <a:stCxn id="13" idx="6"/>
          </p:cNvCxnSpPr>
          <p:nvPr/>
        </p:nvCxnSpPr>
        <p:spPr>
          <a:xfrm flipV="1">
            <a:off x="2577465" y="10336729"/>
            <a:ext cx="2627586" cy="13367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9C653FE-6E19-1A14-4CB7-D59D61B31DC3}"/>
              </a:ext>
            </a:extLst>
          </p:cNvPr>
          <p:cNvCxnSpPr>
            <a:stCxn id="14" idx="6"/>
            <a:endCxn id="10" idx="1"/>
          </p:cNvCxnSpPr>
          <p:nvPr/>
        </p:nvCxnSpPr>
        <p:spPr>
          <a:xfrm>
            <a:off x="2442043" y="5523683"/>
            <a:ext cx="2948058" cy="1209976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FC42528-EAE4-EDCB-2C49-C5F4BF866E64}"/>
              </a:ext>
            </a:extLst>
          </p:cNvPr>
          <p:cNvCxnSpPr>
            <a:stCxn id="14" idx="6"/>
            <a:endCxn id="11" idx="1"/>
          </p:cNvCxnSpPr>
          <p:nvPr/>
        </p:nvCxnSpPr>
        <p:spPr>
          <a:xfrm>
            <a:off x="2442043" y="5523683"/>
            <a:ext cx="2948058" cy="375018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69BA10A5-024C-58F2-0020-5F6F93735314}"/>
              </a:ext>
            </a:extLst>
          </p:cNvPr>
          <p:cNvSpPr/>
          <p:nvPr/>
        </p:nvSpPr>
        <p:spPr>
          <a:xfrm>
            <a:off x="5517060" y="4320426"/>
            <a:ext cx="802171" cy="8021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1</a:t>
            </a:r>
            <a:endParaRPr lang="en-GB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062E5F59-5EBC-725C-8848-47DBFBFD7EFF}"/>
                  </a:ext>
                </a:extLst>
              </p:cNvPr>
              <p:cNvSpPr/>
              <p:nvPr/>
            </p:nvSpPr>
            <p:spPr>
              <a:xfrm>
                <a:off x="9260542" y="6459548"/>
                <a:ext cx="1871733" cy="187173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(3)</m:t>
                          </m:r>
                        </m:sup>
                      </m:sSubSup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062E5F59-5EBC-725C-8848-47DBFBFD7E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0542" y="6459548"/>
                <a:ext cx="1871733" cy="1871734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3F31B1F0-E324-9D5E-8B72-DD2B8A5055FB}"/>
                  </a:ext>
                </a:extLst>
              </p:cNvPr>
              <p:cNvSpPr/>
              <p:nvPr/>
            </p:nvSpPr>
            <p:spPr>
              <a:xfrm>
                <a:off x="9260542" y="8999758"/>
                <a:ext cx="1871733" cy="187173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(3)</m:t>
                          </m:r>
                        </m:sup>
                      </m:sSubSup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3F31B1F0-E324-9D5E-8B72-DD2B8A5055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0542" y="8999758"/>
                <a:ext cx="1871733" cy="1871734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1AC9A63-39C6-28D0-4E57-AE182079DC63}"/>
              </a:ext>
            </a:extLst>
          </p:cNvPr>
          <p:cNvCxnSpPr>
            <a:stCxn id="22" idx="6"/>
            <a:endCxn id="23" idx="1"/>
          </p:cNvCxnSpPr>
          <p:nvPr/>
        </p:nvCxnSpPr>
        <p:spPr>
          <a:xfrm>
            <a:off x="6319231" y="4721512"/>
            <a:ext cx="3215418" cy="201214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97D5B52-8DDF-3D01-E6FA-9C4A1D4C642D}"/>
              </a:ext>
            </a:extLst>
          </p:cNvPr>
          <p:cNvCxnSpPr>
            <a:stCxn id="10" idx="6"/>
            <a:endCxn id="23" idx="2"/>
          </p:cNvCxnSpPr>
          <p:nvPr/>
        </p:nvCxnSpPr>
        <p:spPr>
          <a:xfrm>
            <a:off x="6987725" y="7395417"/>
            <a:ext cx="2272817" cy="297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1C58625-00CF-F8D7-E6EF-F480AF3AD60C}"/>
              </a:ext>
            </a:extLst>
          </p:cNvPr>
          <p:cNvCxnSpPr>
            <a:stCxn id="10" idx="6"/>
          </p:cNvCxnSpPr>
          <p:nvPr/>
        </p:nvCxnSpPr>
        <p:spPr>
          <a:xfrm>
            <a:off x="6987725" y="7395415"/>
            <a:ext cx="2324401" cy="222334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B1EFF8D-0452-5F48-634A-DDA9C6464550}"/>
              </a:ext>
            </a:extLst>
          </p:cNvPr>
          <p:cNvCxnSpPr>
            <a:stCxn id="11" idx="6"/>
            <a:endCxn id="24" idx="2"/>
          </p:cNvCxnSpPr>
          <p:nvPr/>
        </p:nvCxnSpPr>
        <p:spPr>
          <a:xfrm>
            <a:off x="6987723" y="9935623"/>
            <a:ext cx="2272817" cy="297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546DFA4-F85F-4241-7CDA-A1ACC2EF08AD}"/>
              </a:ext>
            </a:extLst>
          </p:cNvPr>
          <p:cNvCxnSpPr>
            <a:stCxn id="11" idx="6"/>
            <a:endCxn id="23" idx="3"/>
          </p:cNvCxnSpPr>
          <p:nvPr/>
        </p:nvCxnSpPr>
        <p:spPr>
          <a:xfrm flipV="1">
            <a:off x="6987723" y="8057950"/>
            <a:ext cx="2546150" cy="18776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FABDDE2-FE3B-D29B-798D-EBDC5E7FA111}"/>
              </a:ext>
            </a:extLst>
          </p:cNvPr>
          <p:cNvCxnSpPr>
            <a:stCxn id="23" idx="6"/>
            <a:endCxn id="15" idx="2"/>
          </p:cNvCxnSpPr>
          <p:nvPr/>
        </p:nvCxnSpPr>
        <p:spPr>
          <a:xfrm>
            <a:off x="11132275" y="7395417"/>
            <a:ext cx="1470648" cy="133695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B4CADB0-5AD2-F56A-0778-74107C709182}"/>
              </a:ext>
            </a:extLst>
          </p:cNvPr>
          <p:cNvCxnSpPr>
            <a:stCxn id="24" idx="6"/>
          </p:cNvCxnSpPr>
          <p:nvPr/>
        </p:nvCxnSpPr>
        <p:spPr>
          <a:xfrm flipV="1">
            <a:off x="11132275" y="9133464"/>
            <a:ext cx="1549601" cy="80216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1EC662F8-D00E-9A51-E150-724612BBCD99}"/>
              </a:ext>
            </a:extLst>
          </p:cNvPr>
          <p:cNvSpPr/>
          <p:nvPr/>
        </p:nvSpPr>
        <p:spPr>
          <a:xfrm>
            <a:off x="9661629" y="4320426"/>
            <a:ext cx="802171" cy="8021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1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41B9C4E-48D1-B39A-1A84-FF4384574C78}"/>
              </a:ext>
            </a:extLst>
          </p:cNvPr>
          <p:cNvCxnSpPr>
            <a:stCxn id="15" idx="6"/>
          </p:cNvCxnSpPr>
          <p:nvPr/>
        </p:nvCxnSpPr>
        <p:spPr>
          <a:xfrm>
            <a:off x="14474652" y="8625352"/>
            <a:ext cx="1603500" cy="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EAD0302-2344-925E-AFF4-8B8E8C9D6BE6}"/>
                  </a:ext>
                </a:extLst>
              </p:cNvPr>
              <p:cNvSpPr txBox="1"/>
              <p:nvPr/>
            </p:nvSpPr>
            <p:spPr>
              <a:xfrm>
                <a:off x="2217855" y="4762320"/>
                <a:ext cx="1418790" cy="8229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36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CY" sz="360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b>
                          <m:r>
                            <a:rPr lang="en-GB" sz="36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l-CY" sz="36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d>
                            <m:dPr>
                              <m:ctrlPr>
                                <a:rPr lang="el-CY" sz="360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CY" sz="360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</m:oMath>
                  </m:oMathPara>
                </a14:m>
                <a:endParaRPr lang="LID4096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EAD0302-2344-925E-AFF4-8B8E8C9D6B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7855" y="4762320"/>
                <a:ext cx="1418790" cy="82291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AEC1E57-9C0D-EC6C-91CA-8FD44F12276C}"/>
                  </a:ext>
                </a:extLst>
              </p:cNvPr>
              <p:cNvSpPr txBox="1"/>
              <p:nvPr/>
            </p:nvSpPr>
            <p:spPr>
              <a:xfrm>
                <a:off x="2217855" y="6781775"/>
                <a:ext cx="1418790" cy="8229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36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CY" sz="360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b>
                          <m:r>
                            <a:rPr lang="en-GB" sz="36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GB" sz="36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d>
                            <m:dPr>
                              <m:ctrlPr>
                                <a:rPr lang="el-CY" sz="360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CY" sz="360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</m:oMath>
                  </m:oMathPara>
                </a14:m>
                <a:endParaRPr lang="LID4096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AEC1E57-9C0D-EC6C-91CA-8FD44F1227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7855" y="6781775"/>
                <a:ext cx="1418790" cy="82291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81B1737-8FC5-49BC-E1F1-BB54D73C1C1E}"/>
                  </a:ext>
                </a:extLst>
              </p:cNvPr>
              <p:cNvSpPr txBox="1"/>
              <p:nvPr/>
            </p:nvSpPr>
            <p:spPr>
              <a:xfrm>
                <a:off x="2252452" y="8994511"/>
                <a:ext cx="1418790" cy="8229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36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CY" sz="360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b>
                          <m:r>
                            <a:rPr lang="en-GB" sz="36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GB" sz="36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d>
                            <m:dPr>
                              <m:ctrlPr>
                                <a:rPr lang="el-CY" sz="360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CY" sz="360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</m:oMath>
                  </m:oMathPara>
                </a14:m>
                <a:endParaRPr lang="LID4096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81B1737-8FC5-49BC-E1F1-BB54D73C1C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2452" y="8994511"/>
                <a:ext cx="1418790" cy="82291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852DFEC-C6C7-5AF0-DA45-C02C943A7B98}"/>
                  </a:ext>
                </a:extLst>
              </p:cNvPr>
              <p:cNvSpPr txBox="1"/>
              <p:nvPr/>
            </p:nvSpPr>
            <p:spPr>
              <a:xfrm>
                <a:off x="16915594" y="6361709"/>
                <a:ext cx="5250551" cy="33909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GB" sz="36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CY" sz="360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lang="en-GB" sz="36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l-CY" sz="36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d>
                          <m:dPr>
                            <m:ctrlPr>
                              <a:rPr lang="el-CY" sz="360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CY" sz="360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bSup>
                    <m:r>
                      <a:rPr lang="en-GB" sz="36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en-GB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CY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lang="en-GB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l-CY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d>
                          <m:dPr>
                            <m:ctrlPr>
                              <a:rPr lang="el-CY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CY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bSup>
                    <m:r>
                      <a:rPr lang="en-GB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l-CY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η</m:t>
                    </m:r>
                    <m:r>
                      <a:rPr lang="en-GB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CY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l-CY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d>
                          <m:dPr>
                            <m:ctrlPr>
                              <a:rPr lang="en-GB" i="1" dirty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CY" i="1" dirty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bSup>
                    <m:sSubSup>
                      <m:sSubSupPr>
                        <m:ctrlPr>
                          <a:rPr lang="en-US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/>
                    </m:sSubSup>
                  </m:oMath>
                </a14:m>
                <a:endParaRPr lang="en-GB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endParaRPr lang="en-GB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GB" sz="36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CY" sz="360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lang="en-GB" sz="36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GB" sz="36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d>
                          <m:dPr>
                            <m:ctrlPr>
                              <a:rPr lang="el-CY" sz="360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CY" sz="360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bSup>
                    <m:r>
                      <a:rPr lang="en-GB" sz="36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en-GB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CY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lang="en-GB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GB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d>
                          <m:dPr>
                            <m:ctrlPr>
                              <a:rPr lang="el-CY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CY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bSup>
                    <m:r>
                      <a:rPr lang="en-GB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l-CY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η</m:t>
                    </m:r>
                    <m:r>
                      <a:rPr lang="en-GB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CY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l-CY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d>
                          <m:dPr>
                            <m:ctrlPr>
                              <a:rPr lang="en-GB" i="1" dirty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CY" i="1" dirty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bSup>
                    <m:sSubSup>
                      <m:sSubSupPr>
                        <m:ctrlPr>
                          <a:rPr lang="en-US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/>
                    </m:sSubSup>
                  </m:oMath>
                </a14:m>
                <a:endParaRPr lang="en-GB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endParaRPr lang="en-GB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GB" sz="36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CY" sz="360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lang="en-GB" sz="36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GB" sz="36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d>
                          <m:dPr>
                            <m:ctrlPr>
                              <a:rPr lang="el-CY" sz="360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CY" sz="360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bSup>
                    <m:r>
                      <a:rPr lang="en-GB" sz="36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en-GB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CY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lang="en-GB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GB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d>
                          <m:dPr>
                            <m:ctrlPr>
                              <a:rPr lang="el-CY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CY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bSup>
                    <m:r>
                      <a:rPr lang="en-GB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l-CY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η</m:t>
                    </m:r>
                    <m:r>
                      <a:rPr lang="en-GB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CY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l-CY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d>
                          <m:dPr>
                            <m:ctrlPr>
                              <a:rPr lang="en-GB" i="1" dirty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CY" i="1" dirty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bSup>
                    <m:sSubSup>
                      <m:sSubSupPr>
                        <m:ctrlPr>
                          <a:rPr lang="en-US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/>
                    </m:sSubSup>
                  </m:oMath>
                </a14:m>
                <a:endParaRPr lang="LID4096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852DFEC-C6C7-5AF0-DA45-C02C943A7B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5594" y="6361709"/>
                <a:ext cx="5250551" cy="339092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991CD499-37E0-2ED8-DBAE-628FD183063B}"/>
              </a:ext>
            </a:extLst>
          </p:cNvPr>
          <p:cNvGrpSpPr/>
          <p:nvPr/>
        </p:nvGrpSpPr>
        <p:grpSpPr>
          <a:xfrm>
            <a:off x="18236094" y="4730815"/>
            <a:ext cx="4368210" cy="2493760"/>
            <a:chOff x="17859602" y="3792557"/>
            <a:chExt cx="4368210" cy="24937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9C11F7D2-724C-C47C-5357-5339F65D20CB}"/>
                    </a:ext>
                  </a:extLst>
                </p:cNvPr>
                <p:cNvSpPr txBox="1"/>
                <p:nvPr/>
              </p:nvSpPr>
              <p:spPr>
                <a:xfrm>
                  <a:off x="17859602" y="3792557"/>
                  <a:ext cx="4368210" cy="1091517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  <a:alpha val="50196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Derivative of the loss with respect to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CY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b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l-CY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d>
                            <m:dPr>
                              <m:ctrlPr>
                                <a:rPr lang="el-C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CY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</m:oMath>
                  </a14:m>
                  <a:endParaRPr lang="en-GB" sz="2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9C11F7D2-724C-C47C-5357-5339F65D20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859602" y="3792557"/>
                  <a:ext cx="4368210" cy="1091517"/>
                </a:xfrm>
                <a:prstGeom prst="rect">
                  <a:avLst/>
                </a:prstGeom>
                <a:blipFill>
                  <a:blip r:embed="rId20"/>
                  <a:stretch>
                    <a:fillRect l="-2789" t="-5587" r="-1674" b="-9497"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9580D2E-BDEE-B543-3A67-DE6E9E8C223B}"/>
                </a:ext>
              </a:extLst>
            </p:cNvPr>
            <p:cNvSpPr/>
            <p:nvPr/>
          </p:nvSpPr>
          <p:spPr>
            <a:xfrm>
              <a:off x="19691498" y="5364846"/>
              <a:ext cx="1507497" cy="921471"/>
            </a:xfrm>
            <a:prstGeom prst="rect">
              <a:avLst/>
            </a:prstGeom>
            <a:noFill/>
            <a:ln w="57150">
              <a:solidFill>
                <a:srgbClr val="FF2D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1824AFA4-6AD0-D853-4932-64C5BB23F822}"/>
                </a:ext>
              </a:extLst>
            </p:cNvPr>
            <p:cNvCxnSpPr>
              <a:cxnSpLocks/>
              <a:stCxn id="42" idx="2"/>
              <a:endCxn id="43" idx="0"/>
            </p:cNvCxnSpPr>
            <p:nvPr/>
          </p:nvCxnSpPr>
          <p:spPr>
            <a:xfrm>
              <a:off x="20043707" y="4884074"/>
              <a:ext cx="401540" cy="480772"/>
            </a:xfrm>
            <a:prstGeom prst="line">
              <a:avLst/>
            </a:prstGeom>
            <a:ln w="57150">
              <a:solidFill>
                <a:srgbClr val="FF2D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3329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10555B-BC91-7266-5503-9659D6864B6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Regression cost function</a:t>
            </a:r>
            <a:endParaRPr lang="LID4096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3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3" name="Text Placeholder 4"/>
          <p:cNvSpPr>
            <a:spLocks noGrp="1"/>
          </p:cNvSpPr>
          <p:nvPr/>
        </p:nvSpPr>
        <p:spPr>
          <a:xfrm>
            <a:off x="1287145" y="6401435"/>
            <a:ext cx="21590635" cy="5534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endParaRPr lang="en-US" altLang="en-US" sz="3000" b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210DA2DA-7D5D-AE84-C3BB-464941EFB124}"/>
                  </a:ext>
                </a:extLst>
              </p:cNvPr>
              <p:cNvSpPr>
                <a:spLocks noGrp="1"/>
              </p:cNvSpPr>
              <p:nvPr>
                <p:ph type="body" sz="quarter" idx="22"/>
              </p:nvPr>
            </p:nvSpPr>
            <p:spPr>
              <a:xfrm>
                <a:off x="1287145" y="4266564"/>
                <a:ext cx="21590635" cy="788733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Linear regression + Regularization: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DejaVu Math TeX Gyre" panose="02000503000000000000" charset="0"/>
                          <a:sym typeface="Helvetica Neue"/>
                        </a:rPr>
                        <m:t>𝐿</m:t>
                      </m:r>
                      <m:d>
                        <m:dPr>
                          <m:ctrlP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DejaVu Math TeX Gyre" panose="02000503000000000000" charset="0"/>
                              <a:sym typeface="Helvetica Neue"/>
                            </a:rPr>
                          </m:ctrlPr>
                        </m:dPr>
                        <m:e>
                          <m:r>
                            <a:rPr lang="el-CY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DejaVu Math TeX Gyre" panose="02000503000000000000" charset="0"/>
                              <a:sym typeface="Helvetica Neue"/>
                            </a:rPr>
                            <m:t>𝜽</m:t>
                          </m:r>
                        </m:e>
                      </m:d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DejaVu Math TeX Gyre" panose="02000503000000000000" charset="0"/>
                          <a:sym typeface="Helvetica Neue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DejaVu Math TeX Gyre" panose="02000503000000000000" charset="0"/>
                              <a:sym typeface="Helvetica Neue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DejaVu Math TeX Gyre" panose="02000503000000000000" charset="0"/>
                              <a:sym typeface="Helvetica Neue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DejaVu Math TeX Gyre" panose="02000503000000000000" charset="0"/>
                              <a:sym typeface="Helvetica Neue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DejaVu Math TeX Gyre" panose="02000503000000000000" charset="0"/>
                              <a:sym typeface="Helvetica Neue"/>
                            </a:rPr>
                            <m:t>𝑚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DejaVu Math TeX Gyre" panose="02000503000000000000" charset="0"/>
                                  <a:sym typeface="Helvetica Neue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DejaVu Math TeX Gyre" panose="02000503000000000000" charset="0"/>
                                  <a:sym typeface="Helvetica Neue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DejaVu Math TeX Gyre" panose="02000503000000000000" charset="0"/>
                                  <a:sym typeface="Helvetica Neue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cs typeface="DejaVu Math TeX Gyre" panose="02000503000000000000" charset="0"/>
                                  <a:sym typeface="Helvetica Neue"/>
                                </a:rPr>
                                <m:t>𝑚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DejaVu Math TeX Gyre" panose="02000503000000000000" charset="0"/>
                                      <a:sym typeface="Helvetica Neue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DejaVu Math TeX Gyre" panose="02000503000000000000" charset="0"/>
                                      <a:sym typeface="Helvetica Neue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DejaVu Math TeX Gyre" panose="02000503000000000000" charset="0"/>
                                          <a:sym typeface="Helvetica Neue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DejaVu Math TeX Gyre" panose="02000503000000000000" charset="0"/>
                                          <a:sym typeface="Helvetica Neue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  <a:cs typeface="DejaVu Math TeX Gyre" panose="02000503000000000000" charset="0"/>
                                          <a:sym typeface="Helvetica Neue"/>
                                        </a:rPr>
                                        <m:t>𝜽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DejaVu Math TeX Gyre" panose="02000503000000000000" charset="0"/>
                                      <a:sym typeface="Helvetica Neue"/>
                                    </a:rPr>
                                    <m:t>(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DejaVu Math TeX Gyre" panose="02000503000000000000" charset="0"/>
                                          <a:sym typeface="Helvetica Neue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DejaVu Math TeX Gyre" panose="02000503000000000000" charset="0"/>
                                          <a:sym typeface="Helvetica Neue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DejaVu Math TeX Gyre" panose="02000503000000000000" charset="0"/>
                                          <a:sym typeface="Helvetica Neue"/>
                                        </a:rPr>
                                        <m:t>(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DejaVu Math TeX Gyre" panose="02000503000000000000" charset="0"/>
                                          <a:sym typeface="Helvetica Neue"/>
                                        </a:rPr>
                                        <m:t>𝑖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DejaVu Math TeX Gyre" panose="02000503000000000000" charset="0"/>
                                          <a:sym typeface="Helvetica Neue"/>
                                        </a:rPr>
                                        <m:t>)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DejaVu Math TeX Gyre" panose="02000503000000000000" charset="0"/>
                                      <a:sym typeface="Helvetica Neue"/>
                                    </a:rPr>
                                    <m:t>)−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DejaVu Math TeX Gyre" panose="02000503000000000000" charset="0"/>
                                          <a:sym typeface="Helvetica Neue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DejaVu Math TeX Gyre" panose="02000503000000000000" charset="0"/>
                                          <a:sym typeface="Helvetica Neue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DejaVu Math TeX Gyre" panose="02000503000000000000" charset="0"/>
                                          <a:sym typeface="Helvetica Neue"/>
                                        </a:rPr>
                                        <m:t>(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DejaVu Math TeX Gyre" panose="02000503000000000000" charset="0"/>
                                          <a:sym typeface="Helvetica Neue"/>
                                        </a:rPr>
                                        <m:t>𝑖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DejaVu Math TeX Gyre" panose="02000503000000000000" charset="0"/>
                                          <a:sym typeface="Helvetica Neue"/>
                                        </a:rPr>
                                        <m:t>)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DejaVu Math TeX Gyre" panose="02000503000000000000" charset="0"/>
                                      <a:sym typeface="Helvetica Neue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DejaVu Math TeX Gyre" panose="02000503000000000000" charset="0"/>
                                      <a:sym typeface="Helvetica Neue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d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DejaVu Math TeX Gyre" panose="02000503000000000000" charset="0"/>
                          <a:sym typeface="Helvetica Neue"/>
                        </a:rPr>
                        <m:t>+ </m:t>
                      </m:r>
                      <m:f>
                        <m:fPr>
                          <m:ctrlP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fPr>
                        <m:num>
                          <m:r>
                            <a:rPr lang="el-CY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𝜆</m:t>
                          </m:r>
                        </m:num>
                        <m:den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2</m:t>
                          </m:r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𝑚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𝑗</m:t>
                          </m:r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=1</m:t>
                          </m:r>
                        </m:sub>
                        <m:sup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</m:ctrlPr>
                            </m:sSubSupPr>
                            <m:e>
                              <m:r>
                                <a:rPr lang="el-CY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Neural network + Regularization: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  <a:cs typeface="DejaVu Math TeX Gyre" panose="02000503000000000000" charset="0"/>
                          <a:sym typeface="Helvetica Neue"/>
                        </a:rPr>
                        <m:t>𝐿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  <a:cs typeface="DejaVu Math TeX Gyre" panose="02000503000000000000" charset="0"/>
                              <a:sym typeface="Helvetica Neue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CY" b="0" i="0" smtClean="0">
                              <a:latin typeface="Cambria Math" panose="02040503050406030204" pitchFamily="18" charset="0"/>
                              <a:cs typeface="DejaVu Math TeX Gyre" panose="02000503000000000000" charset="0"/>
                              <a:sym typeface="Helvetica Neue"/>
                            </a:rPr>
                            <m:t>Θ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  <a:cs typeface="DejaVu Math TeX Gyre" panose="02000503000000000000" charset="0"/>
                          <a:sym typeface="Helvetica Neue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cs typeface="DejaVu Math TeX Gyre" panose="02000503000000000000" charset="0"/>
                              <a:sym typeface="Helvetica Neue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cs typeface="DejaVu Math TeX Gyre" panose="02000503000000000000" charset="0"/>
                              <a:sym typeface="Helvetica Neue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cs typeface="DejaVu Math TeX Gyre" panose="02000503000000000000" charset="0"/>
                              <a:sym typeface="Helvetica Neue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DejaVu Math TeX Gyre" panose="02000503000000000000" charset="0"/>
                              <a:sym typeface="Helvetica Neue"/>
                            </a:rPr>
                            <m:t>𝑚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DejaVu Math TeX Gyre" panose="02000503000000000000" charset="0"/>
                                  <a:sym typeface="Helvetica Neue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DejaVu Math TeX Gyre" panose="02000503000000000000" charset="0"/>
                                  <a:sym typeface="Helvetica Neue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DejaVu Math TeX Gyre" panose="02000503000000000000" charset="0"/>
                                  <a:sym typeface="Helvetica Neue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cs typeface="DejaVu Math TeX Gyre" panose="02000503000000000000" charset="0"/>
                                  <a:sym typeface="Helvetica Neue"/>
                                </a:rPr>
                                <m:t>𝑚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sym typeface="Helvetica Neue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GB" b="0" i="1" smtClean="0">
                                      <a:latin typeface="Cambria Math" panose="02040503050406030204" pitchFamily="18" charset="0"/>
                                      <a:sym typeface="Helvetica Neue"/>
                                    </a:rPr>
                                    <m:t>𝑘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sym typeface="Helvetica Neue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sym typeface="Helvetica Neue"/>
                                    </a:rPr>
                                    <m:t>𝐾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  <a:sym typeface="Helvetica Neue"/>
                                        </a:rPr>
                                      </m:ctrlPr>
                                    </m:sSubSupPr>
                                    <m:e>
                                      <m:d>
                                        <m:dPr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  <a:sym typeface="Helvetica Neue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i="1" smtClean="0">
                                                  <a:latin typeface="Cambria Math" panose="02040503050406030204" pitchFamily="18" charset="0"/>
                                                  <a:sym typeface="Helvetica Neue"/>
                                                </a:rPr>
                                              </m:ctrlPr>
                                            </m:sSubSupP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i="1" smtClean="0">
                                                      <a:latin typeface="Cambria Math" panose="02040503050406030204" pitchFamily="18" charset="0"/>
                                                      <a:sym typeface="Helvetica Neue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  <a:cs typeface="DejaVu Math TeX Gyre" panose="02000503000000000000" charset="0"/>
                                                          <a:sym typeface="Helvetica Neue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  <a:cs typeface="DejaVu Math TeX Gyre" panose="02000503000000000000" charset="0"/>
                                                          <a:sym typeface="Helvetica Neue"/>
                                                        </a:rPr>
                                                        <m:t>𝑓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m:rPr>
                                                          <m:sty m:val="p"/>
                                                        </m:rPr>
                                                        <a:rPr lang="el-CY">
                                                          <a:latin typeface="Cambria Math" panose="02040503050406030204" pitchFamily="18" charset="0"/>
                                                          <a:cs typeface="DejaVu Math TeX Gyre" panose="02000503000000000000" charset="0"/>
                                                          <a:sym typeface="Helvetica Neue"/>
                                                        </a:rPr>
                                                        <m:t>Θ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  <a:cs typeface="DejaVu Math TeX Gyre" panose="02000503000000000000" charset="0"/>
                                                      <a:sym typeface="Helvetica Neue"/>
                                                    </a:rPr>
                                                    <m:t>(</m:t>
                                                  </m:r>
                                                  <m:sSup>
                                                    <m:sSupPr>
                                                      <m:ctrlP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  <a:cs typeface="DejaVu Math TeX Gyre" panose="02000503000000000000" charset="0"/>
                                                          <a:sym typeface="Helvetica Neue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  <a:cs typeface="DejaVu Math TeX Gyre" panose="02000503000000000000" charset="0"/>
                                                          <a:sym typeface="Helvetica Neue"/>
                                                        </a:rPr>
                                                        <m:t>𝑥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  <a:cs typeface="DejaVu Math TeX Gyre" panose="02000503000000000000" charset="0"/>
                                                          <a:sym typeface="Helvetica Neue"/>
                                                        </a:rPr>
                                                        <m:t>(</m:t>
                                                      </m:r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  <a:cs typeface="DejaVu Math TeX Gyre" panose="02000503000000000000" charset="0"/>
                                                          <a:sym typeface="Helvetica Neue"/>
                                                        </a:rPr>
                                                        <m:t>𝑖</m:t>
                                                      </m:r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  <a:cs typeface="DejaVu Math TeX Gyre" panose="02000503000000000000" charset="0"/>
                                                          <a:sym typeface="Helvetica Neue"/>
                                                        </a:rPr>
                                                        <m:t>)</m:t>
                                                      </m:r>
                                                    </m:sup>
                                                  </m:sSup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  <a:cs typeface="DejaVu Math TeX Gyre" panose="02000503000000000000" charset="0"/>
                                                      <a:sym typeface="Helvetica Neue"/>
                                                    </a:rPr>
                                                    <m:t>)</m:t>
                                                  </m:r>
                                                </m:e>
                                              </m:d>
                                            </m:e>
                                            <m:sub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  <a:sym typeface="Helvetica Neue"/>
                                                </a:rPr>
                                                <m:t>𝑘</m:t>
                                              </m:r>
                                            </m:sub>
                                            <m:sup/>
                                          </m:sSubSup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  <a:sym typeface="Helvetica Neue"/>
                                            </a:rPr>
                                            <m:t>−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  <a:sym typeface="Helvetica Neue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  <a:sym typeface="Helvetica Neue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  <a:sym typeface="Helvetica Neue"/>
                                                </a:rPr>
                                                <m:t>𝑘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  <a:sym typeface="Helvetica Neue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  <a:sym typeface="Helvetica Neue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  <a:sym typeface="Helvetica Neue"/>
                                                </a:rPr>
                                                <m:t>)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</m:e>
                                    <m:sub/>
                                    <m:sup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  <a:sym typeface="Helvetica Neue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nary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  <a:cs typeface="DejaVu Math TeX Gyre" panose="02000503000000000000" charset="0"/>
                          <a:sym typeface="Helvetica Neue"/>
                        </a:rPr>
                        <m:t>+ 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fPr>
                        <m:num>
                          <m:r>
                            <a:rPr lang="el-CY" i="1">
                              <a:latin typeface="Cambria Math" panose="02040503050406030204" pitchFamily="18" charset="0"/>
                              <a:sym typeface="Helvetica Neue"/>
                            </a:rPr>
                            <m:t>𝜆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  <a:sym typeface="Helvetica Neue"/>
                            </a:rPr>
                            <m:t>2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sym typeface="Helvetica Neue"/>
                            </a:rPr>
                            <m:t>𝑚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GB" i="1" smtClean="0"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  <a:sym typeface="Helvetica Neue"/>
                            </a:rPr>
                            <m:t>𝑙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sym typeface="Helvetica Neue"/>
                            </a:rPr>
                            <m:t>=1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  <a:sym typeface="Helvetica Neue"/>
                            </a:rPr>
                            <m:t>𝐿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sym typeface="Helvetica Neue"/>
                            </a:rPr>
                            <m:t>−1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GB" i="1" smtClean="0">
                                  <a:latin typeface="Cambria Math" panose="02040503050406030204" pitchFamily="18" charset="0"/>
                                  <a:sym typeface="Helvetica Neue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b="0" i="1" smtClean="0">
                                  <a:latin typeface="Cambria Math" panose="02040503050406030204" pitchFamily="18" charset="0"/>
                                  <a:sym typeface="Helvetica Neue"/>
                                </a:rPr>
                                <m:t>𝑖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sym typeface="Helvetica Neue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  <a:sym typeface="Helvetica Neue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sym typeface="Helvetica Neue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sym typeface="Helvetica Neue"/>
                                    </a:rPr>
                                    <m:t>𝑙</m:t>
                                  </m:r>
                                </m:sub>
                              </m:sSub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  <a:sym typeface="Helvetica Neue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GB" b="0" i="1" smtClean="0">
                                      <a:latin typeface="Cambria Math" panose="02040503050406030204" pitchFamily="18" charset="0"/>
                                      <a:sym typeface="Helvetica Neue"/>
                                    </a:rPr>
                                    <m:t>𝑗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sym typeface="Helvetica Neue"/>
                                    </a:rPr>
                                    <m:t>=1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  <a:sym typeface="Helvetica Neue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sym typeface="Helvetica Neue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sym typeface="Helvetica Neue"/>
                                        </a:rPr>
                                        <m:t>𝑙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  <a:sym typeface="Helvetica Neue"/>
                                        </a:rPr>
                                        <m:t>+1</m:t>
                                      </m:r>
                                    </m:sub>
                                  </m:sSub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GB" i="1" smtClean="0">
                                          <a:latin typeface="Cambria Math" panose="02040503050406030204" pitchFamily="18" charset="0"/>
                                          <a:sym typeface="Helvetica Neue"/>
                                        </a:rPr>
                                      </m:ctrlPr>
                                    </m:sSubSupPr>
                                    <m:e>
                                      <m:d>
                                        <m:dPr>
                                          <m:ctrlPr>
                                            <a:rPr lang="en-GB" i="1" smtClean="0">
                                              <a:latin typeface="Cambria Math" panose="02040503050406030204" pitchFamily="18" charset="0"/>
                                              <a:sym typeface="Helvetica Neue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GB" i="1" smtClean="0">
                                                  <a:latin typeface="Cambria Math" panose="02040503050406030204" pitchFamily="18" charset="0"/>
                                                  <a:sym typeface="Helvetica Neue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l-CY" b="0" i="0" smtClean="0">
                                                  <a:latin typeface="Cambria Math" panose="02040503050406030204" pitchFamily="18" charset="0"/>
                                                  <a:sym typeface="Helvetica Neue"/>
                                                </a:rPr>
                                                <m:t>Θ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  <a:sym typeface="Helvetica Neue"/>
                                                </a:rPr>
                                                <m:t>𝑗</m:t>
                                              </m:r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  <a:sym typeface="Helvetica Neue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  <a:sym typeface="Helvetica Neue"/>
                                                </a:rPr>
                                                <m:t>𝑖</m:t>
                                              </m:r>
                                            </m:sub>
                                            <m:sup>
                                              <m:r>
                                                <a:rPr lang="el-CY" b="0" i="1" smtClean="0">
                                                  <a:latin typeface="Cambria Math" panose="02040503050406030204" pitchFamily="18" charset="0"/>
                                                  <a:sym typeface="Helvetica Neue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  <a:sym typeface="Helvetica Neue"/>
                                                </a:rPr>
                                                <m:t>𝑙</m:t>
                                              </m:r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  <a:sym typeface="Helvetica Neue"/>
                                                </a:rPr>
                                                <m:t>)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</m:e>
                                    <m:sub/>
                                    <m:sup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  <a:sym typeface="Helvetica Neue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210DA2DA-7D5D-AE84-C3BB-464941EFB1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22"/>
              </p:nvPr>
            </p:nvSpPr>
            <p:spPr>
              <a:xfrm>
                <a:off x="1287145" y="4266564"/>
                <a:ext cx="21590635" cy="7887335"/>
              </a:xfrm>
              <a:blipFill>
                <a:blip r:embed="rId4"/>
                <a:stretch>
                  <a:fillRect l="-1129" t="-2550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40FBB92-B695-CF51-D3FC-F210A58F10E5}"/>
                  </a:ext>
                </a:extLst>
              </p:cNvPr>
              <p:cNvSpPr txBox="1"/>
              <p:nvPr/>
            </p:nvSpPr>
            <p:spPr>
              <a:xfrm>
                <a:off x="8002137" y="11289129"/>
                <a:ext cx="5017177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l-CY" dirty="0"/>
                  <a:t>Κ </a:t>
                </a:r>
                <a:r>
                  <a:rPr lang="en-GB" dirty="0">
                    <a:latin typeface="Helvetica Neue"/>
                  </a:rPr>
                  <a:t>output units</a:t>
                </a:r>
                <a:r>
                  <a:rPr lang="en-GB" dirty="0">
                    <a:latin typeface="Helvetica Neue"/>
                    <a:sym typeface="Helvetica Neue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  <a:sym typeface="Helvetica Neue"/>
                          </a:rPr>
                        </m:ctrlPr>
                      </m:dPr>
                      <m:e>
                        <m:r>
                          <a:rPr lang="en-GB" b="1" i="1">
                            <a:latin typeface="Cambria Math" panose="02040503050406030204" pitchFamily="18" charset="0"/>
                            <a:sym typeface="Helvetica Neue"/>
                          </a:rPr>
                          <m:t>𝒚</m:t>
                        </m:r>
                        <m:r>
                          <a:rPr lang="en-GB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elvetica Neue"/>
                          </a:rPr>
                          <m:t>∈</m:t>
                        </m:r>
                        <m:sSup>
                          <m:sSupPr>
                            <m:ctrlP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Helvetica Neue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Helvetica Neue"/>
                              </a:rPr>
                              <m:t>ℝ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Helvetica Neue"/>
                              </a:rPr>
                              <m:t>𝐾</m:t>
                            </m:r>
                          </m:sup>
                        </m:sSup>
                      </m:e>
                    </m:d>
                  </m:oMath>
                </a14:m>
                <a:endParaRPr lang="LID4096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40FBB92-B695-CF51-D3FC-F210A58F10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2137" y="11289129"/>
                <a:ext cx="5017177" cy="646331"/>
              </a:xfrm>
              <a:prstGeom prst="rect">
                <a:avLst/>
              </a:prstGeom>
              <a:blipFill>
                <a:blip r:embed="rId5"/>
                <a:stretch>
                  <a:fillRect l="-3767" t="-16981" b="-35849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CE68D32-0A5E-6563-5F04-6A43CE065BB1}"/>
              </a:ext>
            </a:extLst>
          </p:cNvPr>
          <p:cNvCxnSpPr>
            <a:cxnSpLocks/>
            <a:stCxn id="5" idx="0"/>
          </p:cNvCxnSpPr>
          <p:nvPr/>
        </p:nvCxnSpPr>
        <p:spPr>
          <a:xfrm flipH="1" flipV="1">
            <a:off x="8839200" y="10287000"/>
            <a:ext cx="1671526" cy="100212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91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86BB1C9A-2346-0E82-1082-8BB7EFCEA938}"/>
                  </a:ext>
                </a:extLst>
              </p:cNvPr>
              <p:cNvSpPr/>
              <p:nvPr/>
            </p:nvSpPr>
            <p:spPr>
              <a:xfrm>
                <a:off x="6385880" y="8253971"/>
                <a:ext cx="1241244" cy="1231324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CY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l-CY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l-CY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86BB1C9A-2346-0E82-1082-8BB7EFCEA9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5880" y="8253971"/>
                <a:ext cx="1241244" cy="1231324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F24F8C3-B06A-A35B-D759-4D0796D37757}"/>
              </a:ext>
            </a:extLst>
          </p:cNvPr>
          <p:cNvCxnSpPr>
            <a:stCxn id="22" idx="6"/>
            <a:endCxn id="24" idx="1"/>
          </p:cNvCxnSpPr>
          <p:nvPr/>
        </p:nvCxnSpPr>
        <p:spPr>
          <a:xfrm>
            <a:off x="6319231" y="4721512"/>
            <a:ext cx="3215420" cy="455235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AE586C15-A9A3-85F5-B7FC-24583601619B}"/>
                  </a:ext>
                </a:extLst>
              </p:cNvPr>
              <p:cNvSpPr/>
              <p:nvPr/>
            </p:nvSpPr>
            <p:spPr>
              <a:xfrm>
                <a:off x="10405302" y="8209948"/>
                <a:ext cx="1241244" cy="1231324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CY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l-CY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l-CY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AE586C15-A9A3-85F5-B7FC-2458360161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5302" y="8209948"/>
                <a:ext cx="1241244" cy="1231324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E3BA0A1-4EAE-72E3-721E-94B8251E70CE}"/>
              </a:ext>
            </a:extLst>
          </p:cNvPr>
          <p:cNvCxnSpPr>
            <a:stCxn id="33" idx="6"/>
            <a:endCxn id="15" idx="1"/>
          </p:cNvCxnSpPr>
          <p:nvPr/>
        </p:nvCxnSpPr>
        <p:spPr>
          <a:xfrm>
            <a:off x="10463800" y="4721512"/>
            <a:ext cx="2412455" cy="334832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8B4599C6-9820-B429-D2ED-93A4768F08F4}"/>
                  </a:ext>
                </a:extLst>
              </p:cNvPr>
              <p:cNvSpPr/>
              <p:nvPr/>
            </p:nvSpPr>
            <p:spPr>
              <a:xfrm>
                <a:off x="10405302" y="5669765"/>
                <a:ext cx="1241244" cy="1231324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CY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l-CY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8B4599C6-9820-B429-D2ED-93A4768F08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5302" y="5669765"/>
                <a:ext cx="1241244" cy="1231324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9E1DBF0B-D654-D18E-28E0-19451415D707}"/>
                  </a:ext>
                </a:extLst>
              </p:cNvPr>
              <p:cNvSpPr/>
              <p:nvPr/>
            </p:nvSpPr>
            <p:spPr>
              <a:xfrm>
                <a:off x="13798512" y="6966814"/>
                <a:ext cx="1241244" cy="1231324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CY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(4)</m:t>
                          </m:r>
                        </m:sup>
                      </m:sSubSup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9E1DBF0B-D654-D18E-28E0-19451415D7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98512" y="6966814"/>
                <a:ext cx="1241244" cy="1231324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10555B-BC91-7266-5503-9659D6864B6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GB" dirty="0"/>
              <a:t>Update the parameters with stochastic gradient descent</a:t>
            </a:r>
            <a:endParaRPr lang="LID4096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30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3" name="Text Placeholder 4"/>
          <p:cNvSpPr>
            <a:spLocks noGrp="1"/>
          </p:cNvSpPr>
          <p:nvPr/>
        </p:nvSpPr>
        <p:spPr>
          <a:xfrm>
            <a:off x="1287145" y="6401435"/>
            <a:ext cx="21590635" cy="5534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endParaRPr lang="en-US" altLang="en-US" sz="3000" b="0"/>
          </a:p>
        </p:txBody>
      </p:sp>
      <p:pic>
        <p:nvPicPr>
          <p:cNvPr id="8" name="Picture 7"/>
          <p:cNvPicPr/>
          <p:nvPr/>
        </p:nvPicPr>
        <p:blipFill>
          <a:blip r:embed="rId7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3974E577-ADA1-8EB3-08C4-DD3D42A881E9}"/>
                  </a:ext>
                </a:extLst>
              </p:cNvPr>
              <p:cNvSpPr/>
              <p:nvPr/>
            </p:nvSpPr>
            <p:spPr>
              <a:xfrm>
                <a:off x="5115990" y="6459548"/>
                <a:ext cx="1871733" cy="187173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bSup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3974E577-ADA1-8EB3-08C4-DD3D42A881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990" y="6459548"/>
                <a:ext cx="1871733" cy="1871734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D044A91D-6C6A-28E4-5B26-A9EDB99373C9}"/>
                  </a:ext>
                </a:extLst>
              </p:cNvPr>
              <p:cNvSpPr/>
              <p:nvPr/>
            </p:nvSpPr>
            <p:spPr>
              <a:xfrm>
                <a:off x="5115990" y="8999758"/>
                <a:ext cx="1871733" cy="187173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bSup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D044A91D-6C6A-28E4-5B26-A9EDB99373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990" y="8999758"/>
                <a:ext cx="1871733" cy="1871734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C197C167-D481-119C-62E8-C02D18450FD2}"/>
                  </a:ext>
                </a:extLst>
              </p:cNvPr>
              <p:cNvSpPr/>
              <p:nvPr/>
            </p:nvSpPr>
            <p:spPr>
              <a:xfrm>
                <a:off x="1506219" y="7395417"/>
                <a:ext cx="1071246" cy="106956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C197C167-D481-119C-62E8-C02D18450F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219" y="7395417"/>
                <a:ext cx="1071246" cy="1069562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64346A69-A837-7BDB-4A8D-4488A4CD3F31}"/>
                  </a:ext>
                </a:extLst>
              </p:cNvPr>
              <p:cNvSpPr/>
              <p:nvPr/>
            </p:nvSpPr>
            <p:spPr>
              <a:xfrm>
                <a:off x="1506219" y="9935623"/>
                <a:ext cx="1071246" cy="106956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64346A69-A837-7BDB-4A8D-4488A4CD3F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219" y="9935623"/>
                <a:ext cx="1071246" cy="1069562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C115E2FF-271B-229A-F90B-8D73FF55DCF6}"/>
              </a:ext>
            </a:extLst>
          </p:cNvPr>
          <p:cNvSpPr/>
          <p:nvPr/>
        </p:nvSpPr>
        <p:spPr>
          <a:xfrm>
            <a:off x="1639872" y="5122598"/>
            <a:ext cx="802171" cy="8021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1</a:t>
            </a:r>
            <a:endParaRPr lang="en-GB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B75DA2A1-3650-C0D2-D19E-E5EECAD64D06}"/>
                  </a:ext>
                </a:extLst>
              </p:cNvPr>
              <p:cNvSpPr/>
              <p:nvPr/>
            </p:nvSpPr>
            <p:spPr>
              <a:xfrm>
                <a:off x="12602925" y="7796501"/>
                <a:ext cx="1871733" cy="187173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(4)</m:t>
                          </m:r>
                        </m:sup>
                      </m:sSubSup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B75DA2A1-3650-C0D2-D19E-E5EECAD64D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2925" y="7796501"/>
                <a:ext cx="1871733" cy="1871734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B783499-5C70-12CF-9FC0-EA8CC8E2B26E}"/>
              </a:ext>
            </a:extLst>
          </p:cNvPr>
          <p:cNvCxnSpPr>
            <a:stCxn id="12" idx="6"/>
            <a:endCxn id="10" idx="2"/>
          </p:cNvCxnSpPr>
          <p:nvPr/>
        </p:nvCxnSpPr>
        <p:spPr>
          <a:xfrm flipV="1">
            <a:off x="2577465" y="7395417"/>
            <a:ext cx="2538525" cy="534781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D6DF9AE-FF46-4FE2-0DF1-041DEABEA21B}"/>
              </a:ext>
            </a:extLst>
          </p:cNvPr>
          <p:cNvCxnSpPr>
            <a:stCxn id="12" idx="6"/>
            <a:endCxn id="11" idx="2"/>
          </p:cNvCxnSpPr>
          <p:nvPr/>
        </p:nvCxnSpPr>
        <p:spPr>
          <a:xfrm>
            <a:off x="2577465" y="7930196"/>
            <a:ext cx="2538525" cy="2005429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985C982-C996-F1A6-4A7A-EFD3D893CFD3}"/>
              </a:ext>
            </a:extLst>
          </p:cNvPr>
          <p:cNvCxnSpPr>
            <a:stCxn id="13" idx="6"/>
            <a:endCxn id="10" idx="3"/>
          </p:cNvCxnSpPr>
          <p:nvPr/>
        </p:nvCxnSpPr>
        <p:spPr>
          <a:xfrm flipV="1">
            <a:off x="2577465" y="8057173"/>
            <a:ext cx="2812634" cy="2413233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C302C14-8519-7F71-DC11-83B2DE946C19}"/>
              </a:ext>
            </a:extLst>
          </p:cNvPr>
          <p:cNvCxnSpPr>
            <a:stCxn id="13" idx="6"/>
          </p:cNvCxnSpPr>
          <p:nvPr/>
        </p:nvCxnSpPr>
        <p:spPr>
          <a:xfrm flipV="1">
            <a:off x="2577465" y="10336729"/>
            <a:ext cx="2627586" cy="133677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9C653FE-6E19-1A14-4CB7-D59D61B31DC3}"/>
              </a:ext>
            </a:extLst>
          </p:cNvPr>
          <p:cNvCxnSpPr>
            <a:stCxn id="14" idx="6"/>
            <a:endCxn id="10" idx="1"/>
          </p:cNvCxnSpPr>
          <p:nvPr/>
        </p:nvCxnSpPr>
        <p:spPr>
          <a:xfrm>
            <a:off x="2442043" y="5523683"/>
            <a:ext cx="2948058" cy="1209976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FC42528-EAE4-EDCB-2C49-C5F4BF866E64}"/>
              </a:ext>
            </a:extLst>
          </p:cNvPr>
          <p:cNvCxnSpPr>
            <a:stCxn id="14" idx="6"/>
            <a:endCxn id="11" idx="1"/>
          </p:cNvCxnSpPr>
          <p:nvPr/>
        </p:nvCxnSpPr>
        <p:spPr>
          <a:xfrm>
            <a:off x="2442043" y="5523683"/>
            <a:ext cx="2948058" cy="3750186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69BA10A5-024C-58F2-0020-5F6F93735314}"/>
              </a:ext>
            </a:extLst>
          </p:cNvPr>
          <p:cNvSpPr/>
          <p:nvPr/>
        </p:nvSpPr>
        <p:spPr>
          <a:xfrm>
            <a:off x="5517060" y="4320426"/>
            <a:ext cx="802171" cy="8021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1</a:t>
            </a:r>
            <a:endParaRPr lang="en-GB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062E5F59-5EBC-725C-8848-47DBFBFD7EFF}"/>
                  </a:ext>
                </a:extLst>
              </p:cNvPr>
              <p:cNvSpPr/>
              <p:nvPr/>
            </p:nvSpPr>
            <p:spPr>
              <a:xfrm>
                <a:off x="9260542" y="6459548"/>
                <a:ext cx="1871733" cy="187173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(3)</m:t>
                          </m:r>
                        </m:sup>
                      </m:sSubSup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062E5F59-5EBC-725C-8848-47DBFBFD7E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0542" y="6459548"/>
                <a:ext cx="1871733" cy="1871734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3F31B1F0-E324-9D5E-8B72-DD2B8A5055FB}"/>
                  </a:ext>
                </a:extLst>
              </p:cNvPr>
              <p:cNvSpPr/>
              <p:nvPr/>
            </p:nvSpPr>
            <p:spPr>
              <a:xfrm>
                <a:off x="9260542" y="8999758"/>
                <a:ext cx="1871733" cy="187173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(3)</m:t>
                          </m:r>
                        </m:sup>
                      </m:sSubSup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3F31B1F0-E324-9D5E-8B72-DD2B8A5055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0542" y="8999758"/>
                <a:ext cx="1871733" cy="1871734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1AC9A63-39C6-28D0-4E57-AE182079DC63}"/>
              </a:ext>
            </a:extLst>
          </p:cNvPr>
          <p:cNvCxnSpPr>
            <a:stCxn id="22" idx="6"/>
            <a:endCxn id="23" idx="1"/>
          </p:cNvCxnSpPr>
          <p:nvPr/>
        </p:nvCxnSpPr>
        <p:spPr>
          <a:xfrm>
            <a:off x="6319231" y="4721512"/>
            <a:ext cx="3215418" cy="201214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97D5B52-8DDF-3D01-E6FA-9C4A1D4C642D}"/>
              </a:ext>
            </a:extLst>
          </p:cNvPr>
          <p:cNvCxnSpPr>
            <a:stCxn id="10" idx="6"/>
            <a:endCxn id="23" idx="2"/>
          </p:cNvCxnSpPr>
          <p:nvPr/>
        </p:nvCxnSpPr>
        <p:spPr>
          <a:xfrm>
            <a:off x="6987725" y="7395417"/>
            <a:ext cx="2272817" cy="297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1C58625-00CF-F8D7-E6EF-F480AF3AD60C}"/>
              </a:ext>
            </a:extLst>
          </p:cNvPr>
          <p:cNvCxnSpPr>
            <a:stCxn id="10" idx="6"/>
          </p:cNvCxnSpPr>
          <p:nvPr/>
        </p:nvCxnSpPr>
        <p:spPr>
          <a:xfrm>
            <a:off x="6987725" y="7395415"/>
            <a:ext cx="2324401" cy="222334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B1EFF8D-0452-5F48-634A-DDA9C6464550}"/>
              </a:ext>
            </a:extLst>
          </p:cNvPr>
          <p:cNvCxnSpPr>
            <a:stCxn id="11" idx="6"/>
            <a:endCxn id="24" idx="2"/>
          </p:cNvCxnSpPr>
          <p:nvPr/>
        </p:nvCxnSpPr>
        <p:spPr>
          <a:xfrm>
            <a:off x="6987723" y="9935623"/>
            <a:ext cx="2272817" cy="297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546DFA4-F85F-4241-7CDA-A1ACC2EF08AD}"/>
              </a:ext>
            </a:extLst>
          </p:cNvPr>
          <p:cNvCxnSpPr>
            <a:stCxn id="11" idx="6"/>
            <a:endCxn id="23" idx="3"/>
          </p:cNvCxnSpPr>
          <p:nvPr/>
        </p:nvCxnSpPr>
        <p:spPr>
          <a:xfrm flipV="1">
            <a:off x="6987723" y="8057950"/>
            <a:ext cx="2546150" cy="18776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FABDDE2-FE3B-D29B-798D-EBDC5E7FA111}"/>
              </a:ext>
            </a:extLst>
          </p:cNvPr>
          <p:cNvCxnSpPr>
            <a:stCxn id="23" idx="6"/>
            <a:endCxn id="15" idx="2"/>
          </p:cNvCxnSpPr>
          <p:nvPr/>
        </p:nvCxnSpPr>
        <p:spPr>
          <a:xfrm>
            <a:off x="11132275" y="7395417"/>
            <a:ext cx="1470648" cy="133695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B4CADB0-5AD2-F56A-0778-74107C709182}"/>
              </a:ext>
            </a:extLst>
          </p:cNvPr>
          <p:cNvCxnSpPr>
            <a:stCxn id="24" idx="6"/>
          </p:cNvCxnSpPr>
          <p:nvPr/>
        </p:nvCxnSpPr>
        <p:spPr>
          <a:xfrm flipV="1">
            <a:off x="11132275" y="9133464"/>
            <a:ext cx="1549601" cy="80216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1EC662F8-D00E-9A51-E150-724612BBCD99}"/>
              </a:ext>
            </a:extLst>
          </p:cNvPr>
          <p:cNvSpPr/>
          <p:nvPr/>
        </p:nvSpPr>
        <p:spPr>
          <a:xfrm>
            <a:off x="9661629" y="4320426"/>
            <a:ext cx="802171" cy="8021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1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41B9C4E-48D1-B39A-1A84-FF4384574C78}"/>
              </a:ext>
            </a:extLst>
          </p:cNvPr>
          <p:cNvCxnSpPr>
            <a:stCxn id="15" idx="6"/>
          </p:cNvCxnSpPr>
          <p:nvPr/>
        </p:nvCxnSpPr>
        <p:spPr>
          <a:xfrm>
            <a:off x="14474652" y="8625352"/>
            <a:ext cx="1603500" cy="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FC5E49A-DC6B-5191-9C61-F2FC36C7B61D}"/>
                  </a:ext>
                </a:extLst>
              </p:cNvPr>
              <p:cNvSpPr txBox="1"/>
              <p:nvPr/>
            </p:nvSpPr>
            <p:spPr>
              <a:xfrm>
                <a:off x="2171306" y="6380689"/>
                <a:ext cx="1418790" cy="8229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36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CY" sz="360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b>
                          <m:r>
                            <a:rPr lang="en-GB" sz="36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36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l-CY" sz="36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d>
                            <m:dPr>
                              <m:ctrlPr>
                                <a:rPr lang="el-CY" sz="360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CY" sz="360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</m:oMath>
                  </m:oMathPara>
                </a14:m>
                <a:endParaRPr lang="LID4096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FC5E49A-DC6B-5191-9C61-F2FC36C7B6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1306" y="6380689"/>
                <a:ext cx="1418790" cy="82291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402C1CB-4352-AD62-20F5-F95EE0D258DB}"/>
                  </a:ext>
                </a:extLst>
              </p:cNvPr>
              <p:cNvSpPr txBox="1"/>
              <p:nvPr/>
            </p:nvSpPr>
            <p:spPr>
              <a:xfrm>
                <a:off x="2171306" y="8400144"/>
                <a:ext cx="1418790" cy="8229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36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CY" sz="360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b>
                          <m:r>
                            <a:rPr lang="en-GB" sz="36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36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36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d>
                            <m:dPr>
                              <m:ctrlPr>
                                <a:rPr lang="el-CY" sz="360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CY" sz="360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</m:oMath>
                  </m:oMathPara>
                </a14:m>
                <a:endParaRPr lang="LID4096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402C1CB-4352-AD62-20F5-F95EE0D258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1306" y="8400144"/>
                <a:ext cx="1418790" cy="82291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1CE0A6D-14D0-6433-1509-2D3788D59C8B}"/>
                  </a:ext>
                </a:extLst>
              </p:cNvPr>
              <p:cNvSpPr txBox="1"/>
              <p:nvPr/>
            </p:nvSpPr>
            <p:spPr>
              <a:xfrm>
                <a:off x="2205903" y="10612880"/>
                <a:ext cx="1418790" cy="8229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36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CY" sz="360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b>
                          <m:r>
                            <a:rPr lang="en-GB" sz="36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36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36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d>
                            <m:dPr>
                              <m:ctrlPr>
                                <a:rPr lang="el-CY" sz="360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CY" sz="360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</m:oMath>
                  </m:oMathPara>
                </a14:m>
                <a:endParaRPr lang="LID4096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1CE0A6D-14D0-6433-1509-2D3788D59C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5903" y="10612880"/>
                <a:ext cx="1418790" cy="82291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E424C2D-6730-B020-94BE-FBC07D6BBD1D}"/>
                  </a:ext>
                </a:extLst>
              </p:cNvPr>
              <p:cNvSpPr txBox="1"/>
              <p:nvPr/>
            </p:nvSpPr>
            <p:spPr>
              <a:xfrm>
                <a:off x="16915594" y="6361709"/>
                <a:ext cx="5250551" cy="33909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GB" sz="36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CY" sz="360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lang="en-GB" sz="36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36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l-CY" sz="36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d>
                          <m:dPr>
                            <m:ctrlPr>
                              <a:rPr lang="el-CY" sz="360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CY" sz="360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bSup>
                    <m:r>
                      <a:rPr lang="en-GB" sz="36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en-GB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CY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l-CY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d>
                          <m:dPr>
                            <m:ctrlPr>
                              <a:rPr lang="el-CY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CY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bSup>
                    <m:r>
                      <a:rPr lang="en-GB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l-CY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η</m:t>
                    </m:r>
                    <m:r>
                      <a:rPr lang="en-GB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CY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GB" b="0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d>
                          <m:dPr>
                            <m:ctrlPr>
                              <a:rPr lang="en-GB" i="1" dirty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CY" i="1" dirty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bSup>
                    <m:sSubSup>
                      <m:sSubSupPr>
                        <m:ctrlPr>
                          <a:rPr lang="en-US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/>
                    </m:sSubSup>
                  </m:oMath>
                </a14:m>
                <a:endParaRPr lang="en-GB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endParaRPr lang="en-GB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GB" sz="36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CY" sz="360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lang="en-GB" sz="36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36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36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d>
                          <m:dPr>
                            <m:ctrlPr>
                              <a:rPr lang="el-CY" sz="360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CY" sz="360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bSup>
                    <m:r>
                      <a:rPr lang="en-GB" sz="36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en-GB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CY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d>
                          <m:dPr>
                            <m:ctrlPr>
                              <a:rPr lang="el-CY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CY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bSup>
                    <m:r>
                      <a:rPr lang="en-GB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l-CY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η</m:t>
                    </m:r>
                    <m:r>
                      <a:rPr lang="en-GB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CY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GB" b="0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d>
                          <m:dPr>
                            <m:ctrlPr>
                              <a:rPr lang="en-GB" i="1" dirty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CY" i="1" dirty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bSup>
                    <m:sSubSup>
                      <m:sSubSupPr>
                        <m:ctrlPr>
                          <a:rPr lang="en-US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/>
                    </m:sSubSup>
                  </m:oMath>
                </a14:m>
                <a:endParaRPr lang="en-GB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endParaRPr lang="en-GB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GB" sz="36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CY" sz="360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lang="en-GB" sz="36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36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36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d>
                          <m:dPr>
                            <m:ctrlPr>
                              <a:rPr lang="el-CY" sz="360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CY" sz="360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bSup>
                    <m:r>
                      <a:rPr lang="en-GB" sz="36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en-GB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CY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d>
                          <m:dPr>
                            <m:ctrlPr>
                              <a:rPr lang="el-CY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CY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bSup>
                    <m:r>
                      <a:rPr lang="en-GB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l-CY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η</m:t>
                    </m:r>
                    <m:r>
                      <a:rPr lang="en-GB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CY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GB" b="0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d>
                          <m:dPr>
                            <m:ctrlPr>
                              <a:rPr lang="en-GB" i="1" dirty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CY" i="1" dirty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bSup>
                    <m:sSubSup>
                      <m:sSubSupPr>
                        <m:ctrlPr>
                          <a:rPr lang="en-US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/>
                    </m:sSubSup>
                  </m:oMath>
                </a14:m>
                <a:endParaRPr lang="LID4096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E424C2D-6730-B020-94BE-FBC07D6BBD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5594" y="6361709"/>
                <a:ext cx="5250551" cy="339092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07999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F24F8C3-B06A-A35B-D759-4D0796D37757}"/>
              </a:ext>
            </a:extLst>
          </p:cNvPr>
          <p:cNvCxnSpPr>
            <a:stCxn id="22" idx="6"/>
            <a:endCxn id="24" idx="1"/>
          </p:cNvCxnSpPr>
          <p:nvPr/>
        </p:nvCxnSpPr>
        <p:spPr>
          <a:xfrm>
            <a:off x="6319231" y="4721512"/>
            <a:ext cx="3215420" cy="455235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AE586C15-A9A3-85F5-B7FC-24583601619B}"/>
                  </a:ext>
                </a:extLst>
              </p:cNvPr>
              <p:cNvSpPr/>
              <p:nvPr/>
            </p:nvSpPr>
            <p:spPr>
              <a:xfrm>
                <a:off x="10405302" y="8209948"/>
                <a:ext cx="1241244" cy="1231324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CY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l-CY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l-CY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AE586C15-A9A3-85F5-B7FC-2458360161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5302" y="8209948"/>
                <a:ext cx="1241244" cy="1231324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E3BA0A1-4EAE-72E3-721E-94B8251E70CE}"/>
              </a:ext>
            </a:extLst>
          </p:cNvPr>
          <p:cNvCxnSpPr>
            <a:stCxn id="33" idx="6"/>
            <a:endCxn id="15" idx="1"/>
          </p:cNvCxnSpPr>
          <p:nvPr/>
        </p:nvCxnSpPr>
        <p:spPr>
          <a:xfrm>
            <a:off x="10463800" y="4721512"/>
            <a:ext cx="2412455" cy="334832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8B4599C6-9820-B429-D2ED-93A4768F08F4}"/>
                  </a:ext>
                </a:extLst>
              </p:cNvPr>
              <p:cNvSpPr/>
              <p:nvPr/>
            </p:nvSpPr>
            <p:spPr>
              <a:xfrm>
                <a:off x="10405302" y="5669765"/>
                <a:ext cx="1241244" cy="1231324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CY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l-CY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8B4599C6-9820-B429-D2ED-93A4768F08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5302" y="5669765"/>
                <a:ext cx="1241244" cy="1231324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9E1DBF0B-D654-D18E-28E0-19451415D707}"/>
                  </a:ext>
                </a:extLst>
              </p:cNvPr>
              <p:cNvSpPr/>
              <p:nvPr/>
            </p:nvSpPr>
            <p:spPr>
              <a:xfrm>
                <a:off x="13798512" y="6966814"/>
                <a:ext cx="1241244" cy="1231324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CY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(4)</m:t>
                          </m:r>
                        </m:sup>
                      </m:sSubSup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9E1DBF0B-D654-D18E-28E0-19451415D7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98512" y="6966814"/>
                <a:ext cx="1241244" cy="1231324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10555B-BC91-7266-5503-9659D6864B6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GB" dirty="0"/>
              <a:t>Update the parameters with stochastic gradient descent</a:t>
            </a:r>
            <a:endParaRPr lang="LID4096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31</a:t>
            </a:fld>
            <a:endParaRPr lang="bg-BG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6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3974E577-ADA1-8EB3-08C4-DD3D42A881E9}"/>
                  </a:ext>
                </a:extLst>
              </p:cNvPr>
              <p:cNvSpPr/>
              <p:nvPr/>
            </p:nvSpPr>
            <p:spPr>
              <a:xfrm>
                <a:off x="5115990" y="6459548"/>
                <a:ext cx="1871733" cy="187173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bSup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3974E577-ADA1-8EB3-08C4-DD3D42A881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990" y="6459548"/>
                <a:ext cx="1871733" cy="1871734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D044A91D-6C6A-28E4-5B26-A9EDB99373C9}"/>
                  </a:ext>
                </a:extLst>
              </p:cNvPr>
              <p:cNvSpPr/>
              <p:nvPr/>
            </p:nvSpPr>
            <p:spPr>
              <a:xfrm>
                <a:off x="5115990" y="8999758"/>
                <a:ext cx="1871733" cy="187173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bSup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D044A91D-6C6A-28E4-5B26-A9EDB99373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990" y="8999758"/>
                <a:ext cx="1871733" cy="1871734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C197C167-D481-119C-62E8-C02D18450FD2}"/>
                  </a:ext>
                </a:extLst>
              </p:cNvPr>
              <p:cNvSpPr/>
              <p:nvPr/>
            </p:nvSpPr>
            <p:spPr>
              <a:xfrm>
                <a:off x="1506219" y="7395417"/>
                <a:ext cx="1071246" cy="106956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C197C167-D481-119C-62E8-C02D18450F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219" y="7395417"/>
                <a:ext cx="1071246" cy="1069562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64346A69-A837-7BDB-4A8D-4488A4CD3F31}"/>
                  </a:ext>
                </a:extLst>
              </p:cNvPr>
              <p:cNvSpPr/>
              <p:nvPr/>
            </p:nvSpPr>
            <p:spPr>
              <a:xfrm>
                <a:off x="1506219" y="9935623"/>
                <a:ext cx="1071246" cy="106956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64346A69-A837-7BDB-4A8D-4488A4CD3F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219" y="9935623"/>
                <a:ext cx="1071246" cy="1069562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C115E2FF-271B-229A-F90B-8D73FF55DCF6}"/>
              </a:ext>
            </a:extLst>
          </p:cNvPr>
          <p:cNvSpPr/>
          <p:nvPr/>
        </p:nvSpPr>
        <p:spPr>
          <a:xfrm>
            <a:off x="1639872" y="5122598"/>
            <a:ext cx="802171" cy="8021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1</a:t>
            </a:r>
            <a:endParaRPr lang="en-GB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B75DA2A1-3650-C0D2-D19E-E5EECAD64D06}"/>
                  </a:ext>
                </a:extLst>
              </p:cNvPr>
              <p:cNvSpPr/>
              <p:nvPr/>
            </p:nvSpPr>
            <p:spPr>
              <a:xfrm>
                <a:off x="12602925" y="7796501"/>
                <a:ext cx="1871733" cy="187173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(4)</m:t>
                          </m:r>
                        </m:sup>
                      </m:sSubSup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B75DA2A1-3650-C0D2-D19E-E5EECAD64D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2925" y="7796501"/>
                <a:ext cx="1871733" cy="1871734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B783499-5C70-12CF-9FC0-EA8CC8E2B26E}"/>
              </a:ext>
            </a:extLst>
          </p:cNvPr>
          <p:cNvCxnSpPr>
            <a:stCxn id="12" idx="6"/>
            <a:endCxn id="10" idx="2"/>
          </p:cNvCxnSpPr>
          <p:nvPr/>
        </p:nvCxnSpPr>
        <p:spPr>
          <a:xfrm flipV="1">
            <a:off x="2577465" y="7395417"/>
            <a:ext cx="2538525" cy="534781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D6DF9AE-FF46-4FE2-0DF1-041DEABEA21B}"/>
              </a:ext>
            </a:extLst>
          </p:cNvPr>
          <p:cNvCxnSpPr>
            <a:stCxn id="12" idx="6"/>
            <a:endCxn id="11" idx="2"/>
          </p:cNvCxnSpPr>
          <p:nvPr/>
        </p:nvCxnSpPr>
        <p:spPr>
          <a:xfrm>
            <a:off x="2577465" y="7930196"/>
            <a:ext cx="2538525" cy="2005429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985C982-C996-F1A6-4A7A-EFD3D893CFD3}"/>
              </a:ext>
            </a:extLst>
          </p:cNvPr>
          <p:cNvCxnSpPr>
            <a:stCxn id="13" idx="6"/>
            <a:endCxn id="10" idx="3"/>
          </p:cNvCxnSpPr>
          <p:nvPr/>
        </p:nvCxnSpPr>
        <p:spPr>
          <a:xfrm flipV="1">
            <a:off x="2577465" y="8057173"/>
            <a:ext cx="2812634" cy="2413233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C302C14-8519-7F71-DC11-83B2DE946C19}"/>
              </a:ext>
            </a:extLst>
          </p:cNvPr>
          <p:cNvCxnSpPr>
            <a:stCxn id="13" idx="6"/>
          </p:cNvCxnSpPr>
          <p:nvPr/>
        </p:nvCxnSpPr>
        <p:spPr>
          <a:xfrm flipV="1">
            <a:off x="2577465" y="10336729"/>
            <a:ext cx="2627586" cy="133677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9C653FE-6E19-1A14-4CB7-D59D61B31DC3}"/>
              </a:ext>
            </a:extLst>
          </p:cNvPr>
          <p:cNvCxnSpPr>
            <a:stCxn id="14" idx="6"/>
            <a:endCxn id="10" idx="1"/>
          </p:cNvCxnSpPr>
          <p:nvPr/>
        </p:nvCxnSpPr>
        <p:spPr>
          <a:xfrm>
            <a:off x="2442043" y="5523683"/>
            <a:ext cx="2948058" cy="1209976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FC42528-EAE4-EDCB-2C49-C5F4BF866E64}"/>
              </a:ext>
            </a:extLst>
          </p:cNvPr>
          <p:cNvCxnSpPr>
            <a:stCxn id="14" idx="6"/>
            <a:endCxn id="11" idx="1"/>
          </p:cNvCxnSpPr>
          <p:nvPr/>
        </p:nvCxnSpPr>
        <p:spPr>
          <a:xfrm>
            <a:off x="2442043" y="5523683"/>
            <a:ext cx="2948058" cy="3750186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69BA10A5-024C-58F2-0020-5F6F93735314}"/>
              </a:ext>
            </a:extLst>
          </p:cNvPr>
          <p:cNvSpPr/>
          <p:nvPr/>
        </p:nvSpPr>
        <p:spPr>
          <a:xfrm>
            <a:off x="5517060" y="4320426"/>
            <a:ext cx="802171" cy="8021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1</a:t>
            </a:r>
            <a:endParaRPr lang="en-GB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062E5F59-5EBC-725C-8848-47DBFBFD7EFF}"/>
                  </a:ext>
                </a:extLst>
              </p:cNvPr>
              <p:cNvSpPr/>
              <p:nvPr/>
            </p:nvSpPr>
            <p:spPr>
              <a:xfrm>
                <a:off x="9260542" y="6459548"/>
                <a:ext cx="1871733" cy="187173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(3)</m:t>
                          </m:r>
                        </m:sup>
                      </m:sSubSup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062E5F59-5EBC-725C-8848-47DBFBFD7E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0542" y="6459548"/>
                <a:ext cx="1871733" cy="1871734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3F31B1F0-E324-9D5E-8B72-DD2B8A5055FB}"/>
                  </a:ext>
                </a:extLst>
              </p:cNvPr>
              <p:cNvSpPr/>
              <p:nvPr/>
            </p:nvSpPr>
            <p:spPr>
              <a:xfrm>
                <a:off x="9260542" y="8999758"/>
                <a:ext cx="1871733" cy="187173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(3)</m:t>
                          </m:r>
                        </m:sup>
                      </m:sSubSup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3F31B1F0-E324-9D5E-8B72-DD2B8A5055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0542" y="8999758"/>
                <a:ext cx="1871733" cy="1871734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1AC9A63-39C6-28D0-4E57-AE182079DC63}"/>
              </a:ext>
            </a:extLst>
          </p:cNvPr>
          <p:cNvCxnSpPr>
            <a:stCxn id="22" idx="6"/>
            <a:endCxn id="23" idx="1"/>
          </p:cNvCxnSpPr>
          <p:nvPr/>
        </p:nvCxnSpPr>
        <p:spPr>
          <a:xfrm>
            <a:off x="6319231" y="4721512"/>
            <a:ext cx="3215418" cy="2012145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97D5B52-8DDF-3D01-E6FA-9C4A1D4C642D}"/>
              </a:ext>
            </a:extLst>
          </p:cNvPr>
          <p:cNvCxnSpPr>
            <a:stCxn id="10" idx="6"/>
            <a:endCxn id="23" idx="2"/>
          </p:cNvCxnSpPr>
          <p:nvPr/>
        </p:nvCxnSpPr>
        <p:spPr>
          <a:xfrm>
            <a:off x="6987725" y="7395417"/>
            <a:ext cx="2272817" cy="2971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1C58625-00CF-F8D7-E6EF-F480AF3AD60C}"/>
              </a:ext>
            </a:extLst>
          </p:cNvPr>
          <p:cNvCxnSpPr>
            <a:stCxn id="10" idx="6"/>
          </p:cNvCxnSpPr>
          <p:nvPr/>
        </p:nvCxnSpPr>
        <p:spPr>
          <a:xfrm>
            <a:off x="6987725" y="7395415"/>
            <a:ext cx="2324401" cy="222334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B1EFF8D-0452-5F48-634A-DDA9C6464550}"/>
              </a:ext>
            </a:extLst>
          </p:cNvPr>
          <p:cNvCxnSpPr>
            <a:stCxn id="11" idx="6"/>
            <a:endCxn id="24" idx="2"/>
          </p:cNvCxnSpPr>
          <p:nvPr/>
        </p:nvCxnSpPr>
        <p:spPr>
          <a:xfrm>
            <a:off x="6987723" y="9935623"/>
            <a:ext cx="2272817" cy="297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546DFA4-F85F-4241-7CDA-A1ACC2EF08AD}"/>
              </a:ext>
            </a:extLst>
          </p:cNvPr>
          <p:cNvCxnSpPr>
            <a:stCxn id="11" idx="6"/>
            <a:endCxn id="23" idx="3"/>
          </p:cNvCxnSpPr>
          <p:nvPr/>
        </p:nvCxnSpPr>
        <p:spPr>
          <a:xfrm flipV="1">
            <a:off x="6987723" y="8057950"/>
            <a:ext cx="2546150" cy="1877675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FABDDE2-FE3B-D29B-798D-EBDC5E7FA111}"/>
              </a:ext>
            </a:extLst>
          </p:cNvPr>
          <p:cNvCxnSpPr>
            <a:stCxn id="23" idx="6"/>
            <a:endCxn id="15" idx="2"/>
          </p:cNvCxnSpPr>
          <p:nvPr/>
        </p:nvCxnSpPr>
        <p:spPr>
          <a:xfrm>
            <a:off x="11132275" y="7395417"/>
            <a:ext cx="1470648" cy="133695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B4CADB0-5AD2-F56A-0778-74107C709182}"/>
              </a:ext>
            </a:extLst>
          </p:cNvPr>
          <p:cNvCxnSpPr>
            <a:stCxn id="24" idx="6"/>
          </p:cNvCxnSpPr>
          <p:nvPr/>
        </p:nvCxnSpPr>
        <p:spPr>
          <a:xfrm flipV="1">
            <a:off x="11132275" y="9133464"/>
            <a:ext cx="1549601" cy="80216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1EC662F8-D00E-9A51-E150-724612BBCD99}"/>
              </a:ext>
            </a:extLst>
          </p:cNvPr>
          <p:cNvSpPr/>
          <p:nvPr/>
        </p:nvSpPr>
        <p:spPr>
          <a:xfrm>
            <a:off x="9661629" y="4320426"/>
            <a:ext cx="802171" cy="8021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1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41B9C4E-48D1-B39A-1A84-FF4384574C78}"/>
              </a:ext>
            </a:extLst>
          </p:cNvPr>
          <p:cNvCxnSpPr>
            <a:stCxn id="15" idx="6"/>
          </p:cNvCxnSpPr>
          <p:nvPr/>
        </p:nvCxnSpPr>
        <p:spPr>
          <a:xfrm>
            <a:off x="14474652" y="8625352"/>
            <a:ext cx="1603500" cy="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E3B4D2D-A579-9D77-BCA3-E9ADF8AB7614}"/>
                  </a:ext>
                </a:extLst>
              </p:cNvPr>
              <p:cNvSpPr txBox="1"/>
              <p:nvPr/>
            </p:nvSpPr>
            <p:spPr>
              <a:xfrm>
                <a:off x="6615887" y="4503610"/>
                <a:ext cx="1418790" cy="8229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36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CY" sz="360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b>
                          <m:r>
                            <a:rPr lang="en-GB" sz="36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l-CY" sz="36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d>
                            <m:dPr>
                              <m:ctrlPr>
                                <a:rPr lang="el-CY" sz="360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6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bSup>
                    </m:oMath>
                  </m:oMathPara>
                </a14:m>
                <a:endParaRPr lang="LID4096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E3B4D2D-A579-9D77-BCA3-E9ADF8AB76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5887" y="4503610"/>
                <a:ext cx="1418790" cy="82291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AEE7373-08D0-BC4B-2671-D2757CB69350}"/>
                  </a:ext>
                </a:extLst>
              </p:cNvPr>
              <p:cNvSpPr txBox="1"/>
              <p:nvPr/>
            </p:nvSpPr>
            <p:spPr>
              <a:xfrm>
                <a:off x="6615887" y="6523065"/>
                <a:ext cx="1418790" cy="8229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36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CY" sz="360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b>
                          <m:r>
                            <a:rPr lang="en-GB" sz="36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GB" sz="36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d>
                            <m:dPr>
                              <m:ctrlPr>
                                <a:rPr lang="el-CY" sz="360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6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bSup>
                    </m:oMath>
                  </m:oMathPara>
                </a14:m>
                <a:endParaRPr lang="LID4096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AEE7373-08D0-BC4B-2671-D2757CB693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5887" y="6523065"/>
                <a:ext cx="1418790" cy="82291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6447360-98FD-949A-575A-4B516E9F77FE}"/>
                  </a:ext>
                </a:extLst>
              </p:cNvPr>
              <p:cNvSpPr txBox="1"/>
              <p:nvPr/>
            </p:nvSpPr>
            <p:spPr>
              <a:xfrm>
                <a:off x="6650484" y="8735801"/>
                <a:ext cx="1418790" cy="8229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36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CY" sz="360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b>
                          <m:r>
                            <a:rPr lang="en-GB" sz="36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GB" sz="36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d>
                            <m:dPr>
                              <m:ctrlPr>
                                <a:rPr lang="el-CY" sz="360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6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bSup>
                    </m:oMath>
                  </m:oMathPara>
                </a14:m>
                <a:endParaRPr lang="LID4096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6447360-98FD-949A-575A-4B516E9F77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0484" y="8735801"/>
                <a:ext cx="1418790" cy="82291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8225341-C30F-DB01-72D7-4465FAEAF05C}"/>
                  </a:ext>
                </a:extLst>
              </p:cNvPr>
              <p:cNvSpPr txBox="1"/>
              <p:nvPr/>
            </p:nvSpPr>
            <p:spPr>
              <a:xfrm>
                <a:off x="16915594" y="6361709"/>
                <a:ext cx="5250551" cy="34261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GB" sz="36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CY" sz="360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lang="en-GB" sz="36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GB" sz="36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l-CY" sz="36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d>
                          <m:dPr>
                            <m:ctrlPr>
                              <a:rPr lang="el-CY" sz="360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36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bSup>
                    <m:r>
                      <a:rPr lang="en-GB" sz="36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en-GB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CY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GB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l-CY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d>
                          <m:dPr>
                            <m:ctrlPr>
                              <a:rPr lang="el-CY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bSup>
                    <m:r>
                      <a:rPr lang="en-GB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l-CY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η</m:t>
                    </m:r>
                    <m:r>
                      <a:rPr lang="en-GB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CY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GB" b="0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d>
                          <m:dPr>
                            <m:ctrlPr>
                              <a:rPr lang="en-GB" i="1" dirty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dirty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sup>
                    </m:sSubSup>
                    <m:sSubSup>
                      <m:sSubSupPr>
                        <m:ctrlPr>
                          <a:rPr lang="en-US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b="0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bSup>
                  </m:oMath>
                </a14:m>
                <a:endParaRPr lang="en-GB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endParaRPr lang="en-GB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GB" sz="36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CY" sz="360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lang="en-GB" sz="36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GB" sz="36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36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d>
                          <m:dPr>
                            <m:ctrlPr>
                              <a:rPr lang="el-CY" sz="360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36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bSup>
                    <m:r>
                      <a:rPr lang="en-GB" sz="36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en-GB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CY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GB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d>
                          <m:dPr>
                            <m:ctrlPr>
                              <a:rPr lang="el-CY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bSup>
                    <m:r>
                      <a:rPr lang="en-GB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l-CY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η</m:t>
                    </m:r>
                    <m:r>
                      <a:rPr lang="en-GB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CY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GB" b="0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d>
                          <m:dPr>
                            <m:ctrlPr>
                              <a:rPr lang="en-GB" i="1" dirty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dirty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sup>
                    </m:sSubSup>
                    <m:sSubSup>
                      <m:sSubSupPr>
                        <m:ctrlPr>
                          <a:rPr lang="en-US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b="0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GB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bSup>
                  </m:oMath>
                </a14:m>
                <a:endParaRPr lang="en-GB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endParaRPr lang="en-GB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GB" sz="36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CY" sz="360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lang="en-GB" sz="36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GB" sz="36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36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d>
                          <m:dPr>
                            <m:ctrlPr>
                              <a:rPr lang="el-CY" sz="360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36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bSup>
                    <m:r>
                      <a:rPr lang="en-GB" sz="36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en-GB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CY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GB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d>
                          <m:dPr>
                            <m:ctrlPr>
                              <a:rPr lang="el-CY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bSup>
                    <m:r>
                      <a:rPr lang="en-GB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l-CY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η</m:t>
                    </m:r>
                    <m:r>
                      <a:rPr lang="en-GB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CY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GB" b="0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d>
                          <m:dPr>
                            <m:ctrlPr>
                              <a:rPr lang="en-GB" i="1" dirty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dirty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sup>
                    </m:sSubSup>
                    <m:sSubSup>
                      <m:sSubSupPr>
                        <m:ctrlPr>
                          <a:rPr lang="en-US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b="0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GB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bSup>
                  </m:oMath>
                </a14:m>
                <a:endParaRPr lang="LID4096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8225341-C30F-DB01-72D7-4465FAEAF0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5594" y="6361709"/>
                <a:ext cx="5250551" cy="342619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77112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F24F8C3-B06A-A35B-D759-4D0796D37757}"/>
              </a:ext>
            </a:extLst>
          </p:cNvPr>
          <p:cNvCxnSpPr>
            <a:stCxn id="22" idx="6"/>
            <a:endCxn id="24" idx="1"/>
          </p:cNvCxnSpPr>
          <p:nvPr/>
        </p:nvCxnSpPr>
        <p:spPr>
          <a:xfrm>
            <a:off x="6319231" y="4721512"/>
            <a:ext cx="3215420" cy="4552355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AE586C15-A9A3-85F5-B7FC-24583601619B}"/>
                  </a:ext>
                </a:extLst>
              </p:cNvPr>
              <p:cNvSpPr/>
              <p:nvPr/>
            </p:nvSpPr>
            <p:spPr>
              <a:xfrm>
                <a:off x="10405302" y="8209948"/>
                <a:ext cx="1241244" cy="1231324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CY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l-CY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l-CY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AE586C15-A9A3-85F5-B7FC-2458360161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5302" y="8209948"/>
                <a:ext cx="1241244" cy="1231324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E3BA0A1-4EAE-72E3-721E-94B8251E70CE}"/>
              </a:ext>
            </a:extLst>
          </p:cNvPr>
          <p:cNvCxnSpPr>
            <a:stCxn id="33" idx="6"/>
            <a:endCxn id="15" idx="1"/>
          </p:cNvCxnSpPr>
          <p:nvPr/>
        </p:nvCxnSpPr>
        <p:spPr>
          <a:xfrm>
            <a:off x="10463800" y="4721512"/>
            <a:ext cx="2412455" cy="334832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9E1DBF0B-D654-D18E-28E0-19451415D707}"/>
                  </a:ext>
                </a:extLst>
              </p:cNvPr>
              <p:cNvSpPr/>
              <p:nvPr/>
            </p:nvSpPr>
            <p:spPr>
              <a:xfrm>
                <a:off x="13798512" y="6966814"/>
                <a:ext cx="1241244" cy="1231324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CY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(4)</m:t>
                          </m:r>
                        </m:sup>
                      </m:sSubSup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9E1DBF0B-D654-D18E-28E0-19451415D7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98512" y="6966814"/>
                <a:ext cx="1241244" cy="1231324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10555B-BC91-7266-5503-9659D6864B6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GB" dirty="0"/>
              <a:t>Update the parameters with stochastic gradient descent</a:t>
            </a:r>
            <a:endParaRPr lang="LID4096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32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3" name="Text Placeholder 4"/>
          <p:cNvSpPr>
            <a:spLocks noGrp="1"/>
          </p:cNvSpPr>
          <p:nvPr/>
        </p:nvSpPr>
        <p:spPr>
          <a:xfrm>
            <a:off x="1287145" y="6401435"/>
            <a:ext cx="21590635" cy="5534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endParaRPr lang="en-US" altLang="en-US" sz="3000" b="0"/>
          </a:p>
        </p:txBody>
      </p:sp>
      <p:pic>
        <p:nvPicPr>
          <p:cNvPr id="8" name="Picture 7"/>
          <p:cNvPicPr/>
          <p:nvPr/>
        </p:nvPicPr>
        <p:blipFill>
          <a:blip r:embed="rId5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3974E577-ADA1-8EB3-08C4-DD3D42A881E9}"/>
                  </a:ext>
                </a:extLst>
              </p:cNvPr>
              <p:cNvSpPr/>
              <p:nvPr/>
            </p:nvSpPr>
            <p:spPr>
              <a:xfrm>
                <a:off x="5115990" y="6459548"/>
                <a:ext cx="1871733" cy="187173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bSup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3974E577-ADA1-8EB3-08C4-DD3D42A881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990" y="6459548"/>
                <a:ext cx="1871733" cy="1871734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D044A91D-6C6A-28E4-5B26-A9EDB99373C9}"/>
                  </a:ext>
                </a:extLst>
              </p:cNvPr>
              <p:cNvSpPr/>
              <p:nvPr/>
            </p:nvSpPr>
            <p:spPr>
              <a:xfrm>
                <a:off x="5115990" y="8999758"/>
                <a:ext cx="1871733" cy="187173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bSup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D044A91D-6C6A-28E4-5B26-A9EDB99373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990" y="8999758"/>
                <a:ext cx="1871733" cy="1871734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C197C167-D481-119C-62E8-C02D18450FD2}"/>
                  </a:ext>
                </a:extLst>
              </p:cNvPr>
              <p:cNvSpPr/>
              <p:nvPr/>
            </p:nvSpPr>
            <p:spPr>
              <a:xfrm>
                <a:off x="1506219" y="7395417"/>
                <a:ext cx="1071246" cy="106956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C197C167-D481-119C-62E8-C02D18450F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219" y="7395417"/>
                <a:ext cx="1071246" cy="1069562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64346A69-A837-7BDB-4A8D-4488A4CD3F31}"/>
                  </a:ext>
                </a:extLst>
              </p:cNvPr>
              <p:cNvSpPr/>
              <p:nvPr/>
            </p:nvSpPr>
            <p:spPr>
              <a:xfrm>
                <a:off x="1506219" y="9935623"/>
                <a:ext cx="1071246" cy="106956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64346A69-A837-7BDB-4A8D-4488A4CD3F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219" y="9935623"/>
                <a:ext cx="1071246" cy="1069562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C115E2FF-271B-229A-F90B-8D73FF55DCF6}"/>
              </a:ext>
            </a:extLst>
          </p:cNvPr>
          <p:cNvSpPr/>
          <p:nvPr/>
        </p:nvSpPr>
        <p:spPr>
          <a:xfrm>
            <a:off x="1639872" y="5122598"/>
            <a:ext cx="802171" cy="8021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1</a:t>
            </a:r>
            <a:endParaRPr lang="en-GB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B75DA2A1-3650-C0D2-D19E-E5EECAD64D06}"/>
                  </a:ext>
                </a:extLst>
              </p:cNvPr>
              <p:cNvSpPr/>
              <p:nvPr/>
            </p:nvSpPr>
            <p:spPr>
              <a:xfrm>
                <a:off x="12602925" y="7796501"/>
                <a:ext cx="1871733" cy="187173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(4)</m:t>
                          </m:r>
                        </m:sup>
                      </m:sSubSup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B75DA2A1-3650-C0D2-D19E-E5EECAD64D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2925" y="7796501"/>
                <a:ext cx="1871733" cy="1871734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B783499-5C70-12CF-9FC0-EA8CC8E2B26E}"/>
              </a:ext>
            </a:extLst>
          </p:cNvPr>
          <p:cNvCxnSpPr>
            <a:stCxn id="12" idx="6"/>
            <a:endCxn id="10" idx="2"/>
          </p:cNvCxnSpPr>
          <p:nvPr/>
        </p:nvCxnSpPr>
        <p:spPr>
          <a:xfrm flipV="1">
            <a:off x="2577465" y="7395417"/>
            <a:ext cx="2538525" cy="534781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D6DF9AE-FF46-4FE2-0DF1-041DEABEA21B}"/>
              </a:ext>
            </a:extLst>
          </p:cNvPr>
          <p:cNvCxnSpPr>
            <a:stCxn id="12" idx="6"/>
            <a:endCxn id="11" idx="2"/>
          </p:cNvCxnSpPr>
          <p:nvPr/>
        </p:nvCxnSpPr>
        <p:spPr>
          <a:xfrm>
            <a:off x="2577465" y="7930196"/>
            <a:ext cx="2538525" cy="2005429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985C982-C996-F1A6-4A7A-EFD3D893CFD3}"/>
              </a:ext>
            </a:extLst>
          </p:cNvPr>
          <p:cNvCxnSpPr>
            <a:stCxn id="13" idx="6"/>
            <a:endCxn id="10" idx="3"/>
          </p:cNvCxnSpPr>
          <p:nvPr/>
        </p:nvCxnSpPr>
        <p:spPr>
          <a:xfrm flipV="1">
            <a:off x="2577465" y="8057173"/>
            <a:ext cx="2812634" cy="2413233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C302C14-8519-7F71-DC11-83B2DE946C19}"/>
              </a:ext>
            </a:extLst>
          </p:cNvPr>
          <p:cNvCxnSpPr>
            <a:stCxn id="13" idx="6"/>
          </p:cNvCxnSpPr>
          <p:nvPr/>
        </p:nvCxnSpPr>
        <p:spPr>
          <a:xfrm flipV="1">
            <a:off x="2577465" y="10336729"/>
            <a:ext cx="2627586" cy="133677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9C653FE-6E19-1A14-4CB7-D59D61B31DC3}"/>
              </a:ext>
            </a:extLst>
          </p:cNvPr>
          <p:cNvCxnSpPr>
            <a:stCxn id="14" idx="6"/>
            <a:endCxn id="10" idx="1"/>
          </p:cNvCxnSpPr>
          <p:nvPr/>
        </p:nvCxnSpPr>
        <p:spPr>
          <a:xfrm>
            <a:off x="2442043" y="5523683"/>
            <a:ext cx="2948058" cy="1209976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FC42528-EAE4-EDCB-2C49-C5F4BF866E64}"/>
              </a:ext>
            </a:extLst>
          </p:cNvPr>
          <p:cNvCxnSpPr>
            <a:stCxn id="14" idx="6"/>
            <a:endCxn id="11" idx="1"/>
          </p:cNvCxnSpPr>
          <p:nvPr/>
        </p:nvCxnSpPr>
        <p:spPr>
          <a:xfrm>
            <a:off x="2442043" y="5523683"/>
            <a:ext cx="2948058" cy="3750186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69BA10A5-024C-58F2-0020-5F6F93735314}"/>
              </a:ext>
            </a:extLst>
          </p:cNvPr>
          <p:cNvSpPr/>
          <p:nvPr/>
        </p:nvSpPr>
        <p:spPr>
          <a:xfrm>
            <a:off x="5517060" y="4320426"/>
            <a:ext cx="802171" cy="8021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1</a:t>
            </a:r>
            <a:endParaRPr lang="en-GB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062E5F59-5EBC-725C-8848-47DBFBFD7EFF}"/>
                  </a:ext>
                </a:extLst>
              </p:cNvPr>
              <p:cNvSpPr/>
              <p:nvPr/>
            </p:nvSpPr>
            <p:spPr>
              <a:xfrm>
                <a:off x="9260542" y="6459548"/>
                <a:ext cx="1871733" cy="187173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(3)</m:t>
                          </m:r>
                        </m:sup>
                      </m:sSubSup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062E5F59-5EBC-725C-8848-47DBFBFD7E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0542" y="6459548"/>
                <a:ext cx="1871733" cy="1871734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3F31B1F0-E324-9D5E-8B72-DD2B8A5055FB}"/>
                  </a:ext>
                </a:extLst>
              </p:cNvPr>
              <p:cNvSpPr/>
              <p:nvPr/>
            </p:nvSpPr>
            <p:spPr>
              <a:xfrm>
                <a:off x="9260542" y="8999758"/>
                <a:ext cx="1871733" cy="187173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(3)</m:t>
                          </m:r>
                        </m:sup>
                      </m:sSubSup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3F31B1F0-E324-9D5E-8B72-DD2B8A5055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0542" y="8999758"/>
                <a:ext cx="1871733" cy="1871734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1AC9A63-39C6-28D0-4E57-AE182079DC63}"/>
              </a:ext>
            </a:extLst>
          </p:cNvPr>
          <p:cNvCxnSpPr>
            <a:stCxn id="22" idx="6"/>
            <a:endCxn id="23" idx="1"/>
          </p:cNvCxnSpPr>
          <p:nvPr/>
        </p:nvCxnSpPr>
        <p:spPr>
          <a:xfrm>
            <a:off x="6319231" y="4721512"/>
            <a:ext cx="3215418" cy="2012145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97D5B52-8DDF-3D01-E6FA-9C4A1D4C642D}"/>
              </a:ext>
            </a:extLst>
          </p:cNvPr>
          <p:cNvCxnSpPr>
            <a:stCxn id="10" idx="6"/>
            <a:endCxn id="23" idx="2"/>
          </p:cNvCxnSpPr>
          <p:nvPr/>
        </p:nvCxnSpPr>
        <p:spPr>
          <a:xfrm>
            <a:off x="6987725" y="7395417"/>
            <a:ext cx="2272817" cy="2971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1C58625-00CF-F8D7-E6EF-F480AF3AD60C}"/>
              </a:ext>
            </a:extLst>
          </p:cNvPr>
          <p:cNvCxnSpPr>
            <a:stCxn id="10" idx="6"/>
          </p:cNvCxnSpPr>
          <p:nvPr/>
        </p:nvCxnSpPr>
        <p:spPr>
          <a:xfrm>
            <a:off x="6987725" y="7395415"/>
            <a:ext cx="2324401" cy="2223342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B1EFF8D-0452-5F48-634A-DDA9C6464550}"/>
              </a:ext>
            </a:extLst>
          </p:cNvPr>
          <p:cNvCxnSpPr>
            <a:stCxn id="11" idx="6"/>
            <a:endCxn id="24" idx="2"/>
          </p:cNvCxnSpPr>
          <p:nvPr/>
        </p:nvCxnSpPr>
        <p:spPr>
          <a:xfrm>
            <a:off x="6987723" y="9935623"/>
            <a:ext cx="2272817" cy="2973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546DFA4-F85F-4241-7CDA-A1ACC2EF08AD}"/>
              </a:ext>
            </a:extLst>
          </p:cNvPr>
          <p:cNvCxnSpPr>
            <a:stCxn id="11" idx="6"/>
            <a:endCxn id="23" idx="3"/>
          </p:cNvCxnSpPr>
          <p:nvPr/>
        </p:nvCxnSpPr>
        <p:spPr>
          <a:xfrm flipV="1">
            <a:off x="6987723" y="8057950"/>
            <a:ext cx="2546150" cy="1877675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FABDDE2-FE3B-D29B-798D-EBDC5E7FA111}"/>
              </a:ext>
            </a:extLst>
          </p:cNvPr>
          <p:cNvCxnSpPr>
            <a:stCxn id="23" idx="6"/>
            <a:endCxn id="15" idx="2"/>
          </p:cNvCxnSpPr>
          <p:nvPr/>
        </p:nvCxnSpPr>
        <p:spPr>
          <a:xfrm>
            <a:off x="11132275" y="7395417"/>
            <a:ext cx="1470648" cy="133695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B4CADB0-5AD2-F56A-0778-74107C709182}"/>
              </a:ext>
            </a:extLst>
          </p:cNvPr>
          <p:cNvCxnSpPr>
            <a:stCxn id="24" idx="6"/>
          </p:cNvCxnSpPr>
          <p:nvPr/>
        </p:nvCxnSpPr>
        <p:spPr>
          <a:xfrm flipV="1">
            <a:off x="11132275" y="9133464"/>
            <a:ext cx="1549601" cy="80216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1EC662F8-D00E-9A51-E150-724612BBCD99}"/>
              </a:ext>
            </a:extLst>
          </p:cNvPr>
          <p:cNvSpPr/>
          <p:nvPr/>
        </p:nvSpPr>
        <p:spPr>
          <a:xfrm>
            <a:off x="9661629" y="4320426"/>
            <a:ext cx="802171" cy="8021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1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41B9C4E-48D1-B39A-1A84-FF4384574C78}"/>
              </a:ext>
            </a:extLst>
          </p:cNvPr>
          <p:cNvCxnSpPr>
            <a:stCxn id="15" idx="6"/>
          </p:cNvCxnSpPr>
          <p:nvPr/>
        </p:nvCxnSpPr>
        <p:spPr>
          <a:xfrm>
            <a:off x="14474652" y="8625352"/>
            <a:ext cx="1603500" cy="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9583DBF-C7E4-080D-4B97-319360349B13}"/>
                  </a:ext>
                </a:extLst>
              </p:cNvPr>
              <p:cNvSpPr txBox="1"/>
              <p:nvPr/>
            </p:nvSpPr>
            <p:spPr>
              <a:xfrm>
                <a:off x="7377178" y="6048089"/>
                <a:ext cx="1418790" cy="8229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36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CY" sz="360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b>
                          <m:r>
                            <a:rPr lang="en-GB" sz="36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36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l-CY" sz="36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d>
                            <m:dPr>
                              <m:ctrlPr>
                                <a:rPr lang="el-CY" sz="360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6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bSup>
                    </m:oMath>
                  </m:oMathPara>
                </a14:m>
                <a:endParaRPr lang="LID4096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9583DBF-C7E4-080D-4B97-319360349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7178" y="6048089"/>
                <a:ext cx="1418790" cy="82291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7B5FB1D-EAC1-F42C-DB54-1AC89B9532DA}"/>
                  </a:ext>
                </a:extLst>
              </p:cNvPr>
              <p:cNvSpPr txBox="1"/>
              <p:nvPr/>
            </p:nvSpPr>
            <p:spPr>
              <a:xfrm>
                <a:off x="6799065" y="8115295"/>
                <a:ext cx="1418790" cy="8229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36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CY" sz="360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b>
                          <m:r>
                            <a:rPr lang="en-GB" sz="36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36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36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d>
                            <m:dPr>
                              <m:ctrlPr>
                                <a:rPr lang="el-CY" sz="360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6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bSup>
                    </m:oMath>
                  </m:oMathPara>
                </a14:m>
                <a:endParaRPr lang="LID4096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7B5FB1D-EAC1-F42C-DB54-1AC89B9532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9065" y="8115295"/>
                <a:ext cx="1418790" cy="82291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1B3514A-A28C-03DD-4321-1CA1CB0481D7}"/>
                  </a:ext>
                </a:extLst>
              </p:cNvPr>
              <p:cNvSpPr txBox="1"/>
              <p:nvPr/>
            </p:nvSpPr>
            <p:spPr>
              <a:xfrm>
                <a:off x="6953521" y="10001600"/>
                <a:ext cx="1418790" cy="8229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36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CY" sz="360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b>
                          <m:r>
                            <a:rPr lang="en-GB" sz="36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36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36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d>
                            <m:dPr>
                              <m:ctrlPr>
                                <a:rPr lang="el-CY" sz="360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6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bSup>
                    </m:oMath>
                  </m:oMathPara>
                </a14:m>
                <a:endParaRPr lang="LID4096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1B3514A-A28C-03DD-4321-1CA1CB0481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3521" y="10001600"/>
                <a:ext cx="1418790" cy="82291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EAFCB9E-3658-2341-7BBC-153F160BF993}"/>
                  </a:ext>
                </a:extLst>
              </p:cNvPr>
              <p:cNvSpPr txBox="1"/>
              <p:nvPr/>
            </p:nvSpPr>
            <p:spPr>
              <a:xfrm>
                <a:off x="16915594" y="6361709"/>
                <a:ext cx="5250551" cy="34261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GB" sz="36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CY" sz="360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lang="en-GB" sz="36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36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l-CY" sz="36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d>
                          <m:dPr>
                            <m:ctrlPr>
                              <a:rPr lang="el-CY" sz="360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36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bSup>
                    <m:r>
                      <a:rPr lang="en-GB" sz="36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en-GB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CY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l-CY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d>
                          <m:dPr>
                            <m:ctrlPr>
                              <a:rPr lang="el-CY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bSup>
                    <m:r>
                      <a:rPr lang="en-GB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l-CY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η</m:t>
                    </m:r>
                    <m:r>
                      <a:rPr lang="en-GB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CY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GB" b="0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d>
                          <m:dPr>
                            <m:ctrlPr>
                              <a:rPr lang="en-GB" i="1" dirty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dirty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sup>
                    </m:sSubSup>
                    <m:sSubSup>
                      <m:sSubSupPr>
                        <m:ctrlPr>
                          <a:rPr lang="en-US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b="0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bSup>
                  </m:oMath>
                </a14:m>
                <a:endParaRPr lang="en-GB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endParaRPr lang="en-GB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GB" sz="36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CY" sz="360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lang="en-GB" sz="36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36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36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d>
                          <m:dPr>
                            <m:ctrlPr>
                              <a:rPr lang="el-CY" sz="360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36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bSup>
                    <m:r>
                      <a:rPr lang="en-GB" sz="36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en-GB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CY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d>
                          <m:dPr>
                            <m:ctrlPr>
                              <a:rPr lang="el-CY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bSup>
                    <m:r>
                      <a:rPr lang="en-GB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l-CY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η</m:t>
                    </m:r>
                    <m:r>
                      <a:rPr lang="en-GB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CY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GB" b="0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d>
                          <m:dPr>
                            <m:ctrlPr>
                              <a:rPr lang="en-GB" i="1" dirty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dirty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sup>
                    </m:sSubSup>
                    <m:sSubSup>
                      <m:sSubSupPr>
                        <m:ctrlPr>
                          <a:rPr lang="en-US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b="0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GB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bSup>
                  </m:oMath>
                </a14:m>
                <a:endParaRPr lang="en-GB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endParaRPr lang="en-GB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GB" sz="36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CY" sz="360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lang="en-GB" sz="36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36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36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d>
                          <m:dPr>
                            <m:ctrlPr>
                              <a:rPr lang="el-CY" sz="360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36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bSup>
                    <m:r>
                      <a:rPr lang="en-GB" sz="36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en-GB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CY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d>
                          <m:dPr>
                            <m:ctrlPr>
                              <a:rPr lang="el-CY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bSup>
                    <m:r>
                      <a:rPr lang="en-GB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l-CY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η</m:t>
                    </m:r>
                    <m:r>
                      <a:rPr lang="en-GB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CY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GB" b="0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d>
                          <m:dPr>
                            <m:ctrlPr>
                              <a:rPr lang="en-GB" i="1" dirty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dirty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sup>
                    </m:sSubSup>
                    <m:sSubSup>
                      <m:sSubSupPr>
                        <m:ctrlPr>
                          <a:rPr lang="en-US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b="0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GB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bSup>
                  </m:oMath>
                </a14:m>
                <a:endParaRPr lang="LID4096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EAFCB9E-3658-2341-7BBC-153F160BF9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5594" y="6361709"/>
                <a:ext cx="5250551" cy="342619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6747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F24F8C3-B06A-A35B-D759-4D0796D37757}"/>
              </a:ext>
            </a:extLst>
          </p:cNvPr>
          <p:cNvCxnSpPr>
            <a:stCxn id="22" idx="6"/>
            <a:endCxn id="24" idx="1"/>
          </p:cNvCxnSpPr>
          <p:nvPr/>
        </p:nvCxnSpPr>
        <p:spPr>
          <a:xfrm>
            <a:off x="6319231" y="4721512"/>
            <a:ext cx="3215420" cy="4552355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E3BA0A1-4EAE-72E3-721E-94B8251E70CE}"/>
              </a:ext>
            </a:extLst>
          </p:cNvPr>
          <p:cNvCxnSpPr>
            <a:stCxn id="33" idx="6"/>
            <a:endCxn id="15" idx="1"/>
          </p:cNvCxnSpPr>
          <p:nvPr/>
        </p:nvCxnSpPr>
        <p:spPr>
          <a:xfrm>
            <a:off x="10463800" y="4721512"/>
            <a:ext cx="2412455" cy="3348321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9E1DBF0B-D654-D18E-28E0-19451415D707}"/>
                  </a:ext>
                </a:extLst>
              </p:cNvPr>
              <p:cNvSpPr/>
              <p:nvPr/>
            </p:nvSpPr>
            <p:spPr>
              <a:xfrm>
                <a:off x="13798512" y="6966814"/>
                <a:ext cx="1241244" cy="1231324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CY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(4)</m:t>
                          </m:r>
                        </m:sup>
                      </m:sSubSup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9E1DBF0B-D654-D18E-28E0-19451415D7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98512" y="6966814"/>
                <a:ext cx="1241244" cy="1231324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10555B-BC91-7266-5503-9659D6864B6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GB" dirty="0"/>
              <a:t>Update the parameters with stochastic gradient descent</a:t>
            </a:r>
            <a:endParaRPr lang="LID4096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33</a:t>
            </a:fld>
            <a:endParaRPr lang="bg-BG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4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3974E577-ADA1-8EB3-08C4-DD3D42A881E9}"/>
                  </a:ext>
                </a:extLst>
              </p:cNvPr>
              <p:cNvSpPr/>
              <p:nvPr/>
            </p:nvSpPr>
            <p:spPr>
              <a:xfrm>
                <a:off x="5115990" y="6459548"/>
                <a:ext cx="1871733" cy="187173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bSup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3974E577-ADA1-8EB3-08C4-DD3D42A881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990" y="6459548"/>
                <a:ext cx="1871733" cy="1871734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D044A91D-6C6A-28E4-5B26-A9EDB99373C9}"/>
                  </a:ext>
                </a:extLst>
              </p:cNvPr>
              <p:cNvSpPr/>
              <p:nvPr/>
            </p:nvSpPr>
            <p:spPr>
              <a:xfrm>
                <a:off x="5115990" y="8999758"/>
                <a:ext cx="1871733" cy="187173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bSup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D044A91D-6C6A-28E4-5B26-A9EDB99373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990" y="8999758"/>
                <a:ext cx="1871733" cy="1871734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C197C167-D481-119C-62E8-C02D18450FD2}"/>
                  </a:ext>
                </a:extLst>
              </p:cNvPr>
              <p:cNvSpPr/>
              <p:nvPr/>
            </p:nvSpPr>
            <p:spPr>
              <a:xfrm>
                <a:off x="1506219" y="7395417"/>
                <a:ext cx="1071246" cy="106956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C197C167-D481-119C-62E8-C02D18450F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219" y="7395417"/>
                <a:ext cx="1071246" cy="1069562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64346A69-A837-7BDB-4A8D-4488A4CD3F31}"/>
                  </a:ext>
                </a:extLst>
              </p:cNvPr>
              <p:cNvSpPr/>
              <p:nvPr/>
            </p:nvSpPr>
            <p:spPr>
              <a:xfrm>
                <a:off x="1506219" y="9935623"/>
                <a:ext cx="1071246" cy="106956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64346A69-A837-7BDB-4A8D-4488A4CD3F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219" y="9935623"/>
                <a:ext cx="1071246" cy="1069562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C115E2FF-271B-229A-F90B-8D73FF55DCF6}"/>
              </a:ext>
            </a:extLst>
          </p:cNvPr>
          <p:cNvSpPr/>
          <p:nvPr/>
        </p:nvSpPr>
        <p:spPr>
          <a:xfrm>
            <a:off x="1639872" y="5122598"/>
            <a:ext cx="802171" cy="8021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1</a:t>
            </a:r>
            <a:endParaRPr lang="en-GB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B75DA2A1-3650-C0D2-D19E-E5EECAD64D06}"/>
                  </a:ext>
                </a:extLst>
              </p:cNvPr>
              <p:cNvSpPr/>
              <p:nvPr/>
            </p:nvSpPr>
            <p:spPr>
              <a:xfrm>
                <a:off x="12602925" y="7796501"/>
                <a:ext cx="1871733" cy="187173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(4)</m:t>
                          </m:r>
                        </m:sup>
                      </m:sSubSup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B75DA2A1-3650-C0D2-D19E-E5EECAD64D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2925" y="7796501"/>
                <a:ext cx="1871733" cy="1871734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B783499-5C70-12CF-9FC0-EA8CC8E2B26E}"/>
              </a:ext>
            </a:extLst>
          </p:cNvPr>
          <p:cNvCxnSpPr>
            <a:stCxn id="12" idx="6"/>
            <a:endCxn id="10" idx="2"/>
          </p:cNvCxnSpPr>
          <p:nvPr/>
        </p:nvCxnSpPr>
        <p:spPr>
          <a:xfrm flipV="1">
            <a:off x="2577465" y="7395417"/>
            <a:ext cx="2538525" cy="534781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D6DF9AE-FF46-4FE2-0DF1-041DEABEA21B}"/>
              </a:ext>
            </a:extLst>
          </p:cNvPr>
          <p:cNvCxnSpPr>
            <a:stCxn id="12" idx="6"/>
            <a:endCxn id="11" idx="2"/>
          </p:cNvCxnSpPr>
          <p:nvPr/>
        </p:nvCxnSpPr>
        <p:spPr>
          <a:xfrm>
            <a:off x="2577465" y="7930196"/>
            <a:ext cx="2538525" cy="2005429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985C982-C996-F1A6-4A7A-EFD3D893CFD3}"/>
              </a:ext>
            </a:extLst>
          </p:cNvPr>
          <p:cNvCxnSpPr>
            <a:stCxn id="13" idx="6"/>
            <a:endCxn id="10" idx="3"/>
          </p:cNvCxnSpPr>
          <p:nvPr/>
        </p:nvCxnSpPr>
        <p:spPr>
          <a:xfrm flipV="1">
            <a:off x="2577465" y="8057173"/>
            <a:ext cx="2812634" cy="2413233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C302C14-8519-7F71-DC11-83B2DE946C19}"/>
              </a:ext>
            </a:extLst>
          </p:cNvPr>
          <p:cNvCxnSpPr>
            <a:stCxn id="13" idx="6"/>
          </p:cNvCxnSpPr>
          <p:nvPr/>
        </p:nvCxnSpPr>
        <p:spPr>
          <a:xfrm flipV="1">
            <a:off x="2577465" y="10336729"/>
            <a:ext cx="2627586" cy="133677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9C653FE-6E19-1A14-4CB7-D59D61B31DC3}"/>
              </a:ext>
            </a:extLst>
          </p:cNvPr>
          <p:cNvCxnSpPr>
            <a:stCxn id="14" idx="6"/>
            <a:endCxn id="10" idx="1"/>
          </p:cNvCxnSpPr>
          <p:nvPr/>
        </p:nvCxnSpPr>
        <p:spPr>
          <a:xfrm>
            <a:off x="2442043" y="5523683"/>
            <a:ext cx="2948058" cy="1209976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FC42528-EAE4-EDCB-2C49-C5F4BF866E64}"/>
              </a:ext>
            </a:extLst>
          </p:cNvPr>
          <p:cNvCxnSpPr>
            <a:stCxn id="14" idx="6"/>
            <a:endCxn id="11" idx="1"/>
          </p:cNvCxnSpPr>
          <p:nvPr/>
        </p:nvCxnSpPr>
        <p:spPr>
          <a:xfrm>
            <a:off x="2442043" y="5523683"/>
            <a:ext cx="2948058" cy="3750186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69BA10A5-024C-58F2-0020-5F6F93735314}"/>
              </a:ext>
            </a:extLst>
          </p:cNvPr>
          <p:cNvSpPr/>
          <p:nvPr/>
        </p:nvSpPr>
        <p:spPr>
          <a:xfrm>
            <a:off x="5517060" y="4320426"/>
            <a:ext cx="802171" cy="8021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1</a:t>
            </a:r>
            <a:endParaRPr lang="en-GB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062E5F59-5EBC-725C-8848-47DBFBFD7EFF}"/>
                  </a:ext>
                </a:extLst>
              </p:cNvPr>
              <p:cNvSpPr/>
              <p:nvPr/>
            </p:nvSpPr>
            <p:spPr>
              <a:xfrm>
                <a:off x="9260542" y="6459548"/>
                <a:ext cx="1871733" cy="187173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(3)</m:t>
                          </m:r>
                        </m:sup>
                      </m:sSubSup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062E5F59-5EBC-725C-8848-47DBFBFD7E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0542" y="6459548"/>
                <a:ext cx="1871733" cy="1871734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3F31B1F0-E324-9D5E-8B72-DD2B8A5055FB}"/>
                  </a:ext>
                </a:extLst>
              </p:cNvPr>
              <p:cNvSpPr/>
              <p:nvPr/>
            </p:nvSpPr>
            <p:spPr>
              <a:xfrm>
                <a:off x="9260542" y="8999758"/>
                <a:ext cx="1871733" cy="187173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(3)</m:t>
                          </m:r>
                        </m:sup>
                      </m:sSubSup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3F31B1F0-E324-9D5E-8B72-DD2B8A5055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0542" y="8999758"/>
                <a:ext cx="1871733" cy="1871734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1AC9A63-39C6-28D0-4E57-AE182079DC63}"/>
              </a:ext>
            </a:extLst>
          </p:cNvPr>
          <p:cNvCxnSpPr>
            <a:stCxn id="22" idx="6"/>
            <a:endCxn id="23" idx="1"/>
          </p:cNvCxnSpPr>
          <p:nvPr/>
        </p:nvCxnSpPr>
        <p:spPr>
          <a:xfrm>
            <a:off x="6319231" y="4721512"/>
            <a:ext cx="3215418" cy="2012145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97D5B52-8DDF-3D01-E6FA-9C4A1D4C642D}"/>
              </a:ext>
            </a:extLst>
          </p:cNvPr>
          <p:cNvCxnSpPr>
            <a:stCxn id="10" idx="6"/>
            <a:endCxn id="23" idx="2"/>
          </p:cNvCxnSpPr>
          <p:nvPr/>
        </p:nvCxnSpPr>
        <p:spPr>
          <a:xfrm>
            <a:off x="6987725" y="7395417"/>
            <a:ext cx="2272817" cy="2971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1C58625-00CF-F8D7-E6EF-F480AF3AD60C}"/>
              </a:ext>
            </a:extLst>
          </p:cNvPr>
          <p:cNvCxnSpPr>
            <a:stCxn id="10" idx="6"/>
          </p:cNvCxnSpPr>
          <p:nvPr/>
        </p:nvCxnSpPr>
        <p:spPr>
          <a:xfrm>
            <a:off x="6987725" y="7395415"/>
            <a:ext cx="2324401" cy="2223342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B1EFF8D-0452-5F48-634A-DDA9C6464550}"/>
              </a:ext>
            </a:extLst>
          </p:cNvPr>
          <p:cNvCxnSpPr>
            <a:stCxn id="11" idx="6"/>
            <a:endCxn id="24" idx="2"/>
          </p:cNvCxnSpPr>
          <p:nvPr/>
        </p:nvCxnSpPr>
        <p:spPr>
          <a:xfrm>
            <a:off x="6987723" y="9935623"/>
            <a:ext cx="2272817" cy="2973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546DFA4-F85F-4241-7CDA-A1ACC2EF08AD}"/>
              </a:ext>
            </a:extLst>
          </p:cNvPr>
          <p:cNvCxnSpPr>
            <a:stCxn id="11" idx="6"/>
            <a:endCxn id="23" idx="3"/>
          </p:cNvCxnSpPr>
          <p:nvPr/>
        </p:nvCxnSpPr>
        <p:spPr>
          <a:xfrm flipV="1">
            <a:off x="6987723" y="8057950"/>
            <a:ext cx="2546150" cy="1877675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FABDDE2-FE3B-D29B-798D-EBDC5E7FA111}"/>
              </a:ext>
            </a:extLst>
          </p:cNvPr>
          <p:cNvCxnSpPr>
            <a:stCxn id="23" idx="6"/>
            <a:endCxn id="15" idx="2"/>
          </p:cNvCxnSpPr>
          <p:nvPr/>
        </p:nvCxnSpPr>
        <p:spPr>
          <a:xfrm>
            <a:off x="11132275" y="7395417"/>
            <a:ext cx="1470648" cy="1336953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B4CADB0-5AD2-F56A-0778-74107C709182}"/>
              </a:ext>
            </a:extLst>
          </p:cNvPr>
          <p:cNvCxnSpPr>
            <a:stCxn id="24" idx="6"/>
          </p:cNvCxnSpPr>
          <p:nvPr/>
        </p:nvCxnSpPr>
        <p:spPr>
          <a:xfrm flipV="1">
            <a:off x="11132275" y="9133464"/>
            <a:ext cx="1549601" cy="802162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1EC662F8-D00E-9A51-E150-724612BBCD99}"/>
              </a:ext>
            </a:extLst>
          </p:cNvPr>
          <p:cNvSpPr/>
          <p:nvPr/>
        </p:nvSpPr>
        <p:spPr>
          <a:xfrm>
            <a:off x="9661629" y="4320426"/>
            <a:ext cx="802171" cy="8021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1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41B9C4E-48D1-B39A-1A84-FF4384574C78}"/>
              </a:ext>
            </a:extLst>
          </p:cNvPr>
          <p:cNvCxnSpPr>
            <a:stCxn id="15" idx="6"/>
          </p:cNvCxnSpPr>
          <p:nvPr/>
        </p:nvCxnSpPr>
        <p:spPr>
          <a:xfrm>
            <a:off x="14474652" y="8625352"/>
            <a:ext cx="1603500" cy="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01E7739-7F84-945A-5EEB-56E5D77BB4BC}"/>
                  </a:ext>
                </a:extLst>
              </p:cNvPr>
              <p:cNvSpPr txBox="1"/>
              <p:nvPr/>
            </p:nvSpPr>
            <p:spPr>
              <a:xfrm>
                <a:off x="11125147" y="5251176"/>
                <a:ext cx="1418790" cy="8327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36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CY" sz="360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b>
                          <m:r>
                            <a:rPr lang="en-GB" sz="36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l-CY" sz="36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d>
                            <m:dPr>
                              <m:ctrlPr>
                                <a:rPr lang="el-CY" sz="360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6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sup>
                      </m:sSubSup>
                    </m:oMath>
                  </m:oMathPara>
                </a14:m>
                <a:endParaRPr lang="LID4096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01E7739-7F84-945A-5EEB-56E5D77BB4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5147" y="5251176"/>
                <a:ext cx="1418790" cy="83279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0CAB4A-CF28-E5C6-B126-C93D174F2AAD}"/>
                  </a:ext>
                </a:extLst>
              </p:cNvPr>
              <p:cNvSpPr txBox="1"/>
              <p:nvPr/>
            </p:nvSpPr>
            <p:spPr>
              <a:xfrm>
                <a:off x="11089821" y="6983956"/>
                <a:ext cx="1418790" cy="8322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36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CY" sz="360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b>
                          <m:r>
                            <a:rPr lang="en-GB" sz="36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GB" sz="36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d>
                            <m:dPr>
                              <m:ctrlPr>
                                <a:rPr lang="el-CY" sz="360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6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sup>
                      </m:sSubSup>
                    </m:oMath>
                  </m:oMathPara>
                </a14:m>
                <a:endParaRPr lang="LID4096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0CAB4A-CF28-E5C6-B126-C93D174F2A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9821" y="6983956"/>
                <a:ext cx="1418790" cy="83221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07CAE65-FD99-F52E-E3E5-4F65B155FEA6}"/>
                  </a:ext>
                </a:extLst>
              </p:cNvPr>
              <p:cNvSpPr txBox="1"/>
              <p:nvPr/>
            </p:nvSpPr>
            <p:spPr>
              <a:xfrm>
                <a:off x="11159744" y="9483367"/>
                <a:ext cx="1418790" cy="8327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36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CY" sz="360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b>
                          <m:r>
                            <a:rPr lang="en-GB" sz="36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GB" sz="36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d>
                            <m:dPr>
                              <m:ctrlPr>
                                <a:rPr lang="el-CY" sz="360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6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sup>
                      </m:sSubSup>
                    </m:oMath>
                  </m:oMathPara>
                </a14:m>
                <a:endParaRPr lang="LID4096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07CAE65-FD99-F52E-E3E5-4F65B155FE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9744" y="9483367"/>
                <a:ext cx="1418790" cy="83279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F145D25-6123-43AD-6506-53DC133EFB4F}"/>
                  </a:ext>
                </a:extLst>
              </p:cNvPr>
              <p:cNvSpPr txBox="1"/>
              <p:nvPr/>
            </p:nvSpPr>
            <p:spPr>
              <a:xfrm>
                <a:off x="16915594" y="6361709"/>
                <a:ext cx="5250551" cy="34261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GB" sz="36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CY" sz="360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lang="en-GB" sz="36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GB" sz="36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l-CY" sz="36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d>
                          <m:dPr>
                            <m:ctrlPr>
                              <a:rPr lang="el-CY" sz="360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36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sup>
                    </m:sSubSup>
                    <m:r>
                      <a:rPr lang="en-GB" sz="36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en-GB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CY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GB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l-CY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d>
                          <m:dPr>
                            <m:ctrlPr>
                              <a:rPr lang="el-CY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sup>
                    </m:sSubSup>
                    <m:r>
                      <a:rPr lang="en-GB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l-CY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η</m:t>
                    </m:r>
                    <m:r>
                      <a:rPr lang="en-GB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CY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GB" b="0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d>
                          <m:dPr>
                            <m:ctrlPr>
                              <a:rPr lang="en-GB" i="1" dirty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dirty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</m:sup>
                    </m:sSubSup>
                    <m:sSubSup>
                      <m:sSubSupPr>
                        <m:ctrlPr>
                          <a:rPr lang="en-US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b="0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b="0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endParaRPr lang="en-GB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endParaRPr lang="en-GB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GB" sz="36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CY" sz="360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lang="en-GB" sz="36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GB" sz="36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36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d>
                          <m:dPr>
                            <m:ctrlPr>
                              <a:rPr lang="el-CY" sz="360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36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sup>
                    </m:sSubSup>
                    <m:r>
                      <a:rPr lang="en-GB" sz="36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en-GB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CY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GB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d>
                          <m:dPr>
                            <m:ctrlPr>
                              <a:rPr lang="el-CY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sup>
                    </m:sSubSup>
                    <m:r>
                      <a:rPr lang="en-GB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l-CY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η</m:t>
                    </m:r>
                    <m:r>
                      <a:rPr lang="en-GB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CY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GB" b="0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d>
                          <m:dPr>
                            <m:ctrlPr>
                              <a:rPr lang="en-GB" i="1" dirty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dirty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</m:sup>
                    </m:sSubSup>
                    <m:sSubSup>
                      <m:sSubSupPr>
                        <m:ctrlPr>
                          <a:rPr lang="en-US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b="0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GB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b="0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endParaRPr lang="en-GB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endParaRPr lang="en-GB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GB" sz="36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CY" sz="360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lang="en-GB" sz="36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GB" sz="36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36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d>
                          <m:dPr>
                            <m:ctrlPr>
                              <a:rPr lang="el-CY" sz="360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36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sup>
                    </m:sSubSup>
                    <m:r>
                      <a:rPr lang="en-GB" sz="36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en-GB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CY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GB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d>
                          <m:dPr>
                            <m:ctrlPr>
                              <a:rPr lang="el-CY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sup>
                    </m:sSubSup>
                    <m:r>
                      <a:rPr lang="en-GB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l-CY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η</m:t>
                    </m:r>
                    <m:r>
                      <a:rPr lang="en-GB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CY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GB" b="0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d>
                          <m:dPr>
                            <m:ctrlPr>
                              <a:rPr lang="en-GB" i="1" dirty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dirty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</m:sup>
                    </m:sSubSup>
                    <m:sSubSup>
                      <m:sSubSupPr>
                        <m:ctrlPr>
                          <a:rPr lang="en-US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b="0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GB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b="0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endParaRPr lang="LID4096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F145D25-6123-43AD-6506-53DC133EFB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5594" y="6361709"/>
                <a:ext cx="5250551" cy="342619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01722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F24F8C3-B06A-A35B-D759-4D0796D37757}"/>
              </a:ext>
            </a:extLst>
          </p:cNvPr>
          <p:cNvCxnSpPr>
            <a:stCxn id="22" idx="6"/>
            <a:endCxn id="24" idx="1"/>
          </p:cNvCxnSpPr>
          <p:nvPr/>
        </p:nvCxnSpPr>
        <p:spPr>
          <a:xfrm>
            <a:off x="6319231" y="4721512"/>
            <a:ext cx="3215420" cy="4552355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E3BA0A1-4EAE-72E3-721E-94B8251E70CE}"/>
              </a:ext>
            </a:extLst>
          </p:cNvPr>
          <p:cNvCxnSpPr>
            <a:stCxn id="33" idx="6"/>
            <a:endCxn id="15" idx="1"/>
          </p:cNvCxnSpPr>
          <p:nvPr/>
        </p:nvCxnSpPr>
        <p:spPr>
          <a:xfrm>
            <a:off x="10463800" y="4721512"/>
            <a:ext cx="2412455" cy="3348321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10555B-BC91-7266-5503-9659D6864B6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GB" dirty="0"/>
              <a:t>All parameters have </a:t>
            </a:r>
            <a:r>
              <a:rPr lang="en-GB"/>
              <a:t>been updated</a:t>
            </a:r>
            <a:endParaRPr lang="LID4096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34</a:t>
            </a:fld>
            <a:endParaRPr lang="bg-BG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3974E577-ADA1-8EB3-08C4-DD3D42A881E9}"/>
                  </a:ext>
                </a:extLst>
              </p:cNvPr>
              <p:cNvSpPr/>
              <p:nvPr/>
            </p:nvSpPr>
            <p:spPr>
              <a:xfrm>
                <a:off x="5115990" y="6459548"/>
                <a:ext cx="1871733" cy="187173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bSup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3974E577-ADA1-8EB3-08C4-DD3D42A881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990" y="6459548"/>
                <a:ext cx="1871733" cy="1871734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D044A91D-6C6A-28E4-5B26-A9EDB99373C9}"/>
                  </a:ext>
                </a:extLst>
              </p:cNvPr>
              <p:cNvSpPr/>
              <p:nvPr/>
            </p:nvSpPr>
            <p:spPr>
              <a:xfrm>
                <a:off x="5115990" y="8999758"/>
                <a:ext cx="1871733" cy="187173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bSup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D044A91D-6C6A-28E4-5B26-A9EDB99373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990" y="8999758"/>
                <a:ext cx="1871733" cy="1871734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C197C167-D481-119C-62E8-C02D18450FD2}"/>
                  </a:ext>
                </a:extLst>
              </p:cNvPr>
              <p:cNvSpPr/>
              <p:nvPr/>
            </p:nvSpPr>
            <p:spPr>
              <a:xfrm>
                <a:off x="1506219" y="7395417"/>
                <a:ext cx="1071246" cy="106956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C197C167-D481-119C-62E8-C02D18450F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219" y="7395417"/>
                <a:ext cx="1071246" cy="1069562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64346A69-A837-7BDB-4A8D-4488A4CD3F31}"/>
                  </a:ext>
                </a:extLst>
              </p:cNvPr>
              <p:cNvSpPr/>
              <p:nvPr/>
            </p:nvSpPr>
            <p:spPr>
              <a:xfrm>
                <a:off x="1506219" y="9935623"/>
                <a:ext cx="1071246" cy="106956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64346A69-A837-7BDB-4A8D-4488A4CD3F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219" y="9935623"/>
                <a:ext cx="1071246" cy="1069562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C115E2FF-271B-229A-F90B-8D73FF55DCF6}"/>
              </a:ext>
            </a:extLst>
          </p:cNvPr>
          <p:cNvSpPr/>
          <p:nvPr/>
        </p:nvSpPr>
        <p:spPr>
          <a:xfrm>
            <a:off x="1639872" y="5122598"/>
            <a:ext cx="802171" cy="8021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1</a:t>
            </a:r>
            <a:endParaRPr lang="en-GB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B75DA2A1-3650-C0D2-D19E-E5EECAD64D06}"/>
                  </a:ext>
                </a:extLst>
              </p:cNvPr>
              <p:cNvSpPr/>
              <p:nvPr/>
            </p:nvSpPr>
            <p:spPr>
              <a:xfrm>
                <a:off x="12602925" y="7796501"/>
                <a:ext cx="1871733" cy="187173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(4)</m:t>
                          </m:r>
                        </m:sup>
                      </m:sSubSup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B75DA2A1-3650-C0D2-D19E-E5EECAD64D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2925" y="7796501"/>
                <a:ext cx="1871733" cy="1871734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B783499-5C70-12CF-9FC0-EA8CC8E2B26E}"/>
              </a:ext>
            </a:extLst>
          </p:cNvPr>
          <p:cNvCxnSpPr>
            <a:stCxn id="12" idx="6"/>
            <a:endCxn id="10" idx="2"/>
          </p:cNvCxnSpPr>
          <p:nvPr/>
        </p:nvCxnSpPr>
        <p:spPr>
          <a:xfrm flipV="1">
            <a:off x="2577465" y="7395417"/>
            <a:ext cx="2538525" cy="534781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D6DF9AE-FF46-4FE2-0DF1-041DEABEA21B}"/>
              </a:ext>
            </a:extLst>
          </p:cNvPr>
          <p:cNvCxnSpPr>
            <a:stCxn id="12" idx="6"/>
            <a:endCxn id="11" idx="2"/>
          </p:cNvCxnSpPr>
          <p:nvPr/>
        </p:nvCxnSpPr>
        <p:spPr>
          <a:xfrm>
            <a:off x="2577465" y="7930196"/>
            <a:ext cx="2538525" cy="2005429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985C982-C996-F1A6-4A7A-EFD3D893CFD3}"/>
              </a:ext>
            </a:extLst>
          </p:cNvPr>
          <p:cNvCxnSpPr>
            <a:stCxn id="13" idx="6"/>
            <a:endCxn id="10" idx="3"/>
          </p:cNvCxnSpPr>
          <p:nvPr/>
        </p:nvCxnSpPr>
        <p:spPr>
          <a:xfrm flipV="1">
            <a:off x="2577465" y="8057173"/>
            <a:ext cx="2812634" cy="2413233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C302C14-8519-7F71-DC11-83B2DE946C19}"/>
              </a:ext>
            </a:extLst>
          </p:cNvPr>
          <p:cNvCxnSpPr>
            <a:stCxn id="13" idx="6"/>
          </p:cNvCxnSpPr>
          <p:nvPr/>
        </p:nvCxnSpPr>
        <p:spPr>
          <a:xfrm flipV="1">
            <a:off x="2577465" y="10336729"/>
            <a:ext cx="2627586" cy="133677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9C653FE-6E19-1A14-4CB7-D59D61B31DC3}"/>
              </a:ext>
            </a:extLst>
          </p:cNvPr>
          <p:cNvCxnSpPr>
            <a:stCxn id="14" idx="6"/>
            <a:endCxn id="10" idx="1"/>
          </p:cNvCxnSpPr>
          <p:nvPr/>
        </p:nvCxnSpPr>
        <p:spPr>
          <a:xfrm>
            <a:off x="2442043" y="5523683"/>
            <a:ext cx="2948058" cy="1209976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FC42528-EAE4-EDCB-2C49-C5F4BF866E64}"/>
              </a:ext>
            </a:extLst>
          </p:cNvPr>
          <p:cNvCxnSpPr>
            <a:stCxn id="14" idx="6"/>
            <a:endCxn id="11" idx="1"/>
          </p:cNvCxnSpPr>
          <p:nvPr/>
        </p:nvCxnSpPr>
        <p:spPr>
          <a:xfrm>
            <a:off x="2442043" y="5523683"/>
            <a:ext cx="2948058" cy="3750186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69BA10A5-024C-58F2-0020-5F6F93735314}"/>
              </a:ext>
            </a:extLst>
          </p:cNvPr>
          <p:cNvSpPr/>
          <p:nvPr/>
        </p:nvSpPr>
        <p:spPr>
          <a:xfrm>
            <a:off x="5517060" y="4320426"/>
            <a:ext cx="802171" cy="8021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1</a:t>
            </a:r>
            <a:endParaRPr lang="en-GB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062E5F59-5EBC-725C-8848-47DBFBFD7EFF}"/>
                  </a:ext>
                </a:extLst>
              </p:cNvPr>
              <p:cNvSpPr/>
              <p:nvPr/>
            </p:nvSpPr>
            <p:spPr>
              <a:xfrm>
                <a:off x="9260542" y="6459548"/>
                <a:ext cx="1871733" cy="187173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(3)</m:t>
                          </m:r>
                        </m:sup>
                      </m:sSubSup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062E5F59-5EBC-725C-8848-47DBFBFD7E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0542" y="6459548"/>
                <a:ext cx="1871733" cy="1871734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3F31B1F0-E324-9D5E-8B72-DD2B8A5055FB}"/>
                  </a:ext>
                </a:extLst>
              </p:cNvPr>
              <p:cNvSpPr/>
              <p:nvPr/>
            </p:nvSpPr>
            <p:spPr>
              <a:xfrm>
                <a:off x="9260542" y="8999758"/>
                <a:ext cx="1871733" cy="187173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(3)</m:t>
                          </m:r>
                        </m:sup>
                      </m:sSubSup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3F31B1F0-E324-9D5E-8B72-DD2B8A5055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0542" y="8999758"/>
                <a:ext cx="1871733" cy="1871734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1AC9A63-39C6-28D0-4E57-AE182079DC63}"/>
              </a:ext>
            </a:extLst>
          </p:cNvPr>
          <p:cNvCxnSpPr>
            <a:stCxn id="22" idx="6"/>
            <a:endCxn id="23" idx="1"/>
          </p:cNvCxnSpPr>
          <p:nvPr/>
        </p:nvCxnSpPr>
        <p:spPr>
          <a:xfrm>
            <a:off x="6319231" y="4721512"/>
            <a:ext cx="3215418" cy="2012145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97D5B52-8DDF-3D01-E6FA-9C4A1D4C642D}"/>
              </a:ext>
            </a:extLst>
          </p:cNvPr>
          <p:cNvCxnSpPr>
            <a:stCxn id="10" idx="6"/>
            <a:endCxn id="23" idx="2"/>
          </p:cNvCxnSpPr>
          <p:nvPr/>
        </p:nvCxnSpPr>
        <p:spPr>
          <a:xfrm>
            <a:off x="6987725" y="7395417"/>
            <a:ext cx="2272817" cy="2971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1C58625-00CF-F8D7-E6EF-F480AF3AD60C}"/>
              </a:ext>
            </a:extLst>
          </p:cNvPr>
          <p:cNvCxnSpPr>
            <a:stCxn id="10" idx="6"/>
          </p:cNvCxnSpPr>
          <p:nvPr/>
        </p:nvCxnSpPr>
        <p:spPr>
          <a:xfrm>
            <a:off x="6987725" y="7395415"/>
            <a:ext cx="2324401" cy="2223342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B1EFF8D-0452-5F48-634A-DDA9C6464550}"/>
              </a:ext>
            </a:extLst>
          </p:cNvPr>
          <p:cNvCxnSpPr>
            <a:stCxn id="11" idx="6"/>
            <a:endCxn id="24" idx="2"/>
          </p:cNvCxnSpPr>
          <p:nvPr/>
        </p:nvCxnSpPr>
        <p:spPr>
          <a:xfrm>
            <a:off x="6987723" y="9935623"/>
            <a:ext cx="2272817" cy="2973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546DFA4-F85F-4241-7CDA-A1ACC2EF08AD}"/>
              </a:ext>
            </a:extLst>
          </p:cNvPr>
          <p:cNvCxnSpPr>
            <a:stCxn id="11" idx="6"/>
            <a:endCxn id="23" idx="3"/>
          </p:cNvCxnSpPr>
          <p:nvPr/>
        </p:nvCxnSpPr>
        <p:spPr>
          <a:xfrm flipV="1">
            <a:off x="6987723" y="8057950"/>
            <a:ext cx="2546150" cy="1877675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FABDDE2-FE3B-D29B-798D-EBDC5E7FA111}"/>
              </a:ext>
            </a:extLst>
          </p:cNvPr>
          <p:cNvCxnSpPr>
            <a:stCxn id="23" idx="6"/>
            <a:endCxn id="15" idx="2"/>
          </p:cNvCxnSpPr>
          <p:nvPr/>
        </p:nvCxnSpPr>
        <p:spPr>
          <a:xfrm>
            <a:off x="11132275" y="7395417"/>
            <a:ext cx="1470648" cy="1336953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B4CADB0-5AD2-F56A-0778-74107C709182}"/>
              </a:ext>
            </a:extLst>
          </p:cNvPr>
          <p:cNvCxnSpPr>
            <a:stCxn id="24" idx="6"/>
          </p:cNvCxnSpPr>
          <p:nvPr/>
        </p:nvCxnSpPr>
        <p:spPr>
          <a:xfrm flipV="1">
            <a:off x="11132275" y="9133464"/>
            <a:ext cx="1549601" cy="802162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1EC662F8-D00E-9A51-E150-724612BBCD99}"/>
              </a:ext>
            </a:extLst>
          </p:cNvPr>
          <p:cNvSpPr/>
          <p:nvPr/>
        </p:nvSpPr>
        <p:spPr>
          <a:xfrm>
            <a:off x="9661629" y="4320426"/>
            <a:ext cx="802171" cy="8021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1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41B9C4E-48D1-B39A-1A84-FF4384574C78}"/>
              </a:ext>
            </a:extLst>
          </p:cNvPr>
          <p:cNvCxnSpPr>
            <a:stCxn id="15" idx="6"/>
          </p:cNvCxnSpPr>
          <p:nvPr/>
        </p:nvCxnSpPr>
        <p:spPr>
          <a:xfrm>
            <a:off x="14474652" y="8625352"/>
            <a:ext cx="1603500" cy="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89627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10555B-BC91-7266-5503-9659D6864B6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Pattern p+1 is presented</a:t>
            </a:r>
            <a:endParaRPr lang="LID4096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35</a:t>
            </a:fld>
            <a:endParaRPr lang="bg-BG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3974E577-ADA1-8EB3-08C4-DD3D42A881E9}"/>
                  </a:ext>
                </a:extLst>
              </p:cNvPr>
              <p:cNvSpPr/>
              <p:nvPr/>
            </p:nvSpPr>
            <p:spPr>
              <a:xfrm>
                <a:off x="5115990" y="6459548"/>
                <a:ext cx="1871733" cy="1871734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bSup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3974E577-ADA1-8EB3-08C4-DD3D42A881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990" y="6459548"/>
                <a:ext cx="1871733" cy="1871734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D044A91D-6C6A-28E4-5B26-A9EDB99373C9}"/>
                  </a:ext>
                </a:extLst>
              </p:cNvPr>
              <p:cNvSpPr/>
              <p:nvPr/>
            </p:nvSpPr>
            <p:spPr>
              <a:xfrm>
                <a:off x="5115990" y="8999758"/>
                <a:ext cx="1871733" cy="1871734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bSup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D044A91D-6C6A-28E4-5B26-A9EDB99373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990" y="8999758"/>
                <a:ext cx="1871733" cy="1871734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C197C167-D481-119C-62E8-C02D18450FD2}"/>
                  </a:ext>
                </a:extLst>
              </p:cNvPr>
              <p:cNvSpPr/>
              <p:nvPr/>
            </p:nvSpPr>
            <p:spPr>
              <a:xfrm>
                <a:off x="1506219" y="7395417"/>
                <a:ext cx="1071246" cy="106956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C197C167-D481-119C-62E8-C02D18450F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219" y="7395417"/>
                <a:ext cx="1071246" cy="1069562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64346A69-A837-7BDB-4A8D-4488A4CD3F31}"/>
                  </a:ext>
                </a:extLst>
              </p:cNvPr>
              <p:cNvSpPr/>
              <p:nvPr/>
            </p:nvSpPr>
            <p:spPr>
              <a:xfrm>
                <a:off x="1506219" y="9935623"/>
                <a:ext cx="1071246" cy="106956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64346A69-A837-7BDB-4A8D-4488A4CD3F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219" y="9935623"/>
                <a:ext cx="1071246" cy="1069562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C115E2FF-271B-229A-F90B-8D73FF55DCF6}"/>
              </a:ext>
            </a:extLst>
          </p:cNvPr>
          <p:cNvSpPr/>
          <p:nvPr/>
        </p:nvSpPr>
        <p:spPr>
          <a:xfrm>
            <a:off x="1639872" y="5122598"/>
            <a:ext cx="802171" cy="8021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1</a:t>
            </a:r>
            <a:endParaRPr lang="en-GB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B75DA2A1-3650-C0D2-D19E-E5EECAD64D06}"/>
                  </a:ext>
                </a:extLst>
              </p:cNvPr>
              <p:cNvSpPr/>
              <p:nvPr/>
            </p:nvSpPr>
            <p:spPr>
              <a:xfrm>
                <a:off x="12602925" y="7796501"/>
                <a:ext cx="1871733" cy="1871734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(4)</m:t>
                          </m:r>
                        </m:sup>
                      </m:sSubSup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B75DA2A1-3650-C0D2-D19E-E5EECAD64D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2925" y="7796501"/>
                <a:ext cx="1871733" cy="1871734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B783499-5C70-12CF-9FC0-EA8CC8E2B26E}"/>
              </a:ext>
            </a:extLst>
          </p:cNvPr>
          <p:cNvCxnSpPr>
            <a:stCxn id="12" idx="6"/>
            <a:endCxn id="10" idx="2"/>
          </p:cNvCxnSpPr>
          <p:nvPr/>
        </p:nvCxnSpPr>
        <p:spPr>
          <a:xfrm flipV="1">
            <a:off x="2577465" y="7395417"/>
            <a:ext cx="2538525" cy="53478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D6DF9AE-FF46-4FE2-0DF1-041DEABEA21B}"/>
              </a:ext>
            </a:extLst>
          </p:cNvPr>
          <p:cNvCxnSpPr>
            <a:stCxn id="12" idx="6"/>
            <a:endCxn id="11" idx="2"/>
          </p:cNvCxnSpPr>
          <p:nvPr/>
        </p:nvCxnSpPr>
        <p:spPr>
          <a:xfrm>
            <a:off x="2577465" y="7930196"/>
            <a:ext cx="2538525" cy="200542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985C982-C996-F1A6-4A7A-EFD3D893CFD3}"/>
              </a:ext>
            </a:extLst>
          </p:cNvPr>
          <p:cNvCxnSpPr>
            <a:stCxn id="13" idx="6"/>
            <a:endCxn id="10" idx="3"/>
          </p:cNvCxnSpPr>
          <p:nvPr/>
        </p:nvCxnSpPr>
        <p:spPr>
          <a:xfrm flipV="1">
            <a:off x="2577465" y="8057173"/>
            <a:ext cx="2812634" cy="241323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C302C14-8519-7F71-DC11-83B2DE946C19}"/>
              </a:ext>
            </a:extLst>
          </p:cNvPr>
          <p:cNvCxnSpPr>
            <a:stCxn id="13" idx="6"/>
          </p:cNvCxnSpPr>
          <p:nvPr/>
        </p:nvCxnSpPr>
        <p:spPr>
          <a:xfrm flipV="1">
            <a:off x="2577465" y="10336729"/>
            <a:ext cx="2627586" cy="13367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9C653FE-6E19-1A14-4CB7-D59D61B31DC3}"/>
              </a:ext>
            </a:extLst>
          </p:cNvPr>
          <p:cNvCxnSpPr>
            <a:stCxn id="14" idx="6"/>
            <a:endCxn id="10" idx="1"/>
          </p:cNvCxnSpPr>
          <p:nvPr/>
        </p:nvCxnSpPr>
        <p:spPr>
          <a:xfrm>
            <a:off x="2442043" y="5523683"/>
            <a:ext cx="2948058" cy="120997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FC42528-EAE4-EDCB-2C49-C5F4BF866E64}"/>
              </a:ext>
            </a:extLst>
          </p:cNvPr>
          <p:cNvCxnSpPr>
            <a:stCxn id="14" idx="6"/>
            <a:endCxn id="11" idx="1"/>
          </p:cNvCxnSpPr>
          <p:nvPr/>
        </p:nvCxnSpPr>
        <p:spPr>
          <a:xfrm>
            <a:off x="2442043" y="5523683"/>
            <a:ext cx="2948058" cy="375018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69BA10A5-024C-58F2-0020-5F6F93735314}"/>
              </a:ext>
            </a:extLst>
          </p:cNvPr>
          <p:cNvSpPr/>
          <p:nvPr/>
        </p:nvSpPr>
        <p:spPr>
          <a:xfrm>
            <a:off x="5517060" y="4320426"/>
            <a:ext cx="802171" cy="8021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1</a:t>
            </a:r>
            <a:endParaRPr lang="en-GB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062E5F59-5EBC-725C-8848-47DBFBFD7EFF}"/>
                  </a:ext>
                </a:extLst>
              </p:cNvPr>
              <p:cNvSpPr/>
              <p:nvPr/>
            </p:nvSpPr>
            <p:spPr>
              <a:xfrm>
                <a:off x="9260542" y="6459548"/>
                <a:ext cx="1871733" cy="1871734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(3)</m:t>
                          </m:r>
                        </m:sup>
                      </m:sSubSup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062E5F59-5EBC-725C-8848-47DBFBFD7E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0542" y="6459548"/>
                <a:ext cx="1871733" cy="1871734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3F31B1F0-E324-9D5E-8B72-DD2B8A5055FB}"/>
                  </a:ext>
                </a:extLst>
              </p:cNvPr>
              <p:cNvSpPr/>
              <p:nvPr/>
            </p:nvSpPr>
            <p:spPr>
              <a:xfrm>
                <a:off x="9260542" y="8999758"/>
                <a:ext cx="1871733" cy="1871734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(3)</m:t>
                          </m:r>
                        </m:sup>
                      </m:sSubSup>
                    </m:oMath>
                  </m:oMathPara>
                </a14:m>
                <a:endParaRPr lang="en-GB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3F31B1F0-E324-9D5E-8B72-DD2B8A5055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0542" y="8999758"/>
                <a:ext cx="1871733" cy="1871734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1AC9A63-39C6-28D0-4E57-AE182079DC63}"/>
              </a:ext>
            </a:extLst>
          </p:cNvPr>
          <p:cNvCxnSpPr>
            <a:stCxn id="22" idx="6"/>
            <a:endCxn id="23" idx="1"/>
          </p:cNvCxnSpPr>
          <p:nvPr/>
        </p:nvCxnSpPr>
        <p:spPr>
          <a:xfrm>
            <a:off x="6319231" y="4721512"/>
            <a:ext cx="3215418" cy="201214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97D5B52-8DDF-3D01-E6FA-9C4A1D4C642D}"/>
              </a:ext>
            </a:extLst>
          </p:cNvPr>
          <p:cNvCxnSpPr>
            <a:stCxn id="10" idx="6"/>
            <a:endCxn id="23" idx="2"/>
          </p:cNvCxnSpPr>
          <p:nvPr/>
        </p:nvCxnSpPr>
        <p:spPr>
          <a:xfrm>
            <a:off x="6987725" y="7395417"/>
            <a:ext cx="2272817" cy="297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1C58625-00CF-F8D7-E6EF-F480AF3AD60C}"/>
              </a:ext>
            </a:extLst>
          </p:cNvPr>
          <p:cNvCxnSpPr>
            <a:stCxn id="10" idx="6"/>
          </p:cNvCxnSpPr>
          <p:nvPr/>
        </p:nvCxnSpPr>
        <p:spPr>
          <a:xfrm>
            <a:off x="6987725" y="7395415"/>
            <a:ext cx="2324401" cy="222334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F24F8C3-B06A-A35B-D759-4D0796D37757}"/>
              </a:ext>
            </a:extLst>
          </p:cNvPr>
          <p:cNvCxnSpPr>
            <a:stCxn id="22" idx="6"/>
            <a:endCxn id="24" idx="1"/>
          </p:cNvCxnSpPr>
          <p:nvPr/>
        </p:nvCxnSpPr>
        <p:spPr>
          <a:xfrm>
            <a:off x="6319231" y="4721512"/>
            <a:ext cx="3215420" cy="455235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B1EFF8D-0452-5F48-634A-DDA9C6464550}"/>
              </a:ext>
            </a:extLst>
          </p:cNvPr>
          <p:cNvCxnSpPr>
            <a:stCxn id="11" idx="6"/>
            <a:endCxn id="24" idx="2"/>
          </p:cNvCxnSpPr>
          <p:nvPr/>
        </p:nvCxnSpPr>
        <p:spPr>
          <a:xfrm>
            <a:off x="6987723" y="9935623"/>
            <a:ext cx="2272817" cy="297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546DFA4-F85F-4241-7CDA-A1ACC2EF08AD}"/>
              </a:ext>
            </a:extLst>
          </p:cNvPr>
          <p:cNvCxnSpPr>
            <a:stCxn id="11" idx="6"/>
            <a:endCxn id="23" idx="3"/>
          </p:cNvCxnSpPr>
          <p:nvPr/>
        </p:nvCxnSpPr>
        <p:spPr>
          <a:xfrm flipV="1">
            <a:off x="6987723" y="8057950"/>
            <a:ext cx="2546150" cy="18776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FABDDE2-FE3B-D29B-798D-EBDC5E7FA111}"/>
              </a:ext>
            </a:extLst>
          </p:cNvPr>
          <p:cNvCxnSpPr>
            <a:stCxn id="23" idx="6"/>
            <a:endCxn id="15" idx="2"/>
          </p:cNvCxnSpPr>
          <p:nvPr/>
        </p:nvCxnSpPr>
        <p:spPr>
          <a:xfrm>
            <a:off x="11132275" y="7395417"/>
            <a:ext cx="1470648" cy="133695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B4CADB0-5AD2-F56A-0778-74107C709182}"/>
              </a:ext>
            </a:extLst>
          </p:cNvPr>
          <p:cNvCxnSpPr>
            <a:stCxn id="24" idx="6"/>
          </p:cNvCxnSpPr>
          <p:nvPr/>
        </p:nvCxnSpPr>
        <p:spPr>
          <a:xfrm flipV="1">
            <a:off x="11132275" y="9133464"/>
            <a:ext cx="1549601" cy="80216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1EC662F8-D00E-9A51-E150-724612BBCD99}"/>
              </a:ext>
            </a:extLst>
          </p:cNvPr>
          <p:cNvSpPr/>
          <p:nvPr/>
        </p:nvSpPr>
        <p:spPr>
          <a:xfrm>
            <a:off x="9661629" y="4320426"/>
            <a:ext cx="802171" cy="8021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1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E3BA0A1-4EAE-72E3-721E-94B8251E70CE}"/>
              </a:ext>
            </a:extLst>
          </p:cNvPr>
          <p:cNvCxnSpPr>
            <a:stCxn id="33" idx="6"/>
            <a:endCxn id="15" idx="1"/>
          </p:cNvCxnSpPr>
          <p:nvPr/>
        </p:nvCxnSpPr>
        <p:spPr>
          <a:xfrm>
            <a:off x="10463800" y="4721512"/>
            <a:ext cx="2412455" cy="334832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41B9C4E-48D1-B39A-1A84-FF4384574C78}"/>
              </a:ext>
            </a:extLst>
          </p:cNvPr>
          <p:cNvCxnSpPr>
            <a:stCxn id="15" idx="6"/>
          </p:cNvCxnSpPr>
          <p:nvPr/>
        </p:nvCxnSpPr>
        <p:spPr>
          <a:xfrm>
            <a:off x="14474652" y="8625352"/>
            <a:ext cx="1603500" cy="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374CC9E7-B03D-A48A-6B7F-8313003C3A60}"/>
              </a:ext>
            </a:extLst>
          </p:cNvPr>
          <p:cNvSpPr/>
          <p:nvPr/>
        </p:nvSpPr>
        <p:spPr>
          <a:xfrm>
            <a:off x="16133504" y="7658100"/>
            <a:ext cx="6744275" cy="1871685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Loss Function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(e.g., sum of squares)</a:t>
            </a:r>
          </a:p>
        </p:txBody>
      </p:sp>
      <p:grpSp>
        <p:nvGrpSpPr>
          <p:cNvPr id="1039" name="Group 1038">
            <a:extLst>
              <a:ext uri="{FF2B5EF4-FFF2-40B4-BE49-F238E27FC236}">
                <a16:creationId xmlns:a16="http://schemas.microsoft.com/office/drawing/2014/main" id="{2B3C16C7-533C-2BC2-A2CA-092A210A4E29}"/>
              </a:ext>
            </a:extLst>
          </p:cNvPr>
          <p:cNvGrpSpPr/>
          <p:nvPr/>
        </p:nvGrpSpPr>
        <p:grpSpPr>
          <a:xfrm>
            <a:off x="15976320" y="9909921"/>
            <a:ext cx="2605257" cy="2232485"/>
            <a:chOff x="15976320" y="9909921"/>
            <a:chExt cx="2605257" cy="2232485"/>
          </a:xfrm>
        </p:grpSpPr>
        <p:pic>
          <p:nvPicPr>
            <p:cNvPr id="1026" name="Picture 2" descr="Database - Free technology icons">
              <a:extLst>
                <a:ext uri="{FF2B5EF4-FFF2-40B4-BE49-F238E27FC236}">
                  <a16:creationId xmlns:a16="http://schemas.microsoft.com/office/drawing/2014/main" id="{88417440-3F3A-46D6-7042-8BF910EDF8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77199" y="10538906"/>
              <a:ext cx="1603500" cy="1603500"/>
            </a:xfrm>
            <a:prstGeom prst="rect">
              <a:avLst/>
            </a:prstGeom>
            <a:noFill/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6FECA3B-44CB-534B-76D7-38CECFFE836C}"/>
                </a:ext>
              </a:extLst>
            </p:cNvPr>
            <p:cNvSpPr txBox="1"/>
            <p:nvPr/>
          </p:nvSpPr>
          <p:spPr>
            <a:xfrm>
              <a:off x="15976320" y="9909921"/>
              <a:ext cx="260525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Training Set</a:t>
              </a:r>
            </a:p>
          </p:txBody>
        </p:sp>
      </p:grpSp>
      <p:cxnSp>
        <p:nvCxnSpPr>
          <p:cNvPr id="48" name="Connector: Elbow 47">
            <a:extLst>
              <a:ext uri="{FF2B5EF4-FFF2-40B4-BE49-F238E27FC236}">
                <a16:creationId xmlns:a16="http://schemas.microsoft.com/office/drawing/2014/main" id="{BCA7CD9A-5941-7F4E-33E3-D6C901FFA9E2}"/>
              </a:ext>
            </a:extLst>
          </p:cNvPr>
          <p:cNvCxnSpPr>
            <a:cxnSpLocks/>
            <a:stCxn id="1026" idx="1"/>
            <a:endCxn id="63" idx="1"/>
          </p:cNvCxnSpPr>
          <p:nvPr/>
        </p:nvCxnSpPr>
        <p:spPr>
          <a:xfrm rot="10800000">
            <a:off x="1160169" y="9200302"/>
            <a:ext cx="15317031" cy="2140355"/>
          </a:xfrm>
          <a:prstGeom prst="bentConnector3">
            <a:avLst>
              <a:gd name="adj1" fmla="val 101492"/>
            </a:avLst>
          </a:prstGeom>
          <a:ln w="57150">
            <a:solidFill>
              <a:schemeClr val="accent4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70394664-BEE1-75E4-F09C-3D7B67B86D90}"/>
              </a:ext>
            </a:extLst>
          </p:cNvPr>
          <p:cNvSpPr/>
          <p:nvPr/>
        </p:nvSpPr>
        <p:spPr>
          <a:xfrm>
            <a:off x="1160168" y="7930196"/>
            <a:ext cx="0" cy="254021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1030" name="Straight Arrow Connector 1029">
            <a:extLst>
              <a:ext uri="{FF2B5EF4-FFF2-40B4-BE49-F238E27FC236}">
                <a16:creationId xmlns:a16="http://schemas.microsoft.com/office/drawing/2014/main" id="{CAE56972-3C1C-EFBC-92C6-C20A31C855E9}"/>
              </a:ext>
            </a:extLst>
          </p:cNvPr>
          <p:cNvCxnSpPr>
            <a:cxnSpLocks/>
            <a:stCxn id="63" idx="0"/>
            <a:endCxn id="12" idx="2"/>
          </p:cNvCxnSpPr>
          <p:nvPr/>
        </p:nvCxnSpPr>
        <p:spPr>
          <a:xfrm>
            <a:off x="1160169" y="7930196"/>
            <a:ext cx="346050" cy="2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1" name="Straight Arrow Connector 1030">
            <a:extLst>
              <a:ext uri="{FF2B5EF4-FFF2-40B4-BE49-F238E27FC236}">
                <a16:creationId xmlns:a16="http://schemas.microsoft.com/office/drawing/2014/main" id="{5BA47935-7B63-6438-7AB8-28016F2DDCF2}"/>
              </a:ext>
            </a:extLst>
          </p:cNvPr>
          <p:cNvCxnSpPr>
            <a:cxnSpLocks/>
            <a:stCxn id="63" idx="2"/>
            <a:endCxn id="13" idx="2"/>
          </p:cNvCxnSpPr>
          <p:nvPr/>
        </p:nvCxnSpPr>
        <p:spPr>
          <a:xfrm flipV="1">
            <a:off x="1160169" y="10470404"/>
            <a:ext cx="346050" cy="2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38" name="TextBox 1037">
                <a:extLst>
                  <a:ext uri="{FF2B5EF4-FFF2-40B4-BE49-F238E27FC236}">
                    <a16:creationId xmlns:a16="http://schemas.microsoft.com/office/drawing/2014/main" id="{9AB1A868-3060-B4A8-F533-62FD99407983}"/>
                  </a:ext>
                </a:extLst>
              </p:cNvPr>
              <p:cNvSpPr txBox="1"/>
              <p:nvPr/>
            </p:nvSpPr>
            <p:spPr>
              <a:xfrm>
                <a:off x="8245254" y="11386460"/>
                <a:ext cx="1405324" cy="8888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4000" b="0" i="1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4000" b="0" i="1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/>
                        <m:sup>
                          <m:r>
                            <a:rPr lang="en-GB" sz="4000" b="0" i="1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4000" b="0" i="1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GB" sz="4000" b="0" i="1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bSup>
                    </m:oMath>
                  </m:oMathPara>
                </a14:m>
                <a:endParaRPr lang="LID4096" sz="40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38" name="TextBox 1037">
                <a:extLst>
                  <a:ext uri="{FF2B5EF4-FFF2-40B4-BE49-F238E27FC236}">
                    <a16:creationId xmlns:a16="http://schemas.microsoft.com/office/drawing/2014/main" id="{9AB1A868-3060-B4A8-F533-62FD994079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5254" y="11386460"/>
                <a:ext cx="1405324" cy="88883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A941548D-CCCD-B401-C2AA-B98E9AAA455D}"/>
              </a:ext>
            </a:extLst>
          </p:cNvPr>
          <p:cNvSpPr txBox="1"/>
          <p:nvPr/>
        </p:nvSpPr>
        <p:spPr>
          <a:xfrm>
            <a:off x="14800521" y="4938703"/>
            <a:ext cx="80772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The procedure is the same as before…</a:t>
            </a:r>
          </a:p>
        </p:txBody>
      </p:sp>
    </p:spTree>
    <p:extLst>
      <p:ext uri="{BB962C8B-B14F-4D97-AF65-F5344CB8AC3E}">
        <p14:creationId xmlns:p14="http://schemas.microsoft.com/office/powerpoint/2010/main" val="178145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10555B-BC91-7266-5503-9659D6864B6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Backpropagation algorithm</a:t>
            </a:r>
            <a:endParaRPr lang="LID4096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36</a:t>
            </a:fld>
            <a:endParaRPr lang="bg-BG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2C2CD4AD-D3E1-E4A7-9911-5623067FFCDB}"/>
                  </a:ext>
                </a:extLst>
              </p:cNvPr>
              <p:cNvSpPr>
                <a:spLocks noGrp="1"/>
              </p:cNvSpPr>
              <p:nvPr>
                <p:ph type="body" sz="quarter" idx="22"/>
              </p:nvPr>
            </p:nvSpPr>
            <p:spPr>
              <a:xfrm>
                <a:off x="1287146" y="4266565"/>
                <a:ext cx="11157268" cy="776131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>
                    <a:solidFill>
                      <a:srgbClr val="0100C8"/>
                    </a:solidFill>
                    <a:ea typeface="Cambria Math" panose="02040503050406030204" pitchFamily="18" charset="0"/>
                  </a:rPr>
                  <a:t>Weight update equation</a:t>
                </a:r>
                <a:r>
                  <a:rPr lang="en-GB" dirty="0">
                    <a:ea typeface="Cambria Math" panose="02040503050406030204" pitchFamily="18" charset="0"/>
                  </a:rPr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4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4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m:rPr>
                              <m:sty m:val="p"/>
                            </m:rPr>
                            <a:rPr lang="el-CY" sz="4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b>
                          <m:r>
                            <a:rPr lang="en-GB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GB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d>
                            <m:dPr>
                              <m:ctrlPr>
                                <a:rPr lang="el-CY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4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sup>
                      </m:sSubSup>
                      <m:r>
                        <a:rPr lang="en-GB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4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CY" sz="4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η</m:t>
                      </m:r>
                      <m:r>
                        <a:rPr lang="en-GB" sz="4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l-CY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Θ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</m:d>
                            </m:sup>
                          </m:sSubSup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CY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</m:e>
                      </m:d>
                    </m:oMath>
                  </m:oMathPara>
                </a14:m>
                <a:endParaRPr lang="LID4096" sz="4400" dirty="0"/>
              </a:p>
              <a:p>
                <a:pPr marL="0" indent="0">
                  <a:buNone/>
                </a:pPr>
                <a:r>
                  <a:rPr lang="en-GB" dirty="0">
                    <a:ea typeface="Cambria Math" panose="02040503050406030204" pitchFamily="18" charset="0"/>
                  </a:rPr>
                  <a:t>where:</a:t>
                </a:r>
              </a:p>
              <a:p>
                <a:pPr marL="0" indent="0">
                  <a:buNone/>
                </a:pPr>
                <a:endParaRPr lang="en-GB" sz="44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GB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GB" sz="4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l-CY" sz="4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Θ</m:t>
                              </m:r>
                            </m:e>
                            <m:sub>
                              <m:r>
                                <a:rPr lang="en-GB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GB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GB" sz="4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4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</m:d>
                            </m:sup>
                          </m:sSubSup>
                        </m:den>
                      </m:f>
                      <m:r>
                        <a:rPr lang="en-GB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GB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CY" sz="4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</m:e>
                      </m:d>
                      <m:r>
                        <a:rPr lang="en-GB" sz="4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CY" i="1" dirty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d>
                            <m:dPr>
                              <m:ctrlPr>
                                <a:rPr lang="en-GB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 dirty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GB" i="1" dirty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sup>
                      </m:sSubSup>
                      <m:sSubSup>
                        <m:sSub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GB" sz="4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GB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GB" sz="4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l-CY" sz="4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Θ</m:t>
                              </m:r>
                            </m:e>
                            <m:sub>
                              <m:r>
                                <a:rPr lang="en-GB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GB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GB" sz="4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4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</m:d>
                            </m:sup>
                          </m:sSubSup>
                        </m:den>
                      </m:f>
                      <m:r>
                        <a:rPr lang="en-GB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GB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CY" sz="4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</m:e>
                      </m:d>
                      <m:r>
                        <a:rPr lang="en-GB" sz="4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Sup>
                            <m:sSub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l-CY" i="1" dirty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GB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GB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 dirty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GB" i="1" dirty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sup>
                          </m:sSubSup>
                          <m:d>
                            <m:dPr>
                              <m:ctrlPr>
                                <a:rPr lang="en-GB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 dirty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i="1" dirty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GB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 dirty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sup>
                          </m:sSubSup>
                          <m:d>
                            <m:dPr>
                              <m:ctrlPr>
                                <a:rPr lang="en-GB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 dirty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GB" sz="4400" dirty="0"/>
              </a:p>
              <a:p>
                <a:pPr marL="0" indent="0">
                  <a:buNone/>
                </a:pPr>
                <a:endParaRPr lang="en-GB" sz="4400" dirty="0"/>
              </a:p>
            </p:txBody>
          </p:sp>
        </mc:Choice>
        <mc:Fallback xmlns="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2C2CD4AD-D3E1-E4A7-9911-5623067FFC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22"/>
              </p:nvPr>
            </p:nvSpPr>
            <p:spPr>
              <a:xfrm>
                <a:off x="1287146" y="4266565"/>
                <a:ext cx="11157268" cy="7761312"/>
              </a:xfrm>
              <a:blipFill>
                <a:blip r:embed="rId4"/>
                <a:stretch>
                  <a:fillRect l="-2186" t="-2592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156E9752-6C80-6132-D434-58F36998ABA4}"/>
              </a:ext>
            </a:extLst>
          </p:cNvPr>
          <p:cNvSpPr txBox="1"/>
          <p:nvPr/>
        </p:nvSpPr>
        <p:spPr>
          <a:xfrm>
            <a:off x="10794207" y="4188213"/>
            <a:ext cx="386861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rgbClr val="0100C8"/>
                </a:solidFill>
              </a:rPr>
              <a:t>Online updating (stochastic gradient descent)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9908A2-59CF-DA15-8467-EFA9D737340C}"/>
              </a:ext>
            </a:extLst>
          </p:cNvPr>
          <p:cNvSpPr txBox="1"/>
          <p:nvPr/>
        </p:nvSpPr>
        <p:spPr>
          <a:xfrm>
            <a:off x="12801272" y="10128022"/>
            <a:ext cx="342313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rgbClr val="0100C8"/>
                </a:solidFill>
              </a:rPr>
              <a:t>Batch updating (batch gradient descent)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F57812F-4E01-9A69-6202-ADD2E16837C8}"/>
                  </a:ext>
                </a:extLst>
              </p:cNvPr>
              <p:cNvSpPr txBox="1"/>
              <p:nvPr/>
            </p:nvSpPr>
            <p:spPr>
              <a:xfrm>
                <a:off x="15555259" y="3015728"/>
                <a:ext cx="7620000" cy="34163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3600" b="1" dirty="0">
                    <a:solidFill>
                      <a:srgbClr val="0100C8"/>
                    </a:solidFill>
                  </a:rPr>
                  <a:t>Mini-batch sampling/updating: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3600" dirty="0"/>
                  <a:t>Instead of using the whole training set, use nonoverlapping subsets of it (mini-batches) 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3600" dirty="0"/>
                  <a:t>Use the batch updating procedure where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3600" dirty="0"/>
                  <a:t> is the size of the mini-batch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F57812F-4E01-9A69-6202-ADD2E16837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5259" y="3015728"/>
                <a:ext cx="7620000" cy="3416320"/>
              </a:xfrm>
              <a:prstGeom prst="rect">
                <a:avLst/>
              </a:prstGeom>
              <a:blipFill>
                <a:blip r:embed="rId5"/>
                <a:stretch>
                  <a:fillRect l="-2480" t="-2857" r="-3680" b="-5893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A19D5D3-CFAA-D4B9-CCFE-23662C8896C5}"/>
              </a:ext>
            </a:extLst>
          </p:cNvPr>
          <p:cNvCxnSpPr>
            <a:cxnSpLocks/>
            <a:endCxn id="3" idx="2"/>
          </p:cNvCxnSpPr>
          <p:nvPr/>
        </p:nvCxnSpPr>
        <p:spPr>
          <a:xfrm flipV="1">
            <a:off x="10105292" y="5942539"/>
            <a:ext cx="2623223" cy="245118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F152D6C-C2AB-6F20-B9E8-3D9939C32271}"/>
              </a:ext>
            </a:extLst>
          </p:cNvPr>
          <p:cNvCxnSpPr>
            <a:cxnSpLocks/>
          </p:cNvCxnSpPr>
          <p:nvPr/>
        </p:nvCxnSpPr>
        <p:spPr>
          <a:xfrm>
            <a:off x="11279615" y="10535180"/>
            <a:ext cx="1521657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onvolutional Neural Networks (CNN) — a dummy overview | by Unita | Medium">
            <a:extLst>
              <a:ext uri="{FF2B5EF4-FFF2-40B4-BE49-F238E27FC236}">
                <a16:creationId xmlns:a16="http://schemas.microsoft.com/office/drawing/2014/main" id="{0D029B8D-5B1F-1AA3-F227-A425140E2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0064" y="6577577"/>
            <a:ext cx="6327716" cy="545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CDA2E4B-E8E9-936D-EA29-AC6B6F84695B}"/>
              </a:ext>
            </a:extLst>
          </p:cNvPr>
          <p:cNvSpPr txBox="1"/>
          <p:nvPr/>
        </p:nvSpPr>
        <p:spPr>
          <a:xfrm>
            <a:off x="21469528" y="11420683"/>
            <a:ext cx="14586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hlinkClick r:id="rId7"/>
              </a:rPr>
              <a:t>source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05467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1" grpId="0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10555B-BC91-7266-5503-9659D6864B6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Training feedforward NNs using backpropagation</a:t>
            </a:r>
            <a:endParaRPr lang="LID4096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37</a:t>
            </a:fld>
            <a:endParaRPr lang="bg-BG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2C2CD4AD-D3E1-E4A7-9911-5623067FFCDB}"/>
                  </a:ext>
                </a:extLst>
              </p:cNvPr>
              <p:cNvSpPr>
                <a:spLocks noGrp="1"/>
              </p:cNvSpPr>
              <p:nvPr>
                <p:ph type="body" sz="quarter" idx="22"/>
              </p:nvPr>
            </p:nvSpPr>
            <p:spPr>
              <a:xfrm>
                <a:off x="1287145" y="4069080"/>
                <a:ext cx="21590635" cy="818388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GB" dirty="0"/>
                  <a:t>For each epoch (or until total error or gradient norm is small enough)</a:t>
                </a:r>
              </a:p>
              <a:p>
                <a:pPr marL="0" indent="0">
                  <a:buNone/>
                </a:pPr>
                <a:r>
                  <a:rPr lang="en-GB" sz="4400" dirty="0"/>
                  <a:t>	Set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4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4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en-GB" sz="44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en-GB" sz="4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44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GB" sz="4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GB" sz="4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	(for all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GB" dirty="0"/>
                  <a:t>)</a:t>
                </a:r>
              </a:p>
              <a:p>
                <a:pPr marL="0" indent="0">
                  <a:buNone/>
                </a:pPr>
                <a:r>
                  <a:rPr lang="en-GB" dirty="0"/>
                  <a:t>	for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 =1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GB" dirty="0"/>
              </a:p>
              <a:p>
                <a:pPr marL="0" indent="0">
                  <a:buNone/>
                </a:pPr>
                <a:r>
                  <a:rPr lang="en-GB" sz="4400" dirty="0"/>
                  <a:t>		Set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4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4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/>
                      <m:sup>
                        <m:r>
                          <a:rPr lang="en-GB" sz="44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bSup>
                    <m:r>
                      <a:rPr lang="en-GB" sz="44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GB" sz="4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/>
                      <m:sup>
                        <m:r>
                          <a:rPr lang="en-GB" sz="4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4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4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endParaRPr lang="en-GB" sz="4400" dirty="0"/>
              </a:p>
              <a:p>
                <a:pPr marL="0" indent="0">
                  <a:buNone/>
                </a:pPr>
                <a:r>
                  <a:rPr lang="en-GB" dirty="0"/>
                  <a:t>		Forward propagation: Compute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/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GB" dirty="0"/>
                  <a:t> for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=2,3,..,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		Backpropagation: Compute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bSup>
                          <m:sSub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l-CY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/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  <m:r>
                          <a:rPr lang="el-CY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/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l-CY" b="0" i="1" smtClean="0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/>
                      <m:sup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p>
                    </m:sSubSup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CY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/>
                      <m:sup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sup>
                    </m:sSubSup>
                    <m:r>
                      <a:rPr lang="en-GB" b="0" i="0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CY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/>
                      <m:sup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sup>
                    </m:sSubSup>
                    <m:r>
                      <a:rPr lang="en-GB" b="0" i="1" smtClean="0">
                        <a:latin typeface="Cambria Math" panose="02040503050406030204" pitchFamily="18" charset="0"/>
                      </a:rPr>
                      <m:t>,…,</m:t>
                    </m:r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CY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/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		</a:t>
                </a:r>
                <a:r>
                  <a:rPr lang="en-GB" sz="44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4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4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en-GB" sz="44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en-GB" sz="4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44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GB" sz="4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GB" sz="4400" b="0" i="1" smtClean="0">
                        <a:latin typeface="Cambria Math" panose="02040503050406030204" pitchFamily="18" charset="0"/>
                      </a:rPr>
                      <m:t>≔</m:t>
                    </m:r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</m:d>
                      </m:sup>
                    </m:sSubSup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CY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+1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4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4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GB" sz="44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en-GB" sz="4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44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GB" sz="4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GB" sz="4400" b="0" i="1" smtClean="0">
                        <a:latin typeface="Cambria Math" panose="02040503050406030204" pitchFamily="18" charset="0"/>
                      </a:rPr>
                      <m:t>≔</m:t>
                    </m:r>
                    <m:f>
                      <m:fPr>
                        <m:ctrlPr>
                          <a:rPr lang="en-GB" sz="4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</m:d>
                      </m:sup>
                    </m:sSubSup>
                    <m:r>
                      <a:rPr lang="en-GB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l-CY" b="0" i="0" smtClean="0">
                        <a:latin typeface="Cambria Math" panose="02040503050406030204" pitchFamily="18" charset="0"/>
                      </a:rPr>
                      <m:t>λ</m:t>
                    </m:r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CY" b="0" i="0" smtClean="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</m:d>
                      </m:sup>
                    </m:sSubSup>
                  </m:oMath>
                </a14:m>
                <a:r>
                  <a:rPr lang="el-CY" dirty="0"/>
                  <a:t> </a:t>
                </a:r>
                <a:r>
                  <a:rPr lang="en-GB" dirty="0"/>
                  <a:t>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4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4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GB" sz="44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en-GB" sz="4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44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GB" sz="4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GB" sz="4400" b="0" i="1" smtClean="0">
                        <a:latin typeface="Cambria Math" panose="02040503050406030204" pitchFamily="18" charset="0"/>
                      </a:rPr>
                      <m:t>≔</m:t>
                    </m:r>
                    <m:f>
                      <m:fPr>
                        <m:ctrlPr>
                          <a:rPr lang="en-GB" sz="4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</m:d>
                      </m:sup>
                    </m:sSubSup>
                    <m:r>
                      <a:rPr lang="en-GB" b="0" i="0" smtClean="0">
                        <a:latin typeface="Cambria Math" panose="02040503050406030204" pitchFamily="18" charset="0"/>
                      </a:rPr>
                      <m:t>                </m:t>
                    </m:r>
                  </m:oMath>
                </a14:m>
                <a:r>
                  <a:rPr lang="en-GB" dirty="0"/>
                  <a:t>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2C2CD4AD-D3E1-E4A7-9911-5623067FFC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22"/>
              </p:nvPr>
            </p:nvSpPr>
            <p:spPr>
              <a:xfrm>
                <a:off x="1287145" y="4069080"/>
                <a:ext cx="21590635" cy="8183880"/>
              </a:xfrm>
              <a:blipFill>
                <a:blip r:embed="rId4"/>
                <a:stretch>
                  <a:fillRect l="-1016" t="-2906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30C2936F-510F-94D0-954A-6B2D95241C39}"/>
              </a:ext>
            </a:extLst>
          </p:cNvPr>
          <p:cNvSpPr txBox="1"/>
          <p:nvPr/>
        </p:nvSpPr>
        <p:spPr>
          <a:xfrm>
            <a:off x="18418629" y="5024665"/>
            <a:ext cx="44591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Helvetica Neue"/>
              </a:rPr>
              <a:t>Epoch: 1 pass over all training data</a:t>
            </a:r>
            <a:endParaRPr lang="LID4096" dirty="0"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47248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51B0577-92F2-FFFA-4EB6-5A679E2AC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394" y="3683409"/>
            <a:ext cx="4783928" cy="824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10555B-BC91-7266-5503-9659D6864B6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Gradient descent</a:t>
            </a:r>
            <a:endParaRPr lang="LID4096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38</a:t>
            </a:fld>
            <a:endParaRPr lang="bg-BG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4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2C2CD4AD-D3E1-E4A7-9911-5623067FFCDB}"/>
                  </a:ext>
                </a:extLst>
              </p:cNvPr>
              <p:cNvSpPr>
                <a:spLocks noGrp="1"/>
              </p:cNvSpPr>
              <p:nvPr>
                <p:ph type="body" sz="quarter" idx="22"/>
              </p:nvPr>
            </p:nvSpPr>
            <p:spPr>
              <a:xfrm>
                <a:off x="1287143" y="4266564"/>
                <a:ext cx="14689567" cy="797232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GB" sz="4000" dirty="0"/>
                  <a:t>Use batch GD if the training set can fit in memory</a:t>
                </a:r>
              </a:p>
              <a:p>
                <a:pPr lvl="1"/>
                <a:r>
                  <a:rPr lang="en-GB" sz="3600" dirty="0"/>
                  <a:t>Smooth training curve</a:t>
                </a:r>
              </a:p>
              <a:p>
                <a:pPr lvl="1"/>
                <a:r>
                  <a:rPr lang="en-GB" sz="3600" dirty="0"/>
                  <a:t>Slow (1 update requires the whole training set)</a:t>
                </a:r>
              </a:p>
              <a:p>
                <a:pPr lvl="1"/>
                <a:r>
                  <a:rPr lang="en-GB" sz="3600" dirty="0"/>
                  <a:t>Can easily get stuck in local minima</a:t>
                </a:r>
              </a:p>
              <a:p>
                <a:r>
                  <a:rPr lang="en-GB" sz="4000" dirty="0"/>
                  <a:t>Use stochastic GD for big training sets:</a:t>
                </a:r>
              </a:p>
              <a:p>
                <a:pPr lvl="1"/>
                <a:r>
                  <a:rPr lang="en-GB" sz="3600" dirty="0"/>
                  <a:t>Noisy training curve</a:t>
                </a:r>
              </a:p>
              <a:p>
                <a:pPr lvl="1"/>
                <a:r>
                  <a:rPr lang="en-GB" sz="3600" dirty="0"/>
                  <a:t>Fast (1 update requires a single instance)</a:t>
                </a:r>
              </a:p>
              <a:p>
                <a:pPr lvl="1"/>
                <a:r>
                  <a:rPr lang="en-GB" sz="3600" dirty="0"/>
                  <a:t>Still prone to getting stuck in local minima, but less than batch GD</a:t>
                </a:r>
              </a:p>
              <a:p>
                <a:r>
                  <a:rPr lang="en-GB" sz="4000" dirty="0"/>
                  <a:t>In practice:</a:t>
                </a:r>
              </a:p>
              <a:p>
                <a:pPr lvl="1"/>
                <a:r>
                  <a:rPr lang="en-GB" sz="3600" dirty="0"/>
                  <a:t>Use mini-batch GD by setting the batch size depending on the problem (e.g., instance size) and the specs of the computer so that it can fit in memory</a:t>
                </a:r>
              </a:p>
              <a:p>
                <a:pPr lvl="1"/>
                <a:r>
                  <a:rPr lang="en-GB" sz="3600" dirty="0"/>
                  <a:t>Batch size: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GB" sz="36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GB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6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GB" sz="36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GB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6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3600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GB" sz="36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LID4096" sz="3600" dirty="0"/>
              </a:p>
            </p:txBody>
          </p:sp>
        </mc:Choice>
        <mc:Fallback xmlns="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2C2CD4AD-D3E1-E4A7-9911-5623067FFC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22"/>
              </p:nvPr>
            </p:nvSpPr>
            <p:spPr>
              <a:xfrm>
                <a:off x="1287143" y="4266564"/>
                <a:ext cx="14689567" cy="7972327"/>
              </a:xfrm>
              <a:blipFill>
                <a:blip r:embed="rId5"/>
                <a:stretch>
                  <a:fillRect l="-1328" t="-2905" r="-996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468B6F74-872B-09FE-61AB-81825FAD24CA}"/>
              </a:ext>
            </a:extLst>
          </p:cNvPr>
          <p:cNvSpPr txBox="1"/>
          <p:nvPr/>
        </p:nvSpPr>
        <p:spPr>
          <a:xfrm>
            <a:off x="21922005" y="11349766"/>
            <a:ext cx="17584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hlinkClick r:id="rId6"/>
              </a:rPr>
              <a:t>source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0527343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10555B-BC91-7266-5503-9659D6864B6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Efficiency of Backpropagation</a:t>
            </a:r>
            <a:endParaRPr lang="LID4096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39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3" name="Text Placeholder 4"/>
          <p:cNvSpPr>
            <a:spLocks noGrp="1"/>
          </p:cNvSpPr>
          <p:nvPr/>
        </p:nvSpPr>
        <p:spPr>
          <a:xfrm>
            <a:off x="1287145" y="6401435"/>
            <a:ext cx="21590635" cy="5534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endParaRPr lang="en-US" altLang="en-US" sz="3000" b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210DA2DA-7D5D-AE84-C3BB-464941EFB124}"/>
                  </a:ext>
                </a:extLst>
              </p:cNvPr>
              <p:cNvSpPr>
                <a:spLocks noGrp="1"/>
              </p:cNvSpPr>
              <p:nvPr>
                <p:ph type="body" sz="quarter" idx="22"/>
              </p:nvPr>
            </p:nvSpPr>
            <p:spPr>
              <a:xfrm>
                <a:off x="1287145" y="4266564"/>
                <a:ext cx="21590635" cy="7887335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sz="4000" b="1" dirty="0">
                    <a:solidFill>
                      <a:srgbClr val="0100C8"/>
                    </a:solidFill>
                  </a:rPr>
                  <a:t>Backpropagation: </a:t>
                </a:r>
              </a:p>
              <a:p>
                <a:r>
                  <a:rPr lang="en-US" sz="4000" dirty="0"/>
                  <a:t>Needs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000" dirty="0"/>
                  <a:t> operations where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4000" dirty="0"/>
                  <a:t> = number of parameters</a:t>
                </a:r>
              </a:p>
              <a:p>
                <a:endParaRPr lang="en-US" sz="4000" dirty="0"/>
              </a:p>
              <a:p>
                <a:pPr marL="0" indent="0">
                  <a:buNone/>
                </a:pPr>
                <a:r>
                  <a:rPr lang="en-US" sz="4000" b="1" dirty="0">
                    <a:solidFill>
                      <a:srgbClr val="0100C8"/>
                    </a:solidFill>
                  </a:rPr>
                  <a:t>Numerical differentiation:</a:t>
                </a:r>
              </a:p>
              <a:p>
                <a:r>
                  <a:rPr lang="en-US" sz="4000" dirty="0"/>
                  <a:t>Finite differences method: </a:t>
                </a:r>
              </a:p>
              <a:p>
                <a:endParaRPr lang="en-US" sz="4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GB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  <m:r>
                            <a:rPr lang="en-GB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GB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CY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l-CY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l-CY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GB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CY" sz="4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GB" sz="4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GB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,…,</m:t>
                              </m:r>
                              <m:r>
                                <a:rPr lang="el-CY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GB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l-CY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4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CY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GB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l-CY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l-CY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GB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4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CY" sz="4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l-CY" sz="4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l-CY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CY" sz="4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GB" sz="4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GB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l-CY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  <m:r>
                                <a:rPr lang="en-GB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GB" sz="4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CY" sz="4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GB" sz="4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  <m:r>
                            <a:rPr lang="en-GB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4000" i="1"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GB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4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CY" sz="4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l-CY" sz="4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l-CY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CY" sz="4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GB" sz="4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GB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l-CY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  <m:r>
                                <a:rPr lang="en-GB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GB" sz="4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CY" sz="4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GB" sz="4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l-CY" sz="4000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den>
                      </m:f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          </m:t>
                      </m:r>
                      <m:r>
                        <a:rPr lang="el-CY" sz="4000" b="0" i="1" smtClean="0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l-CY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l-CY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CY" sz="4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l-CY" sz="40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</m:oMath>
                  </m:oMathPara>
                </a14:m>
                <a:endParaRPr lang="en-US" sz="4000" dirty="0"/>
              </a:p>
              <a:p>
                <a:endParaRPr lang="en-US" sz="4000" dirty="0"/>
              </a:p>
              <a:p>
                <a:r>
                  <a:rPr lang="en-US" sz="4000" dirty="0"/>
                  <a:t>Need to </a:t>
                </a:r>
                <a:r>
                  <a:rPr lang="en-GB" sz="4000" dirty="0"/>
                  <a:t>perturb every parameter and calculate the loss: </a:t>
                </a:r>
                <a14:m>
                  <m:oMath xmlns:m="http://schemas.openxmlformats.org/officeDocument/2006/math">
                    <m:r>
                      <a:rPr lang="en-US" sz="4000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4000" i="1" dirty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4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GB" sz="4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000" dirty="0"/>
                  <a:t> operations </a:t>
                </a:r>
              </a:p>
              <a:p>
                <a:endParaRPr lang="en-US" sz="4000" dirty="0"/>
              </a:p>
              <a:p>
                <a:r>
                  <a:rPr lang="en-US" sz="4000" dirty="0"/>
                  <a:t>Can be used to check if the implementation of backpropagation is correct</a:t>
                </a:r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210DA2DA-7D5D-AE84-C3BB-464941EFB1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22"/>
              </p:nvPr>
            </p:nvSpPr>
            <p:spPr>
              <a:xfrm>
                <a:off x="1287145" y="4266564"/>
                <a:ext cx="21590635" cy="7887335"/>
              </a:xfrm>
              <a:blipFill>
                <a:blip r:embed="rId4"/>
                <a:stretch>
                  <a:fillRect l="-875" t="-3246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154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10555B-BC91-7266-5503-9659D6864B6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Multiclass classification cost function</a:t>
            </a:r>
            <a:endParaRPr lang="LID4096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4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3" name="Text Placeholder 4"/>
          <p:cNvSpPr>
            <a:spLocks noGrp="1"/>
          </p:cNvSpPr>
          <p:nvPr/>
        </p:nvSpPr>
        <p:spPr>
          <a:xfrm>
            <a:off x="1287145" y="6401435"/>
            <a:ext cx="21590635" cy="5534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endParaRPr lang="en-US" altLang="en-US" sz="3000" b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210DA2DA-7D5D-AE84-C3BB-464941EFB124}"/>
                  </a:ext>
                </a:extLst>
              </p:cNvPr>
              <p:cNvSpPr>
                <a:spLocks noGrp="1"/>
              </p:cNvSpPr>
              <p:nvPr>
                <p:ph type="body" sz="quarter" idx="22"/>
              </p:nvPr>
            </p:nvSpPr>
            <p:spPr>
              <a:xfrm>
                <a:off x="1506221" y="4266564"/>
                <a:ext cx="21371560" cy="788733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Multinomial logistic regression + Regularization: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DejaVu Math TeX Gyre" panose="02000503000000000000" charset="0"/>
                          <a:sym typeface="Helvetica Neue"/>
                        </a:rPr>
                        <m:t>𝐿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DejaVu Math TeX Gyre" panose="02000503000000000000" charset="0"/>
                          <a:sym typeface="Helvetica Neue"/>
                        </a:rPr>
                        <m:t>(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DejaVu Math TeX Gyre" panose="02000503000000000000" charset="0"/>
                          <a:sym typeface="Helvetica Neue"/>
                        </a:rPr>
                        <m:t>𝜽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DejaVu Math TeX Gyre" panose="02000503000000000000" charset="0"/>
                          <a:sym typeface="Helvetica Neue"/>
                        </a:rPr>
                        <m:t>)=−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DejaVu Math TeX Gyre" panose="02000503000000000000" charset="0"/>
                              <a:sym typeface="Helvetica Neue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DejaVu Math TeX Gyre" panose="02000503000000000000" charset="0"/>
                              <a:sym typeface="Helvetica Neue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DejaVu Math TeX Gyre" panose="02000503000000000000" charset="0"/>
                              <a:sym typeface="Helvetica Neue"/>
                            </a:rPr>
                            <m:t>𝑚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DejaVu Math TeX Gyre" panose="02000503000000000000" charset="0"/>
                              <a:sym typeface="Helvetica Neue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DejaVu Math TeX Gyre" panose="02000503000000000000" charset="0"/>
                              <a:sym typeface="Helvetica Neue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DejaVu Math TeX Gyre" panose="02000503000000000000" charset="0"/>
                              <a:sym typeface="Helvetica Neue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DejaVu Math TeX Gyre" panose="02000503000000000000" charset="0"/>
                              <a:sym typeface="Helvetica Neue"/>
                            </a:rPr>
                            <m:t>𝑚</m:t>
                          </m:r>
                        </m:sup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DejaVu Math TeX Gyre" panose="02000503000000000000" charset="0"/>
                                  <a:sym typeface="Helvetica Neue"/>
                                </a:rPr>
                              </m:ctrlPr>
                            </m:naryPr>
                            <m:sub>
                              <m:r>
                                <m:rPr>
                                  <m:brk/>
                                </m:r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DejaVu Math TeX Gyre" panose="02000503000000000000" charset="0"/>
                                  <a:sym typeface="Helvetica Neue"/>
                                </a:rPr>
                                <m:t>𝑘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DejaVu Math TeX Gyre" panose="02000503000000000000" charset="0"/>
                                  <a:sym typeface="Helvetica Neue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DejaVu Math TeX Gyre" panose="02000503000000000000" charset="0"/>
                                  <a:sym typeface="Helvetica Neue"/>
                                </a:rPr>
                                <m:t>𝐾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DejaVu Math TeX Gyre" panose="02000503000000000000" charset="0"/>
                                      <a:sym typeface="Helvetica Neue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sym typeface="Helvetica Neue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cs typeface="DejaVu Math TeX Gyre" panose="02000503000000000000" charset="0"/>
                                              <a:sym typeface="Helvetica Neue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cs typeface="DejaVu Math TeX Gyre" panose="02000503000000000000" charset="0"/>
                                              <a:sym typeface="Helvetica Neue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cs typeface="DejaVu Math TeX Gyre" panose="02000503000000000000" charset="0"/>
                                              <a:sym typeface="Helvetica Neue"/>
                                            </a:rPr>
                                            <m:t>𝑘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cs typeface="DejaVu Math TeX Gyre" panose="02000503000000000000" charset="0"/>
                                              <a:sym typeface="Helvetica Neue"/>
                                            </a:rPr>
                                            <m:t>(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cs typeface="DejaVu Math TeX Gyre" panose="02000503000000000000" charset="0"/>
                                              <a:sym typeface="Helvetica Neue"/>
                                            </a:rPr>
                                            <m:t>𝑖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cs typeface="DejaVu Math TeX Gyre" panose="02000503000000000000" charset="0"/>
                                              <a:sym typeface="Helvetica Neue"/>
                                            </a:rPr>
                                            <m:t>)</m:t>
                                          </m:r>
                                        </m:sup>
                                      </m:sSubSup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cs typeface="DejaVu Math TeX Gyre" panose="02000503000000000000" charset="0"/>
                                          <a:sym typeface="Helvetica Neue"/>
                                        </a:rPr>
                                        <m:t> 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cs typeface="DejaVu Math TeX Gyre" panose="02000503000000000000" charset="0"/>
                                          <a:sym typeface="Helvetica Neue"/>
                                        </a:rPr>
                                        <m:t>𝑙𝑜𝑔</m:t>
                                      </m:r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sym typeface="Helvetica Neue"/>
                                            </a:rPr>
                                          </m:ctrlPr>
                                        </m:sSubSupPr>
                                        <m:e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sym typeface="Helvetica Neue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  <a:cs typeface="DejaVu Math TeX Gyre" panose="02000503000000000000" charset="0"/>
                                                      <a:sym typeface="Helvetica Neue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  <a:cs typeface="DejaVu Math TeX Gyre" panose="02000503000000000000" charset="0"/>
                                                      <a:sym typeface="Helvetica Neue"/>
                                                    </a:rPr>
                                                    <m:t>𝑓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1" i="1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DejaVu Math TeX Gyre" panose="02000503000000000000" charset="0"/>
                                                      <a:sym typeface="Helvetica Neue"/>
                                                    </a:rPr>
                                                    <m:t>𝜽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cs typeface="DejaVu Math TeX Gyre" panose="02000503000000000000" charset="0"/>
                                                  <a:sym typeface="Helvetica Neue"/>
                                                </a:rPr>
                                                <m:t>(</m:t>
                                              </m:r>
                                              <m:sSup>
                                                <m:sSup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  <a:cs typeface="DejaVu Math TeX Gyre" panose="02000503000000000000" charset="0"/>
                                                      <a:sym typeface="Helvetica Neue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  <a:cs typeface="DejaVu Math TeX Gyre" panose="02000503000000000000" charset="0"/>
                                                      <a:sym typeface="Helvetica Neue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  <a:cs typeface="DejaVu Math TeX Gyre" panose="02000503000000000000" charset="0"/>
                                                      <a:sym typeface="Helvetica Neue"/>
                                                    </a:rPr>
                                                    <m:t>(</m:t>
                                                  </m:r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  <a:cs typeface="DejaVu Math TeX Gyre" panose="02000503000000000000" charset="0"/>
                                                      <a:sym typeface="Helvetica Neue"/>
                                                    </a:rPr>
                                                    <m:t>𝑖</m:t>
                                                  </m:r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  <a:cs typeface="DejaVu Math TeX Gyre" panose="02000503000000000000" charset="0"/>
                                                      <a:sym typeface="Helvetica Neue"/>
                                                    </a:rPr>
                                                    <m:t>)</m:t>
                                                  </m:r>
                                                </m:sup>
                                              </m:s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cs typeface="DejaVu Math TeX Gyre" panose="02000503000000000000" charset="0"/>
                                                  <a:sym typeface="Helvetica Neue"/>
                                                </a:rPr>
                                                <m:t>)</m:t>
                                              </m:r>
                                            </m:e>
                                          </m:d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  <a:sym typeface="Helvetica Neue"/>
                                            </a:rPr>
                                            <m:t>𝑘</m:t>
                                          </m:r>
                                        </m:sub>
                                        <m:sup/>
                                      </m:sSubSup>
                                    </m:e>
                                  </m:d>
                                </m:e>
                                <m:sup/>
                              </m:sSup>
                              <m:r>
                                <a:rPr lang="en-GB" i="1">
                                  <a:latin typeface="Cambria Math" panose="02040503050406030204" pitchFamily="18" charset="0"/>
                                  <a:cs typeface="DejaVu Math TeX Gyre" panose="02000503000000000000" charset="0"/>
                                  <a:sym typeface="Helvetica Neue"/>
                                </a:rPr>
                                <m:t>+ </m:t>
                              </m:r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sym typeface="Helvetica Neue"/>
                                    </a:rPr>
                                  </m:ctrlPr>
                                </m:fPr>
                                <m:num>
                                  <m:r>
                                    <a:rPr lang="el-CY" i="1">
                                      <a:latin typeface="Cambria Math" panose="02040503050406030204" pitchFamily="18" charset="0"/>
                                      <a:sym typeface="Helvetica Neue"/>
                                    </a:rPr>
                                    <m:t>𝜆</m:t>
                                  </m:r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  <a:sym typeface="Helvetica Neue"/>
                                    </a:rPr>
                                    <m:t>2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  <a:sym typeface="Helvetica Neue"/>
                                    </a:rPr>
                                    <m:t>𝑚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sym typeface="Helvetica Neue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GB" i="1">
                                      <a:latin typeface="Cambria Math" panose="02040503050406030204" pitchFamily="18" charset="0"/>
                                      <a:sym typeface="Helvetica Neue"/>
                                    </a:rPr>
                                    <m:t>𝑗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  <a:sym typeface="Helvetica Neue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  <a:sym typeface="Helvetica Neue"/>
                                    </a:rPr>
                                    <m:t>𝑛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  <a:sym typeface="Helvetica Neue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l-CY" i="1">
                                          <a:latin typeface="Cambria Math" panose="02040503050406030204" pitchFamily="18" charset="0"/>
                                          <a:sym typeface="Helvetica Neue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sym typeface="Helvetica Neue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sym typeface="Helvetica Neue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Neural network + Regularization: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DejaVu Math TeX Gyre" panose="02000503000000000000" charset="0"/>
                          <a:sym typeface="Helvetica Neue"/>
                        </a:rPr>
                        <m:t>𝐿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DejaVu Math TeX Gyre" panose="02000503000000000000" charset="0"/>
                          <a:sym typeface="Helvetica Neue"/>
                        </a:rPr>
                        <m:t>(</m:t>
                      </m:r>
                      <m:r>
                        <m:rPr>
                          <m:sty m:val="p"/>
                        </m:rPr>
                        <a:rPr lang="el-CY">
                          <a:latin typeface="Cambria Math" panose="02040503050406030204" pitchFamily="18" charset="0"/>
                          <a:cs typeface="DejaVu Math TeX Gyre" panose="02000503000000000000" charset="0"/>
                          <a:sym typeface="Helvetica Neue"/>
                        </a:rPr>
                        <m:t>Θ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DejaVu Math TeX Gyre" panose="02000503000000000000" charset="0"/>
                          <a:sym typeface="Helvetica Neue"/>
                        </a:rPr>
                        <m:t>)=−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DejaVu Math TeX Gyre" panose="02000503000000000000" charset="0"/>
                              <a:sym typeface="Helvetica Neue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DejaVu Math TeX Gyre" panose="02000503000000000000" charset="0"/>
                              <a:sym typeface="Helvetica Neue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DejaVu Math TeX Gyre" panose="02000503000000000000" charset="0"/>
                              <a:sym typeface="Helvetica Neue"/>
                            </a:rPr>
                            <m:t>𝑚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DejaVu Math TeX Gyre" panose="02000503000000000000" charset="0"/>
                              <a:sym typeface="Helvetica Neue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DejaVu Math TeX Gyre" panose="02000503000000000000" charset="0"/>
                              <a:sym typeface="Helvetica Neue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DejaVu Math TeX Gyre" panose="02000503000000000000" charset="0"/>
                              <a:sym typeface="Helvetica Neue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DejaVu Math TeX Gyre" panose="02000503000000000000" charset="0"/>
                              <a:sym typeface="Helvetica Neue"/>
                            </a:rPr>
                            <m:t>𝑚</m:t>
                          </m:r>
                        </m:sup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DejaVu Math TeX Gyre" panose="02000503000000000000" charset="0"/>
                                  <a:sym typeface="Helvetica Neue"/>
                                </a:rPr>
                              </m:ctrlPr>
                            </m:naryPr>
                            <m:sub>
                              <m:r>
                                <m:rPr>
                                  <m:brk/>
                                </m:r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DejaVu Math TeX Gyre" panose="02000503000000000000" charset="0"/>
                                  <a:sym typeface="Helvetica Neue"/>
                                </a:rPr>
                                <m:t>𝑘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DejaVu Math TeX Gyre" panose="02000503000000000000" charset="0"/>
                                  <a:sym typeface="Helvetica Neue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DejaVu Math TeX Gyre" panose="02000503000000000000" charset="0"/>
                                  <a:sym typeface="Helvetica Neue"/>
                                </a:rPr>
                                <m:t>𝐾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DejaVu Math TeX Gyre" panose="02000503000000000000" charset="0"/>
                                      <a:sym typeface="Helvetica Neue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sym typeface="Helvetica Neue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cs typeface="DejaVu Math TeX Gyre" panose="02000503000000000000" charset="0"/>
                                              <a:sym typeface="Helvetica Neue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cs typeface="DejaVu Math TeX Gyre" panose="02000503000000000000" charset="0"/>
                                              <a:sym typeface="Helvetica Neue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cs typeface="DejaVu Math TeX Gyre" panose="02000503000000000000" charset="0"/>
                                              <a:sym typeface="Helvetica Neue"/>
                                            </a:rPr>
                                            <m:t>𝑘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cs typeface="DejaVu Math TeX Gyre" panose="02000503000000000000" charset="0"/>
                                              <a:sym typeface="Helvetica Neue"/>
                                            </a:rPr>
                                            <m:t>(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cs typeface="DejaVu Math TeX Gyre" panose="02000503000000000000" charset="0"/>
                                              <a:sym typeface="Helvetica Neue"/>
                                            </a:rPr>
                                            <m:t>𝑖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cs typeface="DejaVu Math TeX Gyre" panose="02000503000000000000" charset="0"/>
                                              <a:sym typeface="Helvetica Neue"/>
                                            </a:rPr>
                                            <m:t>)</m:t>
                                          </m:r>
                                        </m:sup>
                                      </m:sSubSup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cs typeface="DejaVu Math TeX Gyre" panose="02000503000000000000" charset="0"/>
                                          <a:sym typeface="Helvetica Neue"/>
                                        </a:rPr>
                                        <m:t> 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cs typeface="DejaVu Math TeX Gyre" panose="02000503000000000000" charset="0"/>
                                          <a:sym typeface="Helvetica Neue"/>
                                        </a:rPr>
                                        <m:t>𝑙𝑜𝑔</m:t>
                                      </m:r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sym typeface="Helvetica Neue"/>
                                            </a:rPr>
                                          </m:ctrlPr>
                                        </m:sSubSupPr>
                                        <m:e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sym typeface="Helvetica Neue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  <a:cs typeface="DejaVu Math TeX Gyre" panose="02000503000000000000" charset="0"/>
                                                      <a:sym typeface="Helvetica Neue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  <a:cs typeface="DejaVu Math TeX Gyre" panose="02000503000000000000" charset="0"/>
                                                      <a:sym typeface="Helvetica Neue"/>
                                                    </a:rPr>
                                                    <m:t>𝑓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l-CY">
                                                      <a:latin typeface="Cambria Math" panose="02040503050406030204" pitchFamily="18" charset="0"/>
                                                      <a:cs typeface="DejaVu Math TeX Gyre" panose="02000503000000000000" charset="0"/>
                                                      <a:sym typeface="Helvetica Neue"/>
                                                    </a:rPr>
                                                    <m:t>Θ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cs typeface="DejaVu Math TeX Gyre" panose="02000503000000000000" charset="0"/>
                                                  <a:sym typeface="Helvetica Neue"/>
                                                </a:rPr>
                                                <m:t>(</m:t>
                                              </m:r>
                                              <m:sSup>
                                                <m:sSup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  <a:cs typeface="DejaVu Math TeX Gyre" panose="02000503000000000000" charset="0"/>
                                                      <a:sym typeface="Helvetica Neue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  <a:cs typeface="DejaVu Math TeX Gyre" panose="02000503000000000000" charset="0"/>
                                                      <a:sym typeface="Helvetica Neue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  <a:cs typeface="DejaVu Math TeX Gyre" panose="02000503000000000000" charset="0"/>
                                                      <a:sym typeface="Helvetica Neue"/>
                                                    </a:rPr>
                                                    <m:t>(</m:t>
                                                  </m:r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  <a:cs typeface="DejaVu Math TeX Gyre" panose="02000503000000000000" charset="0"/>
                                                      <a:sym typeface="Helvetica Neue"/>
                                                    </a:rPr>
                                                    <m:t>𝑖</m:t>
                                                  </m:r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  <a:cs typeface="DejaVu Math TeX Gyre" panose="02000503000000000000" charset="0"/>
                                                      <a:sym typeface="Helvetica Neue"/>
                                                    </a:rPr>
                                                    <m:t>)</m:t>
                                                  </m:r>
                                                </m:sup>
                                              </m:s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cs typeface="DejaVu Math TeX Gyre" panose="02000503000000000000" charset="0"/>
                                                  <a:sym typeface="Helvetica Neue"/>
                                                </a:rPr>
                                                <m:t>)</m:t>
                                              </m:r>
                                            </m:e>
                                          </m:d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  <a:sym typeface="Helvetica Neue"/>
                                            </a:rPr>
                                            <m:t>𝑘</m:t>
                                          </m:r>
                                        </m:sub>
                                        <m:sup/>
                                      </m:sSubSup>
                                    </m:e>
                                  </m:d>
                                </m:e>
                                <m:sup/>
                              </m:sSup>
                              <m:r>
                                <a:rPr lang="en-GB" i="1">
                                  <a:latin typeface="Cambria Math" panose="02040503050406030204" pitchFamily="18" charset="0"/>
                                  <a:cs typeface="DejaVu Math TeX Gyre" panose="02000503000000000000" charset="0"/>
                                  <a:sym typeface="Helvetica Neue"/>
                                </a:rPr>
                                <m:t>+ </m:t>
                              </m:r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sym typeface="Helvetica Neue"/>
                                    </a:rPr>
                                  </m:ctrlPr>
                                </m:fPr>
                                <m:num>
                                  <m:r>
                                    <a:rPr lang="el-CY" i="1">
                                      <a:latin typeface="Cambria Math" panose="02040503050406030204" pitchFamily="18" charset="0"/>
                                      <a:sym typeface="Helvetica Neue"/>
                                    </a:rPr>
                                    <m:t>𝜆</m:t>
                                  </m:r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  <a:sym typeface="Helvetica Neue"/>
                                    </a:rPr>
                                    <m:t>2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  <a:sym typeface="Helvetica Neue"/>
                                    </a:rPr>
                                    <m:t>𝑚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sym typeface="Helvetica Neue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GB" i="1">
                                      <a:latin typeface="Cambria Math" panose="02040503050406030204" pitchFamily="18" charset="0"/>
                                      <a:sym typeface="Helvetica Neue"/>
                                    </a:rPr>
                                    <m:t>𝑙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  <a:sym typeface="Helvetica Neue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  <a:sym typeface="Helvetica Neue"/>
                                    </a:rPr>
                                    <m:t>𝐿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  <a:sym typeface="Helvetica Neue"/>
                                    </a:rPr>
                                    <m:t>−1</m:t>
                                  </m:r>
                                </m:sup>
                                <m:e>
                                  <m:nary>
                                    <m:naryPr>
                                      <m:chr m:val="∑"/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  <a:sym typeface="Helvetica Neue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GB" i="1">
                                          <a:latin typeface="Cambria Math" panose="02040503050406030204" pitchFamily="18" charset="0"/>
                                          <a:sym typeface="Helvetica Neue"/>
                                        </a:rPr>
                                        <m:t>𝑖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sym typeface="Helvetica Neue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  <a:sym typeface="Helvetica Neue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  <a:sym typeface="Helvetica Neue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  <a:sym typeface="Helvetica Neue"/>
                                            </a:rPr>
                                            <m:t>𝑙</m:t>
                                          </m:r>
                                        </m:sub>
                                      </m:sSub>
                                    </m:sup>
                                    <m:e>
                                      <m:nary>
                                        <m:naryPr>
                                          <m:chr m:val="∑"/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  <a:sym typeface="Helvetica Neue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m:rPr>
                                              <m:brk m:alnAt="23"/>
                                            </m:rPr>
                                            <a:rPr lang="en-GB" i="1">
                                              <a:latin typeface="Cambria Math" panose="02040503050406030204" pitchFamily="18" charset="0"/>
                                              <a:sym typeface="Helvetica Neue"/>
                                            </a:rPr>
                                            <m:t>𝑗</m:t>
                                          </m:r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  <a:sym typeface="Helvetica Neue"/>
                                            </a:rPr>
                                            <m:t>=1</m:t>
                                          </m:r>
                                        </m:sub>
                                        <m:sup>
                                          <m:sSub>
                                            <m:sSubPr>
                                              <m:ctrlPr>
                                                <a:rPr lang="en-GB" i="1">
                                                  <a:latin typeface="Cambria Math" panose="02040503050406030204" pitchFamily="18" charset="0"/>
                                                  <a:sym typeface="Helvetica Neue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  <a:sym typeface="Helvetica Neue"/>
                                                </a:rPr>
                                                <m:t>𝑛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  <a:sym typeface="Helvetica Neue"/>
                                                </a:rPr>
                                                <m:t>𝑙</m:t>
                                              </m:r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  <a:sym typeface="Helvetica Neue"/>
                                                </a:rPr>
                                                <m:t>+1</m:t>
                                              </m:r>
                                            </m:sub>
                                          </m:sSub>
                                        </m:sup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GB" i="1">
                                                  <a:latin typeface="Cambria Math" panose="02040503050406030204" pitchFamily="18" charset="0"/>
                                                  <a:sym typeface="Helvetica Neue"/>
                                                </a:rPr>
                                              </m:ctrlPr>
                                            </m:sSubSupP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GB" i="1">
                                                      <a:latin typeface="Cambria Math" panose="02040503050406030204" pitchFamily="18" charset="0"/>
                                                      <a:sym typeface="Helvetica Neue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Sup>
                                                    <m:sSubSupPr>
                                                      <m:ctrlPr>
                                                        <a:rPr lang="en-GB" i="1">
                                                          <a:latin typeface="Cambria Math" panose="02040503050406030204" pitchFamily="18" charset="0"/>
                                                          <a:sym typeface="Helvetica Neue"/>
                                                        </a:rPr>
                                                      </m:ctrlPr>
                                                    </m:sSubSupPr>
                                                    <m:e>
                                                      <m:r>
                                                        <m:rPr>
                                                          <m:sty m:val="p"/>
                                                        </m:rPr>
                                                        <a:rPr lang="el-CY">
                                                          <a:latin typeface="Cambria Math" panose="02040503050406030204" pitchFamily="18" charset="0"/>
                                                          <a:sym typeface="Helvetica Neue"/>
                                                        </a:rPr>
                                                        <m:t>Θ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GB" i="1">
                                                          <a:latin typeface="Cambria Math" panose="02040503050406030204" pitchFamily="18" charset="0"/>
                                                          <a:sym typeface="Helvetica Neue"/>
                                                        </a:rPr>
                                                        <m:t>𝑗</m:t>
                                                      </m:r>
                                                      <m:r>
                                                        <a:rPr lang="en-GB" i="1">
                                                          <a:latin typeface="Cambria Math" panose="02040503050406030204" pitchFamily="18" charset="0"/>
                                                          <a:sym typeface="Helvetica Neue"/>
                                                        </a:rPr>
                                                        <m:t>,</m:t>
                                                      </m:r>
                                                      <m:r>
                                                        <a:rPr lang="en-GB" i="1">
                                                          <a:latin typeface="Cambria Math" panose="02040503050406030204" pitchFamily="18" charset="0"/>
                                                          <a:sym typeface="Helvetica Neue"/>
                                                        </a:rPr>
                                                        <m:t>𝑖</m:t>
                                                      </m:r>
                                                    </m:sub>
                                                    <m:sup>
                                                      <m:r>
                                                        <a:rPr lang="el-CY" i="1">
                                                          <a:latin typeface="Cambria Math" panose="02040503050406030204" pitchFamily="18" charset="0"/>
                                                          <a:sym typeface="Helvetica Neue"/>
                                                        </a:rPr>
                                                        <m:t>(</m:t>
                                                      </m:r>
                                                      <m:r>
                                                        <a:rPr lang="en-GB" i="1">
                                                          <a:latin typeface="Cambria Math" panose="02040503050406030204" pitchFamily="18" charset="0"/>
                                                          <a:sym typeface="Helvetica Neue"/>
                                                        </a:rPr>
                                                        <m:t>𝑙</m:t>
                                                      </m:r>
                                                      <m:r>
                                                        <a:rPr lang="en-GB" i="1">
                                                          <a:latin typeface="Cambria Math" panose="02040503050406030204" pitchFamily="18" charset="0"/>
                                                          <a:sym typeface="Helvetica Neue"/>
                                                        </a:rPr>
                                                        <m:t>)</m:t>
                                                      </m:r>
                                                    </m:sup>
                                                  </m:sSubSup>
                                                </m:e>
                                              </m:d>
                                            </m:e>
                                            <m:sub/>
                                            <m:sup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  <a:sym typeface="Helvetica Neue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e>
                                      </m:nary>
                                    </m:e>
                                  </m:nary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210DA2DA-7D5D-AE84-C3BB-464941EFB1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22"/>
              </p:nvPr>
            </p:nvSpPr>
            <p:spPr>
              <a:xfrm>
                <a:off x="1506221" y="4266564"/>
                <a:ext cx="21371560" cy="7887335"/>
              </a:xfrm>
              <a:blipFill>
                <a:blip r:embed="rId4"/>
                <a:stretch>
                  <a:fillRect l="-1141" t="-2550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76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10555B-BC91-7266-5503-9659D6864B6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Vectorized Implementation</a:t>
            </a:r>
            <a:endParaRPr lang="LID4096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40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3" name="Text Placeholder 4"/>
          <p:cNvSpPr>
            <a:spLocks noGrp="1"/>
          </p:cNvSpPr>
          <p:nvPr/>
        </p:nvSpPr>
        <p:spPr>
          <a:xfrm>
            <a:off x="1287145" y="6401435"/>
            <a:ext cx="21590635" cy="5534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endParaRPr lang="en-US" altLang="en-US" sz="3000" b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210DA2DA-7D5D-AE84-C3BB-464941EFB124}"/>
                  </a:ext>
                </a:extLst>
              </p:cNvPr>
              <p:cNvSpPr>
                <a:spLocks noGrp="1"/>
              </p:cNvSpPr>
              <p:nvPr>
                <p:ph type="body" sz="quarter" idx="22"/>
              </p:nvPr>
            </p:nvSpPr>
            <p:spPr>
              <a:xfrm>
                <a:off x="1506220" y="4266564"/>
                <a:ext cx="10938193" cy="788733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rgbClr val="0100C8"/>
                    </a:solidFill>
                  </a:rPr>
                  <a:t>Forward propagation: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/>
                        <m:sup>
                          <m:r>
                            <a:rPr lang="el-CY" b="1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l-CY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l-CY" b="1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GB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/>
                        <m:sup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GB" b="1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CY"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b/>
                        <m:sup>
                          <m:r>
                            <a:rPr lang="el-CY" i="1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  <m:sSubSup>
                        <m:sSubSup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/>
                        <m:sup>
                          <m:r>
                            <a:rPr lang="el-CY" b="1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l-CY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l-CY" b="1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l-CY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/>
                        <m:sup>
                          <m:r>
                            <a:rPr lang="el-CY" b="1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l-CY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l-CY" b="1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l-CY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CY" b="1" i="1">
                          <a:latin typeface="Cambria Math" panose="02040503050406030204" pitchFamily="18" charset="0"/>
                        </a:rPr>
                        <m:t>𝝋</m:t>
                      </m:r>
                      <m:r>
                        <a:rPr lang="el-CY" b="1" i="1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/>
                        <m:sup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l-CY" b="1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CY" dirty="0"/>
              </a:p>
              <a:p>
                <a:pPr marL="0" indent="0">
                  <a:buNone/>
                </a:pPr>
                <a:r>
                  <a:rPr lang="en-GB" b="1" dirty="0"/>
                  <a:t>Add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bSup>
                    <m:r>
                      <a:rPr lang="en-GB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l-CY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/>
                        <m:sup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GB" b="1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CY"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b/>
                        <m:sup>
                          <m:r>
                            <a:rPr lang="el-CY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l-CY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sSubSup>
                        <m:sSubSup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/>
                        <m:sup>
                          <m:r>
                            <a:rPr lang="el-CY" b="1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l-CY" b="1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/>
                        <m:sup>
                          <m:r>
                            <a:rPr lang="el-CY" b="1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l-CY" b="1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l-CY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CY" b="1" i="1">
                          <a:latin typeface="Cambria Math" panose="02040503050406030204" pitchFamily="18" charset="0"/>
                        </a:rPr>
                        <m:t>𝝋</m:t>
                      </m:r>
                      <m:d>
                        <m:dPr>
                          <m:ctrlPr>
                            <a:rPr lang="el-CY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/>
                            <m:sup>
                              <m:d>
                                <m:dPr>
                                  <m:ctrlP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d>
                            </m:sup>
                          </m:sSubSup>
                        </m:e>
                      </m:d>
                      <m:r>
                        <a:rPr lang="en-GB" b="1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l-CY" b="1">
                              <a:latin typeface="Cambria Math" panose="02040503050406030204" pitchFamily="18" charset="0"/>
                            </a:rPr>
                            <m:t>𝚯</m:t>
                          </m:r>
                        </m:sub>
                        <m:sup/>
                      </m:sSubSup>
                      <m:r>
                        <a:rPr lang="en-GB" b="1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210DA2DA-7D5D-AE84-C3BB-464941EFB1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22"/>
              </p:nvPr>
            </p:nvSpPr>
            <p:spPr>
              <a:xfrm>
                <a:off x="1506220" y="4266564"/>
                <a:ext cx="10938193" cy="7887335"/>
              </a:xfrm>
              <a:blipFill>
                <a:blip r:embed="rId4"/>
                <a:stretch>
                  <a:fillRect l="-2230" t="-2550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58FC5E8B-F2AA-8ED9-259A-9578B0B47A60}"/>
              </a:ext>
            </a:extLst>
          </p:cNvPr>
          <p:cNvGrpSpPr/>
          <p:nvPr/>
        </p:nvGrpSpPr>
        <p:grpSpPr>
          <a:xfrm>
            <a:off x="14011394" y="5357267"/>
            <a:ext cx="8174502" cy="4658816"/>
            <a:chOff x="1506219" y="4995592"/>
            <a:chExt cx="8411500" cy="50314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A905FA33-4E68-8C36-6BB7-670BB7BAC853}"/>
                    </a:ext>
                  </a:extLst>
                </p:cNvPr>
                <p:cNvSpPr/>
                <p:nvPr/>
              </p:nvSpPr>
              <p:spPr>
                <a:xfrm>
                  <a:off x="1506219" y="4995592"/>
                  <a:ext cx="1356622" cy="1334556"/>
                </a:xfrm>
                <a:prstGeom prst="ellipse">
                  <a:avLst/>
                </a:prstGeom>
                <a:solidFill>
                  <a:schemeClr val="bg1"/>
                </a:solidFill>
                <a:ln w="57150">
                  <a:solidFill>
                    <a:srgbClr val="0100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LID4096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3BA61EC3-1E77-0865-D609-265CAEB5800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06219" y="4995592"/>
                  <a:ext cx="1356622" cy="1334556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57150">
                  <a:solidFill>
                    <a:srgbClr val="0100C8"/>
                  </a:solidFill>
                </a:ln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D2CE2CE5-69AD-2D7F-6533-1A3650538264}"/>
                    </a:ext>
                  </a:extLst>
                </p:cNvPr>
                <p:cNvSpPr/>
                <p:nvPr/>
              </p:nvSpPr>
              <p:spPr>
                <a:xfrm>
                  <a:off x="1506219" y="6844046"/>
                  <a:ext cx="1356622" cy="1334556"/>
                </a:xfrm>
                <a:prstGeom prst="ellipse">
                  <a:avLst/>
                </a:prstGeom>
                <a:solidFill>
                  <a:schemeClr val="bg1"/>
                </a:solidFill>
                <a:ln w="57150">
                  <a:solidFill>
                    <a:srgbClr val="0100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LID4096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47521AF8-BBDD-B587-9CD3-877758D4C51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06219" y="6844046"/>
                  <a:ext cx="1356622" cy="1334556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57150">
                  <a:solidFill>
                    <a:srgbClr val="0100C8"/>
                  </a:solidFill>
                </a:ln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7300B030-50E4-C493-B11B-DF4B89A9276E}"/>
                    </a:ext>
                  </a:extLst>
                </p:cNvPr>
                <p:cNvSpPr/>
                <p:nvPr/>
              </p:nvSpPr>
              <p:spPr>
                <a:xfrm>
                  <a:off x="1506219" y="8692499"/>
                  <a:ext cx="1356622" cy="1334556"/>
                </a:xfrm>
                <a:prstGeom prst="ellipse">
                  <a:avLst/>
                </a:prstGeom>
                <a:solidFill>
                  <a:schemeClr val="bg1"/>
                </a:solidFill>
                <a:ln w="57150">
                  <a:solidFill>
                    <a:srgbClr val="0100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LID4096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70C1CBC1-A201-089A-A51D-049A93C6342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06219" y="8692499"/>
                  <a:ext cx="1356622" cy="1334556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57150">
                  <a:solidFill>
                    <a:srgbClr val="0100C8"/>
                  </a:solidFill>
                </a:ln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92BA4BCB-A316-9729-8C4E-01F98D4A63DA}"/>
                    </a:ext>
                  </a:extLst>
                </p:cNvPr>
                <p:cNvSpPr/>
                <p:nvPr/>
              </p:nvSpPr>
              <p:spPr>
                <a:xfrm>
                  <a:off x="4138352" y="4995592"/>
                  <a:ext cx="1356622" cy="1334556"/>
                </a:xfrm>
                <a:prstGeom prst="ellipse">
                  <a:avLst/>
                </a:prstGeom>
                <a:solidFill>
                  <a:schemeClr val="bg1"/>
                </a:solidFill>
                <a:ln w="57150">
                  <a:solidFill>
                    <a:srgbClr val="0100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(2)</m:t>
                            </m:r>
                          </m:sup>
                        </m:sSubSup>
                      </m:oMath>
                    </m:oMathPara>
                  </a14:m>
                  <a:endParaRPr lang="LID4096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E1818109-9869-D853-C71B-42E7DCB19D6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8352" y="4995592"/>
                  <a:ext cx="1356622" cy="1334556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57150">
                  <a:solidFill>
                    <a:srgbClr val="0100C8"/>
                  </a:solidFill>
                </a:ln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F76A49A7-F730-A7AB-8E86-CC9188F6103B}"/>
                    </a:ext>
                  </a:extLst>
                </p:cNvPr>
                <p:cNvSpPr/>
                <p:nvPr/>
              </p:nvSpPr>
              <p:spPr>
                <a:xfrm>
                  <a:off x="4138352" y="6844046"/>
                  <a:ext cx="1356622" cy="1334556"/>
                </a:xfrm>
                <a:prstGeom prst="ellipse">
                  <a:avLst/>
                </a:prstGeom>
                <a:solidFill>
                  <a:schemeClr val="bg1"/>
                </a:solidFill>
                <a:ln w="57150">
                  <a:solidFill>
                    <a:srgbClr val="FF2D6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(2)</m:t>
                            </m:r>
                          </m:sup>
                        </m:sSubSup>
                      </m:oMath>
                    </m:oMathPara>
                  </a14:m>
                  <a:endParaRPr lang="LID4096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73E6EF34-3465-8FFE-94E4-9FA3A5DE9DB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8352" y="6844046"/>
                  <a:ext cx="1356622" cy="1334556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57150">
                  <a:solidFill>
                    <a:srgbClr val="FF2D64"/>
                  </a:solidFill>
                </a:ln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1A981022-7803-B0FA-EE38-CD1CB94B5D0C}"/>
                    </a:ext>
                  </a:extLst>
                </p:cNvPr>
                <p:cNvSpPr/>
                <p:nvPr/>
              </p:nvSpPr>
              <p:spPr>
                <a:xfrm>
                  <a:off x="4138352" y="8692499"/>
                  <a:ext cx="1356622" cy="1334556"/>
                </a:xfrm>
                <a:prstGeom prst="ellipse">
                  <a:avLst/>
                </a:prstGeom>
                <a:solidFill>
                  <a:schemeClr val="bg1"/>
                </a:solidFill>
                <a:ln w="57150">
                  <a:solidFill>
                    <a:srgbClr val="FF2D6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(2)</m:t>
                            </m:r>
                          </m:sup>
                        </m:sSubSup>
                      </m:oMath>
                    </m:oMathPara>
                  </a14:m>
                  <a:endParaRPr lang="LID4096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6226EE4B-3769-68EC-2596-4D855E81CDB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8352" y="8692499"/>
                  <a:ext cx="1356622" cy="1334556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57150">
                  <a:solidFill>
                    <a:srgbClr val="FF2D64"/>
                  </a:solidFill>
                </a:ln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9FA9E0EB-B2C4-BB26-693B-C1485E83E284}"/>
                    </a:ext>
                  </a:extLst>
                </p:cNvPr>
                <p:cNvSpPr/>
                <p:nvPr/>
              </p:nvSpPr>
              <p:spPr>
                <a:xfrm>
                  <a:off x="6750742" y="6844046"/>
                  <a:ext cx="1356622" cy="1334556"/>
                </a:xfrm>
                <a:prstGeom prst="ellipse">
                  <a:avLst/>
                </a:prstGeom>
                <a:solidFill>
                  <a:schemeClr val="bg1"/>
                </a:solidFill>
                <a:ln w="57150">
                  <a:solidFill>
                    <a:srgbClr val="FF2D6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</m:oMath>
                    </m:oMathPara>
                  </a14:m>
                  <a:endParaRPr lang="LID4096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4465416C-9F13-96E5-D92F-5FA9DE6759C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50742" y="6844046"/>
                  <a:ext cx="1356622" cy="1334556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57150">
                  <a:solidFill>
                    <a:srgbClr val="FF2D64"/>
                  </a:solidFill>
                </a:ln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DEB3339F-AB6B-AF41-43B8-5691E570C896}"/>
                    </a:ext>
                  </a:extLst>
                </p:cNvPr>
                <p:cNvSpPr/>
                <p:nvPr/>
              </p:nvSpPr>
              <p:spPr>
                <a:xfrm>
                  <a:off x="6750742" y="8692499"/>
                  <a:ext cx="1356622" cy="1334556"/>
                </a:xfrm>
                <a:prstGeom prst="ellipse">
                  <a:avLst/>
                </a:prstGeom>
                <a:solidFill>
                  <a:schemeClr val="bg1"/>
                </a:solidFill>
                <a:ln w="57150">
                  <a:solidFill>
                    <a:srgbClr val="FF2D6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</m:oMath>
                    </m:oMathPara>
                  </a14:m>
                  <a:endParaRPr lang="LID4096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3260A7B2-31AE-3F4E-BD3D-48C81BC052E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50742" y="8692499"/>
                  <a:ext cx="1356622" cy="1334556"/>
                </a:xfrm>
                <a:prstGeom prst="ellipse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 w="57150">
                  <a:solidFill>
                    <a:srgbClr val="FF2D64"/>
                  </a:solidFill>
                </a:ln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184EFE72-85C5-965E-5916-BF161717C07D}"/>
                </a:ext>
              </a:extLst>
            </p:cNvPr>
            <p:cNvCxnSpPr>
              <a:cxnSpLocks/>
              <a:stCxn id="7" idx="6"/>
            </p:cNvCxnSpPr>
            <p:nvPr/>
          </p:nvCxnSpPr>
          <p:spPr>
            <a:xfrm>
              <a:off x="2862841" y="5662870"/>
              <a:ext cx="1275511" cy="182537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19B3802D-56C2-08E5-2268-F8B12453114C}"/>
                </a:ext>
              </a:extLst>
            </p:cNvPr>
            <p:cNvCxnSpPr>
              <a:cxnSpLocks/>
              <a:stCxn id="10" idx="6"/>
              <a:endCxn id="13" idx="2"/>
            </p:cNvCxnSpPr>
            <p:nvPr/>
          </p:nvCxnSpPr>
          <p:spPr>
            <a:xfrm>
              <a:off x="2862841" y="7511324"/>
              <a:ext cx="1275511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3C8FEB4D-FAD2-3A20-E24A-0E68738D2139}"/>
                </a:ext>
              </a:extLst>
            </p:cNvPr>
            <p:cNvCxnSpPr>
              <a:cxnSpLocks/>
              <a:stCxn id="11" idx="6"/>
            </p:cNvCxnSpPr>
            <p:nvPr/>
          </p:nvCxnSpPr>
          <p:spPr>
            <a:xfrm flipV="1">
              <a:off x="2862841" y="7527842"/>
              <a:ext cx="1275511" cy="1831936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C4D66CE8-326E-9224-90B0-801B1C1B9DA0}"/>
                </a:ext>
              </a:extLst>
            </p:cNvPr>
            <p:cNvCxnSpPr>
              <a:cxnSpLocks/>
              <a:stCxn id="13" idx="6"/>
            </p:cNvCxnSpPr>
            <p:nvPr/>
          </p:nvCxnSpPr>
          <p:spPr>
            <a:xfrm>
              <a:off x="5494975" y="7511324"/>
              <a:ext cx="1255767" cy="1651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2DE1A641-AA23-BA76-CF0D-C613C697635A}"/>
                </a:ext>
              </a:extLst>
            </p:cNvPr>
            <p:cNvCxnSpPr>
              <a:cxnSpLocks/>
              <a:stCxn id="12" idx="6"/>
              <a:endCxn id="15" idx="2"/>
            </p:cNvCxnSpPr>
            <p:nvPr/>
          </p:nvCxnSpPr>
          <p:spPr>
            <a:xfrm>
              <a:off x="5494975" y="5662870"/>
              <a:ext cx="1255767" cy="1848454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29737CAD-0E7A-F74A-1049-C648CA7B4C88}"/>
                </a:ext>
              </a:extLst>
            </p:cNvPr>
            <p:cNvCxnSpPr>
              <a:cxnSpLocks/>
              <a:stCxn id="13" idx="6"/>
              <a:endCxn id="16" idx="2"/>
            </p:cNvCxnSpPr>
            <p:nvPr/>
          </p:nvCxnSpPr>
          <p:spPr>
            <a:xfrm>
              <a:off x="5494975" y="7511324"/>
              <a:ext cx="1255767" cy="1848454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602C14CD-3326-40F0-A25F-DFF166F73E67}"/>
                </a:ext>
              </a:extLst>
            </p:cNvPr>
            <p:cNvCxnSpPr>
              <a:cxnSpLocks/>
              <a:stCxn id="7" idx="6"/>
              <a:endCxn id="14" idx="2"/>
            </p:cNvCxnSpPr>
            <p:nvPr/>
          </p:nvCxnSpPr>
          <p:spPr>
            <a:xfrm>
              <a:off x="2862841" y="5662870"/>
              <a:ext cx="1275511" cy="369690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FF765C8A-C145-C979-A34C-A5C465023BF9}"/>
                </a:ext>
              </a:extLst>
            </p:cNvPr>
            <p:cNvCxnSpPr>
              <a:cxnSpLocks/>
              <a:stCxn id="10" idx="6"/>
              <a:endCxn id="14" idx="2"/>
            </p:cNvCxnSpPr>
            <p:nvPr/>
          </p:nvCxnSpPr>
          <p:spPr>
            <a:xfrm>
              <a:off x="2862841" y="7511324"/>
              <a:ext cx="1275511" cy="1848454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5F5550D8-E866-057A-866F-89D747447C7B}"/>
                </a:ext>
              </a:extLst>
            </p:cNvPr>
            <p:cNvCxnSpPr>
              <a:cxnSpLocks/>
              <a:stCxn id="11" idx="6"/>
              <a:endCxn id="14" idx="2"/>
            </p:cNvCxnSpPr>
            <p:nvPr/>
          </p:nvCxnSpPr>
          <p:spPr>
            <a:xfrm>
              <a:off x="2862841" y="9359778"/>
              <a:ext cx="1275511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EE4C6FD5-567B-3808-1907-E0D9CBAE60BE}"/>
                </a:ext>
              </a:extLst>
            </p:cNvPr>
            <p:cNvCxnSpPr>
              <a:cxnSpLocks/>
              <a:stCxn id="14" idx="6"/>
              <a:endCxn id="15" idx="2"/>
            </p:cNvCxnSpPr>
            <p:nvPr/>
          </p:nvCxnSpPr>
          <p:spPr>
            <a:xfrm flipV="1">
              <a:off x="5494975" y="7511324"/>
              <a:ext cx="1255767" cy="1848454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0CB11036-A77D-85A8-ED4D-5DCADF6CE861}"/>
                </a:ext>
              </a:extLst>
            </p:cNvPr>
            <p:cNvCxnSpPr>
              <a:cxnSpLocks/>
              <a:stCxn id="14" idx="6"/>
              <a:endCxn id="16" idx="2"/>
            </p:cNvCxnSpPr>
            <p:nvPr/>
          </p:nvCxnSpPr>
          <p:spPr>
            <a:xfrm>
              <a:off x="5494975" y="9359778"/>
              <a:ext cx="1255767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248D5DFE-DB06-405C-A389-CFD12764DADB}"/>
                </a:ext>
              </a:extLst>
            </p:cNvPr>
            <p:cNvCxnSpPr>
              <a:cxnSpLocks/>
              <a:stCxn id="15" idx="6"/>
            </p:cNvCxnSpPr>
            <p:nvPr/>
          </p:nvCxnSpPr>
          <p:spPr>
            <a:xfrm>
              <a:off x="8107364" y="7511324"/>
              <a:ext cx="1255767" cy="1651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5906A27D-E6F0-AA82-D05D-5AD7F35736CB}"/>
                </a:ext>
              </a:extLst>
            </p:cNvPr>
            <p:cNvCxnSpPr>
              <a:cxnSpLocks/>
              <a:stCxn id="16" idx="6"/>
            </p:cNvCxnSpPr>
            <p:nvPr/>
          </p:nvCxnSpPr>
          <p:spPr>
            <a:xfrm flipV="1">
              <a:off x="8107364" y="9359777"/>
              <a:ext cx="1255767" cy="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AACA5E3F-2F6F-7165-0501-88A4C0B35BE2}"/>
                    </a:ext>
                  </a:extLst>
                </p:cNvPr>
                <p:cNvSpPr txBox="1"/>
                <p:nvPr/>
              </p:nvSpPr>
              <p:spPr>
                <a:xfrm>
                  <a:off x="8266618" y="7684841"/>
                  <a:ext cx="1651101" cy="5424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sz="4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sz="4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l-CY" sz="40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𝚯</m:t>
                            </m:r>
                          </m:sub>
                          <m:sup/>
                        </m:sSubSup>
                        <m:r>
                          <a:rPr lang="en-GB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LID4096" sz="4000" b="1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83D3C776-8F15-FDF3-BB99-E97A0E6152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66618" y="7684841"/>
                  <a:ext cx="1651101" cy="542410"/>
                </a:xfrm>
                <a:prstGeom prst="rect">
                  <a:avLst/>
                </a:prstGeom>
                <a:blipFill>
                  <a:blip r:embed="rId13"/>
                  <a:stretch>
                    <a:fillRect r="-29775" b="-116071"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36F2C66F-BE9E-E535-3A8A-9A0EDE769374}"/>
                </a:ext>
              </a:extLst>
            </p:cNvPr>
            <p:cNvCxnSpPr>
              <a:cxnSpLocks/>
              <a:stCxn id="12" idx="6"/>
              <a:endCxn id="16" idx="2"/>
            </p:cNvCxnSpPr>
            <p:nvPr/>
          </p:nvCxnSpPr>
          <p:spPr>
            <a:xfrm>
              <a:off x="5494975" y="5662870"/>
              <a:ext cx="1255767" cy="369690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9342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10555B-BC91-7266-5503-9659D6864B6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Vectorized Implementation</a:t>
            </a:r>
            <a:endParaRPr lang="LID4096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41</a:t>
            </a:fld>
            <a:endParaRPr lang="bg-BG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210DA2DA-7D5D-AE84-C3BB-464941EFB124}"/>
                  </a:ext>
                </a:extLst>
              </p:cNvPr>
              <p:cNvSpPr>
                <a:spLocks noGrp="1"/>
              </p:cNvSpPr>
              <p:nvPr>
                <p:ph type="body" sz="quarter" idx="22"/>
              </p:nvPr>
            </p:nvSpPr>
            <p:spPr>
              <a:xfrm>
                <a:off x="1506220" y="4266564"/>
                <a:ext cx="10938193" cy="7887335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rgbClr val="0100C8"/>
                    </a:solidFill>
                  </a:rPr>
                  <a:t>Backpropagation: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CY" b="1" i="1" smtClean="0">
                              <a:latin typeface="Cambria Math" panose="02040503050406030204" pitchFamily="18" charset="0"/>
                            </a:rPr>
                            <m:t>𝜹</m:t>
                          </m:r>
                        </m:e>
                        <m:sub/>
                        <m:sup>
                          <m:r>
                            <a:rPr lang="el-CY" b="1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l-CY" b="1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GB" b="1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/>
                        <m:sup>
                          <m:r>
                            <a:rPr lang="el-CY" b="1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l-CY" b="1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l-CY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l-CY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CY" b="1" i="1" smtClean="0">
                              <a:latin typeface="Cambria Math" panose="02040503050406030204" pitchFamily="18" charset="0"/>
                            </a:rPr>
                            <m:t>𝜹</m:t>
                          </m:r>
                        </m:e>
                        <m:sub/>
                        <m:sup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GB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CY" b="0" i="0" smtClean="0">
                                      <a:latin typeface="Cambria Math" panose="02040503050406030204" pitchFamily="18" charset="0"/>
                                    </a:rPr>
                                    <m:t>Θ</m:t>
                                  </m:r>
                                </m:e>
                                <m:sup>
                                  <m:r>
                                    <a:rPr lang="el-CY" b="1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l-CY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l-CY" b="1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Sup>
                        <m:sSubSup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CY" b="1" i="1">
                              <a:latin typeface="Cambria Math" panose="02040503050406030204" pitchFamily="18" charset="0"/>
                            </a:rPr>
                            <m:t>𝜹</m:t>
                          </m:r>
                        </m:e>
                        <m:sub/>
                        <m:sup>
                          <m:r>
                            <a:rPr lang="el-CY" b="1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l-CY" b="1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l-CY" b="0" i="0" smtClean="0">
                          <a:latin typeface="Cambria Math" panose="02040503050406030204" pitchFamily="18" charset="0"/>
                        </a:rPr>
                        <m:t>.∗</m:t>
                      </m:r>
                      <m:r>
                        <a:rPr lang="el-CY" b="1" i="1">
                          <a:latin typeface="Cambria Math" panose="02040503050406030204" pitchFamily="18" charset="0"/>
                        </a:rPr>
                        <m:t>𝝋</m:t>
                      </m:r>
                      <m:r>
                        <a:rPr lang="el-CY" b="1" i="1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l-CY" b="1" i="1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/>
                        <m:sup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l-CY" b="1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CY" dirty="0"/>
              </a:p>
              <a:p>
                <a:pPr marL="0" indent="0">
                  <a:buNone/>
                </a:pPr>
                <a:endParaRPr lang="el-CY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l-CY">
                        <a:latin typeface="Cambria Math" panose="02040503050406030204" pitchFamily="18" charset="0"/>
                      </a:rPr>
                      <m:t>.∗</m:t>
                    </m:r>
                  </m:oMath>
                </a14:m>
                <a:r>
                  <a:rPr lang="el-CY" dirty="0"/>
                  <a:t> : </a:t>
                </a:r>
                <a:r>
                  <a:rPr lang="en-GB" dirty="0"/>
                  <a:t>element-wise multiplication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CY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CY" b="1" i="1">
                              <a:latin typeface="Cambria Math" panose="02040503050406030204" pitchFamily="18" charset="0"/>
                            </a:rPr>
                            <m:t>𝝋</m:t>
                          </m:r>
                        </m:e>
                        <m:sup>
                          <m:r>
                            <a:rPr lang="el-CY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l-CY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/>
                            <m:sup>
                              <m:d>
                                <m:dPr>
                                  <m:ctrlP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d>
                            </m:sup>
                          </m:sSubSup>
                        </m:e>
                      </m:d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/>
                        <m:sup>
                          <m:r>
                            <a:rPr lang="el-CY" b="1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l-CY" b="1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.∗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/>
                            <m:sup>
                              <m:d>
                                <m:dPr>
                                  <m:ctrlPr>
                                    <a:rPr lang="el-CY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d>
                            </m:sup>
                          </m:sSubSup>
                        </m:e>
                      </m:d>
                    </m:oMath>
                  </m:oMathPara>
                </a14:m>
                <a:endParaRPr lang="el-CY" dirty="0"/>
              </a:p>
              <a:p>
                <a:pPr marL="0" indent="0">
                  <a:buNone/>
                </a:pPr>
                <a:endParaRPr lang="el-CY" dirty="0"/>
              </a:p>
              <a:p>
                <a:pPr marL="0" indent="0">
                  <a:buNone/>
                </a:pPr>
                <a:r>
                  <a:rPr lang="el-CY" dirty="0"/>
                  <a:t>Νο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CY" b="1" i="1"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  <m:sub/>
                      <m:sup>
                        <m:r>
                          <a:rPr lang="en-GB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l-CY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endParaRPr lang="el-CY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210DA2DA-7D5D-AE84-C3BB-464941EFB1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22"/>
              </p:nvPr>
            </p:nvSpPr>
            <p:spPr>
              <a:xfrm>
                <a:off x="1506220" y="4266564"/>
                <a:ext cx="10938193" cy="7887335"/>
              </a:xfrm>
              <a:blipFill>
                <a:blip r:embed="rId4"/>
                <a:stretch>
                  <a:fillRect l="-2007" t="-3014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58FC5E8B-F2AA-8ED9-259A-9578B0B47A60}"/>
              </a:ext>
            </a:extLst>
          </p:cNvPr>
          <p:cNvGrpSpPr/>
          <p:nvPr/>
        </p:nvGrpSpPr>
        <p:grpSpPr>
          <a:xfrm>
            <a:off x="14011394" y="5357267"/>
            <a:ext cx="8174502" cy="4658816"/>
            <a:chOff x="1506219" y="4995592"/>
            <a:chExt cx="8411500" cy="50314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A905FA33-4E68-8C36-6BB7-670BB7BAC853}"/>
                    </a:ext>
                  </a:extLst>
                </p:cNvPr>
                <p:cNvSpPr/>
                <p:nvPr/>
              </p:nvSpPr>
              <p:spPr>
                <a:xfrm>
                  <a:off x="1506219" y="4995592"/>
                  <a:ext cx="1356622" cy="1334556"/>
                </a:xfrm>
                <a:prstGeom prst="ellipse">
                  <a:avLst/>
                </a:prstGeom>
                <a:solidFill>
                  <a:schemeClr val="bg1"/>
                </a:solidFill>
                <a:ln w="57150">
                  <a:solidFill>
                    <a:srgbClr val="0100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LID4096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3BA61EC3-1E77-0865-D609-265CAEB5800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06219" y="4995592"/>
                  <a:ext cx="1356622" cy="1334556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57150">
                  <a:solidFill>
                    <a:srgbClr val="0100C8"/>
                  </a:solidFill>
                </a:ln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D2CE2CE5-69AD-2D7F-6533-1A3650538264}"/>
                    </a:ext>
                  </a:extLst>
                </p:cNvPr>
                <p:cNvSpPr/>
                <p:nvPr/>
              </p:nvSpPr>
              <p:spPr>
                <a:xfrm>
                  <a:off x="1506219" y="6844046"/>
                  <a:ext cx="1356622" cy="1334556"/>
                </a:xfrm>
                <a:prstGeom prst="ellipse">
                  <a:avLst/>
                </a:prstGeom>
                <a:solidFill>
                  <a:schemeClr val="bg1"/>
                </a:solidFill>
                <a:ln w="57150">
                  <a:solidFill>
                    <a:srgbClr val="0100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LID4096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47521AF8-BBDD-B587-9CD3-877758D4C51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06219" y="6844046"/>
                  <a:ext cx="1356622" cy="1334556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57150">
                  <a:solidFill>
                    <a:srgbClr val="0100C8"/>
                  </a:solidFill>
                </a:ln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7300B030-50E4-C493-B11B-DF4B89A9276E}"/>
                    </a:ext>
                  </a:extLst>
                </p:cNvPr>
                <p:cNvSpPr/>
                <p:nvPr/>
              </p:nvSpPr>
              <p:spPr>
                <a:xfrm>
                  <a:off x="1506219" y="8692499"/>
                  <a:ext cx="1356622" cy="1334556"/>
                </a:xfrm>
                <a:prstGeom prst="ellipse">
                  <a:avLst/>
                </a:prstGeom>
                <a:solidFill>
                  <a:schemeClr val="bg1"/>
                </a:solidFill>
                <a:ln w="57150">
                  <a:solidFill>
                    <a:srgbClr val="0100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LID4096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70C1CBC1-A201-089A-A51D-049A93C6342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06219" y="8692499"/>
                  <a:ext cx="1356622" cy="1334556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57150">
                  <a:solidFill>
                    <a:srgbClr val="0100C8"/>
                  </a:solidFill>
                </a:ln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92BA4BCB-A316-9729-8C4E-01F98D4A63DA}"/>
                    </a:ext>
                  </a:extLst>
                </p:cNvPr>
                <p:cNvSpPr/>
                <p:nvPr/>
              </p:nvSpPr>
              <p:spPr>
                <a:xfrm>
                  <a:off x="4138352" y="4995592"/>
                  <a:ext cx="1356622" cy="1334556"/>
                </a:xfrm>
                <a:prstGeom prst="ellipse">
                  <a:avLst/>
                </a:prstGeom>
                <a:solidFill>
                  <a:schemeClr val="bg1"/>
                </a:solidFill>
                <a:ln w="57150">
                  <a:solidFill>
                    <a:srgbClr val="0100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(2)</m:t>
                            </m:r>
                          </m:sup>
                        </m:sSubSup>
                      </m:oMath>
                    </m:oMathPara>
                  </a14:m>
                  <a:endParaRPr lang="LID4096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E1818109-9869-D853-C71B-42E7DCB19D6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8352" y="4995592"/>
                  <a:ext cx="1356622" cy="1334556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57150">
                  <a:solidFill>
                    <a:srgbClr val="0100C8"/>
                  </a:solidFill>
                </a:ln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F76A49A7-F730-A7AB-8E86-CC9188F6103B}"/>
                    </a:ext>
                  </a:extLst>
                </p:cNvPr>
                <p:cNvSpPr/>
                <p:nvPr/>
              </p:nvSpPr>
              <p:spPr>
                <a:xfrm>
                  <a:off x="4138352" y="6844046"/>
                  <a:ext cx="1356622" cy="1334556"/>
                </a:xfrm>
                <a:prstGeom prst="ellipse">
                  <a:avLst/>
                </a:prstGeom>
                <a:solidFill>
                  <a:schemeClr val="bg1"/>
                </a:solidFill>
                <a:ln w="57150">
                  <a:solidFill>
                    <a:srgbClr val="FF2D6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(2)</m:t>
                            </m:r>
                          </m:sup>
                        </m:sSubSup>
                      </m:oMath>
                    </m:oMathPara>
                  </a14:m>
                  <a:endParaRPr lang="LID4096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73E6EF34-3465-8FFE-94E4-9FA3A5DE9DB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8352" y="6844046"/>
                  <a:ext cx="1356622" cy="1334556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57150">
                  <a:solidFill>
                    <a:srgbClr val="FF2D64"/>
                  </a:solidFill>
                </a:ln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1A981022-7803-B0FA-EE38-CD1CB94B5D0C}"/>
                    </a:ext>
                  </a:extLst>
                </p:cNvPr>
                <p:cNvSpPr/>
                <p:nvPr/>
              </p:nvSpPr>
              <p:spPr>
                <a:xfrm>
                  <a:off x="4138352" y="8692499"/>
                  <a:ext cx="1356622" cy="1334556"/>
                </a:xfrm>
                <a:prstGeom prst="ellipse">
                  <a:avLst/>
                </a:prstGeom>
                <a:solidFill>
                  <a:schemeClr val="bg1"/>
                </a:solidFill>
                <a:ln w="57150">
                  <a:solidFill>
                    <a:srgbClr val="FF2D6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(2)</m:t>
                            </m:r>
                          </m:sup>
                        </m:sSubSup>
                      </m:oMath>
                    </m:oMathPara>
                  </a14:m>
                  <a:endParaRPr lang="LID4096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6226EE4B-3769-68EC-2596-4D855E81CDB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8352" y="8692499"/>
                  <a:ext cx="1356622" cy="1334556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57150">
                  <a:solidFill>
                    <a:srgbClr val="FF2D64"/>
                  </a:solidFill>
                </a:ln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9FA9E0EB-B2C4-BB26-693B-C1485E83E284}"/>
                    </a:ext>
                  </a:extLst>
                </p:cNvPr>
                <p:cNvSpPr/>
                <p:nvPr/>
              </p:nvSpPr>
              <p:spPr>
                <a:xfrm>
                  <a:off x="6750742" y="6844046"/>
                  <a:ext cx="1356622" cy="1334556"/>
                </a:xfrm>
                <a:prstGeom prst="ellipse">
                  <a:avLst/>
                </a:prstGeom>
                <a:solidFill>
                  <a:schemeClr val="bg1"/>
                </a:solidFill>
                <a:ln w="57150">
                  <a:solidFill>
                    <a:srgbClr val="FF2D6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</m:oMath>
                    </m:oMathPara>
                  </a14:m>
                  <a:endParaRPr lang="LID4096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4465416C-9F13-96E5-D92F-5FA9DE6759C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50742" y="6844046"/>
                  <a:ext cx="1356622" cy="1334556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57150">
                  <a:solidFill>
                    <a:srgbClr val="FF2D64"/>
                  </a:solidFill>
                </a:ln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DEB3339F-AB6B-AF41-43B8-5691E570C896}"/>
                    </a:ext>
                  </a:extLst>
                </p:cNvPr>
                <p:cNvSpPr/>
                <p:nvPr/>
              </p:nvSpPr>
              <p:spPr>
                <a:xfrm>
                  <a:off x="6750742" y="8692499"/>
                  <a:ext cx="1356622" cy="1334556"/>
                </a:xfrm>
                <a:prstGeom prst="ellipse">
                  <a:avLst/>
                </a:prstGeom>
                <a:solidFill>
                  <a:schemeClr val="bg1"/>
                </a:solidFill>
                <a:ln w="57150">
                  <a:solidFill>
                    <a:srgbClr val="FF2D6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</m:oMath>
                    </m:oMathPara>
                  </a14:m>
                  <a:endParaRPr lang="LID4096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3260A7B2-31AE-3F4E-BD3D-48C81BC052E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50742" y="8692499"/>
                  <a:ext cx="1356622" cy="1334556"/>
                </a:xfrm>
                <a:prstGeom prst="ellipse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 w="57150">
                  <a:solidFill>
                    <a:srgbClr val="FF2D64"/>
                  </a:solidFill>
                </a:ln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184EFE72-85C5-965E-5916-BF161717C07D}"/>
                </a:ext>
              </a:extLst>
            </p:cNvPr>
            <p:cNvCxnSpPr>
              <a:cxnSpLocks/>
              <a:stCxn id="7" idx="6"/>
            </p:cNvCxnSpPr>
            <p:nvPr/>
          </p:nvCxnSpPr>
          <p:spPr>
            <a:xfrm>
              <a:off x="2862841" y="5662870"/>
              <a:ext cx="1275511" cy="182537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19B3802D-56C2-08E5-2268-F8B12453114C}"/>
                </a:ext>
              </a:extLst>
            </p:cNvPr>
            <p:cNvCxnSpPr>
              <a:cxnSpLocks/>
              <a:stCxn id="10" idx="6"/>
              <a:endCxn id="13" idx="2"/>
            </p:cNvCxnSpPr>
            <p:nvPr/>
          </p:nvCxnSpPr>
          <p:spPr>
            <a:xfrm>
              <a:off x="2862841" y="7511324"/>
              <a:ext cx="1275511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3C8FEB4D-FAD2-3A20-E24A-0E68738D2139}"/>
                </a:ext>
              </a:extLst>
            </p:cNvPr>
            <p:cNvCxnSpPr>
              <a:cxnSpLocks/>
              <a:stCxn id="11" idx="6"/>
            </p:cNvCxnSpPr>
            <p:nvPr/>
          </p:nvCxnSpPr>
          <p:spPr>
            <a:xfrm flipV="1">
              <a:off x="2862841" y="7527842"/>
              <a:ext cx="1275511" cy="1831936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C4D66CE8-326E-9224-90B0-801B1C1B9DA0}"/>
                </a:ext>
              </a:extLst>
            </p:cNvPr>
            <p:cNvCxnSpPr>
              <a:cxnSpLocks/>
              <a:stCxn id="13" idx="6"/>
            </p:cNvCxnSpPr>
            <p:nvPr/>
          </p:nvCxnSpPr>
          <p:spPr>
            <a:xfrm>
              <a:off x="5494975" y="7511324"/>
              <a:ext cx="1255767" cy="1651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2DE1A641-AA23-BA76-CF0D-C613C697635A}"/>
                </a:ext>
              </a:extLst>
            </p:cNvPr>
            <p:cNvCxnSpPr>
              <a:cxnSpLocks/>
              <a:stCxn id="12" idx="6"/>
              <a:endCxn id="15" idx="2"/>
            </p:cNvCxnSpPr>
            <p:nvPr/>
          </p:nvCxnSpPr>
          <p:spPr>
            <a:xfrm>
              <a:off x="5494975" y="5662870"/>
              <a:ext cx="1255767" cy="1848454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29737CAD-0E7A-F74A-1049-C648CA7B4C88}"/>
                </a:ext>
              </a:extLst>
            </p:cNvPr>
            <p:cNvCxnSpPr>
              <a:cxnSpLocks/>
              <a:stCxn id="13" idx="6"/>
              <a:endCxn id="16" idx="2"/>
            </p:cNvCxnSpPr>
            <p:nvPr/>
          </p:nvCxnSpPr>
          <p:spPr>
            <a:xfrm>
              <a:off x="5494975" y="7511324"/>
              <a:ext cx="1255767" cy="1848454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602C14CD-3326-40F0-A25F-DFF166F73E67}"/>
                </a:ext>
              </a:extLst>
            </p:cNvPr>
            <p:cNvCxnSpPr>
              <a:cxnSpLocks/>
              <a:stCxn id="7" idx="6"/>
              <a:endCxn id="14" idx="2"/>
            </p:cNvCxnSpPr>
            <p:nvPr/>
          </p:nvCxnSpPr>
          <p:spPr>
            <a:xfrm>
              <a:off x="2862841" y="5662870"/>
              <a:ext cx="1275511" cy="369690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FF765C8A-C145-C979-A34C-A5C465023BF9}"/>
                </a:ext>
              </a:extLst>
            </p:cNvPr>
            <p:cNvCxnSpPr>
              <a:cxnSpLocks/>
              <a:stCxn id="10" idx="6"/>
              <a:endCxn id="14" idx="2"/>
            </p:cNvCxnSpPr>
            <p:nvPr/>
          </p:nvCxnSpPr>
          <p:spPr>
            <a:xfrm>
              <a:off x="2862841" y="7511324"/>
              <a:ext cx="1275511" cy="1848454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5F5550D8-E866-057A-866F-89D747447C7B}"/>
                </a:ext>
              </a:extLst>
            </p:cNvPr>
            <p:cNvCxnSpPr>
              <a:cxnSpLocks/>
              <a:stCxn id="11" idx="6"/>
              <a:endCxn id="14" idx="2"/>
            </p:cNvCxnSpPr>
            <p:nvPr/>
          </p:nvCxnSpPr>
          <p:spPr>
            <a:xfrm>
              <a:off x="2862841" y="9359778"/>
              <a:ext cx="1275511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EE4C6FD5-567B-3808-1907-E0D9CBAE60BE}"/>
                </a:ext>
              </a:extLst>
            </p:cNvPr>
            <p:cNvCxnSpPr>
              <a:cxnSpLocks/>
              <a:stCxn id="14" idx="6"/>
              <a:endCxn id="15" idx="2"/>
            </p:cNvCxnSpPr>
            <p:nvPr/>
          </p:nvCxnSpPr>
          <p:spPr>
            <a:xfrm flipV="1">
              <a:off x="5494975" y="7511324"/>
              <a:ext cx="1255767" cy="1848454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0CB11036-A77D-85A8-ED4D-5DCADF6CE861}"/>
                </a:ext>
              </a:extLst>
            </p:cNvPr>
            <p:cNvCxnSpPr>
              <a:cxnSpLocks/>
              <a:stCxn id="14" idx="6"/>
              <a:endCxn id="16" idx="2"/>
            </p:cNvCxnSpPr>
            <p:nvPr/>
          </p:nvCxnSpPr>
          <p:spPr>
            <a:xfrm>
              <a:off x="5494975" y="9359778"/>
              <a:ext cx="1255767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248D5DFE-DB06-405C-A389-CFD12764DADB}"/>
                </a:ext>
              </a:extLst>
            </p:cNvPr>
            <p:cNvCxnSpPr>
              <a:cxnSpLocks/>
              <a:stCxn id="15" idx="6"/>
            </p:cNvCxnSpPr>
            <p:nvPr/>
          </p:nvCxnSpPr>
          <p:spPr>
            <a:xfrm>
              <a:off x="8107364" y="7511324"/>
              <a:ext cx="1255767" cy="1651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5906A27D-E6F0-AA82-D05D-5AD7F35736CB}"/>
                </a:ext>
              </a:extLst>
            </p:cNvPr>
            <p:cNvCxnSpPr>
              <a:cxnSpLocks/>
              <a:stCxn id="16" idx="6"/>
            </p:cNvCxnSpPr>
            <p:nvPr/>
          </p:nvCxnSpPr>
          <p:spPr>
            <a:xfrm flipV="1">
              <a:off x="8107364" y="9359777"/>
              <a:ext cx="1255767" cy="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AACA5E3F-2F6F-7165-0501-88A4C0B35BE2}"/>
                    </a:ext>
                  </a:extLst>
                </p:cNvPr>
                <p:cNvSpPr txBox="1"/>
                <p:nvPr/>
              </p:nvSpPr>
              <p:spPr>
                <a:xfrm>
                  <a:off x="8266618" y="7684841"/>
                  <a:ext cx="1651101" cy="5424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sz="4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sz="4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l-CY" sz="40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𝚯</m:t>
                            </m:r>
                          </m:sub>
                          <m:sup/>
                        </m:sSubSup>
                        <m:r>
                          <a:rPr lang="en-GB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LID4096" sz="4000" b="1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83D3C776-8F15-FDF3-BB99-E97A0E6152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66618" y="7684841"/>
                  <a:ext cx="1651101" cy="542410"/>
                </a:xfrm>
                <a:prstGeom prst="rect">
                  <a:avLst/>
                </a:prstGeom>
                <a:blipFill>
                  <a:blip r:embed="rId13"/>
                  <a:stretch>
                    <a:fillRect r="-29775" b="-116071"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36F2C66F-BE9E-E535-3A8A-9A0EDE769374}"/>
                </a:ext>
              </a:extLst>
            </p:cNvPr>
            <p:cNvCxnSpPr>
              <a:cxnSpLocks/>
              <a:stCxn id="12" idx="6"/>
              <a:endCxn id="16" idx="2"/>
            </p:cNvCxnSpPr>
            <p:nvPr/>
          </p:nvCxnSpPr>
          <p:spPr>
            <a:xfrm>
              <a:off x="5494975" y="5662870"/>
              <a:ext cx="1255767" cy="369690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5781094-A633-E5E5-33F0-9049A5EC508D}"/>
                  </a:ext>
                </a:extLst>
              </p:cNvPr>
              <p:cNvSpPr txBox="1"/>
              <p:nvPr/>
            </p:nvSpPr>
            <p:spPr>
              <a:xfrm>
                <a:off x="8587487" y="10556417"/>
                <a:ext cx="7362092" cy="16377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GB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GB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l-CY" sz="4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Θ</m:t>
                              </m:r>
                            </m:e>
                            <m:sub>
                              <m:r>
                                <a:rPr lang="en-GB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GB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GB" sz="4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4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</m:d>
                            </m:sup>
                          </m:sSubSup>
                        </m:den>
                      </m:f>
                      <m:r>
                        <a:rPr lang="en-GB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GB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CY" sz="4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</m:e>
                      </m:d>
                      <m:r>
                        <a:rPr lang="en-GB" sz="4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GB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GB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GB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sSubSup>
                        <m:sSubSupPr>
                          <m:ctrlPr>
                            <a:rPr lang="en-GB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CY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GB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GB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GB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+1)</m:t>
                          </m:r>
                        </m:sup>
                      </m:sSubSup>
                    </m:oMath>
                  </m:oMathPara>
                </a14:m>
                <a:endParaRPr lang="LID4096" sz="40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5781094-A633-E5E5-33F0-9049A5EC50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7487" y="10556417"/>
                <a:ext cx="7362092" cy="163775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536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10555B-BC91-7266-5503-9659D6864B6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Random Initialization</a:t>
            </a:r>
            <a:endParaRPr lang="LID4096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42</a:t>
            </a:fld>
            <a:endParaRPr lang="bg-BG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210DA2DA-7D5D-AE84-C3BB-464941EFB124}"/>
                  </a:ext>
                </a:extLst>
              </p:cNvPr>
              <p:cNvSpPr>
                <a:spLocks noGrp="1"/>
              </p:cNvSpPr>
              <p:nvPr>
                <p:ph type="body" sz="quarter" idx="22"/>
              </p:nvPr>
            </p:nvSpPr>
            <p:spPr>
              <a:xfrm>
                <a:off x="1287145" y="4266564"/>
                <a:ext cx="12405995" cy="788733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How to initialize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CY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US" dirty="0"/>
                  <a:t> ?</a:t>
                </a:r>
              </a:p>
              <a:p>
                <a:r>
                  <a:rPr lang="en-US" dirty="0"/>
                  <a:t>Zero initialization 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CY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</m:e>
                        </m:d>
                      </m:sup>
                    </m:sSubSup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After each update, weights that have the same source neuron are identical</a:t>
                </a:r>
              </a:p>
              <a:p>
                <a:pPr lvl="1"/>
                <a:r>
                  <a:rPr lang="en-US" dirty="0"/>
                  <a:t>All hidden units compute the same function</a:t>
                </a:r>
              </a:p>
              <a:p>
                <a:pPr lvl="1"/>
                <a:r>
                  <a:rPr lang="en-US" dirty="0">
                    <a:solidFill>
                      <a:srgbClr val="FF2D64"/>
                    </a:solidFill>
                  </a:rPr>
                  <a:t>Network does not learn well</a:t>
                </a:r>
              </a:p>
              <a:p>
                <a:r>
                  <a:rPr lang="en-US" dirty="0"/>
                  <a:t>Random initialization 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CY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</m:e>
                        </m:d>
                      </m:sup>
                    </m:sSubSup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(−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E.g. </a:t>
                </a:r>
                <a14:m>
                  <m:oMath xmlns:m="http://schemas.openxmlformats.org/officeDocument/2006/math">
                    <m:r>
                      <a:rPr lang="el-CY" i="1" dirty="0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l-CY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Each node computes a different function</a:t>
                </a:r>
              </a:p>
              <a:p>
                <a:pPr lvl="1"/>
                <a:r>
                  <a:rPr lang="en-US" dirty="0">
                    <a:solidFill>
                      <a:srgbClr val="00B050"/>
                    </a:solidFill>
                  </a:rPr>
                  <a:t>Network learns more interesting functions</a:t>
                </a:r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210DA2DA-7D5D-AE84-C3BB-464941EFB1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22"/>
              </p:nvPr>
            </p:nvSpPr>
            <p:spPr>
              <a:xfrm>
                <a:off x="1287145" y="4266564"/>
                <a:ext cx="12405995" cy="7887335"/>
              </a:xfrm>
              <a:blipFill>
                <a:blip r:embed="rId4"/>
                <a:stretch>
                  <a:fillRect l="-1966" t="-1005" b="-773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DDF0B8FB-FAD7-3FD9-1CAA-5F384104C680}"/>
              </a:ext>
            </a:extLst>
          </p:cNvPr>
          <p:cNvGrpSpPr/>
          <p:nvPr/>
        </p:nvGrpSpPr>
        <p:grpSpPr>
          <a:xfrm>
            <a:off x="14011394" y="5357267"/>
            <a:ext cx="8174502" cy="4658816"/>
            <a:chOff x="1506219" y="4995592"/>
            <a:chExt cx="8411500" cy="50314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E01ED03A-7FE8-8967-13C7-20EF194AEE48}"/>
                    </a:ext>
                  </a:extLst>
                </p:cNvPr>
                <p:cNvSpPr/>
                <p:nvPr/>
              </p:nvSpPr>
              <p:spPr>
                <a:xfrm>
                  <a:off x="1506219" y="4995592"/>
                  <a:ext cx="1356622" cy="1334556"/>
                </a:xfrm>
                <a:prstGeom prst="ellipse">
                  <a:avLst/>
                </a:prstGeom>
                <a:solidFill>
                  <a:schemeClr val="bg1"/>
                </a:solidFill>
                <a:ln w="57150">
                  <a:solidFill>
                    <a:srgbClr val="0100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LID4096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3BA61EC3-1E77-0865-D609-265CAEB5800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06219" y="4995592"/>
                  <a:ext cx="1356622" cy="1334556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57150">
                  <a:solidFill>
                    <a:srgbClr val="0100C8"/>
                  </a:solidFill>
                </a:ln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4E780EE9-B1C6-C4BB-04A2-5484B7AC5162}"/>
                    </a:ext>
                  </a:extLst>
                </p:cNvPr>
                <p:cNvSpPr/>
                <p:nvPr/>
              </p:nvSpPr>
              <p:spPr>
                <a:xfrm>
                  <a:off x="1506219" y="6844046"/>
                  <a:ext cx="1356622" cy="1334556"/>
                </a:xfrm>
                <a:prstGeom prst="ellipse">
                  <a:avLst/>
                </a:prstGeom>
                <a:solidFill>
                  <a:schemeClr val="bg1"/>
                </a:solidFill>
                <a:ln w="57150">
                  <a:solidFill>
                    <a:srgbClr val="0100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LID4096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47521AF8-BBDD-B587-9CD3-877758D4C51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06219" y="6844046"/>
                  <a:ext cx="1356622" cy="1334556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57150">
                  <a:solidFill>
                    <a:srgbClr val="0100C8"/>
                  </a:solidFill>
                </a:ln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0221CB23-116D-95D6-0B69-FB3E4E6A809F}"/>
                    </a:ext>
                  </a:extLst>
                </p:cNvPr>
                <p:cNvSpPr/>
                <p:nvPr/>
              </p:nvSpPr>
              <p:spPr>
                <a:xfrm>
                  <a:off x="1506219" y="8692499"/>
                  <a:ext cx="1356622" cy="1334556"/>
                </a:xfrm>
                <a:prstGeom prst="ellipse">
                  <a:avLst/>
                </a:prstGeom>
                <a:solidFill>
                  <a:schemeClr val="bg1"/>
                </a:solidFill>
                <a:ln w="57150">
                  <a:solidFill>
                    <a:srgbClr val="0100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LID4096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70C1CBC1-A201-089A-A51D-049A93C6342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06219" y="8692499"/>
                  <a:ext cx="1356622" cy="1334556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57150">
                  <a:solidFill>
                    <a:srgbClr val="0100C8"/>
                  </a:solidFill>
                </a:ln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9940278C-2A66-DF13-8F85-D29B875E2E6E}"/>
                    </a:ext>
                  </a:extLst>
                </p:cNvPr>
                <p:cNvSpPr/>
                <p:nvPr/>
              </p:nvSpPr>
              <p:spPr>
                <a:xfrm>
                  <a:off x="4138352" y="4995592"/>
                  <a:ext cx="1356622" cy="1334556"/>
                </a:xfrm>
                <a:prstGeom prst="ellipse">
                  <a:avLst/>
                </a:prstGeom>
                <a:solidFill>
                  <a:schemeClr val="bg1"/>
                </a:solidFill>
                <a:ln w="57150">
                  <a:solidFill>
                    <a:srgbClr val="0100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(2)</m:t>
                            </m:r>
                          </m:sup>
                        </m:sSubSup>
                      </m:oMath>
                    </m:oMathPara>
                  </a14:m>
                  <a:endParaRPr lang="LID4096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E1818109-9869-D853-C71B-42E7DCB19D6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8352" y="4995592"/>
                  <a:ext cx="1356622" cy="1334556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57150">
                  <a:solidFill>
                    <a:srgbClr val="0100C8"/>
                  </a:solidFill>
                </a:ln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577AB7B9-A867-8D76-B801-75D37FE967F0}"/>
                    </a:ext>
                  </a:extLst>
                </p:cNvPr>
                <p:cNvSpPr/>
                <p:nvPr/>
              </p:nvSpPr>
              <p:spPr>
                <a:xfrm>
                  <a:off x="4138352" y="6844046"/>
                  <a:ext cx="1356622" cy="1334556"/>
                </a:xfrm>
                <a:prstGeom prst="ellipse">
                  <a:avLst/>
                </a:prstGeom>
                <a:solidFill>
                  <a:schemeClr val="bg1"/>
                </a:solidFill>
                <a:ln w="57150">
                  <a:solidFill>
                    <a:srgbClr val="FF2D6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(2)</m:t>
                            </m:r>
                          </m:sup>
                        </m:sSubSup>
                      </m:oMath>
                    </m:oMathPara>
                  </a14:m>
                  <a:endParaRPr lang="LID4096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73E6EF34-3465-8FFE-94E4-9FA3A5DE9DB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8352" y="6844046"/>
                  <a:ext cx="1356622" cy="1334556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57150">
                  <a:solidFill>
                    <a:srgbClr val="FF2D64"/>
                  </a:solidFill>
                </a:ln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89ED9DEF-7E0B-1056-25EE-AD02E1F97F48}"/>
                    </a:ext>
                  </a:extLst>
                </p:cNvPr>
                <p:cNvSpPr/>
                <p:nvPr/>
              </p:nvSpPr>
              <p:spPr>
                <a:xfrm>
                  <a:off x="4138352" y="8692499"/>
                  <a:ext cx="1356622" cy="1334556"/>
                </a:xfrm>
                <a:prstGeom prst="ellipse">
                  <a:avLst/>
                </a:prstGeom>
                <a:solidFill>
                  <a:schemeClr val="bg1"/>
                </a:solidFill>
                <a:ln w="57150">
                  <a:solidFill>
                    <a:srgbClr val="FF2D6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(2)</m:t>
                            </m:r>
                          </m:sup>
                        </m:sSubSup>
                      </m:oMath>
                    </m:oMathPara>
                  </a14:m>
                  <a:endParaRPr lang="LID4096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6226EE4B-3769-68EC-2596-4D855E81CDB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8352" y="8692499"/>
                  <a:ext cx="1356622" cy="1334556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57150">
                  <a:solidFill>
                    <a:srgbClr val="FF2D64"/>
                  </a:solidFill>
                </a:ln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759D6825-6042-7F09-8ABE-01B19054A237}"/>
                    </a:ext>
                  </a:extLst>
                </p:cNvPr>
                <p:cNvSpPr/>
                <p:nvPr/>
              </p:nvSpPr>
              <p:spPr>
                <a:xfrm>
                  <a:off x="6750742" y="6844046"/>
                  <a:ext cx="1356622" cy="1334556"/>
                </a:xfrm>
                <a:prstGeom prst="ellipse">
                  <a:avLst/>
                </a:prstGeom>
                <a:solidFill>
                  <a:schemeClr val="bg1"/>
                </a:solidFill>
                <a:ln w="57150">
                  <a:solidFill>
                    <a:srgbClr val="FF2D6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</m:oMath>
                    </m:oMathPara>
                  </a14:m>
                  <a:endParaRPr lang="LID4096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4465416C-9F13-96E5-D92F-5FA9DE6759C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50742" y="6844046"/>
                  <a:ext cx="1356622" cy="1334556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57150">
                  <a:solidFill>
                    <a:srgbClr val="FF2D64"/>
                  </a:solidFill>
                </a:ln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99EFC6DE-138A-EDD1-0C93-BBDFD4ACF888}"/>
                    </a:ext>
                  </a:extLst>
                </p:cNvPr>
                <p:cNvSpPr/>
                <p:nvPr/>
              </p:nvSpPr>
              <p:spPr>
                <a:xfrm>
                  <a:off x="6750742" y="8692499"/>
                  <a:ext cx="1356622" cy="1334556"/>
                </a:xfrm>
                <a:prstGeom prst="ellipse">
                  <a:avLst/>
                </a:prstGeom>
                <a:solidFill>
                  <a:schemeClr val="bg1"/>
                </a:solidFill>
                <a:ln w="57150">
                  <a:solidFill>
                    <a:srgbClr val="FF2D6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</m:oMath>
                    </m:oMathPara>
                  </a14:m>
                  <a:endParaRPr lang="LID4096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3260A7B2-31AE-3F4E-BD3D-48C81BC052E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50742" y="8692499"/>
                  <a:ext cx="1356622" cy="1334556"/>
                </a:xfrm>
                <a:prstGeom prst="ellipse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 w="57150">
                  <a:solidFill>
                    <a:srgbClr val="FF2D64"/>
                  </a:solidFill>
                </a:ln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E0AF8CF8-BA17-79F3-0AAC-CA73AEDDEAE1}"/>
                </a:ext>
              </a:extLst>
            </p:cNvPr>
            <p:cNvCxnSpPr>
              <a:cxnSpLocks/>
              <a:stCxn id="5" idx="6"/>
            </p:cNvCxnSpPr>
            <p:nvPr/>
          </p:nvCxnSpPr>
          <p:spPr>
            <a:xfrm>
              <a:off x="2862841" y="5662870"/>
              <a:ext cx="1275511" cy="182537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C600DF38-DD80-16BB-C1AE-25208ECFD5F2}"/>
                </a:ext>
              </a:extLst>
            </p:cNvPr>
            <p:cNvCxnSpPr>
              <a:cxnSpLocks/>
              <a:stCxn id="7" idx="6"/>
              <a:endCxn id="12" idx="2"/>
            </p:cNvCxnSpPr>
            <p:nvPr/>
          </p:nvCxnSpPr>
          <p:spPr>
            <a:xfrm>
              <a:off x="2862841" y="7511324"/>
              <a:ext cx="1275511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9400A1CF-7715-537A-C6F1-652721C5E6C5}"/>
                </a:ext>
              </a:extLst>
            </p:cNvPr>
            <p:cNvCxnSpPr>
              <a:cxnSpLocks/>
              <a:stCxn id="10" idx="6"/>
            </p:cNvCxnSpPr>
            <p:nvPr/>
          </p:nvCxnSpPr>
          <p:spPr>
            <a:xfrm flipV="1">
              <a:off x="2862841" y="7527842"/>
              <a:ext cx="1275511" cy="1831936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06164369-B722-8723-3AD7-8D15BA08D970}"/>
                </a:ext>
              </a:extLst>
            </p:cNvPr>
            <p:cNvCxnSpPr>
              <a:cxnSpLocks/>
              <a:stCxn id="12" idx="6"/>
            </p:cNvCxnSpPr>
            <p:nvPr/>
          </p:nvCxnSpPr>
          <p:spPr>
            <a:xfrm>
              <a:off x="5494975" y="7511324"/>
              <a:ext cx="1255767" cy="1651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4BE37E0A-66DD-9C5D-9736-3061A5A565D8}"/>
                </a:ext>
              </a:extLst>
            </p:cNvPr>
            <p:cNvCxnSpPr>
              <a:cxnSpLocks/>
              <a:stCxn id="11" idx="6"/>
              <a:endCxn id="14" idx="2"/>
            </p:cNvCxnSpPr>
            <p:nvPr/>
          </p:nvCxnSpPr>
          <p:spPr>
            <a:xfrm>
              <a:off x="5494975" y="5662870"/>
              <a:ext cx="1255767" cy="1848454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63C6E798-4DA1-7BFE-D4EE-D165D3E133C8}"/>
                </a:ext>
              </a:extLst>
            </p:cNvPr>
            <p:cNvCxnSpPr>
              <a:cxnSpLocks/>
              <a:stCxn id="12" idx="6"/>
              <a:endCxn id="15" idx="2"/>
            </p:cNvCxnSpPr>
            <p:nvPr/>
          </p:nvCxnSpPr>
          <p:spPr>
            <a:xfrm>
              <a:off x="5494975" y="7511324"/>
              <a:ext cx="1255767" cy="1848454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E109AB8C-7C7D-C30B-A823-CBB2AF24E5A0}"/>
                </a:ext>
              </a:extLst>
            </p:cNvPr>
            <p:cNvCxnSpPr>
              <a:cxnSpLocks/>
              <a:stCxn id="5" idx="6"/>
              <a:endCxn id="13" idx="2"/>
            </p:cNvCxnSpPr>
            <p:nvPr/>
          </p:nvCxnSpPr>
          <p:spPr>
            <a:xfrm>
              <a:off x="2862841" y="5662870"/>
              <a:ext cx="1275511" cy="369690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46137088-F5CF-0DA1-6EE9-8D81261790A0}"/>
                </a:ext>
              </a:extLst>
            </p:cNvPr>
            <p:cNvCxnSpPr>
              <a:cxnSpLocks/>
              <a:stCxn id="7" idx="6"/>
              <a:endCxn id="13" idx="2"/>
            </p:cNvCxnSpPr>
            <p:nvPr/>
          </p:nvCxnSpPr>
          <p:spPr>
            <a:xfrm>
              <a:off x="2862841" y="7511324"/>
              <a:ext cx="1275511" cy="1848454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3BEBEEE3-95DF-32C9-FF27-FC8E10CD658F}"/>
                </a:ext>
              </a:extLst>
            </p:cNvPr>
            <p:cNvCxnSpPr>
              <a:cxnSpLocks/>
              <a:stCxn id="10" idx="6"/>
              <a:endCxn id="13" idx="2"/>
            </p:cNvCxnSpPr>
            <p:nvPr/>
          </p:nvCxnSpPr>
          <p:spPr>
            <a:xfrm>
              <a:off x="2862841" y="9359778"/>
              <a:ext cx="1275511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69252DFA-6562-325C-18AA-92E24AE8BF6E}"/>
                </a:ext>
              </a:extLst>
            </p:cNvPr>
            <p:cNvCxnSpPr>
              <a:cxnSpLocks/>
              <a:stCxn id="13" idx="6"/>
              <a:endCxn id="14" idx="2"/>
            </p:cNvCxnSpPr>
            <p:nvPr/>
          </p:nvCxnSpPr>
          <p:spPr>
            <a:xfrm flipV="1">
              <a:off x="5494975" y="7511324"/>
              <a:ext cx="1255767" cy="1848454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0B0172BF-54DE-2984-9E64-8DADDCD4C745}"/>
                </a:ext>
              </a:extLst>
            </p:cNvPr>
            <p:cNvCxnSpPr>
              <a:cxnSpLocks/>
              <a:stCxn id="13" idx="6"/>
              <a:endCxn id="15" idx="2"/>
            </p:cNvCxnSpPr>
            <p:nvPr/>
          </p:nvCxnSpPr>
          <p:spPr>
            <a:xfrm>
              <a:off x="5494975" y="9359778"/>
              <a:ext cx="1255767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0BB67569-BD98-5C94-C92B-67DD0641C104}"/>
                </a:ext>
              </a:extLst>
            </p:cNvPr>
            <p:cNvCxnSpPr>
              <a:cxnSpLocks/>
              <a:stCxn id="14" idx="6"/>
            </p:cNvCxnSpPr>
            <p:nvPr/>
          </p:nvCxnSpPr>
          <p:spPr>
            <a:xfrm>
              <a:off x="8107364" y="7511324"/>
              <a:ext cx="1255767" cy="1651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C848E036-B3AD-C072-F91B-6A4742B468BF}"/>
                </a:ext>
              </a:extLst>
            </p:cNvPr>
            <p:cNvCxnSpPr>
              <a:cxnSpLocks/>
              <a:stCxn id="15" idx="6"/>
            </p:cNvCxnSpPr>
            <p:nvPr/>
          </p:nvCxnSpPr>
          <p:spPr>
            <a:xfrm flipV="1">
              <a:off x="8107364" y="9359777"/>
              <a:ext cx="1255767" cy="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0874BFFA-CF20-1794-8546-8F579FF8FEE8}"/>
                    </a:ext>
                  </a:extLst>
                </p:cNvPr>
                <p:cNvSpPr txBox="1"/>
                <p:nvPr/>
              </p:nvSpPr>
              <p:spPr>
                <a:xfrm>
                  <a:off x="8266618" y="7684841"/>
                  <a:ext cx="1651101" cy="5424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sz="4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sz="4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l-CY" sz="40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𝚯</m:t>
                            </m:r>
                          </m:sub>
                          <m:sup/>
                        </m:sSubSup>
                        <m:r>
                          <a:rPr lang="en-GB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LID4096" sz="4000" b="1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83D3C776-8F15-FDF3-BB99-E97A0E6152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66618" y="7684841"/>
                  <a:ext cx="1651101" cy="542410"/>
                </a:xfrm>
                <a:prstGeom prst="rect">
                  <a:avLst/>
                </a:prstGeom>
                <a:blipFill>
                  <a:blip r:embed="rId13"/>
                  <a:stretch>
                    <a:fillRect r="-29775" b="-116071"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1C9DC614-3720-B8A2-31A3-BA94E7758537}"/>
                </a:ext>
              </a:extLst>
            </p:cNvPr>
            <p:cNvCxnSpPr>
              <a:cxnSpLocks/>
              <a:stCxn id="11" idx="6"/>
              <a:endCxn id="15" idx="2"/>
            </p:cNvCxnSpPr>
            <p:nvPr/>
          </p:nvCxnSpPr>
          <p:spPr>
            <a:xfrm>
              <a:off x="5494975" y="5662870"/>
              <a:ext cx="1255767" cy="369690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4269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D9D3515-7798-C587-AA23-E70DDC9A1E2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3098780" y="3531540"/>
            <a:ext cx="9779000" cy="862299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Where will gradient descent end up if it uses a small learning rate and starting from:</a:t>
            </a:r>
          </a:p>
          <a:p>
            <a:r>
              <a:rPr lang="en-GB" dirty="0">
                <a:solidFill>
                  <a:schemeClr val="accent5"/>
                </a:solidFill>
              </a:rPr>
              <a:t>A:</a:t>
            </a:r>
          </a:p>
          <a:p>
            <a:pPr marL="0" indent="0">
              <a:buNone/>
            </a:pPr>
            <a:r>
              <a:rPr lang="en-GB" dirty="0"/>
              <a:t>	p2</a:t>
            </a:r>
          </a:p>
          <a:p>
            <a:r>
              <a:rPr lang="en-GB" dirty="0">
                <a:solidFill>
                  <a:schemeClr val="accent6"/>
                </a:solidFill>
              </a:rPr>
              <a:t>B:</a:t>
            </a:r>
          </a:p>
          <a:p>
            <a:pPr marL="0" indent="0">
              <a:buNone/>
            </a:pPr>
            <a:r>
              <a:rPr lang="en-GB" dirty="0"/>
              <a:t>	p3</a:t>
            </a:r>
          </a:p>
          <a:p>
            <a:r>
              <a:rPr lang="en-GB" dirty="0">
                <a:solidFill>
                  <a:srgbClr val="7030A0"/>
                </a:solidFill>
              </a:rPr>
              <a:t>C:</a:t>
            </a:r>
          </a:p>
          <a:p>
            <a:pPr marL="0" indent="0">
              <a:buNone/>
            </a:pPr>
            <a:r>
              <a:rPr lang="en-GB" dirty="0">
                <a:solidFill>
                  <a:srgbClr val="7030A0"/>
                </a:solidFill>
              </a:rPr>
              <a:t>	</a:t>
            </a:r>
            <a:r>
              <a:rPr lang="en-GB" dirty="0"/>
              <a:t>p4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solidFill>
                  <a:srgbClr val="0100C8"/>
                </a:solidFill>
              </a:rPr>
              <a:t>p6 will never be reached</a:t>
            </a:r>
            <a:endParaRPr lang="LID4096" dirty="0">
              <a:solidFill>
                <a:srgbClr val="0100C8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728D86-56C3-72A0-92ED-DFCC058CAAE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GB" dirty="0"/>
              <a:t>Quiz</a:t>
            </a:r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E9CD04-5CB6-6742-20FF-E3BE6D2A45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43</a:t>
            </a:fld>
            <a:endParaRPr lang="bg-BG" dirty="0">
              <a:solidFill>
                <a:srgbClr val="000000"/>
              </a:solidFill>
            </a:endParaRPr>
          </a:p>
        </p:txBody>
      </p:sp>
      <p:pic>
        <p:nvPicPr>
          <p:cNvPr id="5122" name="Picture 2" descr="Function x cosx">
            <a:extLst>
              <a:ext uri="{FF2B5EF4-FFF2-40B4-BE49-F238E27FC236}">
                <a16:creationId xmlns:a16="http://schemas.microsoft.com/office/drawing/2014/main" id="{F80B7251-FCC1-1E73-EBB0-9DD26A11B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144" y="4000500"/>
            <a:ext cx="11157269" cy="815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30D12598-1760-4DF8-690E-171F6E41843A}"/>
              </a:ext>
            </a:extLst>
          </p:cNvPr>
          <p:cNvSpPr/>
          <p:nvPr/>
        </p:nvSpPr>
        <p:spPr>
          <a:xfrm>
            <a:off x="4085862" y="5104838"/>
            <a:ext cx="462988" cy="45141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7958713-DFDB-38E4-E440-391D27840348}"/>
              </a:ext>
            </a:extLst>
          </p:cNvPr>
          <p:cNvSpPr/>
          <p:nvPr/>
        </p:nvSpPr>
        <p:spPr>
          <a:xfrm>
            <a:off x="6402790" y="6372787"/>
            <a:ext cx="462988" cy="45141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15FF398-35E3-E986-3224-71BEB6E394A5}"/>
              </a:ext>
            </a:extLst>
          </p:cNvPr>
          <p:cNvSpPr/>
          <p:nvPr/>
        </p:nvSpPr>
        <p:spPr>
          <a:xfrm>
            <a:off x="9833917" y="5773363"/>
            <a:ext cx="462988" cy="451412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D70153-0C13-963C-413C-B85054751DCA}"/>
              </a:ext>
            </a:extLst>
          </p:cNvPr>
          <p:cNvSpPr txBox="1"/>
          <p:nvPr/>
        </p:nvSpPr>
        <p:spPr>
          <a:xfrm>
            <a:off x="4413045" y="4596229"/>
            <a:ext cx="46298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4400" dirty="0"/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2F3FD7-7CFF-7C32-73A4-7D1C1E0C10FE}"/>
              </a:ext>
            </a:extLst>
          </p:cNvPr>
          <p:cNvSpPr txBox="1"/>
          <p:nvPr/>
        </p:nvSpPr>
        <p:spPr>
          <a:xfrm>
            <a:off x="6614226" y="5777571"/>
            <a:ext cx="46298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4400" dirty="0"/>
              <a:t>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387976-3255-302F-4467-E579E0816940}"/>
              </a:ext>
            </a:extLst>
          </p:cNvPr>
          <p:cNvSpPr txBox="1"/>
          <p:nvPr/>
        </p:nvSpPr>
        <p:spPr>
          <a:xfrm>
            <a:off x="9428596" y="5184796"/>
            <a:ext cx="46298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4400" dirty="0"/>
              <a:t>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EF4A14-9025-C09A-3D8B-AF091BA6BF96}"/>
              </a:ext>
            </a:extLst>
          </p:cNvPr>
          <p:cNvSpPr txBox="1"/>
          <p:nvPr/>
        </p:nvSpPr>
        <p:spPr>
          <a:xfrm>
            <a:off x="2577283" y="11557328"/>
            <a:ext cx="30171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Adapted from </a:t>
            </a:r>
            <a:r>
              <a:rPr lang="en-GB" sz="2400" dirty="0">
                <a:hlinkClick r:id="rId4"/>
              </a:rPr>
              <a:t>source</a:t>
            </a:r>
            <a:endParaRPr lang="LID4096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294FF2E-8804-14F5-1E6F-D365E61DF194}"/>
                  </a:ext>
                </a:extLst>
              </p:cNvPr>
              <p:cNvSpPr txBox="1"/>
              <p:nvPr/>
            </p:nvSpPr>
            <p:spPr>
              <a:xfrm>
                <a:off x="3708978" y="3531540"/>
                <a:ext cx="839872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4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4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4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294FF2E-8804-14F5-1E6F-D365E61DF1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8978" y="3531540"/>
                <a:ext cx="839872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FA2987C-6E5C-6124-FF7D-DBC64AB0DA46}"/>
                  </a:ext>
                </a:extLst>
              </p:cNvPr>
              <p:cNvSpPr txBox="1"/>
              <p:nvPr/>
            </p:nvSpPr>
            <p:spPr>
              <a:xfrm>
                <a:off x="4876033" y="9322740"/>
                <a:ext cx="839872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4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4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4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FA2987C-6E5C-6124-FF7D-DBC64AB0DA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033" y="9322740"/>
                <a:ext cx="839872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A482EF8-3CFA-C4B9-664F-BAF48BBE7B70}"/>
                  </a:ext>
                </a:extLst>
              </p:cNvPr>
              <p:cNvSpPr txBox="1"/>
              <p:nvPr/>
            </p:nvSpPr>
            <p:spPr>
              <a:xfrm>
                <a:off x="7037512" y="7564479"/>
                <a:ext cx="839872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4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4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4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A482EF8-3CFA-C4B9-664F-BAF48BBE7B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7512" y="7564479"/>
                <a:ext cx="839872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A8385ED-15A9-36C4-414E-3FE8E314C4AD}"/>
                  </a:ext>
                </a:extLst>
              </p:cNvPr>
              <p:cNvSpPr txBox="1"/>
              <p:nvPr/>
            </p:nvSpPr>
            <p:spPr>
              <a:xfrm>
                <a:off x="8762551" y="8343052"/>
                <a:ext cx="839872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4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4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4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A8385ED-15A9-36C4-414E-3FE8E314C4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2551" y="8343052"/>
                <a:ext cx="839872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9EC591E-A4A1-5F65-DADD-BADC0248B2B6}"/>
                  </a:ext>
                </a:extLst>
              </p:cNvPr>
              <p:cNvSpPr txBox="1"/>
              <p:nvPr/>
            </p:nvSpPr>
            <p:spPr>
              <a:xfrm>
                <a:off x="10065411" y="4596228"/>
                <a:ext cx="839872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4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4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44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9EC591E-A4A1-5F65-DADD-BADC0248B2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5411" y="4596228"/>
                <a:ext cx="839872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D10961A-7C75-0BA6-2925-FAA58F4FCEE7}"/>
                  </a:ext>
                </a:extLst>
              </p:cNvPr>
              <p:cNvSpPr txBox="1"/>
              <p:nvPr/>
            </p:nvSpPr>
            <p:spPr>
              <a:xfrm>
                <a:off x="10686267" y="10092181"/>
                <a:ext cx="839872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4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4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4400" b="0" i="1" dirty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D10961A-7C75-0BA6-2925-FAA58F4FCE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6267" y="10092181"/>
                <a:ext cx="839872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>
            <a:extLst>
              <a:ext uri="{FF2B5EF4-FFF2-40B4-BE49-F238E27FC236}">
                <a16:creationId xmlns:a16="http://schemas.microsoft.com/office/drawing/2014/main" id="{7F817EDB-F38A-FD24-2494-33F0A0E2CE83}"/>
              </a:ext>
            </a:extLst>
          </p:cNvPr>
          <p:cNvSpPr/>
          <p:nvPr/>
        </p:nvSpPr>
        <p:spPr>
          <a:xfrm>
            <a:off x="3855234" y="4439892"/>
            <a:ext cx="274320" cy="25496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9535914-9ECC-9659-D218-A6C54136588C}"/>
              </a:ext>
            </a:extLst>
          </p:cNvPr>
          <p:cNvSpPr/>
          <p:nvPr/>
        </p:nvSpPr>
        <p:spPr>
          <a:xfrm>
            <a:off x="5092134" y="9254161"/>
            <a:ext cx="274320" cy="25496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F54860E-F330-93C3-3230-A114989E88C2}"/>
              </a:ext>
            </a:extLst>
          </p:cNvPr>
          <p:cNvSpPr/>
          <p:nvPr/>
        </p:nvSpPr>
        <p:spPr>
          <a:xfrm>
            <a:off x="7278378" y="7493316"/>
            <a:ext cx="274320" cy="25496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A166747-43C2-5C31-7770-84926EF74ED9}"/>
              </a:ext>
            </a:extLst>
          </p:cNvPr>
          <p:cNvSpPr/>
          <p:nvPr/>
        </p:nvSpPr>
        <p:spPr>
          <a:xfrm>
            <a:off x="9024059" y="8333920"/>
            <a:ext cx="274320" cy="25496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6677096-874E-202E-CB1A-7F24A5EF4FA3}"/>
              </a:ext>
            </a:extLst>
          </p:cNvPr>
          <p:cNvSpPr/>
          <p:nvPr/>
        </p:nvSpPr>
        <p:spPr>
          <a:xfrm>
            <a:off x="10184510" y="5383390"/>
            <a:ext cx="274320" cy="25496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21309E2-257F-2800-3013-BADB1F8DC1A6}"/>
              </a:ext>
            </a:extLst>
          </p:cNvPr>
          <p:cNvSpPr/>
          <p:nvPr/>
        </p:nvSpPr>
        <p:spPr>
          <a:xfrm>
            <a:off x="11405109" y="10221936"/>
            <a:ext cx="274320" cy="25496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2454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D9D3515-7798-C587-AA23-E70DDC9A1E2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287145" y="5217214"/>
            <a:ext cx="9388475" cy="6400166"/>
          </a:xfrm>
        </p:spPr>
        <p:txBody>
          <a:bodyPr/>
          <a:lstStyle/>
          <a:p>
            <a:r>
              <a:rPr lang="en-GB" dirty="0"/>
              <a:t>Getting stuck in local minima</a:t>
            </a:r>
          </a:p>
          <a:p>
            <a:r>
              <a:rPr lang="en-GB" dirty="0"/>
              <a:t>Slow convergence or divergence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dirty="0">
                <a:solidFill>
                  <a:srgbClr val="0100C8"/>
                </a:solidFill>
              </a:rPr>
              <a:t>Let’s revise the approach…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728D86-56C3-72A0-92ED-DFCC058CAAE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GB" dirty="0"/>
              <a:t>Problems with SGD</a:t>
            </a:r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E9CD04-5CB6-6742-20FF-E3BE6D2A45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44</a:t>
            </a:fld>
            <a:endParaRPr lang="bg-BG" dirty="0">
              <a:solidFill>
                <a:srgbClr val="000000"/>
              </a:solidFill>
            </a:endParaRPr>
          </a:p>
        </p:txBody>
      </p:sp>
      <p:pic>
        <p:nvPicPr>
          <p:cNvPr id="2050" name="Picture 2" descr="Inverse.AI">
            <a:extLst>
              <a:ext uri="{FF2B5EF4-FFF2-40B4-BE49-F238E27FC236}">
                <a16:creationId xmlns:a16="http://schemas.microsoft.com/office/drawing/2014/main" id="{B3DEE401-2669-2D29-9BE4-56DFCA314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9829" y="4486592"/>
            <a:ext cx="10519083" cy="640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B58C7E0-8E24-341E-8222-239AF0364511}"/>
              </a:ext>
            </a:extLst>
          </p:cNvPr>
          <p:cNvSpPr txBox="1"/>
          <p:nvPr/>
        </p:nvSpPr>
        <p:spPr>
          <a:xfrm>
            <a:off x="21340445" y="11112807"/>
            <a:ext cx="15373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hlinkClick r:id="rId4"/>
              </a:rPr>
              <a:t>source</a:t>
            </a:r>
            <a:endParaRPr lang="LID4096" sz="2400" dirty="0"/>
          </a:p>
        </p:txBody>
      </p:sp>
    </p:spTree>
    <p:extLst>
      <p:ext uri="{BB962C8B-B14F-4D97-AF65-F5344CB8AC3E}">
        <p14:creationId xmlns:p14="http://schemas.microsoft.com/office/powerpoint/2010/main" val="193738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10555B-BC91-7266-5503-9659D6864B6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Stochastic gradient descent with momentum</a:t>
            </a:r>
            <a:endParaRPr lang="LID4096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45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3" name="Text Placeholder 4"/>
          <p:cNvSpPr>
            <a:spLocks noGrp="1"/>
          </p:cNvSpPr>
          <p:nvPr/>
        </p:nvSpPr>
        <p:spPr>
          <a:xfrm>
            <a:off x="1287145" y="6401435"/>
            <a:ext cx="21590635" cy="5534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endParaRPr lang="en-US" altLang="en-US" sz="3000" b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210DA2DA-7D5D-AE84-C3BB-464941EFB124}"/>
                  </a:ext>
                </a:extLst>
              </p:cNvPr>
              <p:cNvSpPr>
                <a:spLocks noGrp="1"/>
              </p:cNvSpPr>
              <p:nvPr>
                <p:ph type="body" sz="quarter" idx="22"/>
              </p:nvPr>
            </p:nvSpPr>
            <p:spPr>
              <a:xfrm>
                <a:off x="1287145" y="4266564"/>
                <a:ext cx="10277343" cy="788733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rgbClr val="0100C8"/>
                    </a:solidFill>
                  </a:rPr>
                  <a:t>Gradient Descent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CY" b="0" i="1" smtClean="0">
                          <a:latin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lang="el-CY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CY" b="0" i="1" smtClean="0">
                          <a:latin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lang="el-CY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l-CY" b="0" i="1" smtClean="0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l-CY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</m:t>
                      </m:r>
                      <m:r>
                        <a:rPr lang="en-GB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l-C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lang="el-C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l-C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CY" i="1" dirty="0"/>
              </a:p>
              <a:p>
                <a:pPr marL="0" indent="0">
                  <a:buNone/>
                </a:pPr>
                <a:endParaRPr lang="el-CY" i="1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0100C8"/>
                    </a:solidFill>
                  </a:rPr>
                  <a:t>Gradient descent with momentum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𝑧</m:t>
                      </m:r>
                      <m:d>
                        <m:dPr>
                          <m:ctrlPr>
                            <a:rPr lang="el-CY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CY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l-CY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𝑧</m:t>
                      </m:r>
                      <m:d>
                        <m:dPr>
                          <m:ctrlPr>
                            <a:rPr lang="el-CY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l-CY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</m:t>
                      </m:r>
                      <m:r>
                        <a:rPr lang="en-GB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l-CY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lang="el-C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l-CY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CY" i="1">
                          <a:latin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lang="el-CY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CY" i="1">
                          <a:latin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lang="el-CY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l-CY" i="1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l-CY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𝑧</m:t>
                      </m:r>
                      <m:d>
                        <m:dPr>
                          <m:ctrlPr>
                            <a:rPr lang="el-CY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210DA2DA-7D5D-AE84-C3BB-464941EFB1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22"/>
              </p:nvPr>
            </p:nvSpPr>
            <p:spPr>
              <a:xfrm>
                <a:off x="1287145" y="4266564"/>
                <a:ext cx="10277343" cy="7887335"/>
              </a:xfrm>
              <a:blipFill>
                <a:blip r:embed="rId4"/>
                <a:stretch>
                  <a:fillRect l="-2372" t="-2550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27E43E1-F447-AD18-20D2-AB81B6E63E11}"/>
                  </a:ext>
                </a:extLst>
              </p:cNvPr>
              <p:cNvSpPr txBox="1"/>
              <p:nvPr/>
            </p:nvSpPr>
            <p:spPr>
              <a:xfrm>
                <a:off x="3432270" y="10837437"/>
                <a:ext cx="5903595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i="1" smtClean="0">
                          <a:latin typeface="Cambria Math" panose="02040503050406030204" pitchFamily="18" charset="0"/>
                        </a:rPr>
                        <m:t>𝑧</m:t>
                      </m:r>
                      <m:d>
                        <m:dPr>
                          <m:ctrlPr>
                            <a:rPr lang="el-CY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4000" b="0" dirty="0"/>
              </a:p>
              <a:p>
                <a:pPr algn="ctr"/>
                <a:r>
                  <a:rPr lang="en-GB" sz="4000" b="0" dirty="0"/>
                  <a:t>If </a:t>
                </a:r>
                <a14:m>
                  <m:oMath xmlns:m="http://schemas.openxmlformats.org/officeDocument/2006/math">
                    <m:r>
                      <a:rPr lang="el-CY" sz="40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4000" dirty="0"/>
                  <a:t> we get SGD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27E43E1-F447-AD18-20D2-AB81B6E63E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2270" y="10837437"/>
                <a:ext cx="5903595" cy="1323439"/>
              </a:xfrm>
              <a:prstGeom prst="rect">
                <a:avLst/>
              </a:prstGeom>
              <a:blipFill>
                <a:blip r:embed="rId5"/>
                <a:stretch>
                  <a:fillRect b="-18894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709648E8-86A8-0F66-253A-2CAD3831D2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07919" y="5213738"/>
            <a:ext cx="6401001" cy="5257966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070EDFDE-AC6A-6FEC-5233-B0CC46C0C46B}"/>
              </a:ext>
            </a:extLst>
          </p:cNvPr>
          <p:cNvGrpSpPr/>
          <p:nvPr/>
        </p:nvGrpSpPr>
        <p:grpSpPr>
          <a:xfrm>
            <a:off x="7257327" y="4626114"/>
            <a:ext cx="4708781" cy="1918989"/>
            <a:chOff x="7257327" y="4626114"/>
            <a:chExt cx="4708781" cy="191898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93EC7F6-0D7A-9954-F3D7-440C563F4CEF}"/>
                </a:ext>
              </a:extLst>
            </p:cNvPr>
            <p:cNvSpPr txBox="1"/>
            <p:nvPr/>
          </p:nvSpPr>
          <p:spPr>
            <a:xfrm>
              <a:off x="9011453" y="4626114"/>
              <a:ext cx="2954655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4000" dirty="0">
                  <a:solidFill>
                    <a:srgbClr val="FF2D64"/>
                  </a:solidFill>
                </a:rPr>
                <a:t>learning rate</a:t>
              </a:r>
              <a:endParaRPr lang="LID4096" sz="4000" dirty="0">
                <a:solidFill>
                  <a:srgbClr val="FF2D64"/>
                </a:solidFill>
              </a:endParaRPr>
            </a:p>
          </p:txBody>
        </p:sp>
        <p:cxnSp>
          <p:nvCxnSpPr>
            <p:cNvPr id="18" name="Connector: Elbow 17">
              <a:extLst>
                <a:ext uri="{FF2B5EF4-FFF2-40B4-BE49-F238E27FC236}">
                  <a16:creationId xmlns:a16="http://schemas.microsoft.com/office/drawing/2014/main" id="{3F3C285C-6B2F-B660-D942-D0B1F47A7066}"/>
                </a:ext>
              </a:extLst>
            </p:cNvPr>
            <p:cNvCxnSpPr>
              <a:cxnSpLocks/>
              <a:stCxn id="5" idx="1"/>
              <a:endCxn id="19" idx="0"/>
            </p:cNvCxnSpPr>
            <p:nvPr/>
          </p:nvCxnSpPr>
          <p:spPr>
            <a:xfrm rot="10800000" flipV="1">
              <a:off x="7500397" y="4980057"/>
              <a:ext cx="1511057" cy="695624"/>
            </a:xfrm>
            <a:prstGeom prst="bentConnector2">
              <a:avLst/>
            </a:prstGeom>
            <a:ln w="57150">
              <a:solidFill>
                <a:srgbClr val="FF2D6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655E9CF-BCDD-29E5-3074-BFD928AF740B}"/>
                </a:ext>
              </a:extLst>
            </p:cNvPr>
            <p:cNvSpPr/>
            <p:nvPr/>
          </p:nvSpPr>
          <p:spPr>
            <a:xfrm>
              <a:off x="7257327" y="5675681"/>
              <a:ext cx="486137" cy="869422"/>
            </a:xfrm>
            <a:prstGeom prst="rect">
              <a:avLst/>
            </a:prstGeom>
            <a:noFill/>
            <a:ln w="57150">
              <a:solidFill>
                <a:srgbClr val="FF2D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14AB30D-AA65-A046-708B-CB78EFACB3CC}"/>
              </a:ext>
            </a:extLst>
          </p:cNvPr>
          <p:cNvGrpSpPr/>
          <p:nvPr/>
        </p:nvGrpSpPr>
        <p:grpSpPr>
          <a:xfrm>
            <a:off x="5573273" y="7994681"/>
            <a:ext cx="8204825" cy="1631653"/>
            <a:chOff x="5573273" y="7994681"/>
            <a:chExt cx="8204825" cy="163165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2F3FBCF-F0DE-1964-CDBE-B644A14C1A83}"/>
                </a:ext>
              </a:extLst>
            </p:cNvPr>
            <p:cNvSpPr txBox="1"/>
            <p:nvPr/>
          </p:nvSpPr>
          <p:spPr>
            <a:xfrm>
              <a:off x="9350878" y="7994681"/>
              <a:ext cx="442722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4000" dirty="0">
                  <a:solidFill>
                    <a:srgbClr val="FF2D64"/>
                  </a:solidFill>
                </a:rPr>
                <a:t>momentum factor</a:t>
              </a:r>
              <a:endParaRPr lang="LID4096" sz="4000" dirty="0">
                <a:solidFill>
                  <a:srgbClr val="FF2D64"/>
                </a:solidFill>
              </a:endParaRPr>
            </a:p>
          </p:txBody>
        </p:sp>
        <p:cxnSp>
          <p:nvCxnSpPr>
            <p:cNvPr id="23" name="Connector: Elbow 22">
              <a:extLst>
                <a:ext uri="{FF2B5EF4-FFF2-40B4-BE49-F238E27FC236}">
                  <a16:creationId xmlns:a16="http://schemas.microsoft.com/office/drawing/2014/main" id="{D8D00964-3D89-2855-07F0-733B8BFB0177}"/>
                </a:ext>
              </a:extLst>
            </p:cNvPr>
            <p:cNvCxnSpPr>
              <a:cxnSpLocks/>
              <a:stCxn id="10" idx="1"/>
              <a:endCxn id="24" idx="0"/>
            </p:cNvCxnSpPr>
            <p:nvPr/>
          </p:nvCxnSpPr>
          <p:spPr>
            <a:xfrm rot="10800000" flipV="1">
              <a:off x="5816342" y="8348624"/>
              <a:ext cx="3534536" cy="592176"/>
            </a:xfrm>
            <a:prstGeom prst="bentConnector2">
              <a:avLst/>
            </a:prstGeom>
            <a:ln w="57150">
              <a:solidFill>
                <a:srgbClr val="FF2D6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383499B-5D14-D9C0-DC81-45DD1933BEDB}"/>
                </a:ext>
              </a:extLst>
            </p:cNvPr>
            <p:cNvSpPr/>
            <p:nvPr/>
          </p:nvSpPr>
          <p:spPr>
            <a:xfrm>
              <a:off x="5573273" y="8940800"/>
              <a:ext cx="486137" cy="685534"/>
            </a:xfrm>
            <a:prstGeom prst="rect">
              <a:avLst/>
            </a:prstGeom>
            <a:noFill/>
            <a:ln w="57150">
              <a:solidFill>
                <a:srgbClr val="FF2D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</p:grpSp>
    </p:spTree>
    <p:extLst>
      <p:ext uri="{BB962C8B-B14F-4D97-AF65-F5344CB8AC3E}">
        <p14:creationId xmlns:p14="http://schemas.microsoft.com/office/powerpoint/2010/main" val="317901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10555B-BC91-7266-5503-9659D6864B6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Stochastic gradient descent with momentum</a:t>
            </a:r>
            <a:endParaRPr lang="LID4096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46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3" name="Text Placeholder 4"/>
          <p:cNvSpPr>
            <a:spLocks noGrp="1"/>
          </p:cNvSpPr>
          <p:nvPr/>
        </p:nvSpPr>
        <p:spPr>
          <a:xfrm>
            <a:off x="1287145" y="6401435"/>
            <a:ext cx="21590635" cy="5534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endParaRPr lang="en-US" altLang="en-US" sz="3000" b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210DA2DA-7D5D-AE84-C3BB-464941EFB124}"/>
                  </a:ext>
                </a:extLst>
              </p:cNvPr>
              <p:cNvSpPr>
                <a:spLocks noGrp="1"/>
              </p:cNvSpPr>
              <p:nvPr>
                <p:ph type="body" sz="quarter" idx="22"/>
              </p:nvPr>
            </p:nvSpPr>
            <p:spPr>
              <a:xfrm>
                <a:off x="1287145" y="4266564"/>
                <a:ext cx="12200255" cy="7887335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Momentum term: type of memory of the previous direction we were following</a:t>
                </a:r>
              </a:p>
              <a:p>
                <a:endParaRPr lang="en-US" dirty="0"/>
              </a:p>
              <a:p>
                <a:r>
                  <a:rPr lang="en-US" dirty="0"/>
                  <a:t>Can speed up learning</a:t>
                </a:r>
              </a:p>
              <a:p>
                <a:pPr lvl="1"/>
                <a:r>
                  <a:rPr lang="en-US" dirty="0"/>
                  <a:t>by dampening oscillations</a:t>
                </a:r>
              </a:p>
              <a:p>
                <a:pPr lvl="1"/>
                <a:r>
                  <a:rPr lang="en-US" dirty="0"/>
                  <a:t>by increasing the effective learning rate in low curvature regions 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Can escape local optima</a:t>
                </a:r>
              </a:p>
              <a:p>
                <a:endParaRPr lang="en-US" dirty="0"/>
              </a:p>
              <a:p>
                <a:r>
                  <a:rPr lang="en-US" dirty="0"/>
                  <a:t>Typical value: </a:t>
                </a:r>
                <a14:m>
                  <m:oMath xmlns:m="http://schemas.openxmlformats.org/officeDocument/2006/math">
                    <m:r>
                      <a:rPr lang="el-CY" i="1" dirty="0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l-CY" i="1" dirty="0" smtClean="0">
                        <a:latin typeface="Cambria Math" panose="02040503050406030204" pitchFamily="18" charset="0"/>
                      </a:rPr>
                      <m:t>=0.9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210DA2DA-7D5D-AE84-C3BB-464941EFB1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22"/>
              </p:nvPr>
            </p:nvSpPr>
            <p:spPr>
              <a:xfrm>
                <a:off x="1287145" y="4266564"/>
                <a:ext cx="12200255" cy="7887335"/>
              </a:xfrm>
              <a:blipFill>
                <a:blip r:embed="rId4"/>
                <a:stretch>
                  <a:fillRect l="-1798" t="-3400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>
            <a:extLst>
              <a:ext uri="{FF2B5EF4-FFF2-40B4-BE49-F238E27FC236}">
                <a16:creationId xmlns:a16="http://schemas.microsoft.com/office/drawing/2014/main" id="{AA871060-2402-2355-15A3-836224F4A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8474" y="4629572"/>
            <a:ext cx="5822467" cy="2470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31EFA0A7-28A4-1890-90F0-76840E63F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8473" y="8872433"/>
            <a:ext cx="5822467" cy="2470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2801F2-69D2-8361-271D-2B9F798E5320}"/>
              </a:ext>
            </a:extLst>
          </p:cNvPr>
          <p:cNvSpPr txBox="1"/>
          <p:nvPr/>
        </p:nvSpPr>
        <p:spPr>
          <a:xfrm>
            <a:off x="14468473" y="7100570"/>
            <a:ext cx="55111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SGD</a:t>
            </a:r>
            <a:endParaRPr lang="LID4096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1FBD15-9A27-EAD6-E60A-442173915A7F}"/>
              </a:ext>
            </a:extLst>
          </p:cNvPr>
          <p:cNvSpPr txBox="1"/>
          <p:nvPr/>
        </p:nvSpPr>
        <p:spPr>
          <a:xfrm>
            <a:off x="15069892" y="11364540"/>
            <a:ext cx="46196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SGD with momentum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425046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10555B-BC91-7266-5503-9659D6864B6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SQD with Momentum</a:t>
            </a:r>
            <a:endParaRPr lang="LID4096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47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3" name="Text Placeholder 4"/>
          <p:cNvSpPr>
            <a:spLocks noGrp="1"/>
          </p:cNvSpPr>
          <p:nvPr/>
        </p:nvSpPr>
        <p:spPr>
          <a:xfrm>
            <a:off x="1287145" y="6401435"/>
            <a:ext cx="21590635" cy="5534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endParaRPr lang="en-US" altLang="en-US" sz="3000" b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DD2665-62D8-0CA7-AE3C-35393491FD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7145" y="3908640"/>
            <a:ext cx="21712583" cy="68220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8ACD8E6-ECD2-1799-9BE7-669F54155159}"/>
              </a:ext>
            </a:extLst>
          </p:cNvPr>
          <p:cNvSpPr txBox="1"/>
          <p:nvPr/>
        </p:nvSpPr>
        <p:spPr>
          <a:xfrm>
            <a:off x="1506220" y="11466880"/>
            <a:ext cx="11029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hlinkClick r:id="rId5"/>
              </a:rPr>
              <a:t>source</a:t>
            </a:r>
            <a:endParaRPr lang="LID4096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210DA2DA-7D5D-AE84-C3BB-464941EFB124}"/>
                  </a:ext>
                </a:extLst>
              </p:cNvPr>
              <p:cNvSpPr>
                <a:spLocks noGrp="1"/>
              </p:cNvSpPr>
              <p:nvPr>
                <p:ph type="body" sz="quarter" idx="22"/>
              </p:nvPr>
            </p:nvSpPr>
            <p:spPr>
              <a:xfrm>
                <a:off x="10795635" y="10767022"/>
                <a:ext cx="2792730" cy="142317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CY" b="0" i="1" dirty="0" smtClean="0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=0.003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CY" b="0" i="1" dirty="0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=0.0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210DA2DA-7D5D-AE84-C3BB-464941EFB1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22"/>
              </p:nvPr>
            </p:nvSpPr>
            <p:spPr>
              <a:xfrm>
                <a:off x="10795635" y="10767022"/>
                <a:ext cx="2792730" cy="1423179"/>
              </a:xfr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93407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10555B-BC91-7266-5503-9659D6864B6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SQD with Momentum</a:t>
            </a:r>
            <a:endParaRPr lang="LID4096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48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3" name="Text Placeholder 4"/>
          <p:cNvSpPr>
            <a:spLocks noGrp="1"/>
          </p:cNvSpPr>
          <p:nvPr/>
        </p:nvSpPr>
        <p:spPr>
          <a:xfrm>
            <a:off x="1287145" y="6401435"/>
            <a:ext cx="21590635" cy="5534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endParaRPr lang="en-US" altLang="en-US" sz="3000" b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8ACD8E6-ECD2-1799-9BE7-669F54155159}"/>
              </a:ext>
            </a:extLst>
          </p:cNvPr>
          <p:cNvSpPr txBox="1"/>
          <p:nvPr/>
        </p:nvSpPr>
        <p:spPr>
          <a:xfrm>
            <a:off x="1506220" y="11466880"/>
            <a:ext cx="11029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hlinkClick r:id="rId4"/>
              </a:rPr>
              <a:t>source</a:t>
            </a:r>
            <a:endParaRPr lang="LID4096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210DA2DA-7D5D-AE84-C3BB-464941EFB124}"/>
                  </a:ext>
                </a:extLst>
              </p:cNvPr>
              <p:cNvSpPr>
                <a:spLocks noGrp="1"/>
              </p:cNvSpPr>
              <p:nvPr>
                <p:ph type="body" sz="quarter" idx="22"/>
              </p:nvPr>
            </p:nvSpPr>
            <p:spPr>
              <a:xfrm>
                <a:off x="10795635" y="10767022"/>
                <a:ext cx="2792730" cy="142317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l-CY" b="0" i="1" dirty="0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=0.00</m:t>
                    </m:r>
                  </m:oMath>
                </a14:m>
                <a:r>
                  <a:rPr lang="el-CY" dirty="0"/>
                  <a:t>4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CY" b="0" i="1" dirty="0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=0.0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210DA2DA-7D5D-AE84-C3BB-464941EFB1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22"/>
              </p:nvPr>
            </p:nvSpPr>
            <p:spPr>
              <a:xfrm>
                <a:off x="10795635" y="10767022"/>
                <a:ext cx="2792730" cy="1423179"/>
              </a:xfrm>
              <a:blipFill>
                <a:blip r:embed="rId5"/>
                <a:stretch>
                  <a:fillRect t="-13675" r="-873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0B5CAFAC-4845-AB45-B5BB-344E5BC672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4273" y="3993800"/>
            <a:ext cx="21493508" cy="667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15526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10555B-BC91-7266-5503-9659D6864B6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SQD with Momentum</a:t>
            </a:r>
            <a:endParaRPr lang="LID4096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49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3" name="Text Placeholder 4"/>
          <p:cNvSpPr>
            <a:spLocks noGrp="1"/>
          </p:cNvSpPr>
          <p:nvPr/>
        </p:nvSpPr>
        <p:spPr>
          <a:xfrm>
            <a:off x="1287145" y="6401435"/>
            <a:ext cx="21590635" cy="5534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endParaRPr lang="en-US" altLang="en-US" sz="3000" b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8ACD8E6-ECD2-1799-9BE7-669F54155159}"/>
              </a:ext>
            </a:extLst>
          </p:cNvPr>
          <p:cNvSpPr txBox="1"/>
          <p:nvPr/>
        </p:nvSpPr>
        <p:spPr>
          <a:xfrm>
            <a:off x="1506220" y="11466880"/>
            <a:ext cx="11029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hlinkClick r:id="rId4"/>
              </a:rPr>
              <a:t>source</a:t>
            </a:r>
            <a:endParaRPr lang="LID4096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210DA2DA-7D5D-AE84-C3BB-464941EFB124}"/>
                  </a:ext>
                </a:extLst>
              </p:cNvPr>
              <p:cNvSpPr>
                <a:spLocks noGrp="1"/>
              </p:cNvSpPr>
              <p:nvPr>
                <p:ph type="body" sz="quarter" idx="22"/>
              </p:nvPr>
            </p:nvSpPr>
            <p:spPr>
              <a:xfrm>
                <a:off x="10795635" y="10767022"/>
                <a:ext cx="2792730" cy="142317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CY" b="0" i="1" dirty="0" smtClean="0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=0.003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CY" b="0" i="1" dirty="0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=0.</m:t>
                      </m:r>
                      <m:r>
                        <a:rPr lang="el-CY" b="0" i="1" dirty="0" smtClean="0">
                          <a:latin typeface="Cambria Math" panose="02040503050406030204" pitchFamily="18" charset="0"/>
                        </a:rPr>
                        <m:t>85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210DA2DA-7D5D-AE84-C3BB-464941EFB1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22"/>
              </p:nvPr>
            </p:nvSpPr>
            <p:spPr>
              <a:xfrm>
                <a:off x="10795635" y="10767022"/>
                <a:ext cx="2792730" cy="1423179"/>
              </a:xfr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A930E8CC-43E1-B196-F25D-180D805CC0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4271" y="4010349"/>
            <a:ext cx="21669125" cy="674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918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10555B-BC91-7266-5503-9659D6864B6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Gradient Computation</a:t>
            </a:r>
            <a:endParaRPr lang="LID4096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5</a:t>
            </a:fld>
            <a:endParaRPr lang="bg-BG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210DA2DA-7D5D-AE84-C3BB-464941EFB124}"/>
                  </a:ext>
                </a:extLst>
              </p:cNvPr>
              <p:cNvSpPr>
                <a:spLocks noGrp="1"/>
              </p:cNvSpPr>
              <p:nvPr>
                <p:ph type="body" sz="quarter" idx="22"/>
              </p:nvPr>
            </p:nvSpPr>
            <p:spPr>
              <a:xfrm>
                <a:off x="1287145" y="4266564"/>
                <a:ext cx="7856855" cy="788733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rgbClr val="0100C8"/>
                    </a:solidFill>
                  </a:rPr>
                  <a:t>Objective</a:t>
                </a:r>
                <a:r>
                  <a:rPr lang="en-US" dirty="0"/>
                  <a:t>: minimize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DejaVu Math TeX Gyre" panose="02000503000000000000" charset="0"/>
                        <a:sym typeface="Helvetica Neue"/>
                      </a:rPr>
                      <m:t>𝐿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DejaVu Math TeX Gyre" panose="02000503000000000000" charset="0"/>
                            <a:sym typeface="Helvetica Neue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CY">
                            <a:latin typeface="Cambria Math" panose="02040503050406030204" pitchFamily="18" charset="0"/>
                            <a:cs typeface="DejaVu Math TeX Gyre" panose="02000503000000000000" charset="0"/>
                            <a:sym typeface="Helvetica Neue"/>
                          </a:rPr>
                          <m:t>Θ</m:t>
                        </m:r>
                      </m:e>
                    </m:d>
                  </m:oMath>
                </a14:m>
                <a:endParaRPr lang="en-GB" dirty="0">
                  <a:solidFill>
                    <a:srgbClr val="000000"/>
                  </a:solidFill>
                  <a:cs typeface="DejaVu Math TeX Gyre" panose="02000503000000000000" charset="0"/>
                  <a:sym typeface="Helvetica Neue"/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Using </a:t>
                </a:r>
                <a:r>
                  <a:rPr lang="en-US" b="1" dirty="0">
                    <a:solidFill>
                      <a:srgbClr val="0100C8"/>
                    </a:solidFill>
                  </a:rPr>
                  <a:t>Gradient Descent </a:t>
                </a:r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0100C8"/>
                    </a:solidFill>
                  </a:rPr>
                  <a:t>Need to compute:</a:t>
                </a:r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210DA2DA-7D5D-AE84-C3BB-464941EFB1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22"/>
              </p:nvPr>
            </p:nvSpPr>
            <p:spPr>
              <a:xfrm>
                <a:off x="1287145" y="4266564"/>
                <a:ext cx="7856855" cy="7887335"/>
              </a:xfrm>
              <a:blipFill>
                <a:blip r:embed="rId4"/>
                <a:stretch>
                  <a:fillRect l="-3103" t="-2550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EB339B4-1D04-C03A-D107-DA5AA38CF085}"/>
                  </a:ext>
                </a:extLst>
              </p:cNvPr>
              <p:cNvSpPr txBox="1"/>
              <p:nvPr/>
            </p:nvSpPr>
            <p:spPr>
              <a:xfrm>
                <a:off x="4736123" y="4730815"/>
                <a:ext cx="70338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CY" smtClean="0">
                          <a:latin typeface="Cambria Math" panose="02040503050406030204" pitchFamily="18" charset="0"/>
                          <a:cs typeface="DejaVu Math TeX Gyre" panose="02000503000000000000" charset="0"/>
                          <a:sym typeface="Helvetica Neue"/>
                        </a:rPr>
                        <m:t>Θ</m:t>
                      </m:r>
                    </m:oMath>
                  </m:oMathPara>
                </a14:m>
                <a:endParaRPr lang="LID4096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EB339B4-1D04-C03A-D107-DA5AA38CF0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6123" y="4730815"/>
                <a:ext cx="703385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55E4B78-CA46-F6A1-3AE0-6CA96D23AE67}"/>
                  </a:ext>
                </a:extLst>
              </p:cNvPr>
              <p:cNvSpPr txBox="1"/>
              <p:nvPr/>
            </p:nvSpPr>
            <p:spPr>
              <a:xfrm>
                <a:off x="8481977" y="8518769"/>
                <a:ext cx="3710023" cy="31365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DejaVu Math TeX Gyre" panose="02000503000000000000" charset="0"/>
                          <a:sym typeface="Helvetica Neue"/>
                        </a:rPr>
                        <m:t>𝐿</m:t>
                      </m:r>
                      <m:d>
                        <m:dPr>
                          <m:ctrlP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DejaVu Math TeX Gyre" panose="02000503000000000000" charset="0"/>
                              <a:sym typeface="Helvetica Neue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CY" sz="4400">
                              <a:latin typeface="Cambria Math" panose="02040503050406030204" pitchFamily="18" charset="0"/>
                              <a:cs typeface="DejaVu Math TeX Gyre" panose="02000503000000000000" charset="0"/>
                              <a:sym typeface="Helvetica Neue"/>
                            </a:rPr>
                            <m:t>Θ</m:t>
                          </m:r>
                        </m:e>
                      </m:d>
                    </m:oMath>
                  </m:oMathPara>
                </a14:m>
                <a:endParaRPr lang="en-GB" sz="4400" dirty="0">
                  <a:cs typeface="DejaVu Math TeX Gyre" panose="02000503000000000000" charset="0"/>
                  <a:sym typeface="Helvetica Neue"/>
                </a:endParaRPr>
              </a:p>
              <a:p>
                <a:pPr marL="0" indent="0">
                  <a:buNone/>
                </a:pPr>
                <a:endParaRPr lang="en-US" sz="4400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GB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GB" sz="4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l-CY" sz="4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Θ</m:t>
                              </m:r>
                            </m:e>
                            <m:sub>
                              <m:r>
                                <a:rPr lang="en-GB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GB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GB" sz="4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4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GB" sz="4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den>
                      </m:f>
                      <m:r>
                        <a:rPr lang="en-GB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en-GB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l-CY" sz="4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r>
                        <a:rPr lang="en-GB" sz="4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LID4096" sz="4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55E4B78-CA46-F6A1-3AE0-6CA96D23AE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1977" y="8518769"/>
                <a:ext cx="3710023" cy="31365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87D2E0BA-3D64-098F-2AE5-5AA23F6ACEA2}"/>
              </a:ext>
            </a:extLst>
          </p:cNvPr>
          <p:cNvSpPr txBox="1">
            <a:spLocks/>
          </p:cNvSpPr>
          <p:nvPr/>
        </p:nvSpPr>
        <p:spPr>
          <a:xfrm>
            <a:off x="13645662" y="4266563"/>
            <a:ext cx="9232118" cy="7887335"/>
          </a:xfrm>
          <a:prstGeom prst="rect">
            <a:avLst/>
          </a:prstGeom>
        </p:spPr>
        <p:txBody>
          <a:bodyPr>
            <a:norm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4400" kern="1200">
                <a:solidFill>
                  <a:schemeClr val="tx1"/>
                </a:solidFill>
                <a:latin typeface="Helvetica Neue"/>
                <a:ea typeface="+mn-ea"/>
                <a:cs typeface="+mn-cs"/>
              </a:defRPr>
            </a:lvl1pPr>
            <a:lvl2pPr marL="1181100" indent="-5715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2pPr>
            <a:lvl3pPr marL="23622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3pPr>
            <a:lvl4pPr marL="29718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Observations:</a:t>
            </a:r>
          </a:p>
          <a:p>
            <a:r>
              <a:rPr lang="en-US" dirty="0"/>
              <a:t>A NN has more than 1 parameter to optimize</a:t>
            </a:r>
          </a:p>
          <a:p>
            <a:r>
              <a:rPr lang="en-US" dirty="0"/>
              <a:t>A NN is a composition of functions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We need to know how to compute </a:t>
            </a:r>
            <a:r>
              <a:rPr lang="en-US" dirty="0">
                <a:solidFill>
                  <a:srgbClr val="0100C8"/>
                </a:solidFill>
              </a:rPr>
              <a:t>partial derivatives </a:t>
            </a:r>
            <a:r>
              <a:rPr lang="en-US" dirty="0"/>
              <a:t>of a </a:t>
            </a:r>
            <a:r>
              <a:rPr lang="en-US" dirty="0">
                <a:solidFill>
                  <a:srgbClr val="0100C8"/>
                </a:solidFill>
              </a:rPr>
              <a:t>composite function</a:t>
            </a:r>
          </a:p>
        </p:txBody>
      </p:sp>
    </p:spTree>
    <p:extLst>
      <p:ext uri="{BB962C8B-B14F-4D97-AF65-F5344CB8AC3E}">
        <p14:creationId xmlns:p14="http://schemas.microsoft.com/office/powerpoint/2010/main" val="255651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10555B-BC91-7266-5503-9659D6864B6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SQD with Momentum</a:t>
            </a:r>
            <a:endParaRPr lang="LID4096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50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3" name="Text Placeholder 4"/>
          <p:cNvSpPr>
            <a:spLocks noGrp="1"/>
          </p:cNvSpPr>
          <p:nvPr/>
        </p:nvSpPr>
        <p:spPr>
          <a:xfrm>
            <a:off x="1287145" y="6401435"/>
            <a:ext cx="21590635" cy="5534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endParaRPr lang="en-US" altLang="en-US" sz="3000" b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8ACD8E6-ECD2-1799-9BE7-669F54155159}"/>
              </a:ext>
            </a:extLst>
          </p:cNvPr>
          <p:cNvSpPr txBox="1"/>
          <p:nvPr/>
        </p:nvSpPr>
        <p:spPr>
          <a:xfrm>
            <a:off x="1506220" y="11466880"/>
            <a:ext cx="11029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hlinkClick r:id="rId4"/>
              </a:rPr>
              <a:t>source</a:t>
            </a:r>
            <a:endParaRPr lang="LID4096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210DA2DA-7D5D-AE84-C3BB-464941EFB124}"/>
                  </a:ext>
                </a:extLst>
              </p:cNvPr>
              <p:cNvSpPr>
                <a:spLocks noGrp="1"/>
              </p:cNvSpPr>
              <p:nvPr>
                <p:ph type="body" sz="quarter" idx="22"/>
              </p:nvPr>
            </p:nvSpPr>
            <p:spPr>
              <a:xfrm>
                <a:off x="10795635" y="10767022"/>
                <a:ext cx="2792730" cy="142317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CY" b="0" i="1" dirty="0" smtClean="0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=0.00</m:t>
                      </m:r>
                      <m:r>
                        <a:rPr lang="el-CY" b="0" i="1" dirty="0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CY" b="0" i="1" dirty="0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=0.</m:t>
                      </m:r>
                      <m:r>
                        <a:rPr lang="el-CY" b="0" i="1" dirty="0" smtClean="0">
                          <a:latin typeface="Cambria Math" panose="02040503050406030204" pitchFamily="18" charset="0"/>
                        </a:rPr>
                        <m:t>85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210DA2DA-7D5D-AE84-C3BB-464941EFB1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22"/>
              </p:nvPr>
            </p:nvSpPr>
            <p:spPr>
              <a:xfrm>
                <a:off x="10795635" y="10767022"/>
                <a:ext cx="2792730" cy="1423179"/>
              </a:xfr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C46EDAD2-99C9-91E4-AC6A-726A51C599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4270" y="4061891"/>
            <a:ext cx="21621921" cy="669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2156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10555B-BC91-7266-5503-9659D6864B6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SQD with Momentum</a:t>
            </a:r>
            <a:endParaRPr lang="LID4096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51</a:t>
            </a:fld>
            <a:endParaRPr lang="bg-BG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8ACD8E6-ECD2-1799-9BE7-669F54155159}"/>
              </a:ext>
            </a:extLst>
          </p:cNvPr>
          <p:cNvSpPr txBox="1"/>
          <p:nvPr/>
        </p:nvSpPr>
        <p:spPr>
          <a:xfrm>
            <a:off x="1506220" y="11466880"/>
            <a:ext cx="11029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hlinkClick r:id="rId4"/>
              </a:rPr>
              <a:t>source</a:t>
            </a:r>
            <a:endParaRPr lang="LID4096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210DA2DA-7D5D-AE84-C3BB-464941EFB124}"/>
                  </a:ext>
                </a:extLst>
              </p:cNvPr>
              <p:cNvSpPr>
                <a:spLocks noGrp="1"/>
              </p:cNvSpPr>
              <p:nvPr>
                <p:ph type="body" sz="quarter" idx="22"/>
              </p:nvPr>
            </p:nvSpPr>
            <p:spPr>
              <a:xfrm>
                <a:off x="10795635" y="10767022"/>
                <a:ext cx="2792730" cy="142317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CY" b="0" i="1" dirty="0" smtClean="0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=0.00</m:t>
                      </m:r>
                      <m:r>
                        <a:rPr lang="el-CY" b="0" i="1" dirty="0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CY" b="0" i="1" dirty="0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=0.</m:t>
                      </m:r>
                      <m:r>
                        <a:rPr lang="el-CY" b="0" i="1" dirty="0" smtClean="0">
                          <a:latin typeface="Cambria Math" panose="02040503050406030204" pitchFamily="18" charset="0"/>
                        </a:rPr>
                        <m:t>85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210DA2DA-7D5D-AE84-C3BB-464941EFB1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22"/>
              </p:nvPr>
            </p:nvSpPr>
            <p:spPr>
              <a:xfrm>
                <a:off x="10795635" y="10767022"/>
                <a:ext cx="2792730" cy="1423179"/>
              </a:xfr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15D01DD5-4538-7E08-E0D9-9AABBB35D9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4270" y="4160419"/>
            <a:ext cx="21493510" cy="665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0223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10555B-BC91-7266-5503-9659D6864B6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Advanced optimization methods</a:t>
            </a:r>
            <a:endParaRPr lang="LID4096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52</a:t>
            </a:fld>
            <a:endParaRPr lang="bg-BG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0DA2DA-7D5D-AE84-C3BB-464941EFB12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287145" y="4730815"/>
            <a:ext cx="11468735" cy="7423084"/>
          </a:xfrm>
        </p:spPr>
        <p:txBody>
          <a:bodyPr>
            <a:normAutofit/>
          </a:bodyPr>
          <a:lstStyle/>
          <a:p>
            <a:r>
              <a:rPr lang="en-US" sz="4000" dirty="0"/>
              <a:t>Gradient descent is a first-order optimization method</a:t>
            </a:r>
          </a:p>
          <a:p>
            <a:endParaRPr lang="en-US" sz="1400" dirty="0"/>
          </a:p>
          <a:p>
            <a:r>
              <a:rPr lang="en-US" sz="4000" dirty="0"/>
              <a:t>Second-order methods use curvature information (2</a:t>
            </a:r>
            <a:r>
              <a:rPr lang="en-US" sz="4000" baseline="30000" dirty="0"/>
              <a:t>nd</a:t>
            </a:r>
            <a:r>
              <a:rPr lang="en-US" sz="4000" dirty="0"/>
              <a:t> derivative) to accelerate convergence to the optimum</a:t>
            </a:r>
          </a:p>
          <a:p>
            <a:pPr lvl="1"/>
            <a:r>
              <a:rPr lang="en-US" sz="3600" dirty="0"/>
              <a:t>Newton’s method</a:t>
            </a:r>
          </a:p>
          <a:p>
            <a:pPr lvl="1"/>
            <a:r>
              <a:rPr lang="en-US" sz="3600" dirty="0"/>
              <a:t>Conjugate gradient method</a:t>
            </a:r>
          </a:p>
          <a:p>
            <a:pPr lvl="1"/>
            <a:r>
              <a:rPr lang="en-US" sz="3600" dirty="0"/>
              <a:t>Levenberg–Marquardt algorithm</a:t>
            </a:r>
          </a:p>
          <a:p>
            <a:pPr lvl="1"/>
            <a:r>
              <a:rPr lang="en-US" sz="3600" dirty="0"/>
              <a:t>…</a:t>
            </a:r>
          </a:p>
          <a:p>
            <a:pPr marL="609600" lvl="1" indent="0">
              <a:buNone/>
            </a:pPr>
            <a:endParaRPr lang="en-US" sz="1400" dirty="0"/>
          </a:p>
        </p:txBody>
      </p:sp>
      <p:pic>
        <p:nvPicPr>
          <p:cNvPr id="6146" name="Picture 2" descr="Nonlinear Conjugate Gradient Method | Semantic Scholar">
            <a:extLst>
              <a:ext uri="{FF2B5EF4-FFF2-40B4-BE49-F238E27FC236}">
                <a16:creationId xmlns:a16="http://schemas.microsoft.com/office/drawing/2014/main" id="{C457FF41-9BBF-33EB-9F2C-AA27BABA9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8724" y="6338745"/>
            <a:ext cx="11348131" cy="420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CF5997-E89F-9DBC-23F0-1DF9F21A006C}"/>
              </a:ext>
            </a:extLst>
          </p:cNvPr>
          <p:cNvSpPr txBox="1"/>
          <p:nvPr/>
        </p:nvSpPr>
        <p:spPr>
          <a:xfrm>
            <a:off x="21927477" y="5643662"/>
            <a:ext cx="16774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hlinkClick r:id="rId5"/>
              </a:rPr>
              <a:t>source</a:t>
            </a:r>
            <a:endParaRPr lang="LID4096" sz="2400" dirty="0"/>
          </a:p>
        </p:txBody>
      </p:sp>
    </p:spTree>
    <p:extLst>
      <p:ext uri="{BB962C8B-B14F-4D97-AF65-F5344CB8AC3E}">
        <p14:creationId xmlns:p14="http://schemas.microsoft.com/office/powerpoint/2010/main" val="95830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10555B-BC91-7266-5503-9659D6864B6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Advanced optimization methods</a:t>
            </a:r>
            <a:endParaRPr lang="LID4096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53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3" name="Text Placeholder 4"/>
          <p:cNvSpPr>
            <a:spLocks noGrp="1"/>
          </p:cNvSpPr>
          <p:nvPr/>
        </p:nvSpPr>
        <p:spPr>
          <a:xfrm>
            <a:off x="1287145" y="6401435"/>
            <a:ext cx="21590635" cy="5534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endParaRPr lang="en-US" altLang="en-US" sz="3000" b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0DA2DA-7D5D-AE84-C3BB-464941EFB12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287145" y="4266564"/>
            <a:ext cx="21590635" cy="7887335"/>
          </a:xfrm>
        </p:spPr>
        <p:txBody>
          <a:bodyPr>
            <a:normAutofit/>
          </a:bodyPr>
          <a:lstStyle/>
          <a:p>
            <a:r>
              <a:rPr lang="en-US" dirty="0"/>
              <a:t>Second order methods </a:t>
            </a:r>
          </a:p>
          <a:p>
            <a:pPr lvl="1"/>
            <a:r>
              <a:rPr lang="en-US" dirty="0"/>
              <a:t>More complex and harder to implement and tune</a:t>
            </a:r>
          </a:p>
          <a:p>
            <a:pPr lvl="1"/>
            <a:r>
              <a:rPr lang="en-US" dirty="0"/>
              <a:t>More expensive in terms of iteration cost and memory</a:t>
            </a:r>
          </a:p>
          <a:p>
            <a:pPr lvl="1"/>
            <a:r>
              <a:rPr lang="en-US" dirty="0"/>
              <a:t>They consider access to the true gradient</a:t>
            </a:r>
          </a:p>
          <a:p>
            <a:pPr lvl="2"/>
            <a:r>
              <a:rPr lang="en-US" dirty="0"/>
              <a:t>Harder to make them work with mini-batch updating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r>
              <a:rPr lang="en-US" dirty="0"/>
              <a:t>Modern neural network training is based on variants of SGD</a:t>
            </a:r>
          </a:p>
        </p:txBody>
      </p:sp>
    </p:spTree>
    <p:extLst>
      <p:ext uri="{BB962C8B-B14F-4D97-AF65-F5344CB8AC3E}">
        <p14:creationId xmlns:p14="http://schemas.microsoft.com/office/powerpoint/2010/main" val="402553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10555B-BC91-7266-5503-9659D6864B6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Advanced optimization methods: SGD variants</a:t>
            </a:r>
            <a:endParaRPr lang="LID4096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54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3" name="Text Placeholder 4"/>
          <p:cNvSpPr>
            <a:spLocks noGrp="1"/>
          </p:cNvSpPr>
          <p:nvPr/>
        </p:nvSpPr>
        <p:spPr>
          <a:xfrm>
            <a:off x="1287145" y="6401435"/>
            <a:ext cx="21590635" cy="5534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endParaRPr lang="en-US" altLang="en-US" sz="3000" b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0DA2DA-7D5D-AE84-C3BB-464941EFB12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287145" y="4266564"/>
            <a:ext cx="9187791" cy="788733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Vanilla SQD</a:t>
            </a:r>
          </a:p>
          <a:p>
            <a:r>
              <a:rPr lang="en-US" dirty="0"/>
              <a:t>SQD with momentum</a:t>
            </a:r>
          </a:p>
          <a:p>
            <a:r>
              <a:rPr lang="en-US" dirty="0"/>
              <a:t>Nesterov’s accelerated gradient</a:t>
            </a:r>
          </a:p>
          <a:p>
            <a:r>
              <a:rPr lang="en-US" dirty="0" err="1"/>
              <a:t>Adagrad</a:t>
            </a:r>
            <a:endParaRPr lang="en-US" dirty="0"/>
          </a:p>
          <a:p>
            <a:r>
              <a:rPr lang="en-US" dirty="0" err="1"/>
              <a:t>Adadelta</a:t>
            </a:r>
            <a:endParaRPr lang="en-US" dirty="0"/>
          </a:p>
          <a:p>
            <a:r>
              <a:rPr lang="en-US" dirty="0" err="1"/>
              <a:t>RMSProp</a:t>
            </a:r>
            <a:endParaRPr lang="en-US" dirty="0"/>
          </a:p>
          <a:p>
            <a:r>
              <a:rPr lang="en-US" dirty="0"/>
              <a:t>Adam</a:t>
            </a:r>
          </a:p>
          <a:p>
            <a:r>
              <a:rPr lang="en-US" dirty="0" err="1"/>
              <a:t>AdaMax</a:t>
            </a:r>
            <a:endParaRPr lang="en-US" dirty="0"/>
          </a:p>
          <a:p>
            <a:r>
              <a:rPr lang="en-US" dirty="0" err="1"/>
              <a:t>Nadam</a:t>
            </a:r>
            <a:endParaRPr lang="en-US" dirty="0"/>
          </a:p>
          <a:p>
            <a:r>
              <a:rPr lang="en-US" dirty="0"/>
              <a:t>…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4511A309-06DF-9580-2814-9E702CB11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0858" y="5295900"/>
            <a:ext cx="59055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C69B7820-3275-7A3D-13B7-D79182CEF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2280" y="5295900"/>
            <a:ext cx="59055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E5BB14B-D8DE-AE6D-FBC5-04480508A06C}"/>
              </a:ext>
            </a:extLst>
          </p:cNvPr>
          <p:cNvSpPr txBox="1"/>
          <p:nvPr/>
        </p:nvSpPr>
        <p:spPr>
          <a:xfrm>
            <a:off x="21927477" y="10774352"/>
            <a:ext cx="17170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hlinkClick r:id="rId6"/>
              </a:rPr>
              <a:t>source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39989209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10555B-BC91-7266-5503-9659D6864B6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Early stopping</a:t>
            </a:r>
            <a:endParaRPr lang="LID4096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55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3" name="Text Placeholder 4"/>
          <p:cNvSpPr>
            <a:spLocks noGrp="1"/>
          </p:cNvSpPr>
          <p:nvPr/>
        </p:nvSpPr>
        <p:spPr>
          <a:xfrm>
            <a:off x="1287145" y="6401435"/>
            <a:ext cx="21590635" cy="5534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endParaRPr lang="en-US" altLang="en-US" sz="3000" b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0DA2DA-7D5D-AE84-C3BB-464941EFB12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2425363" y="4266564"/>
            <a:ext cx="10452417" cy="7887335"/>
          </a:xfrm>
        </p:spPr>
        <p:txBody>
          <a:bodyPr>
            <a:normAutofit/>
          </a:bodyPr>
          <a:lstStyle/>
          <a:p>
            <a:r>
              <a:rPr lang="en-US" sz="4000" dirty="0"/>
              <a:t>NNs are models with large learning capacity: prone to overfitting</a:t>
            </a:r>
          </a:p>
          <a:p>
            <a:endParaRPr lang="en-US" sz="4000" dirty="0"/>
          </a:p>
          <a:p>
            <a:pPr marL="0" indent="0">
              <a:buNone/>
            </a:pPr>
            <a:r>
              <a:rPr lang="en-US" sz="4000" b="1" dirty="0">
                <a:solidFill>
                  <a:srgbClr val="0100C8"/>
                </a:solidFill>
              </a:rPr>
              <a:t>Early stopping as regularization:</a:t>
            </a:r>
          </a:p>
          <a:p>
            <a:r>
              <a:rPr lang="en-US" sz="4000" dirty="0"/>
              <a:t>While training, evaluate the performance on the validation set</a:t>
            </a:r>
          </a:p>
          <a:p>
            <a:r>
              <a:rPr lang="en-US" sz="4000" dirty="0"/>
              <a:t>Save the network weights if the validation error is decreasing</a:t>
            </a:r>
          </a:p>
          <a:p>
            <a:r>
              <a:rPr lang="en-US" sz="4000" dirty="0"/>
              <a:t>When the validation error starts increasing (consistently) stop and return the network with the saved weights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2950CD2-D8C4-9146-9335-0E84D8F70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145" y="4266564"/>
            <a:ext cx="9473342" cy="766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DE968C-9AAA-AD74-1BD5-DC3E58299CF3}"/>
              </a:ext>
            </a:extLst>
          </p:cNvPr>
          <p:cNvSpPr txBox="1"/>
          <p:nvPr/>
        </p:nvSpPr>
        <p:spPr>
          <a:xfrm>
            <a:off x="2368062" y="11813847"/>
            <a:ext cx="16646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hlinkClick r:id="rId5"/>
              </a:rPr>
              <a:t>Source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847529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10555B-BC91-7266-5503-9659D6864B6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Hyperparameter tuning</a:t>
            </a:r>
            <a:endParaRPr lang="LID4096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56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3" name="Text Placeholder 4"/>
          <p:cNvSpPr>
            <a:spLocks noGrp="1"/>
          </p:cNvSpPr>
          <p:nvPr/>
        </p:nvSpPr>
        <p:spPr>
          <a:xfrm>
            <a:off x="1287145" y="6401435"/>
            <a:ext cx="21590635" cy="5534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endParaRPr lang="en-US" altLang="en-US" sz="3000" b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0DA2DA-7D5D-AE84-C3BB-464941EFB12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287146" y="4328841"/>
            <a:ext cx="10623500" cy="4885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rgbClr val="0100C8"/>
                </a:solidFill>
              </a:rPr>
              <a:t>Model hyperparameters:</a:t>
            </a:r>
          </a:p>
          <a:p>
            <a:r>
              <a:rPr lang="en-US" sz="4000" dirty="0"/>
              <a:t>Number of hidden layers</a:t>
            </a:r>
          </a:p>
          <a:p>
            <a:r>
              <a:rPr lang="en-US" sz="4000" dirty="0"/>
              <a:t>Number of units per layer</a:t>
            </a:r>
          </a:p>
          <a:p>
            <a:r>
              <a:rPr lang="en-US" sz="4000" dirty="0"/>
              <a:t>Activation functions per layer (per neuron?)</a:t>
            </a:r>
          </a:p>
          <a:p>
            <a:r>
              <a:rPr lang="en-US" sz="4000" dirty="0"/>
              <a:t>Activation function parameters</a:t>
            </a:r>
          </a:p>
          <a:p>
            <a:pPr marL="0" indent="0">
              <a:buNone/>
            </a:pPr>
            <a:endParaRPr lang="en-US" sz="4000" dirty="0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92197F54-028D-F2F2-E915-BE7BA197E406}"/>
              </a:ext>
            </a:extLst>
          </p:cNvPr>
          <p:cNvSpPr txBox="1">
            <a:spLocks/>
          </p:cNvSpPr>
          <p:nvPr/>
        </p:nvSpPr>
        <p:spPr>
          <a:xfrm>
            <a:off x="12578534" y="4328841"/>
            <a:ext cx="10518320" cy="536075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4400" kern="1200">
                <a:solidFill>
                  <a:schemeClr val="tx1"/>
                </a:solidFill>
                <a:latin typeface="Helvetica Neue"/>
                <a:ea typeface="+mn-ea"/>
                <a:cs typeface="+mn-cs"/>
              </a:defRPr>
            </a:lvl1pPr>
            <a:lvl2pPr marL="1181100" indent="-5715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2pPr>
            <a:lvl3pPr marL="23622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3pPr>
            <a:lvl4pPr marL="29718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>
                <a:solidFill>
                  <a:srgbClr val="0100C8"/>
                </a:solidFill>
              </a:rPr>
              <a:t>Learning algorithm hyperparameters:</a:t>
            </a:r>
          </a:p>
          <a:p>
            <a:r>
              <a:rPr lang="en-US" sz="4000" dirty="0"/>
              <a:t>Learning rate</a:t>
            </a:r>
          </a:p>
          <a:p>
            <a:r>
              <a:rPr lang="en-US" sz="4000" dirty="0"/>
              <a:t>Momentum factor</a:t>
            </a:r>
          </a:p>
          <a:p>
            <a:r>
              <a:rPr lang="en-US" sz="4000" dirty="0"/>
              <a:t>Learning rate decay</a:t>
            </a:r>
          </a:p>
          <a:p>
            <a:r>
              <a:rPr lang="en-US" sz="4000" dirty="0"/>
              <a:t>Initialization parameters</a:t>
            </a:r>
          </a:p>
          <a:p>
            <a:r>
              <a:rPr lang="en-US" sz="4000" dirty="0"/>
              <a:t>Regularization</a:t>
            </a:r>
          </a:p>
          <a:p>
            <a:r>
              <a:rPr lang="en-US" sz="4000" dirty="0"/>
              <a:t>…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4000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240CE107-133E-D8D6-7223-2CBC467EB093}"/>
              </a:ext>
            </a:extLst>
          </p:cNvPr>
          <p:cNvSpPr txBox="1">
            <a:spLocks/>
          </p:cNvSpPr>
          <p:nvPr/>
        </p:nvSpPr>
        <p:spPr>
          <a:xfrm>
            <a:off x="2434272" y="10199076"/>
            <a:ext cx="19515455" cy="1736384"/>
          </a:xfrm>
          <a:prstGeom prst="rect">
            <a:avLst/>
          </a:prstGeom>
        </p:spPr>
        <p:txBody>
          <a:bodyPr>
            <a:norm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4400" kern="1200">
                <a:solidFill>
                  <a:schemeClr val="tx1"/>
                </a:solidFill>
                <a:latin typeface="Helvetica Neue"/>
                <a:ea typeface="+mn-ea"/>
                <a:cs typeface="+mn-cs"/>
              </a:defRPr>
            </a:lvl1pPr>
            <a:lvl2pPr marL="1181100" indent="-5715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2pPr>
            <a:lvl3pPr marL="23622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3pPr>
            <a:lvl4pPr marL="2971800" indent="-1143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rgbClr val="0100C8"/>
                </a:solidFill>
              </a:rPr>
              <a:t>Model selection is used as before evaluating combinations of hyperparameters using the (cross-)validation set.</a:t>
            </a:r>
          </a:p>
        </p:txBody>
      </p:sp>
    </p:spTree>
    <p:extLst>
      <p:ext uri="{BB962C8B-B14F-4D97-AF65-F5344CB8AC3E}">
        <p14:creationId xmlns:p14="http://schemas.microsoft.com/office/powerpoint/2010/main" val="51442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10555B-BC91-7266-5503-9659D6864B6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Ensembles</a:t>
            </a:r>
            <a:endParaRPr lang="LID4096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57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3" name="Text Placeholder 4"/>
          <p:cNvSpPr>
            <a:spLocks noGrp="1"/>
          </p:cNvSpPr>
          <p:nvPr/>
        </p:nvSpPr>
        <p:spPr>
          <a:xfrm>
            <a:off x="1287145" y="6401435"/>
            <a:ext cx="21590635" cy="5534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endParaRPr lang="en-US" altLang="en-US" sz="3000" b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0DA2DA-7D5D-AE84-C3BB-464941EFB12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287145" y="4266564"/>
            <a:ext cx="21590635" cy="7887335"/>
          </a:xfrm>
        </p:spPr>
        <p:txBody>
          <a:bodyPr>
            <a:normAutofit/>
          </a:bodyPr>
          <a:lstStyle/>
          <a:p>
            <a:r>
              <a:rPr lang="en-US" dirty="0"/>
              <a:t>NNs have many parameters: the error landscape is high-dimensional with many optima</a:t>
            </a:r>
          </a:p>
          <a:p>
            <a:r>
              <a:rPr lang="en-US" dirty="0"/>
              <a:t>Gradient descent is a noisy process that is not guaranteed to converge to the same local optimum for every run</a:t>
            </a:r>
          </a:p>
          <a:p>
            <a:r>
              <a:rPr lang="en-US" dirty="0"/>
              <a:t>We can train multiple independent networks and average their performance</a:t>
            </a:r>
          </a:p>
          <a:p>
            <a:r>
              <a:rPr lang="en-US" dirty="0"/>
              <a:t>We can use bagging or boosting or more advanced methods (e.g., dropout) and obtain lower validation errors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28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10555B-BC91-7266-5503-9659D6864B6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Automatic differentiation</a:t>
            </a:r>
            <a:endParaRPr lang="LID4096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58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3" name="Text Placeholder 4"/>
          <p:cNvSpPr>
            <a:spLocks noGrp="1"/>
          </p:cNvSpPr>
          <p:nvPr/>
        </p:nvSpPr>
        <p:spPr>
          <a:xfrm>
            <a:off x="1287145" y="6401435"/>
            <a:ext cx="21590635" cy="5534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endParaRPr lang="en-US" altLang="en-US" sz="3000" b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0DA2DA-7D5D-AE84-C3BB-464941EFB12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287145" y="4266564"/>
            <a:ext cx="21590635" cy="7887335"/>
          </a:xfrm>
        </p:spPr>
        <p:txBody>
          <a:bodyPr>
            <a:normAutofit/>
          </a:bodyPr>
          <a:lstStyle/>
          <a:p>
            <a:r>
              <a:rPr lang="en-US" dirty="0"/>
              <a:t>For different cost functions or activation functions we need to write explicit code that computes their derivative</a:t>
            </a:r>
          </a:p>
          <a:p>
            <a:r>
              <a:rPr lang="en-US" dirty="0"/>
              <a:t>For a more flexible neural network architecture, we need to write explicit code for forward and backward propagation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0100C8"/>
                </a:solidFill>
              </a:rPr>
              <a:t>Automatic differentiation:</a:t>
            </a:r>
          </a:p>
          <a:p>
            <a:r>
              <a:rPr lang="en-US" dirty="0"/>
              <a:t>A generalized way of using the chain rule with various operations and functions</a:t>
            </a:r>
          </a:p>
          <a:p>
            <a:r>
              <a:rPr lang="en-US" dirty="0"/>
              <a:t>Essentially: backpropagation implemented for us</a:t>
            </a:r>
          </a:p>
          <a:p>
            <a:r>
              <a:rPr lang="en-US" dirty="0"/>
              <a:t>Libraries: </a:t>
            </a:r>
            <a:r>
              <a:rPr lang="en-US" dirty="0">
                <a:hlinkClick r:id="rId4"/>
              </a:rPr>
              <a:t>TensorFlow</a:t>
            </a:r>
            <a:r>
              <a:rPr lang="en-US" dirty="0"/>
              <a:t>, </a:t>
            </a:r>
            <a:r>
              <a:rPr lang="en-US" dirty="0" err="1">
                <a:hlinkClick r:id="rId5"/>
              </a:rPr>
              <a:t>PyTorch</a:t>
            </a:r>
            <a:r>
              <a:rPr lang="en-US" dirty="0"/>
              <a:t>, </a:t>
            </a:r>
            <a:r>
              <a:rPr lang="en-US" dirty="0">
                <a:hlinkClick r:id="rId6"/>
              </a:rPr>
              <a:t>JAX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40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10555B-BC91-7266-5503-9659D6864B6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Learning the structure of the network</a:t>
            </a:r>
            <a:endParaRPr lang="LID4096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59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3" name="Text Placeholder 4"/>
          <p:cNvSpPr>
            <a:spLocks noGrp="1"/>
          </p:cNvSpPr>
          <p:nvPr/>
        </p:nvSpPr>
        <p:spPr>
          <a:xfrm>
            <a:off x="1287145" y="6401435"/>
            <a:ext cx="21590635" cy="5534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endParaRPr lang="en-US" altLang="en-US" sz="3000" b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0DA2DA-7D5D-AE84-C3BB-464941EFB12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287145" y="4328841"/>
            <a:ext cx="12690111" cy="7906702"/>
          </a:xfrm>
        </p:spPr>
        <p:txBody>
          <a:bodyPr>
            <a:normAutofit/>
          </a:bodyPr>
          <a:lstStyle/>
          <a:p>
            <a:r>
              <a:rPr lang="en-US" sz="4000" dirty="0"/>
              <a:t>Neural networks are function compositions</a:t>
            </a:r>
          </a:p>
          <a:p>
            <a:r>
              <a:rPr lang="en-US" sz="4000" dirty="0"/>
              <a:t>Composing these functions in a layered feedforward manner works (universal approximation theorem), however, there more efficient ways of composing them for a given problem.</a:t>
            </a:r>
          </a:p>
          <a:p>
            <a:r>
              <a:rPr lang="en-US" sz="4000" dirty="0"/>
              <a:t>Learning the connectivity cannot be (easily) formulated as a gradient-based optimization objective.</a:t>
            </a:r>
          </a:p>
          <a:p>
            <a:pPr lvl="1"/>
            <a:r>
              <a:rPr lang="en-US" sz="3600" dirty="0"/>
              <a:t>Need gradient-free methods</a:t>
            </a:r>
          </a:p>
          <a:p>
            <a:pPr lvl="1"/>
            <a:r>
              <a:rPr lang="en-US" sz="3600" dirty="0"/>
              <a:t>Grid search or random search can be inefficient</a:t>
            </a:r>
          </a:p>
          <a:p>
            <a:r>
              <a:rPr lang="en-US" sz="4000" b="1" dirty="0">
                <a:solidFill>
                  <a:srgbClr val="0100C8"/>
                </a:solidFill>
              </a:rPr>
              <a:t>Neuroevolution</a:t>
            </a:r>
            <a:r>
              <a:rPr lang="en-US" sz="4000" dirty="0"/>
              <a:t>: using </a:t>
            </a:r>
            <a:r>
              <a:rPr lang="en-US" sz="4000" dirty="0">
                <a:solidFill>
                  <a:srgbClr val="0100C8"/>
                </a:solidFill>
              </a:rPr>
              <a:t>evolutionary algorithms </a:t>
            </a:r>
            <a:r>
              <a:rPr lang="en-US" sz="4000" dirty="0"/>
              <a:t>to design/optimize neural networks</a:t>
            </a:r>
          </a:p>
        </p:txBody>
      </p:sp>
      <p:pic>
        <p:nvPicPr>
          <p:cNvPr id="2050" name="Picture 2" descr="Neuroevolution: from architectures to learning | SpringerLink">
            <a:extLst>
              <a:ext uri="{FF2B5EF4-FFF2-40B4-BE49-F238E27FC236}">
                <a16:creationId xmlns:a16="http://schemas.microsoft.com/office/drawing/2014/main" id="{0CC5E31F-7A8A-7DBE-49C2-C4C7C724D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2221" y="4054883"/>
            <a:ext cx="6087836" cy="7609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14EB2A7-65BF-E03F-57A0-0764EB28B153}"/>
              </a:ext>
            </a:extLst>
          </p:cNvPr>
          <p:cNvSpPr txBox="1"/>
          <p:nvPr/>
        </p:nvSpPr>
        <p:spPr>
          <a:xfrm>
            <a:off x="21322121" y="11203013"/>
            <a:ext cx="13735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hlinkClick r:id="rId5"/>
              </a:rPr>
              <a:t>source</a:t>
            </a:r>
            <a:endParaRPr lang="LID4096" sz="2400" dirty="0"/>
          </a:p>
        </p:txBody>
      </p:sp>
    </p:spTree>
    <p:extLst>
      <p:ext uri="{BB962C8B-B14F-4D97-AF65-F5344CB8AC3E}">
        <p14:creationId xmlns:p14="http://schemas.microsoft.com/office/powerpoint/2010/main" val="369324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10555B-BC91-7266-5503-9659D6864B6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Partial derivatives</a:t>
            </a:r>
            <a:endParaRPr lang="LID4096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6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3" name="Text Placeholder 4"/>
          <p:cNvSpPr>
            <a:spLocks noGrp="1"/>
          </p:cNvSpPr>
          <p:nvPr/>
        </p:nvSpPr>
        <p:spPr>
          <a:xfrm>
            <a:off x="1287145" y="6401435"/>
            <a:ext cx="21590635" cy="5534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endParaRPr lang="en-US" altLang="en-US" sz="3000" b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210DA2DA-7D5D-AE84-C3BB-464941EFB124}"/>
                  </a:ext>
                </a:extLst>
              </p:cNvPr>
              <p:cNvSpPr>
                <a:spLocks noGrp="1"/>
              </p:cNvSpPr>
              <p:nvPr>
                <p:ph type="body" sz="quarter" idx="22"/>
              </p:nvPr>
            </p:nvSpPr>
            <p:spPr>
              <a:xfrm>
                <a:off x="1287145" y="4266564"/>
                <a:ext cx="21590635" cy="8178378"/>
              </a:xfrm>
            </p:spPr>
            <p:txBody>
              <a:bodyPr>
                <a:normAutofit/>
              </a:bodyPr>
              <a:lstStyle/>
              <a:p>
                <a:r>
                  <a:rPr lang="en-US" sz="4000" dirty="0"/>
                  <a:t>For a function of two or more variables </a:t>
                </a:r>
                <a14:m>
                  <m:oMath xmlns:m="http://schemas.openxmlformats.org/officeDocument/2006/math"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GB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000" dirty="0"/>
                  <a:t> there is no single derivative but partial derivatives with respect to each variable.</a:t>
                </a:r>
              </a:p>
              <a:p>
                <a:r>
                  <a:rPr lang="en-US" sz="4000" dirty="0"/>
                  <a:t>These are just the ordinary derivatives of the function with respect to one variable while holding the other variables constant.</a:t>
                </a:r>
              </a:p>
              <a:p>
                <a:endParaRPr lang="en-US" sz="4000" dirty="0"/>
              </a:p>
              <a:p>
                <a:r>
                  <a:rPr lang="en-US" sz="4000" dirty="0"/>
                  <a:t>Example: for </a:t>
                </a:r>
                <a14:m>
                  <m:oMath xmlns:m="http://schemas.openxmlformats.org/officeDocument/2006/math">
                    <m:r>
                      <a:rPr lang="en-GB" sz="4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4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4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sz="4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4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4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GB" sz="4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+3</m:t>
                    </m:r>
                    <m:sSub>
                      <m:sSubPr>
                        <m:ctrlPr>
                          <a:rPr lang="en-GB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GB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4000" dirty="0"/>
              </a:p>
              <a:p>
                <a:pPr marL="0" indent="0">
                  <a:buNone/>
                </a:pPr>
                <a:endParaRPr lang="en-US" sz="4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GB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4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=2</m:t>
                      </m:r>
                      <m:sSub>
                        <m:sSubPr>
                          <m:ctrlPr>
                            <a:rPr lang="en-GB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4000" dirty="0"/>
              </a:p>
              <a:p>
                <a:pPr marL="0" indent="0">
                  <a:buNone/>
                </a:pPr>
                <a:endParaRPr lang="en-US" sz="4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GB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GB" sz="4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40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210DA2DA-7D5D-AE84-C3BB-464941EFB1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22"/>
              </p:nvPr>
            </p:nvSpPr>
            <p:spPr>
              <a:xfrm>
                <a:off x="1287145" y="4266564"/>
                <a:ext cx="21590635" cy="8178378"/>
              </a:xfrm>
              <a:blipFill>
                <a:blip r:embed="rId4"/>
                <a:stretch>
                  <a:fillRect l="-903" t="-2088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93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10555B-BC91-7266-5503-9659D6864B6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Evolutionary Systems</a:t>
            </a:r>
            <a:endParaRPr lang="LID4096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60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3" name="Text Placeholder 4"/>
          <p:cNvSpPr>
            <a:spLocks noGrp="1"/>
          </p:cNvSpPr>
          <p:nvPr/>
        </p:nvSpPr>
        <p:spPr>
          <a:xfrm>
            <a:off x="1287145" y="6401435"/>
            <a:ext cx="21590635" cy="5534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endParaRPr lang="en-US" altLang="en-US" sz="3000" b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evolution">
            <a:extLst>
              <a:ext uri="{FF2B5EF4-FFF2-40B4-BE49-F238E27FC236}">
                <a16:creationId xmlns:a16="http://schemas.microsoft.com/office/drawing/2014/main" id="{5292AACD-BCB1-54DA-7E88-CCC742CF11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0" y="2246565"/>
            <a:ext cx="11313292" cy="1007685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0DA2DA-7D5D-AE84-C3BB-464941EFB12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287145" y="4328841"/>
            <a:ext cx="10904855" cy="7906702"/>
          </a:xfrm>
        </p:spPr>
        <p:txBody>
          <a:bodyPr>
            <a:normAutofit/>
          </a:bodyPr>
          <a:lstStyle/>
          <a:p>
            <a:r>
              <a:rPr lang="en-US" sz="4000" dirty="0"/>
              <a:t>All biological systems are the result of an evolutionary process</a:t>
            </a:r>
          </a:p>
          <a:p>
            <a:r>
              <a:rPr lang="en-US" sz="4000" dirty="0"/>
              <a:t>Biological systems are:</a:t>
            </a:r>
          </a:p>
          <a:p>
            <a:pPr lvl="1"/>
            <a:r>
              <a:rPr lang="en-US" sz="3600" dirty="0"/>
              <a:t>robust</a:t>
            </a:r>
          </a:p>
          <a:p>
            <a:pPr lvl="1"/>
            <a:r>
              <a:rPr lang="en-US" sz="3600" dirty="0"/>
              <a:t>complex</a:t>
            </a:r>
          </a:p>
          <a:p>
            <a:pPr lvl="1"/>
            <a:r>
              <a:rPr lang="en-US" sz="3600" dirty="0"/>
              <a:t>adaptive</a:t>
            </a:r>
          </a:p>
          <a:p>
            <a:pPr lvl="1"/>
            <a:endParaRPr lang="en-US" sz="3600" dirty="0"/>
          </a:p>
          <a:p>
            <a:r>
              <a:rPr lang="en-US" sz="4000" dirty="0"/>
              <a:t>Evolutionary algorithms are abstractions of natural evolutionary processes with the aim of automatically finding solutions to complex problems.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600" dirty="0"/>
              <a:t>E.g. As global optimizers</a:t>
            </a:r>
          </a:p>
        </p:txBody>
      </p:sp>
    </p:spTree>
    <p:extLst>
      <p:ext uri="{BB962C8B-B14F-4D97-AF65-F5344CB8AC3E}">
        <p14:creationId xmlns:p14="http://schemas.microsoft.com/office/powerpoint/2010/main" val="145654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10555B-BC91-7266-5503-9659D6864B6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Genetic Algorithms</a:t>
            </a:r>
            <a:endParaRPr lang="LID4096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61</a:t>
            </a:fld>
            <a:endParaRPr lang="bg-BG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0DA2DA-7D5D-AE84-C3BB-464941EFB12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287145" y="9986048"/>
            <a:ext cx="21809710" cy="2488975"/>
          </a:xfrm>
        </p:spPr>
        <p:txBody>
          <a:bodyPr>
            <a:normAutofit/>
          </a:bodyPr>
          <a:lstStyle/>
          <a:p>
            <a:r>
              <a:rPr lang="en-US" sz="3600" dirty="0"/>
              <a:t>Natural selection metaphor</a:t>
            </a:r>
          </a:p>
          <a:p>
            <a:pPr lvl="1"/>
            <a:r>
              <a:rPr lang="en-US" sz="3200" dirty="0"/>
              <a:t>Parents produce offspring through crossover and mutation of genes</a:t>
            </a:r>
          </a:p>
          <a:p>
            <a:pPr lvl="1"/>
            <a:r>
              <a:rPr lang="en-US" sz="3200" dirty="0"/>
              <a:t>If the offspring has traits that are advantageous to its environment (better fitness) it survives, thus, allowed to propagate its genes in the next generation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D217B33-B222-1627-1E2E-8B310F80C6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71652" y="3488690"/>
            <a:ext cx="4606128" cy="5534025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02D1A4B-DE5A-098D-A44F-CFEE3E2E8752}"/>
              </a:ext>
            </a:extLst>
          </p:cNvPr>
          <p:cNvGrpSpPr/>
          <p:nvPr/>
        </p:nvGrpSpPr>
        <p:grpSpPr>
          <a:xfrm>
            <a:off x="1506220" y="3951076"/>
            <a:ext cx="13700243" cy="4858920"/>
            <a:chOff x="1506220" y="3951076"/>
            <a:chExt cx="13700243" cy="485892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666325C-AD1C-3D83-020E-CF7BAB8CA8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06220" y="4730815"/>
              <a:ext cx="13700243" cy="407918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10C55FC-9CDA-4B6B-3DBE-93233A857918}"/>
                </a:ext>
              </a:extLst>
            </p:cNvPr>
            <p:cNvSpPr txBox="1"/>
            <p:nvPr/>
          </p:nvSpPr>
          <p:spPr>
            <a:xfrm>
              <a:off x="1719942" y="3951076"/>
              <a:ext cx="19812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dirty="0">
                  <a:latin typeface="Helvetica Neue"/>
                </a:rPr>
                <a:t>Parents</a:t>
              </a:r>
              <a:endParaRPr lang="LID4096" dirty="0">
                <a:latin typeface="Helvetica Neue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4E0412A-E1F4-2A28-C454-855470B1452A}"/>
                </a:ext>
              </a:extLst>
            </p:cNvPr>
            <p:cNvSpPr txBox="1"/>
            <p:nvPr/>
          </p:nvSpPr>
          <p:spPr>
            <a:xfrm>
              <a:off x="12801599" y="3970435"/>
              <a:ext cx="240486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atin typeface="Helvetica Neue"/>
                </a:rPr>
                <a:t>Offspring</a:t>
              </a:r>
              <a:endParaRPr lang="LID4096" dirty="0">
                <a:latin typeface="Helvetica Neue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9757D0F-5843-D6AD-205A-FF04AF9F8EF8}"/>
              </a:ext>
            </a:extLst>
          </p:cNvPr>
          <p:cNvGrpSpPr/>
          <p:nvPr/>
        </p:nvGrpSpPr>
        <p:grpSpPr>
          <a:xfrm>
            <a:off x="14706653" y="4808090"/>
            <a:ext cx="1397428" cy="3940493"/>
            <a:chOff x="14706653" y="4808090"/>
            <a:chExt cx="1397428" cy="394049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8B7496A-5F8F-5270-AE76-97B476BFF871}"/>
                </a:ext>
              </a:extLst>
            </p:cNvPr>
            <p:cNvSpPr txBox="1"/>
            <p:nvPr/>
          </p:nvSpPr>
          <p:spPr>
            <a:xfrm>
              <a:off x="15349338" y="4808090"/>
              <a:ext cx="754743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endParaRPr lang="LID4096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16562AB-68F7-AE50-DAA3-861B5E0B923C}"/>
                </a:ext>
              </a:extLst>
            </p:cNvPr>
            <p:cNvSpPr txBox="1"/>
            <p:nvPr/>
          </p:nvSpPr>
          <p:spPr>
            <a:xfrm>
              <a:off x="15349338" y="5573012"/>
              <a:ext cx="754743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26</a:t>
              </a:r>
              <a:endParaRPr lang="LID4096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770CD8B-E2C1-7D82-EF7A-345D1210D5C4}"/>
                </a:ext>
              </a:extLst>
            </p:cNvPr>
            <p:cNvSpPr txBox="1"/>
            <p:nvPr/>
          </p:nvSpPr>
          <p:spPr>
            <a:xfrm>
              <a:off x="15349338" y="6349171"/>
              <a:ext cx="754743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  <a:endParaRPr lang="LID4096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AB4D789-C9FA-5AC0-7DA0-53D018FDA137}"/>
                </a:ext>
              </a:extLst>
            </p:cNvPr>
            <p:cNvSpPr txBox="1"/>
            <p:nvPr/>
          </p:nvSpPr>
          <p:spPr>
            <a:xfrm>
              <a:off x="15349338" y="7133713"/>
              <a:ext cx="754743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22</a:t>
              </a:r>
              <a:endParaRPr lang="LID4096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571E891-4D74-F549-A0A6-C0905C327FB5}"/>
                </a:ext>
              </a:extLst>
            </p:cNvPr>
            <p:cNvSpPr txBox="1"/>
            <p:nvPr/>
          </p:nvSpPr>
          <p:spPr>
            <a:xfrm>
              <a:off x="14706653" y="8302307"/>
              <a:ext cx="1397428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3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Fitness</a:t>
              </a:r>
              <a:endParaRPr lang="LID4096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FCA89A2-7DA3-5728-2052-122B66AFD120}"/>
              </a:ext>
            </a:extLst>
          </p:cNvPr>
          <p:cNvGrpSpPr/>
          <p:nvPr/>
        </p:nvGrpSpPr>
        <p:grpSpPr>
          <a:xfrm>
            <a:off x="1344294" y="5445443"/>
            <a:ext cx="14759788" cy="4188156"/>
            <a:chOff x="1344294" y="5445443"/>
            <a:chExt cx="14759788" cy="418815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734E0DB-3F73-753D-42A3-BDE89B2AC984}"/>
                </a:ext>
              </a:extLst>
            </p:cNvPr>
            <p:cNvSpPr/>
            <p:nvPr/>
          </p:nvSpPr>
          <p:spPr>
            <a:xfrm>
              <a:off x="12444414" y="5445443"/>
              <a:ext cx="3659668" cy="754653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01383D8-EE49-363A-F75A-A383D96AEFFE}"/>
                </a:ext>
              </a:extLst>
            </p:cNvPr>
            <p:cNvSpPr/>
            <p:nvPr/>
          </p:nvSpPr>
          <p:spPr>
            <a:xfrm>
              <a:off x="1344294" y="7021758"/>
              <a:ext cx="3348837" cy="754653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22" name="Connector: Elbow 21">
              <a:extLst>
                <a:ext uri="{FF2B5EF4-FFF2-40B4-BE49-F238E27FC236}">
                  <a16:creationId xmlns:a16="http://schemas.microsoft.com/office/drawing/2014/main" id="{9B0C99B1-C594-A67B-50A3-34C4C906B88C}"/>
                </a:ext>
              </a:extLst>
            </p:cNvPr>
            <p:cNvCxnSpPr>
              <a:stCxn id="19" idx="3"/>
              <a:endCxn id="20" idx="2"/>
            </p:cNvCxnSpPr>
            <p:nvPr/>
          </p:nvCxnSpPr>
          <p:spPr>
            <a:xfrm flipH="1">
              <a:off x="3018713" y="5822770"/>
              <a:ext cx="13085369" cy="1953641"/>
            </a:xfrm>
            <a:prstGeom prst="bentConnector4">
              <a:avLst>
                <a:gd name="adj1" fmla="val -1747"/>
                <a:gd name="adj2" fmla="val 174108"/>
              </a:avLst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9715408-1971-EA45-7138-C576108B7572}"/>
                </a:ext>
              </a:extLst>
            </p:cNvPr>
            <p:cNvSpPr txBox="1"/>
            <p:nvPr/>
          </p:nvSpPr>
          <p:spPr>
            <a:xfrm>
              <a:off x="9290760" y="9187323"/>
              <a:ext cx="1397428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3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Replace</a:t>
              </a:r>
              <a:endParaRPr lang="LID4096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Text Box 11">
            <a:extLst>
              <a:ext uri="{FF2B5EF4-FFF2-40B4-BE49-F238E27FC236}">
                <a16:creationId xmlns:a16="http://schemas.microsoft.com/office/drawing/2014/main" id="{682EADEB-BA7B-6D95-A45B-A81889D89030}"/>
              </a:ext>
            </a:extLst>
          </p:cNvPr>
          <p:cNvSpPr txBox="1"/>
          <p:nvPr/>
        </p:nvSpPr>
        <p:spPr>
          <a:xfrm>
            <a:off x="21635161" y="2988571"/>
            <a:ext cx="1007125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600" dirty="0">
                <a:latin typeface="Helvetica Neue" charset="0"/>
                <a:cs typeface="Helvetica Neue" charset="0"/>
                <a:hlinkClick r:id="rId6"/>
              </a:rPr>
              <a:t>source</a:t>
            </a:r>
            <a:endParaRPr lang="en-US" sz="1600" dirty="0">
              <a:latin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30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10555B-BC91-7266-5503-9659D6864B6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Evolutionary Algorithms in Action</a:t>
            </a:r>
            <a:endParaRPr lang="LID4096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62</a:t>
            </a:fld>
            <a:endParaRPr lang="bg-BG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rastrigin_label">
            <a:extLst>
              <a:ext uri="{FF2B5EF4-FFF2-40B4-BE49-F238E27FC236}">
                <a16:creationId xmlns:a16="http://schemas.microsoft.com/office/drawing/2014/main" id="{60002192-95FD-7ABA-EF8D-1AABAD2D99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78534" y="3906091"/>
            <a:ext cx="8761458" cy="8538851"/>
          </a:xfrm>
          <a:prstGeom prst="rect">
            <a:avLst/>
          </a:prstGeom>
        </p:spPr>
      </p:pic>
      <p:pic>
        <p:nvPicPr>
          <p:cNvPr id="18" name="Picture 17" descr="schaffer_label">
            <a:extLst>
              <a:ext uri="{FF2B5EF4-FFF2-40B4-BE49-F238E27FC236}">
                <a16:creationId xmlns:a16="http://schemas.microsoft.com/office/drawing/2014/main" id="{508C4ACA-C1B8-AB12-228F-05E56CA431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7145" y="3906091"/>
            <a:ext cx="8761458" cy="853885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9FF27A8-5186-F63A-564F-E6D489E9CC95}"/>
              </a:ext>
            </a:extLst>
          </p:cNvPr>
          <p:cNvSpPr txBox="1"/>
          <p:nvPr/>
        </p:nvSpPr>
        <p:spPr>
          <a:xfrm>
            <a:off x="21927477" y="11346321"/>
            <a:ext cx="14586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hlinkClick r:id="rId6"/>
              </a:rPr>
              <a:t>source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77258876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10555B-BC91-7266-5503-9659D6864B6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Simple Genetic Algorithms</a:t>
            </a:r>
            <a:endParaRPr lang="LID4096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63</a:t>
            </a:fld>
            <a:endParaRPr lang="bg-BG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simplega_rastrigin">
            <a:extLst>
              <a:ext uri="{FF2B5EF4-FFF2-40B4-BE49-F238E27FC236}">
                <a16:creationId xmlns:a16="http://schemas.microsoft.com/office/drawing/2014/main" id="{3EF8B3D0-D85F-E3F6-6498-F0AC9DA912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78533" y="3874679"/>
            <a:ext cx="8779237" cy="8571970"/>
          </a:xfrm>
          <a:prstGeom prst="rect">
            <a:avLst/>
          </a:prstGeom>
        </p:spPr>
      </p:pic>
      <p:pic>
        <p:nvPicPr>
          <p:cNvPr id="3" name="Picture 2" descr="simplega_schaffer">
            <a:extLst>
              <a:ext uri="{FF2B5EF4-FFF2-40B4-BE49-F238E27FC236}">
                <a16:creationId xmlns:a16="http://schemas.microsoft.com/office/drawing/2014/main" id="{3728FEBB-BAA5-5B7B-7EC4-551BDE4724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7144" y="3874679"/>
            <a:ext cx="8779237" cy="85719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C42242-E300-DCE9-863C-28A322A649BC}"/>
              </a:ext>
            </a:extLst>
          </p:cNvPr>
          <p:cNvSpPr txBox="1"/>
          <p:nvPr/>
        </p:nvSpPr>
        <p:spPr>
          <a:xfrm>
            <a:off x="21927477" y="11346321"/>
            <a:ext cx="14586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hlinkClick r:id="rId6"/>
              </a:rPr>
              <a:t>source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88795496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10555B-BC91-7266-5503-9659D6864B6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Simple Evolution Strategies</a:t>
            </a:r>
            <a:endParaRPr lang="LID4096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64</a:t>
            </a:fld>
            <a:endParaRPr lang="bg-BG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simplees_schaffer">
            <a:extLst>
              <a:ext uri="{FF2B5EF4-FFF2-40B4-BE49-F238E27FC236}">
                <a16:creationId xmlns:a16="http://schemas.microsoft.com/office/drawing/2014/main" id="{1941465A-AFB5-45AE-6EED-4FBFE55E1A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7145" y="3934461"/>
            <a:ext cx="8674372" cy="8469581"/>
          </a:xfrm>
          <a:prstGeom prst="rect">
            <a:avLst/>
          </a:prstGeom>
        </p:spPr>
      </p:pic>
      <p:pic>
        <p:nvPicPr>
          <p:cNvPr id="5" name="Picture 4" descr="simplees_rastrigin">
            <a:extLst>
              <a:ext uri="{FF2B5EF4-FFF2-40B4-BE49-F238E27FC236}">
                <a16:creationId xmlns:a16="http://schemas.microsoft.com/office/drawing/2014/main" id="{6DF946BC-967D-39C5-7541-7182E2361A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69690" y="3934460"/>
            <a:ext cx="8674372" cy="84695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2E9884-966E-A629-7EAC-B95FD00BA9DB}"/>
              </a:ext>
            </a:extLst>
          </p:cNvPr>
          <p:cNvSpPr txBox="1"/>
          <p:nvPr/>
        </p:nvSpPr>
        <p:spPr>
          <a:xfrm>
            <a:off x="21927477" y="11346321"/>
            <a:ext cx="14586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hlinkClick r:id="rId6"/>
              </a:rPr>
              <a:t>source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36601307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10555B-BC91-7266-5503-9659D6864B6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Advanced Evolution Strategies: CMA-ES</a:t>
            </a:r>
            <a:endParaRPr lang="LID4096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65</a:t>
            </a:fld>
            <a:endParaRPr lang="bg-BG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cmaes_rastrigin">
            <a:extLst>
              <a:ext uri="{FF2B5EF4-FFF2-40B4-BE49-F238E27FC236}">
                <a16:creationId xmlns:a16="http://schemas.microsoft.com/office/drawing/2014/main" id="{1F505696-2139-9C74-9753-6CD5709F73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78534" y="4100512"/>
            <a:ext cx="8609058" cy="8405809"/>
          </a:xfrm>
          <a:prstGeom prst="rect">
            <a:avLst/>
          </a:prstGeom>
        </p:spPr>
      </p:pic>
      <p:pic>
        <p:nvPicPr>
          <p:cNvPr id="3" name="Picture 2" descr="cmaes_schaffer">
            <a:extLst>
              <a:ext uri="{FF2B5EF4-FFF2-40B4-BE49-F238E27FC236}">
                <a16:creationId xmlns:a16="http://schemas.microsoft.com/office/drawing/2014/main" id="{35260F0D-A794-4626-2FFE-3805E0CFE1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7145" y="4100512"/>
            <a:ext cx="8609058" cy="84058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22F304-2B17-04E3-B20C-12D078B49066}"/>
              </a:ext>
            </a:extLst>
          </p:cNvPr>
          <p:cNvSpPr txBox="1"/>
          <p:nvPr/>
        </p:nvSpPr>
        <p:spPr>
          <a:xfrm>
            <a:off x="21927477" y="11346321"/>
            <a:ext cx="14586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hlinkClick r:id="rId6"/>
              </a:rPr>
              <a:t>source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47598914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10555B-BC91-7266-5503-9659D6864B6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Neuroevolution</a:t>
            </a:r>
            <a:endParaRPr lang="LID4096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66</a:t>
            </a:fld>
            <a:endParaRPr lang="bg-BG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0DA2DA-7D5D-AE84-C3BB-464941EFB12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287145" y="4506687"/>
            <a:ext cx="21809710" cy="7728856"/>
          </a:xfrm>
        </p:spPr>
        <p:txBody>
          <a:bodyPr>
            <a:noAutofit/>
          </a:bodyPr>
          <a:lstStyle/>
          <a:p>
            <a:r>
              <a:rPr lang="en-US" sz="3600" dirty="0"/>
              <a:t>Evolution of neural networks</a:t>
            </a:r>
          </a:p>
          <a:p>
            <a:r>
              <a:rPr lang="en-US" sz="3600" dirty="0"/>
              <a:t>Inspired by the fact that natural brains are the products of an evolutionary process</a:t>
            </a:r>
          </a:p>
          <a:p>
            <a:r>
              <a:rPr lang="en-US" sz="3600" dirty="0"/>
              <a:t>Can be used to optimize:</a:t>
            </a:r>
          </a:p>
          <a:p>
            <a:pPr lvl="1"/>
            <a:r>
              <a:rPr lang="en-US" sz="3200" dirty="0"/>
              <a:t>Parameters (weights) – rather than gradient descent</a:t>
            </a:r>
          </a:p>
          <a:p>
            <a:pPr lvl="1"/>
            <a:r>
              <a:rPr lang="en-US" sz="3200" dirty="0"/>
              <a:t>Connectivity (topology)</a:t>
            </a:r>
          </a:p>
          <a:p>
            <a:pPr lvl="1"/>
            <a:r>
              <a:rPr lang="en-US" sz="3200" dirty="0"/>
              <a:t>Activation functions</a:t>
            </a:r>
          </a:p>
          <a:p>
            <a:pPr lvl="1"/>
            <a:r>
              <a:rPr lang="en-US" sz="3200" dirty="0"/>
              <a:t>Learning algorithms (evolution of learning) – more relevant for reinforcement learning problems</a:t>
            </a:r>
          </a:p>
          <a:p>
            <a:r>
              <a:rPr lang="en-US" sz="3600" dirty="0"/>
              <a:t>Need to define the representation of the network and the operators (cross-over, mutation) that modify the representation</a:t>
            </a:r>
          </a:p>
          <a:p>
            <a:r>
              <a:rPr lang="en-US" sz="3600" dirty="0"/>
              <a:t>A </a:t>
            </a:r>
            <a:r>
              <a:rPr lang="en-US" sz="3600" dirty="0">
                <a:solidFill>
                  <a:srgbClr val="0100C8"/>
                </a:solidFill>
              </a:rPr>
              <a:t>complementary</a:t>
            </a:r>
            <a:r>
              <a:rPr lang="en-US" sz="3600" dirty="0"/>
              <a:t> approach to other machine learning algorithms!</a:t>
            </a:r>
          </a:p>
        </p:txBody>
      </p:sp>
    </p:spTree>
    <p:extLst>
      <p:ext uri="{BB962C8B-B14F-4D97-AF65-F5344CB8AC3E}">
        <p14:creationId xmlns:p14="http://schemas.microsoft.com/office/powerpoint/2010/main" val="291081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2"/>
          <p:cNvSpPr txBox="1"/>
          <p:nvPr/>
        </p:nvSpPr>
        <p:spPr>
          <a:xfrm>
            <a:off x="1287144" y="4526110"/>
            <a:ext cx="15070455" cy="563231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R="0" indent="0" algn="just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  <a:hlinkClick r:id="rId4"/>
              </a:rPr>
              <a:t>Function composition – Wikipedia</a:t>
            </a: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  <a:hlinkClick r:id="rId5"/>
            </a:endParaRPr>
          </a:p>
          <a:p>
            <a:pPr marR="0" indent="0" algn="just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  <a:hlinkClick r:id="rId5"/>
            </a:endParaRPr>
          </a:p>
          <a:p>
            <a:pPr marR="0" indent="0" algn="just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  <a:hlinkClick r:id="rId5"/>
              </a:rPr>
              <a:t>Backpropagation – Wikipedia</a:t>
            </a: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R="0" indent="0" algn="just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R="0" indent="0" algn="just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  <a:hlinkClick r:id="rId6"/>
              </a:rPr>
              <a:t>Stochastic gradient descent – Wikipedia</a:t>
            </a: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R="0" indent="0" algn="just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R="0" indent="0" algn="just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  <a:hlinkClick r:id="rId7"/>
              </a:rPr>
              <a:t>Automatic differentiation – Wikipedia </a:t>
            </a: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R="0" indent="0" algn="just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R="0" indent="0" algn="just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  <a:hlinkClick r:id="rId8"/>
              </a:rPr>
              <a:t>Neuroevolution – Wikipedia</a:t>
            </a: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R="0" indent="0" algn="just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FB8A2DA-CC59-0818-AEEC-8F2CB8C584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67</a:t>
            </a:fld>
            <a:endParaRPr lang="bg-BG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43276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10555B-BC91-7266-5503-9659D6864B6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Next Lectures</a:t>
            </a:r>
            <a:endParaRPr lang="LID4096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68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3" name="Text Placeholder 4"/>
          <p:cNvSpPr>
            <a:spLocks noGrp="1"/>
          </p:cNvSpPr>
          <p:nvPr/>
        </p:nvSpPr>
        <p:spPr>
          <a:xfrm>
            <a:off x="1287145" y="6401435"/>
            <a:ext cx="21590635" cy="5534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endParaRPr lang="en-US" altLang="en-US" sz="3000" b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0DA2DA-7D5D-AE84-C3BB-464941EFB12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287145" y="4266564"/>
            <a:ext cx="21590635" cy="7887335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pPr>
              <a:buFontTx/>
              <a:buChar char="-"/>
            </a:pPr>
            <a:r>
              <a:rPr lang="en-US" dirty="0"/>
              <a:t>Neural Networks 3: Introduction to Deep Learning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Part 3: Unsupervised Learning</a:t>
            </a:r>
          </a:p>
          <a:p>
            <a:pPr>
              <a:buFontTx/>
              <a:buChar char="-"/>
            </a:pPr>
            <a:r>
              <a:rPr lang="en-US" dirty="0"/>
              <a:t>Clustering</a:t>
            </a:r>
          </a:p>
        </p:txBody>
      </p:sp>
    </p:spTree>
    <p:extLst>
      <p:ext uri="{BB962C8B-B14F-4D97-AF65-F5344CB8AC3E}">
        <p14:creationId xmlns:p14="http://schemas.microsoft.com/office/powerpoint/2010/main" val="294012055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en-US"/>
              <a:t>Thank you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10555B-BC91-7266-5503-9659D6864B6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Composite functions</a:t>
            </a:r>
            <a:endParaRPr lang="LID4096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7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3" name="Text Placeholder 4"/>
          <p:cNvSpPr>
            <a:spLocks noGrp="1"/>
          </p:cNvSpPr>
          <p:nvPr/>
        </p:nvSpPr>
        <p:spPr>
          <a:xfrm>
            <a:off x="1287145" y="6401435"/>
            <a:ext cx="21590635" cy="5534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endParaRPr lang="en-US" altLang="en-US" sz="3000" b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210DA2DA-7D5D-AE84-C3BB-464941EFB124}"/>
                  </a:ext>
                </a:extLst>
              </p:cNvPr>
              <p:cNvSpPr>
                <a:spLocks noGrp="1"/>
              </p:cNvSpPr>
              <p:nvPr>
                <p:ph type="body" sz="quarter" idx="22"/>
              </p:nvPr>
            </p:nvSpPr>
            <p:spPr>
              <a:xfrm>
                <a:off x="1287145" y="4266564"/>
                <a:ext cx="21590635" cy="7887335"/>
              </a:xfrm>
            </p:spPr>
            <p:txBody>
              <a:bodyPr>
                <a:normAutofit/>
              </a:bodyPr>
              <a:lstStyle/>
              <a:p>
                <a:r>
                  <a:rPr lang="en-US" sz="3600" dirty="0"/>
                  <a:t>For a composite function </a:t>
                </a:r>
                <a14:m>
                  <m:oMath xmlns:m="http://schemas.openxmlformats.org/officeDocument/2006/math">
                    <m:r>
                      <a:rPr lang="en-GB" sz="3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3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3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begChr m:val="["/>
                        <m:endChr m:val="]"/>
                        <m:ctrlPr>
                          <a:rPr lang="en-GB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3600" dirty="0"/>
                  <a:t> we can apply the </a:t>
                </a:r>
                <a:r>
                  <a:rPr lang="en-US" sz="3600" b="1" dirty="0">
                    <a:solidFill>
                      <a:srgbClr val="FF2D64"/>
                    </a:solidFill>
                  </a:rPr>
                  <a:t>chain rule </a:t>
                </a:r>
                <a:r>
                  <a:rPr lang="en-US" sz="3600" dirty="0"/>
                  <a:t>to get </a:t>
                </a:r>
                <a14:m>
                  <m:oMath xmlns:m="http://schemas.openxmlformats.org/officeDocument/2006/math">
                    <m:r>
                      <a:rPr lang="en-GB" sz="36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3600" b="0" i="1" smtClean="0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GB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600" dirty="0"/>
                  <a:t>:</a:t>
                </a:r>
              </a:p>
              <a:p>
                <a:endParaRPr lang="en-US" sz="11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sz="40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GB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i="1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40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GB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GB" sz="40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GB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000" dirty="0"/>
              </a:p>
              <a:p>
                <a:endParaRPr lang="en-US" sz="3600" dirty="0"/>
              </a:p>
              <a:p>
                <a:r>
                  <a:rPr lang="en-US" sz="3600" dirty="0"/>
                  <a:t>Although the argument of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3600" dirty="0"/>
                  <a:t> is another function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/>
                  <a:t>, we treat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/>
                  <a:t> as if it were just a regular variable and differentiate 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3600" dirty="0"/>
                  <a:t> using ordinary differentiation with respect to that variable.</a:t>
                </a:r>
              </a:p>
              <a:p>
                <a:r>
                  <a:rPr lang="en-US" sz="3600" dirty="0"/>
                  <a:t>We then multiply the derivative of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3600" dirty="0"/>
                  <a:t> with respect to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600" dirty="0"/>
                  <a:t>, i.e., </a:t>
                </a:r>
                <a14:m>
                  <m:oMath xmlns:m="http://schemas.openxmlformats.org/officeDocument/2006/math">
                    <m:r>
                      <a:rPr lang="en-GB" sz="36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sz="3600" i="1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GB" sz="3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3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/>
                  <a:t>, to get the complete derivative.</a:t>
                </a:r>
              </a:p>
              <a:p>
                <a:pPr marL="0" indent="0">
                  <a:buNone/>
                </a:pPr>
                <a:endParaRPr lang="en-US" sz="3600" dirty="0"/>
              </a:p>
              <a:p>
                <a:r>
                  <a:rPr lang="en-US" sz="3600" dirty="0"/>
                  <a:t>Similarly if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/>
                  <a:t> where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/>
                  <a:t> and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/>
                  <a:t> then:</a:t>
                </a:r>
              </a:p>
              <a:p>
                <a:endParaRPr lang="en-US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i="1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40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4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i="1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40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r>
                        <a:rPr lang="en-GB" sz="4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GB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GB" sz="40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GB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en-GB" sz="40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210DA2DA-7D5D-AE84-C3BB-464941EFB1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22"/>
              </p:nvPr>
            </p:nvSpPr>
            <p:spPr>
              <a:xfrm>
                <a:off x="1287145" y="4266564"/>
                <a:ext cx="21590635" cy="7887335"/>
              </a:xfrm>
              <a:blipFill>
                <a:blip r:embed="rId4"/>
                <a:stretch>
                  <a:fillRect l="-762" t="-1932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759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10555B-BC91-7266-5503-9659D6864B6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Composite functions</a:t>
            </a:r>
            <a:endParaRPr lang="LID4096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8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3" name="Text Placeholder 4"/>
          <p:cNvSpPr>
            <a:spLocks noGrp="1"/>
          </p:cNvSpPr>
          <p:nvPr/>
        </p:nvSpPr>
        <p:spPr>
          <a:xfrm>
            <a:off x="1287145" y="6401435"/>
            <a:ext cx="21590635" cy="5534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endParaRPr lang="en-US" altLang="en-US" sz="3000" b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210DA2DA-7D5D-AE84-C3BB-464941EFB124}"/>
                  </a:ext>
                </a:extLst>
              </p:cNvPr>
              <p:cNvSpPr>
                <a:spLocks noGrp="1"/>
              </p:cNvSpPr>
              <p:nvPr>
                <p:ph type="body" sz="quarter" idx="22"/>
              </p:nvPr>
            </p:nvSpPr>
            <p:spPr>
              <a:xfrm>
                <a:off x="1287145" y="4266564"/>
                <a:ext cx="10904855" cy="788733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Example:</a:t>
                </a:r>
                <a14:m>
                  <m:oMath xmlns:m="http://schemas.openxmlformats.org/officeDocument/2006/math">
                    <m:r>
                      <a:rPr lang="en-GB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begChr m:val="["/>
                        <m:endChr m:val="]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GB" b="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𝑑𝑓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=6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sz="3600" dirty="0"/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210DA2DA-7D5D-AE84-C3BB-464941EFB1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22"/>
              </p:nvPr>
            </p:nvSpPr>
            <p:spPr>
              <a:xfrm>
                <a:off x="1287145" y="4266564"/>
                <a:ext cx="10904855" cy="7887335"/>
              </a:xfrm>
              <a:blipFill>
                <a:blip r:embed="rId4"/>
                <a:stretch>
                  <a:fillRect l="-2236" t="-2550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3">
                <a:extLst>
                  <a:ext uri="{FF2B5EF4-FFF2-40B4-BE49-F238E27FC236}">
                    <a16:creationId xmlns:a16="http://schemas.microsoft.com/office/drawing/2014/main" id="{63E9F679-1B2F-9EE6-F77E-8D649E4655A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578534" y="5330076"/>
                <a:ext cx="10904855" cy="6425973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457200" marR="0" indent="-457200" algn="l" defTabSz="1828800" rtl="0" eaLnBrk="1" fontAlgn="auto" latinLnBrk="0" hangingPunct="1">
                  <a:lnSpc>
                    <a:spcPct val="9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defRPr sz="4400" kern="1200">
                    <a:solidFill>
                      <a:schemeClr val="tx1"/>
                    </a:solidFill>
                    <a:latin typeface="Helvetica Neue"/>
                    <a:ea typeface="+mn-ea"/>
                    <a:cs typeface="+mn-cs"/>
                  </a:defRPr>
                </a:lvl1pPr>
                <a:lvl2pPr marL="1181100" indent="-5715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000" kern="1200">
                    <a:solidFill>
                      <a:schemeClr val="tx1"/>
                    </a:solidFill>
                    <a:latin typeface="Helvetica Neue" charset="0"/>
                    <a:ea typeface="+mn-ea"/>
                    <a:cs typeface="Helvetica Neue" charset="0"/>
                  </a:defRPr>
                </a:lvl2pPr>
                <a:lvl3pPr marL="2362200" indent="-11430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Helvetica Neue" charset="0"/>
                    <a:ea typeface="+mn-ea"/>
                    <a:cs typeface="Helvetica Neue" charset="0"/>
                  </a:defRPr>
                </a:lvl3pPr>
                <a:lvl4pPr marL="2971800" indent="-11430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Helvetica Neue" charset="0"/>
                    <a:ea typeface="+mn-ea"/>
                    <a:cs typeface="Helvetica Neue" charset="0"/>
                  </a:defRPr>
                </a:lvl4pPr>
                <a:lvl5pPr marL="2438400" indent="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20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Chain rule: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endParaRPr lang="en-GB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 =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3   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   2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=6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3600" dirty="0"/>
              </a:p>
            </p:txBody>
          </p:sp>
        </mc:Choice>
        <mc:Fallback xmlns="">
          <p:sp>
            <p:nvSpPr>
              <p:cNvPr id="2" name="Text Placeholder 3">
                <a:extLst>
                  <a:ext uri="{FF2B5EF4-FFF2-40B4-BE49-F238E27FC236}">
                    <a16:creationId xmlns:a16="http://schemas.microsoft.com/office/drawing/2014/main" id="{63E9F679-1B2F-9EE6-F77E-8D649E4655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8534" y="5330076"/>
                <a:ext cx="10904855" cy="6425973"/>
              </a:xfrm>
              <a:prstGeom prst="rect">
                <a:avLst/>
              </a:prstGeom>
              <a:blipFill>
                <a:blip r:embed="rId5"/>
                <a:stretch>
                  <a:fillRect l="-2236" t="-3036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497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10555B-BC91-7266-5503-9659D6864B6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Derivative of the sigmoid function</a:t>
            </a:r>
            <a:endParaRPr lang="LID4096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9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3" name="Text Placeholder 4"/>
          <p:cNvSpPr>
            <a:spLocks noGrp="1"/>
          </p:cNvSpPr>
          <p:nvPr/>
        </p:nvSpPr>
        <p:spPr>
          <a:xfrm>
            <a:off x="1287145" y="6401435"/>
            <a:ext cx="21590635" cy="5534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endParaRPr lang="en-US" altLang="en-US" sz="3000" b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Derivative of the Sigmoid function | by Arc | Towards Data Science">
            <a:extLst>
              <a:ext uri="{FF2B5EF4-FFF2-40B4-BE49-F238E27FC236}">
                <a16:creationId xmlns:a16="http://schemas.microsoft.com/office/drawing/2014/main" id="{FA9A209A-6611-682F-7ED5-F6932CC33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949" y="4776047"/>
            <a:ext cx="17009867" cy="651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210DA2DA-7D5D-AE84-C3BB-464941EFB124}"/>
                  </a:ext>
                </a:extLst>
              </p:cNvPr>
              <p:cNvSpPr>
                <a:spLocks noGrp="1"/>
              </p:cNvSpPr>
              <p:nvPr>
                <p:ph type="body" sz="quarter" idx="22"/>
              </p:nvPr>
            </p:nvSpPr>
            <p:spPr>
              <a:xfrm>
                <a:off x="1287145" y="4266564"/>
                <a:ext cx="9476105" cy="788733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⁡(−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>
                            <m:f>
                              <m:f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num>
                              <m:den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𝑑𝑥</m:t>
                                </m:r>
                              </m:den>
                            </m:f>
                            <m:d>
                              <m:d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GB"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⁡(−</m:t>
                                    </m:r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𝑎𝑥</m:t>
                                    </m:r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den>
                                </m:f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>
                            <m:f>
                              <m:f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GB"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⁡(−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𝑎𝑥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1+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GB">
                                            <a:latin typeface="Cambria Math" panose="02040503050406030204" pitchFamily="18" charset="0"/>
                                          </a:rPr>
                                          <m:t>exp</m:t>
                                        </m:r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⁡(−</m:t>
                                        </m:r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𝑎𝑥</m:t>
                                        </m:r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mr>
                      </m:m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210DA2DA-7D5D-AE84-C3BB-464941EFB1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22"/>
              </p:nvPr>
            </p:nvSpPr>
            <p:spPr>
              <a:xfrm>
                <a:off x="1287145" y="4266564"/>
                <a:ext cx="9476105" cy="7887335"/>
              </a:xfr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330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2204</TotalTime>
  <Words>3086</Words>
  <Application>Microsoft Office PowerPoint</Application>
  <PresentationFormat>Custom</PresentationFormat>
  <Paragraphs>985</Paragraphs>
  <Slides>69</Slides>
  <Notes>67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5" baseType="lpstr">
      <vt:lpstr>Arial</vt:lpstr>
      <vt:lpstr>Calibri</vt:lpstr>
      <vt:lpstr>Cambria Math</vt:lpstr>
      <vt:lpstr>Helvetica Neue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Vassilis Vassiliades</dc:creator>
  <cp:lastModifiedBy>Vassilis Vassiliades</cp:lastModifiedBy>
  <cp:revision>208</cp:revision>
  <dcterms:created xsi:type="dcterms:W3CDTF">2022-07-07T08:37:47Z</dcterms:created>
  <dcterms:modified xsi:type="dcterms:W3CDTF">2023-11-02T10:05:12Z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1033-11.1.0.11664</vt:lpwstr>
  </property>
  <property fmtid="{D5CDD505-2E9C-101B-9397-08002B2CF9AE}" pid="3" name="ICV">
    <vt:lpwstr/>
  </property>
</Properties>
</file>