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6"/>
  </p:notesMasterIdLst>
  <p:handoutMasterIdLst>
    <p:handoutMasterId r:id="rId77"/>
  </p:handoutMasterIdLst>
  <p:sldIdLst>
    <p:sldId id="256" r:id="rId2"/>
    <p:sldId id="302" r:id="rId3"/>
    <p:sldId id="335" r:id="rId4"/>
    <p:sldId id="336" r:id="rId5"/>
    <p:sldId id="353" r:id="rId6"/>
    <p:sldId id="354" r:id="rId7"/>
    <p:sldId id="262" r:id="rId8"/>
    <p:sldId id="351" r:id="rId9"/>
    <p:sldId id="355" r:id="rId10"/>
    <p:sldId id="337" r:id="rId11"/>
    <p:sldId id="343" r:id="rId12"/>
    <p:sldId id="345" r:id="rId13"/>
    <p:sldId id="346" r:id="rId14"/>
    <p:sldId id="347" r:id="rId15"/>
    <p:sldId id="338" r:id="rId16"/>
    <p:sldId id="339" r:id="rId17"/>
    <p:sldId id="349" r:id="rId18"/>
    <p:sldId id="350" r:id="rId19"/>
    <p:sldId id="304" r:id="rId20"/>
    <p:sldId id="357" r:id="rId21"/>
    <p:sldId id="280" r:id="rId22"/>
    <p:sldId id="362" r:id="rId23"/>
    <p:sldId id="361" r:id="rId24"/>
    <p:sldId id="359" r:id="rId25"/>
    <p:sldId id="340" r:id="rId26"/>
    <p:sldId id="294" r:id="rId27"/>
    <p:sldId id="334" r:id="rId28"/>
    <p:sldId id="267" r:id="rId29"/>
    <p:sldId id="268" r:id="rId30"/>
    <p:sldId id="269" r:id="rId31"/>
    <p:sldId id="270" r:id="rId32"/>
    <p:sldId id="307" r:id="rId33"/>
    <p:sldId id="309" r:id="rId34"/>
    <p:sldId id="308" r:id="rId35"/>
    <p:sldId id="310" r:id="rId36"/>
    <p:sldId id="311" r:id="rId37"/>
    <p:sldId id="303" r:id="rId38"/>
    <p:sldId id="312" r:id="rId39"/>
    <p:sldId id="330" r:id="rId40"/>
    <p:sldId id="272" r:id="rId41"/>
    <p:sldId id="331" r:id="rId42"/>
    <p:sldId id="332" r:id="rId43"/>
    <p:sldId id="322" r:id="rId44"/>
    <p:sldId id="327" r:id="rId45"/>
    <p:sldId id="323" r:id="rId46"/>
    <p:sldId id="324" r:id="rId47"/>
    <p:sldId id="325" r:id="rId48"/>
    <p:sldId id="326" r:id="rId49"/>
    <p:sldId id="274" r:id="rId50"/>
    <p:sldId id="314" r:id="rId51"/>
    <p:sldId id="313" r:id="rId52"/>
    <p:sldId id="287" r:id="rId53"/>
    <p:sldId id="328" r:id="rId54"/>
    <p:sldId id="329" r:id="rId55"/>
    <p:sldId id="275" r:id="rId56"/>
    <p:sldId id="276" r:id="rId57"/>
    <p:sldId id="333" r:id="rId58"/>
    <p:sldId id="289" r:id="rId59"/>
    <p:sldId id="277" r:id="rId60"/>
    <p:sldId id="290" r:id="rId61"/>
    <p:sldId id="316" r:id="rId62"/>
    <p:sldId id="315" r:id="rId63"/>
    <p:sldId id="317" r:id="rId64"/>
    <p:sldId id="318" r:id="rId65"/>
    <p:sldId id="319" r:id="rId66"/>
    <p:sldId id="320" r:id="rId67"/>
    <p:sldId id="292" r:id="rId68"/>
    <p:sldId id="305" r:id="rId69"/>
    <p:sldId id="281" r:id="rId70"/>
    <p:sldId id="282" r:id="rId71"/>
    <p:sldId id="283" r:id="rId72"/>
    <p:sldId id="363" r:id="rId73"/>
    <p:sldId id="427" r:id="rId74"/>
    <p:sldId id="261" r:id="rId75"/>
  </p:sldIdLst>
  <p:sldSz cx="24384000" cy="13716000"/>
  <p:notesSz cx="6858000" cy="9144000"/>
  <p:defaultTextStyle>
    <a:defPPr>
      <a:defRPr lang="bg-BG"/>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64" userDrawn="1">
          <p15:clr>
            <a:srgbClr val="A4A3A4"/>
          </p15:clr>
        </p15:guide>
        <p15:guide id="2" pos="782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D64"/>
    <a:srgbClr val="0100C8"/>
    <a:srgbClr val="C9DAF8"/>
    <a:srgbClr val="D8EAD2"/>
    <a:srgbClr val="F4CCCC"/>
    <a:srgbClr val="FFFFFF"/>
    <a:srgbClr val="0000B0"/>
    <a:srgbClr val="0000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987F77-EDBB-4596-BB95-9E2F7ED8DB9E}" v="11" dt="2023-11-02T10:09:53.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19" autoAdjust="0"/>
    <p:restoredTop sz="77136" autoAdjust="0"/>
  </p:normalViewPr>
  <p:slideViewPr>
    <p:cSldViewPr snapToGrid="0" showGuides="1">
      <p:cViewPr varScale="1">
        <p:scale>
          <a:sx n="31" d="100"/>
          <a:sy n="31" d="100"/>
        </p:scale>
        <p:origin x="1464" y="67"/>
      </p:cViewPr>
      <p:guideLst>
        <p:guide orient="horz" pos="4864"/>
        <p:guide pos="7827"/>
      </p:guideLst>
    </p:cSldViewPr>
  </p:slideViewPr>
  <p:notesTextViewPr>
    <p:cViewPr>
      <p:scale>
        <a:sx n="3" d="2"/>
        <a:sy n="3" d="2"/>
      </p:scale>
      <p:origin x="0" y="0"/>
    </p:cViewPr>
  </p:notesTextViewPr>
  <p:sorterViewPr>
    <p:cViewPr>
      <p:scale>
        <a:sx n="158" d="100"/>
        <a:sy n="158" d="100"/>
      </p:scale>
      <p:origin x="0" y="-4986"/>
    </p:cViewPr>
  </p:sorter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ssilis Vassiliades" userId="181c6a97-452c-403a-a894-11fd041f3da6" providerId="ADAL" clId="{96987F77-EDBB-4596-BB95-9E2F7ED8DB9E}"/>
    <pc:docChg chg="custSel addSld modSld">
      <pc:chgData name="Vassilis Vassiliades" userId="181c6a97-452c-403a-a894-11fd041f3da6" providerId="ADAL" clId="{96987F77-EDBB-4596-BB95-9E2F7ED8DB9E}" dt="2023-11-02T10:09:45.617" v="273" actId="20577"/>
      <pc:docMkLst>
        <pc:docMk/>
      </pc:docMkLst>
      <pc:sldChg chg="addSp modSp add mod">
        <pc:chgData name="Vassilis Vassiliades" userId="181c6a97-452c-403a-a894-11fd041f3da6" providerId="ADAL" clId="{96987F77-EDBB-4596-BB95-9E2F7ED8DB9E}" dt="2023-11-02T10:09:45.617" v="273" actId="20577"/>
        <pc:sldMkLst>
          <pc:docMk/>
          <pc:sldMk cId="1138432760" sldId="427"/>
        </pc:sldMkLst>
        <pc:spChg chg="mod">
          <ac:chgData name="Vassilis Vassiliades" userId="181c6a97-452c-403a-a894-11fd041f3da6" providerId="ADAL" clId="{96987F77-EDBB-4596-BB95-9E2F7ED8DB9E}" dt="2023-11-02T10:09:45.617" v="273" actId="20577"/>
          <ac:spMkLst>
            <pc:docMk/>
            <pc:sldMk cId="1138432760" sldId="427"/>
            <ac:spMk id="3" creationId="{00000000-0000-0000-0000-000000000000}"/>
          </ac:spMkLst>
        </pc:spChg>
        <pc:picChg chg="add mod">
          <ac:chgData name="Vassilis Vassiliades" userId="181c6a97-452c-403a-a894-11fd041f3da6" providerId="ADAL" clId="{96987F77-EDBB-4596-BB95-9E2F7ED8DB9E}" dt="2023-11-02T10:07:16.730" v="84" actId="1076"/>
          <ac:picMkLst>
            <pc:docMk/>
            <pc:sldMk cId="1138432760" sldId="427"/>
            <ac:picMk id="1026" creationId="{0583064A-47F9-628F-F11F-B8727CD1BBB3}"/>
          </ac:picMkLst>
        </pc:picChg>
      </pc:sldChg>
    </pc:docChg>
  </pc:docChgLst>
  <pc:docChgLst>
    <pc:chgData name="Vassilis Vassiliades" userId="181c6a97-452c-403a-a894-11fd041f3da6" providerId="ADAL" clId="{78B84378-1645-468E-88B4-C1F76484001C}"/>
    <pc:docChg chg="undo custSel addSld delSld modSld sldOrd">
      <pc:chgData name="Vassilis Vassiliades" userId="181c6a97-452c-403a-a894-11fd041f3da6" providerId="ADAL" clId="{78B84378-1645-468E-88B4-C1F76484001C}" dt="2022-09-22T10:09:35.448" v="17678" actId="47"/>
      <pc:docMkLst>
        <pc:docMk/>
      </pc:docMkLst>
      <pc:sldChg chg="modSp mod">
        <pc:chgData name="Vassilis Vassiliades" userId="181c6a97-452c-403a-a894-11fd041f3da6" providerId="ADAL" clId="{78B84378-1645-468E-88B4-C1F76484001C}" dt="2022-09-02T13:16:57.708" v="22" actId="1035"/>
        <pc:sldMkLst>
          <pc:docMk/>
          <pc:sldMk cId="0" sldId="256"/>
        </pc:sldMkLst>
        <pc:spChg chg="mod">
          <ac:chgData name="Vassilis Vassiliades" userId="181c6a97-452c-403a-a894-11fd041f3da6" providerId="ADAL" clId="{78B84378-1645-468E-88B4-C1F76484001C}" dt="2022-09-02T13:16:57.708" v="22" actId="1035"/>
          <ac:spMkLst>
            <pc:docMk/>
            <pc:sldMk cId="0" sldId="256"/>
            <ac:spMk id="4" creationId="{00000000-0000-0000-0000-000000000000}"/>
          </ac:spMkLst>
        </pc:spChg>
      </pc:sldChg>
      <pc:sldChg chg="modSp add mod">
        <pc:chgData name="Vassilis Vassiliades" userId="181c6a97-452c-403a-a894-11fd041f3da6" providerId="ADAL" clId="{78B84378-1645-468E-88B4-C1F76484001C}" dt="2022-09-19T08:33:58.446" v="3921" actId="20577"/>
        <pc:sldMkLst>
          <pc:docMk/>
          <pc:sldMk cId="0" sldId="262"/>
        </pc:sldMkLst>
        <pc:spChg chg="mod">
          <ac:chgData name="Vassilis Vassiliades" userId="181c6a97-452c-403a-a894-11fd041f3da6" providerId="ADAL" clId="{78B84378-1645-468E-88B4-C1F76484001C}" dt="2022-09-19T08:33:58.446" v="3921" actId="20577"/>
          <ac:spMkLst>
            <pc:docMk/>
            <pc:sldMk cId="0" sldId="262"/>
            <ac:spMk id="4" creationId="{00000000-0000-0000-0000-000000000000}"/>
          </ac:spMkLst>
        </pc:spChg>
        <pc:spChg chg="mod">
          <ac:chgData name="Vassilis Vassiliades" userId="181c6a97-452c-403a-a894-11fd041f3da6" providerId="ADAL" clId="{78B84378-1645-468E-88B4-C1F76484001C}" dt="2022-09-02T13:23:13.180" v="66" actId="20577"/>
          <ac:spMkLst>
            <pc:docMk/>
            <pc:sldMk cId="0" sldId="262"/>
            <ac:spMk id="5" creationId="{00000000-0000-0000-0000-000000000000}"/>
          </ac:spMkLst>
        </pc:spChg>
        <pc:spChg chg="mod">
          <ac:chgData name="Vassilis Vassiliades" userId="181c6a97-452c-403a-a894-11fd041f3da6" providerId="ADAL" clId="{78B84378-1645-468E-88B4-C1F76484001C}" dt="2022-09-19T08:33:44.154" v="3920" actId="20577"/>
          <ac:spMkLst>
            <pc:docMk/>
            <pc:sldMk cId="0" sldId="262"/>
            <ac:spMk id="7" creationId="{00000000-0000-0000-0000-000000000000}"/>
          </ac:spMkLst>
        </pc:spChg>
      </pc:sldChg>
      <pc:sldChg chg="add del">
        <pc:chgData name="Vassilis Vassiliades" userId="181c6a97-452c-403a-a894-11fd041f3da6" providerId="ADAL" clId="{78B84378-1645-468E-88B4-C1F76484001C}" dt="2022-09-19T08:17:19.207" v="3841" actId="47"/>
        <pc:sldMkLst>
          <pc:docMk/>
          <pc:sldMk cId="0" sldId="266"/>
        </pc:sldMkLst>
      </pc:sldChg>
      <pc:sldChg chg="add del">
        <pc:chgData name="Vassilis Vassiliades" userId="181c6a97-452c-403a-a894-11fd041f3da6" providerId="ADAL" clId="{78B84378-1645-468E-88B4-C1F76484001C}" dt="2022-09-07T12:40:30.578" v="581"/>
        <pc:sldMkLst>
          <pc:docMk/>
          <pc:sldMk cId="2647460906" sldId="267"/>
        </pc:sldMkLst>
      </pc:sldChg>
      <pc:sldChg chg="addSp modSp add mod modClrScheme chgLayout modNotesTx">
        <pc:chgData name="Vassilis Vassiliades" userId="181c6a97-452c-403a-a894-11fd041f3da6" providerId="ADAL" clId="{78B84378-1645-468E-88B4-C1F76484001C}" dt="2022-09-19T10:18:23.723" v="4977" actId="20577"/>
        <pc:sldMkLst>
          <pc:docMk/>
          <pc:sldMk cId="4159980096" sldId="267"/>
        </pc:sldMkLst>
        <pc:spChg chg="add mod ord">
          <ac:chgData name="Vassilis Vassiliades" userId="181c6a97-452c-403a-a894-11fd041f3da6" providerId="ADAL" clId="{78B84378-1645-468E-88B4-C1F76484001C}" dt="2022-09-07T12:45:36.397" v="625" actId="20577"/>
          <ac:spMkLst>
            <pc:docMk/>
            <pc:sldMk cId="4159980096" sldId="267"/>
            <ac:spMk id="2" creationId="{C6B903FD-C83F-A0BF-F961-638BFBDAFE6D}"/>
          </ac:spMkLst>
        </pc:spChg>
        <pc:spChg chg="mod ord">
          <ac:chgData name="Vassilis Vassiliades" userId="181c6a97-452c-403a-a894-11fd041f3da6" providerId="ADAL" clId="{78B84378-1645-468E-88B4-C1F76484001C}" dt="2022-09-19T09:48:11.026" v="4694" actId="20577"/>
          <ac:spMkLst>
            <pc:docMk/>
            <pc:sldMk cId="4159980096" sldId="267"/>
            <ac:spMk id="5" creationId="{00000000-0000-0000-0000-000000000000}"/>
          </ac:spMkLst>
        </pc:spChg>
        <pc:spChg chg="mod ord">
          <ac:chgData name="Vassilis Vassiliades" userId="181c6a97-452c-403a-a894-11fd041f3da6" providerId="ADAL" clId="{78B84378-1645-468E-88B4-C1F76484001C}" dt="2022-09-07T12:42:59.335" v="596" actId="700"/>
          <ac:spMkLst>
            <pc:docMk/>
            <pc:sldMk cId="4159980096" sldId="267"/>
            <ac:spMk id="6" creationId="{00000000-0000-0000-0000-000000000000}"/>
          </ac:spMkLst>
        </pc:spChg>
      </pc:sldChg>
      <pc:sldChg chg="modSp add mod modNotesTx">
        <pc:chgData name="Vassilis Vassiliades" userId="181c6a97-452c-403a-a894-11fd041f3da6" providerId="ADAL" clId="{78B84378-1645-468E-88B4-C1F76484001C}" dt="2022-09-19T08:18:41.340" v="3848" actId="207"/>
        <pc:sldMkLst>
          <pc:docMk/>
          <pc:sldMk cId="882449514" sldId="268"/>
        </pc:sldMkLst>
        <pc:spChg chg="mod">
          <ac:chgData name="Vassilis Vassiliades" userId="181c6a97-452c-403a-a894-11fd041f3da6" providerId="ADAL" clId="{78B84378-1645-468E-88B4-C1F76484001C}" dt="2022-09-07T12:54:16.821" v="1209" actId="20577"/>
          <ac:spMkLst>
            <pc:docMk/>
            <pc:sldMk cId="882449514" sldId="268"/>
            <ac:spMk id="2" creationId="{C6B903FD-C83F-A0BF-F961-638BFBDAFE6D}"/>
          </ac:spMkLst>
        </pc:spChg>
        <pc:spChg chg="mod">
          <ac:chgData name="Vassilis Vassiliades" userId="181c6a97-452c-403a-a894-11fd041f3da6" providerId="ADAL" clId="{78B84378-1645-468E-88B4-C1F76484001C}" dt="2022-09-19T08:18:41.340" v="3848" actId="207"/>
          <ac:spMkLst>
            <pc:docMk/>
            <pc:sldMk cId="882449514" sldId="268"/>
            <ac:spMk id="5" creationId="{00000000-0000-0000-0000-000000000000}"/>
          </ac:spMkLst>
        </pc:spChg>
      </pc:sldChg>
      <pc:sldChg chg="delSp modSp add mod modAnim">
        <pc:chgData name="Vassilis Vassiliades" userId="181c6a97-452c-403a-a894-11fd041f3da6" providerId="ADAL" clId="{78B84378-1645-468E-88B4-C1F76484001C}" dt="2022-09-22T07:06:40.965" v="11230"/>
        <pc:sldMkLst>
          <pc:docMk/>
          <pc:sldMk cId="2739945130" sldId="269"/>
        </pc:sldMkLst>
        <pc:spChg chg="mod">
          <ac:chgData name="Vassilis Vassiliades" userId="181c6a97-452c-403a-a894-11fd041f3da6" providerId="ADAL" clId="{78B84378-1645-468E-88B4-C1F76484001C}" dt="2022-09-07T13:03:13.956" v="1382" actId="20577"/>
          <ac:spMkLst>
            <pc:docMk/>
            <pc:sldMk cId="2739945130" sldId="269"/>
            <ac:spMk id="2" creationId="{C6B903FD-C83F-A0BF-F961-638BFBDAFE6D}"/>
          </ac:spMkLst>
        </pc:spChg>
        <pc:spChg chg="del">
          <ac:chgData name="Vassilis Vassiliades" userId="181c6a97-452c-403a-a894-11fd041f3da6" providerId="ADAL" clId="{78B84378-1645-468E-88B4-C1F76484001C}" dt="2022-09-19T08:26:45.907" v="3849" actId="478"/>
          <ac:spMkLst>
            <pc:docMk/>
            <pc:sldMk cId="2739945130" sldId="269"/>
            <ac:spMk id="3" creationId="{00000000-0000-0000-0000-000000000000}"/>
          </ac:spMkLst>
        </pc:spChg>
        <pc:spChg chg="mod">
          <ac:chgData name="Vassilis Vassiliades" userId="181c6a97-452c-403a-a894-11fd041f3da6" providerId="ADAL" clId="{78B84378-1645-468E-88B4-C1F76484001C}" dt="2022-09-20T12:45:02.368" v="6791" actId="20577"/>
          <ac:spMkLst>
            <pc:docMk/>
            <pc:sldMk cId="2739945130" sldId="269"/>
            <ac:spMk id="5" creationId="{00000000-0000-0000-0000-000000000000}"/>
          </ac:spMkLst>
        </pc:spChg>
      </pc:sldChg>
      <pc:sldChg chg="delSp modSp add mod ord modAnim modNotesTx">
        <pc:chgData name="Vassilis Vassiliades" userId="181c6a97-452c-403a-a894-11fd041f3da6" providerId="ADAL" clId="{78B84378-1645-468E-88B4-C1F76484001C}" dt="2022-09-20T12:42:26.086" v="6511"/>
        <pc:sldMkLst>
          <pc:docMk/>
          <pc:sldMk cId="552464593" sldId="270"/>
        </pc:sldMkLst>
        <pc:spChg chg="mod">
          <ac:chgData name="Vassilis Vassiliades" userId="181c6a97-452c-403a-a894-11fd041f3da6" providerId="ADAL" clId="{78B84378-1645-468E-88B4-C1F76484001C}" dt="2022-09-07T13:41:40.843" v="2196" actId="20577"/>
          <ac:spMkLst>
            <pc:docMk/>
            <pc:sldMk cId="552464593" sldId="270"/>
            <ac:spMk id="2" creationId="{C6B903FD-C83F-A0BF-F961-638BFBDAFE6D}"/>
          </ac:spMkLst>
        </pc:spChg>
        <pc:spChg chg="del">
          <ac:chgData name="Vassilis Vassiliades" userId="181c6a97-452c-403a-a894-11fd041f3da6" providerId="ADAL" clId="{78B84378-1645-468E-88B4-C1F76484001C}" dt="2022-09-07T14:58:06.335" v="2303" actId="478"/>
          <ac:spMkLst>
            <pc:docMk/>
            <pc:sldMk cId="552464593" sldId="270"/>
            <ac:spMk id="3" creationId="{00000000-0000-0000-0000-000000000000}"/>
          </ac:spMkLst>
        </pc:spChg>
        <pc:spChg chg="mod">
          <ac:chgData name="Vassilis Vassiliades" userId="181c6a97-452c-403a-a894-11fd041f3da6" providerId="ADAL" clId="{78B84378-1645-468E-88B4-C1F76484001C}" dt="2022-09-19T09:09:07.001" v="4320" actId="207"/>
          <ac:spMkLst>
            <pc:docMk/>
            <pc:sldMk cId="552464593" sldId="270"/>
            <ac:spMk id="5" creationId="{00000000-0000-0000-0000-000000000000}"/>
          </ac:spMkLst>
        </pc:spChg>
      </pc:sldChg>
      <pc:sldChg chg="addSp delSp modSp add del mod modAnim">
        <pc:chgData name="Vassilis Vassiliades" userId="181c6a97-452c-403a-a894-11fd041f3da6" providerId="ADAL" clId="{78B84378-1645-468E-88B4-C1F76484001C}" dt="2022-09-22T09:12:33.332" v="15037" actId="47"/>
        <pc:sldMkLst>
          <pc:docMk/>
          <pc:sldMk cId="1013767626" sldId="271"/>
        </pc:sldMkLst>
        <pc:spChg chg="mod">
          <ac:chgData name="Vassilis Vassiliades" userId="181c6a97-452c-403a-a894-11fd041f3da6" providerId="ADAL" clId="{78B84378-1645-468E-88B4-C1F76484001C}" dt="2022-09-20T13:19:33.450" v="7722" actId="20577"/>
          <ac:spMkLst>
            <pc:docMk/>
            <pc:sldMk cId="1013767626" sldId="271"/>
            <ac:spMk id="2" creationId="{C6B903FD-C83F-A0BF-F961-638BFBDAFE6D}"/>
          </ac:spMkLst>
        </pc:spChg>
        <pc:spChg chg="add mod">
          <ac:chgData name="Vassilis Vassiliades" userId="181c6a97-452c-403a-a894-11fd041f3da6" providerId="ADAL" clId="{78B84378-1645-468E-88B4-C1F76484001C}" dt="2022-09-22T08:48:07.494" v="14079" actId="164"/>
          <ac:spMkLst>
            <pc:docMk/>
            <pc:sldMk cId="1013767626" sldId="271"/>
            <ac:spMk id="3" creationId="{C67B4D50-87D2-4EC8-BDE2-2E5A1D50843C}"/>
          </ac:spMkLst>
        </pc:spChg>
        <pc:spChg chg="add mod">
          <ac:chgData name="Vassilis Vassiliades" userId="181c6a97-452c-403a-a894-11fd041f3da6" providerId="ADAL" clId="{78B84378-1645-468E-88B4-C1F76484001C}" dt="2022-09-22T08:48:07.494" v="14079" actId="164"/>
          <ac:spMkLst>
            <pc:docMk/>
            <pc:sldMk cId="1013767626" sldId="271"/>
            <ac:spMk id="4" creationId="{FAAE1840-7072-747A-8A16-5AFAB4859038}"/>
          </ac:spMkLst>
        </pc:spChg>
        <pc:spChg chg="mod">
          <ac:chgData name="Vassilis Vassiliades" userId="181c6a97-452c-403a-a894-11fd041f3da6" providerId="ADAL" clId="{78B84378-1645-468E-88B4-C1F76484001C}" dt="2022-09-22T08:47:26.854" v="14077" actId="20577"/>
          <ac:spMkLst>
            <pc:docMk/>
            <pc:sldMk cId="1013767626" sldId="271"/>
            <ac:spMk id="5" creationId="{00000000-0000-0000-0000-000000000000}"/>
          </ac:spMkLst>
        </pc:spChg>
        <pc:spChg chg="add mod">
          <ac:chgData name="Vassilis Vassiliades" userId="181c6a97-452c-403a-a894-11fd041f3da6" providerId="ADAL" clId="{78B84378-1645-468E-88B4-C1F76484001C}" dt="2022-09-22T08:48:07.494" v="14079" actId="164"/>
          <ac:spMkLst>
            <pc:docMk/>
            <pc:sldMk cId="1013767626" sldId="271"/>
            <ac:spMk id="9" creationId="{A5632E7C-1105-3A15-44CE-1715D6C276A8}"/>
          </ac:spMkLst>
        </pc:spChg>
        <pc:spChg chg="add del mod">
          <ac:chgData name="Vassilis Vassiliades" userId="181c6a97-452c-403a-a894-11fd041f3da6" providerId="ADAL" clId="{78B84378-1645-468E-88B4-C1F76484001C}" dt="2022-09-22T08:48:54.143" v="14085" actId="478"/>
          <ac:spMkLst>
            <pc:docMk/>
            <pc:sldMk cId="1013767626" sldId="271"/>
            <ac:spMk id="15" creationId="{78102B19-E4A3-9865-DAB1-10C30D95FED7}"/>
          </ac:spMkLst>
        </pc:spChg>
        <pc:spChg chg="add del mod">
          <ac:chgData name="Vassilis Vassiliades" userId="181c6a97-452c-403a-a894-11fd041f3da6" providerId="ADAL" clId="{78B84378-1645-468E-88B4-C1F76484001C}" dt="2022-09-22T08:48:57.417" v="14087" actId="478"/>
          <ac:spMkLst>
            <pc:docMk/>
            <pc:sldMk cId="1013767626" sldId="271"/>
            <ac:spMk id="16" creationId="{E1674C7D-DE7A-595F-E1B9-694807808A2F}"/>
          </ac:spMkLst>
        </pc:spChg>
        <pc:spChg chg="add del mod">
          <ac:chgData name="Vassilis Vassiliades" userId="181c6a97-452c-403a-a894-11fd041f3da6" providerId="ADAL" clId="{78B84378-1645-468E-88B4-C1F76484001C}" dt="2022-09-22T08:49:01.422" v="14089" actId="478"/>
          <ac:spMkLst>
            <pc:docMk/>
            <pc:sldMk cId="1013767626" sldId="271"/>
            <ac:spMk id="17" creationId="{64B30213-DBF9-865B-3F59-72A98F402D4E}"/>
          </ac:spMkLst>
        </pc:spChg>
        <pc:spChg chg="add del mod">
          <ac:chgData name="Vassilis Vassiliades" userId="181c6a97-452c-403a-a894-11fd041f3da6" providerId="ADAL" clId="{78B84378-1645-468E-88B4-C1F76484001C}" dt="2022-09-22T08:48:59.419" v="14088" actId="478"/>
          <ac:spMkLst>
            <pc:docMk/>
            <pc:sldMk cId="1013767626" sldId="271"/>
            <ac:spMk id="18" creationId="{0848071D-A4AE-9466-B5A4-E2CD7D113715}"/>
          </ac:spMkLst>
        </pc:spChg>
        <pc:spChg chg="add del mod">
          <ac:chgData name="Vassilis Vassiliades" userId="181c6a97-452c-403a-a894-11fd041f3da6" providerId="ADAL" clId="{78B84378-1645-468E-88B4-C1F76484001C}" dt="2022-09-22T08:48:55.978" v="14086" actId="478"/>
          <ac:spMkLst>
            <pc:docMk/>
            <pc:sldMk cId="1013767626" sldId="271"/>
            <ac:spMk id="19" creationId="{87760C95-DA70-E72E-AAE9-8E665EA0E519}"/>
          </ac:spMkLst>
        </pc:spChg>
        <pc:grpChg chg="add mod">
          <ac:chgData name="Vassilis Vassiliades" userId="181c6a97-452c-403a-a894-11fd041f3da6" providerId="ADAL" clId="{78B84378-1645-468E-88B4-C1F76484001C}" dt="2022-09-22T08:48:35.393" v="14084" actId="14100"/>
          <ac:grpSpMkLst>
            <pc:docMk/>
            <pc:sldMk cId="1013767626" sldId="271"/>
            <ac:grpSpMk id="20" creationId="{664C2F2D-2DE9-3FC9-6C1A-51F43F712B64}"/>
          </ac:grpSpMkLst>
        </pc:grpChg>
        <pc:cxnChg chg="add mod">
          <ac:chgData name="Vassilis Vassiliades" userId="181c6a97-452c-403a-a894-11fd041f3da6" providerId="ADAL" clId="{78B84378-1645-468E-88B4-C1F76484001C}" dt="2022-09-22T08:48:07.494" v="14079" actId="164"/>
          <ac:cxnSpMkLst>
            <pc:docMk/>
            <pc:sldMk cId="1013767626" sldId="271"/>
            <ac:cxnSpMk id="7" creationId="{EEFF1820-E686-6B9D-A697-64CCD38174FE}"/>
          </ac:cxnSpMkLst>
        </pc:cxnChg>
        <pc:cxnChg chg="add mod">
          <ac:chgData name="Vassilis Vassiliades" userId="181c6a97-452c-403a-a894-11fd041f3da6" providerId="ADAL" clId="{78B84378-1645-468E-88B4-C1F76484001C}" dt="2022-09-22T08:48:07.494" v="14079" actId="164"/>
          <ac:cxnSpMkLst>
            <pc:docMk/>
            <pc:sldMk cId="1013767626" sldId="271"/>
            <ac:cxnSpMk id="10" creationId="{18312E54-705E-B1E2-7043-6EDD0CB5975B}"/>
          </ac:cxnSpMkLst>
        </pc:cxnChg>
        <pc:cxnChg chg="add mod">
          <ac:chgData name="Vassilis Vassiliades" userId="181c6a97-452c-403a-a894-11fd041f3da6" providerId="ADAL" clId="{78B84378-1645-468E-88B4-C1F76484001C}" dt="2022-09-22T08:48:07.494" v="14079" actId="164"/>
          <ac:cxnSpMkLst>
            <pc:docMk/>
            <pc:sldMk cId="1013767626" sldId="271"/>
            <ac:cxnSpMk id="11" creationId="{5D88D70E-AE0E-0D31-2084-B315C0C04184}"/>
          </ac:cxnSpMkLst>
        </pc:cxnChg>
        <pc:cxnChg chg="add mod">
          <ac:chgData name="Vassilis Vassiliades" userId="181c6a97-452c-403a-a894-11fd041f3da6" providerId="ADAL" clId="{78B84378-1645-468E-88B4-C1F76484001C}" dt="2022-09-22T08:48:07.494" v="14079" actId="164"/>
          <ac:cxnSpMkLst>
            <pc:docMk/>
            <pc:sldMk cId="1013767626" sldId="271"/>
            <ac:cxnSpMk id="12" creationId="{947A31F2-BAC7-8199-8E69-0DA2660EAF8F}"/>
          </ac:cxnSpMkLst>
        </pc:cxnChg>
        <pc:cxnChg chg="add mod">
          <ac:chgData name="Vassilis Vassiliades" userId="181c6a97-452c-403a-a894-11fd041f3da6" providerId="ADAL" clId="{78B84378-1645-468E-88B4-C1F76484001C}" dt="2022-09-22T08:48:07.494" v="14079" actId="164"/>
          <ac:cxnSpMkLst>
            <pc:docMk/>
            <pc:sldMk cId="1013767626" sldId="271"/>
            <ac:cxnSpMk id="13" creationId="{0FC24E32-5F3C-FB15-DE28-3BD6D2A7842E}"/>
          </ac:cxnSpMkLst>
        </pc:cxnChg>
        <pc:cxnChg chg="add mod">
          <ac:chgData name="Vassilis Vassiliades" userId="181c6a97-452c-403a-a894-11fd041f3da6" providerId="ADAL" clId="{78B84378-1645-468E-88B4-C1F76484001C}" dt="2022-09-22T08:48:07.494" v="14079" actId="164"/>
          <ac:cxnSpMkLst>
            <pc:docMk/>
            <pc:sldMk cId="1013767626" sldId="271"/>
            <ac:cxnSpMk id="14" creationId="{C1E3421E-378F-0C3F-159D-2CB283DBF195}"/>
          </ac:cxnSpMkLst>
        </pc:cxnChg>
      </pc:sldChg>
      <pc:sldChg chg="addSp modSp add mod ord modAnim">
        <pc:chgData name="Vassilis Vassiliades" userId="181c6a97-452c-403a-a894-11fd041f3da6" providerId="ADAL" clId="{78B84378-1645-468E-88B4-C1F76484001C}" dt="2022-09-22T09:17:58.892" v="15109" actId="20577"/>
        <pc:sldMkLst>
          <pc:docMk/>
          <pc:sldMk cId="3992515421" sldId="272"/>
        </pc:sldMkLst>
        <pc:spChg chg="mod">
          <ac:chgData name="Vassilis Vassiliades" userId="181c6a97-452c-403a-a894-11fd041f3da6" providerId="ADAL" clId="{78B84378-1645-468E-88B4-C1F76484001C}" dt="2022-09-22T09:17:58.892" v="15109" actId="20577"/>
          <ac:spMkLst>
            <pc:docMk/>
            <pc:sldMk cId="3992515421" sldId="272"/>
            <ac:spMk id="2" creationId="{C6B903FD-C83F-A0BF-F961-638BFBDAFE6D}"/>
          </ac:spMkLst>
        </pc:spChg>
        <pc:spChg chg="add mod">
          <ac:chgData name="Vassilis Vassiliades" userId="181c6a97-452c-403a-a894-11fd041f3da6" providerId="ADAL" clId="{78B84378-1645-468E-88B4-C1F76484001C}" dt="2022-09-20T14:33:37.307" v="9578" actId="1076"/>
          <ac:spMkLst>
            <pc:docMk/>
            <pc:sldMk cId="3992515421" sldId="272"/>
            <ac:spMk id="3" creationId="{F35A2BCF-4BCE-EFD5-CA79-1881F7331688}"/>
          </ac:spMkLst>
        </pc:spChg>
        <pc:spChg chg="add mod">
          <ac:chgData name="Vassilis Vassiliades" userId="181c6a97-452c-403a-a894-11fd041f3da6" providerId="ADAL" clId="{78B84378-1645-468E-88B4-C1F76484001C}" dt="2022-09-22T09:08:01.139" v="14876" actId="208"/>
          <ac:spMkLst>
            <pc:docMk/>
            <pc:sldMk cId="3992515421" sldId="272"/>
            <ac:spMk id="4" creationId="{53E55200-1405-43FC-03AA-41C2DCA11359}"/>
          </ac:spMkLst>
        </pc:spChg>
        <pc:spChg chg="mod">
          <ac:chgData name="Vassilis Vassiliades" userId="181c6a97-452c-403a-a894-11fd041f3da6" providerId="ADAL" clId="{78B84378-1645-468E-88B4-C1F76484001C}" dt="2022-09-20T13:20:58.624" v="7752" actId="20577"/>
          <ac:spMkLst>
            <pc:docMk/>
            <pc:sldMk cId="3992515421" sldId="272"/>
            <ac:spMk id="5" creationId="{00000000-0000-0000-0000-000000000000}"/>
          </ac:spMkLst>
        </pc:spChg>
        <pc:picChg chg="add mod">
          <ac:chgData name="Vassilis Vassiliades" userId="181c6a97-452c-403a-a894-11fd041f3da6" providerId="ADAL" clId="{78B84378-1645-468E-88B4-C1F76484001C}" dt="2022-09-20T13:53:46.117" v="9417" actId="1076"/>
          <ac:picMkLst>
            <pc:docMk/>
            <pc:sldMk cId="3992515421" sldId="272"/>
            <ac:picMk id="1026" creationId="{50228735-C084-3C25-2F90-3A26EB73F436}"/>
          </ac:picMkLst>
        </pc:picChg>
      </pc:sldChg>
      <pc:sldChg chg="addSp modSp add del mod modShow">
        <pc:chgData name="Vassilis Vassiliades" userId="181c6a97-452c-403a-a894-11fd041f3da6" providerId="ADAL" clId="{78B84378-1645-468E-88B4-C1F76484001C}" dt="2022-09-22T09:13:31.995" v="15063" actId="47"/>
        <pc:sldMkLst>
          <pc:docMk/>
          <pc:sldMk cId="1867443951" sldId="273"/>
        </pc:sldMkLst>
        <pc:spChg chg="mod">
          <ac:chgData name="Vassilis Vassiliades" userId="181c6a97-452c-403a-a894-11fd041f3da6" providerId="ADAL" clId="{78B84378-1645-468E-88B4-C1F76484001C}" dt="2022-09-07T15:05:23.869" v="2397" actId="20577"/>
          <ac:spMkLst>
            <pc:docMk/>
            <pc:sldMk cId="1867443951" sldId="273"/>
            <ac:spMk id="2" creationId="{C6B903FD-C83F-A0BF-F961-638BFBDAFE6D}"/>
          </ac:spMkLst>
        </pc:spChg>
        <pc:spChg chg="add mod">
          <ac:chgData name="Vassilis Vassiliades" userId="181c6a97-452c-403a-a894-11fd041f3da6" providerId="ADAL" clId="{78B84378-1645-468E-88B4-C1F76484001C}" dt="2022-09-22T07:36:02.095" v="12283" actId="1076"/>
          <ac:spMkLst>
            <pc:docMk/>
            <pc:sldMk cId="1867443951" sldId="273"/>
            <ac:spMk id="3" creationId="{428F3233-8A36-4D1D-8A5E-AF4FE8CD370C}"/>
          </ac:spMkLst>
        </pc:spChg>
        <pc:spChg chg="add mod">
          <ac:chgData name="Vassilis Vassiliades" userId="181c6a97-452c-403a-a894-11fd041f3da6" providerId="ADAL" clId="{78B84378-1645-468E-88B4-C1F76484001C}" dt="2022-09-22T07:36:02.095" v="12283" actId="1076"/>
          <ac:spMkLst>
            <pc:docMk/>
            <pc:sldMk cId="1867443951" sldId="273"/>
            <ac:spMk id="4" creationId="{0187B219-A5EA-F03D-6C7B-4297B3376297}"/>
          </ac:spMkLst>
        </pc:spChg>
        <pc:spChg chg="mod">
          <ac:chgData name="Vassilis Vassiliades" userId="181c6a97-452c-403a-a894-11fd041f3da6" providerId="ADAL" clId="{78B84378-1645-468E-88B4-C1F76484001C}" dt="2022-09-07T15:05:25.603" v="2398" actId="20577"/>
          <ac:spMkLst>
            <pc:docMk/>
            <pc:sldMk cId="1867443951" sldId="273"/>
            <ac:spMk id="5" creationId="{00000000-0000-0000-0000-000000000000}"/>
          </ac:spMkLst>
        </pc:spChg>
        <pc:cxnChg chg="add mod">
          <ac:chgData name="Vassilis Vassiliades" userId="181c6a97-452c-403a-a894-11fd041f3da6" providerId="ADAL" clId="{78B84378-1645-468E-88B4-C1F76484001C}" dt="2022-09-22T07:36:02.095" v="12283" actId="1076"/>
          <ac:cxnSpMkLst>
            <pc:docMk/>
            <pc:sldMk cId="1867443951" sldId="273"/>
            <ac:cxnSpMk id="7" creationId="{4E7A9A77-3F63-D8CD-4EF5-E46034A8EA9C}"/>
          </ac:cxnSpMkLst>
        </pc:cxnChg>
      </pc:sldChg>
      <pc:sldChg chg="addSp modSp add mod">
        <pc:chgData name="Vassilis Vassiliades" userId="181c6a97-452c-403a-a894-11fd041f3da6" providerId="ADAL" clId="{78B84378-1645-468E-88B4-C1F76484001C}" dt="2022-09-20T14:34:27.481" v="9580" actId="20577"/>
        <pc:sldMkLst>
          <pc:docMk/>
          <pc:sldMk cId="3394832780" sldId="274"/>
        </pc:sldMkLst>
        <pc:spChg chg="mod">
          <ac:chgData name="Vassilis Vassiliades" userId="181c6a97-452c-403a-a894-11fd041f3da6" providerId="ADAL" clId="{78B84378-1645-468E-88B4-C1F76484001C}" dt="2022-09-20T14:30:43.340" v="9455" actId="20577"/>
          <ac:spMkLst>
            <pc:docMk/>
            <pc:sldMk cId="3394832780" sldId="274"/>
            <ac:spMk id="2" creationId="{C6B903FD-C83F-A0BF-F961-638BFBDAFE6D}"/>
          </ac:spMkLst>
        </pc:spChg>
        <pc:spChg chg="add mod">
          <ac:chgData name="Vassilis Vassiliades" userId="181c6a97-452c-403a-a894-11fd041f3da6" providerId="ADAL" clId="{78B84378-1645-468E-88B4-C1F76484001C}" dt="2022-09-20T14:33:30.507" v="9576" actId="1076"/>
          <ac:spMkLst>
            <pc:docMk/>
            <pc:sldMk cId="3394832780" sldId="274"/>
            <ac:spMk id="4" creationId="{8ECCAF09-46EC-59E6-4776-F259A1F56E52}"/>
          </ac:spMkLst>
        </pc:spChg>
        <pc:spChg chg="mod">
          <ac:chgData name="Vassilis Vassiliades" userId="181c6a97-452c-403a-a894-11fd041f3da6" providerId="ADAL" clId="{78B84378-1645-468E-88B4-C1F76484001C}" dt="2022-09-20T14:34:27.481" v="9580" actId="20577"/>
          <ac:spMkLst>
            <pc:docMk/>
            <pc:sldMk cId="3394832780" sldId="274"/>
            <ac:spMk id="5" creationId="{00000000-0000-0000-0000-000000000000}"/>
          </ac:spMkLst>
        </pc:spChg>
        <pc:picChg chg="add mod">
          <ac:chgData name="Vassilis Vassiliades" userId="181c6a97-452c-403a-a894-11fd041f3da6" providerId="ADAL" clId="{78B84378-1645-468E-88B4-C1F76484001C}" dt="2022-09-20T14:31:12.669" v="9460" actId="1076"/>
          <ac:picMkLst>
            <pc:docMk/>
            <pc:sldMk cId="3394832780" sldId="274"/>
            <ac:picMk id="3074" creationId="{8608C915-0014-BDB7-2C97-54487B1EFA4F}"/>
          </ac:picMkLst>
        </pc:picChg>
      </pc:sldChg>
      <pc:sldChg chg="modSp add mod">
        <pc:chgData name="Vassilis Vassiliades" userId="181c6a97-452c-403a-a894-11fd041f3da6" providerId="ADAL" clId="{78B84378-1645-468E-88B4-C1F76484001C}" dt="2022-09-22T07:10:54.985" v="11237" actId="207"/>
        <pc:sldMkLst>
          <pc:docMk/>
          <pc:sldMk cId="1754292670" sldId="275"/>
        </pc:sldMkLst>
        <pc:spChg chg="mod">
          <ac:chgData name="Vassilis Vassiliades" userId="181c6a97-452c-403a-a894-11fd041f3da6" providerId="ADAL" clId="{78B84378-1645-468E-88B4-C1F76484001C}" dt="2022-09-07T15:06:01.848" v="2513" actId="20577"/>
          <ac:spMkLst>
            <pc:docMk/>
            <pc:sldMk cId="1754292670" sldId="275"/>
            <ac:spMk id="2" creationId="{C6B903FD-C83F-A0BF-F961-638BFBDAFE6D}"/>
          </ac:spMkLst>
        </pc:spChg>
        <pc:spChg chg="mod">
          <ac:chgData name="Vassilis Vassiliades" userId="181c6a97-452c-403a-a894-11fd041f3da6" providerId="ADAL" clId="{78B84378-1645-468E-88B4-C1F76484001C}" dt="2022-09-22T07:10:54.985" v="11237" actId="207"/>
          <ac:spMkLst>
            <pc:docMk/>
            <pc:sldMk cId="1754292670" sldId="275"/>
            <ac:spMk id="5" creationId="{00000000-0000-0000-0000-000000000000}"/>
          </ac:spMkLst>
        </pc:spChg>
      </pc:sldChg>
      <pc:sldChg chg="addSp modSp add mod modNotesTx">
        <pc:chgData name="Vassilis Vassiliades" userId="181c6a97-452c-403a-a894-11fd041f3da6" providerId="ADAL" clId="{78B84378-1645-468E-88B4-C1F76484001C}" dt="2022-09-22T10:00:05.177" v="17207"/>
        <pc:sldMkLst>
          <pc:docMk/>
          <pc:sldMk cId="1469619923" sldId="276"/>
        </pc:sldMkLst>
        <pc:spChg chg="mod">
          <ac:chgData name="Vassilis Vassiliades" userId="181c6a97-452c-403a-a894-11fd041f3da6" providerId="ADAL" clId="{78B84378-1645-468E-88B4-C1F76484001C}" dt="2022-09-07T15:13:21.116" v="2820" actId="20577"/>
          <ac:spMkLst>
            <pc:docMk/>
            <pc:sldMk cId="1469619923" sldId="276"/>
            <ac:spMk id="2" creationId="{C6B903FD-C83F-A0BF-F961-638BFBDAFE6D}"/>
          </ac:spMkLst>
        </pc:spChg>
        <pc:spChg chg="mod">
          <ac:chgData name="Vassilis Vassiliades" userId="181c6a97-452c-403a-a894-11fd041f3da6" providerId="ADAL" clId="{78B84378-1645-468E-88B4-C1F76484001C}" dt="2022-09-22T10:00:05.177" v="17207"/>
          <ac:spMkLst>
            <pc:docMk/>
            <pc:sldMk cId="1469619923" sldId="276"/>
            <ac:spMk id="5" creationId="{00000000-0000-0000-0000-000000000000}"/>
          </ac:spMkLst>
        </pc:spChg>
        <pc:picChg chg="add mod">
          <ac:chgData name="Vassilis Vassiliades" userId="181c6a97-452c-403a-a894-11fd041f3da6" providerId="ADAL" clId="{78B84378-1645-468E-88B4-C1F76484001C}" dt="2022-09-22T09:57:08.589" v="16817" actId="1076"/>
          <ac:picMkLst>
            <pc:docMk/>
            <pc:sldMk cId="1469619923" sldId="276"/>
            <ac:picMk id="10242" creationId="{BBC39583-8296-BDEB-E721-ADCA71094AB2}"/>
          </ac:picMkLst>
        </pc:picChg>
      </pc:sldChg>
      <pc:sldChg chg="modSp add mod">
        <pc:chgData name="Vassilis Vassiliades" userId="181c6a97-452c-403a-a894-11fd041f3da6" providerId="ADAL" clId="{78B84378-1645-468E-88B4-C1F76484001C}" dt="2022-09-20T15:06:07.104" v="10623" actId="20577"/>
        <pc:sldMkLst>
          <pc:docMk/>
          <pc:sldMk cId="1185574422" sldId="277"/>
        </pc:sldMkLst>
        <pc:spChg chg="mod">
          <ac:chgData name="Vassilis Vassiliades" userId="181c6a97-452c-403a-a894-11fd041f3da6" providerId="ADAL" clId="{78B84378-1645-468E-88B4-C1F76484001C}" dt="2022-09-07T15:07:40.497" v="2568" actId="20577"/>
          <ac:spMkLst>
            <pc:docMk/>
            <pc:sldMk cId="1185574422" sldId="277"/>
            <ac:spMk id="2" creationId="{C6B903FD-C83F-A0BF-F961-638BFBDAFE6D}"/>
          </ac:spMkLst>
        </pc:spChg>
        <pc:spChg chg="mod">
          <ac:chgData name="Vassilis Vassiliades" userId="181c6a97-452c-403a-a894-11fd041f3da6" providerId="ADAL" clId="{78B84378-1645-468E-88B4-C1F76484001C}" dt="2022-09-20T15:06:07.104" v="10623" actId="20577"/>
          <ac:spMkLst>
            <pc:docMk/>
            <pc:sldMk cId="1185574422" sldId="277"/>
            <ac:spMk id="5" creationId="{00000000-0000-0000-0000-000000000000}"/>
          </ac:spMkLst>
        </pc:spChg>
      </pc:sldChg>
      <pc:sldChg chg="modSp add del mod">
        <pc:chgData name="Vassilis Vassiliades" userId="181c6a97-452c-403a-a894-11fd041f3da6" providerId="ADAL" clId="{78B84378-1645-468E-88B4-C1F76484001C}" dt="2022-09-22T10:09:35.448" v="17678" actId="47"/>
        <pc:sldMkLst>
          <pc:docMk/>
          <pc:sldMk cId="1126096351" sldId="278"/>
        </pc:sldMkLst>
        <pc:spChg chg="mod">
          <ac:chgData name="Vassilis Vassiliades" userId="181c6a97-452c-403a-a894-11fd041f3da6" providerId="ADAL" clId="{78B84378-1645-468E-88B4-C1F76484001C}" dt="2022-09-07T15:13:50.377" v="2846" actId="20577"/>
          <ac:spMkLst>
            <pc:docMk/>
            <pc:sldMk cId="1126096351" sldId="278"/>
            <ac:spMk id="2" creationId="{C6B903FD-C83F-A0BF-F961-638BFBDAFE6D}"/>
          </ac:spMkLst>
        </pc:spChg>
        <pc:spChg chg="mod">
          <ac:chgData name="Vassilis Vassiliades" userId="181c6a97-452c-403a-a894-11fd041f3da6" providerId="ADAL" clId="{78B84378-1645-468E-88B4-C1F76484001C}" dt="2022-09-22T07:30:10.429" v="12083" actId="20577"/>
          <ac:spMkLst>
            <pc:docMk/>
            <pc:sldMk cId="1126096351" sldId="278"/>
            <ac:spMk id="5" creationId="{00000000-0000-0000-0000-000000000000}"/>
          </ac:spMkLst>
        </pc:spChg>
      </pc:sldChg>
      <pc:sldChg chg="modSp add mod">
        <pc:chgData name="Vassilis Vassiliades" userId="181c6a97-452c-403a-a894-11fd041f3da6" providerId="ADAL" clId="{78B84378-1645-468E-88B4-C1F76484001C}" dt="2022-09-07T15:08:21.303" v="2591" actId="20577"/>
        <pc:sldMkLst>
          <pc:docMk/>
          <pc:sldMk cId="2303283231" sldId="279"/>
        </pc:sldMkLst>
        <pc:spChg chg="mod">
          <ac:chgData name="Vassilis Vassiliades" userId="181c6a97-452c-403a-a894-11fd041f3da6" providerId="ADAL" clId="{78B84378-1645-468E-88B4-C1F76484001C}" dt="2022-09-07T15:08:21.303" v="2591" actId="20577"/>
          <ac:spMkLst>
            <pc:docMk/>
            <pc:sldMk cId="2303283231" sldId="279"/>
            <ac:spMk id="2" creationId="{C6B903FD-C83F-A0BF-F961-638BFBDAFE6D}"/>
          </ac:spMkLst>
        </pc:spChg>
      </pc:sldChg>
      <pc:sldChg chg="modSp add mod">
        <pc:chgData name="Vassilis Vassiliades" userId="181c6a97-452c-403a-a894-11fd041f3da6" providerId="ADAL" clId="{78B84378-1645-468E-88B4-C1F76484001C}" dt="2022-09-07T15:08:36.952" v="2614" actId="20577"/>
        <pc:sldMkLst>
          <pc:docMk/>
          <pc:sldMk cId="2865588888" sldId="280"/>
        </pc:sldMkLst>
        <pc:spChg chg="mod">
          <ac:chgData name="Vassilis Vassiliades" userId="181c6a97-452c-403a-a894-11fd041f3da6" providerId="ADAL" clId="{78B84378-1645-468E-88B4-C1F76484001C}" dt="2022-09-07T15:08:36.952" v="2614" actId="20577"/>
          <ac:spMkLst>
            <pc:docMk/>
            <pc:sldMk cId="2865588888" sldId="280"/>
            <ac:spMk id="2" creationId="{C6B903FD-C83F-A0BF-F961-638BFBDAFE6D}"/>
          </ac:spMkLst>
        </pc:spChg>
      </pc:sldChg>
      <pc:sldChg chg="modSp add mod">
        <pc:chgData name="Vassilis Vassiliades" userId="181c6a97-452c-403a-a894-11fd041f3da6" providerId="ADAL" clId="{78B84378-1645-468E-88B4-C1F76484001C}" dt="2022-09-07T15:09:27.839" v="2624" actId="20577"/>
        <pc:sldMkLst>
          <pc:docMk/>
          <pc:sldMk cId="2335912063" sldId="281"/>
        </pc:sldMkLst>
        <pc:spChg chg="mod">
          <ac:chgData name="Vassilis Vassiliades" userId="181c6a97-452c-403a-a894-11fd041f3da6" providerId="ADAL" clId="{78B84378-1645-468E-88B4-C1F76484001C}" dt="2022-09-07T15:09:27.839" v="2624" actId="20577"/>
          <ac:spMkLst>
            <pc:docMk/>
            <pc:sldMk cId="2335912063" sldId="281"/>
            <ac:spMk id="2" creationId="{C6B903FD-C83F-A0BF-F961-638BFBDAFE6D}"/>
          </ac:spMkLst>
        </pc:spChg>
      </pc:sldChg>
      <pc:sldChg chg="modSp add mod">
        <pc:chgData name="Vassilis Vassiliades" userId="181c6a97-452c-403a-a894-11fd041f3da6" providerId="ADAL" clId="{78B84378-1645-468E-88B4-C1F76484001C}" dt="2022-09-07T15:09:32.962" v="2635" actId="20577"/>
        <pc:sldMkLst>
          <pc:docMk/>
          <pc:sldMk cId="1226424365" sldId="282"/>
        </pc:sldMkLst>
        <pc:spChg chg="mod">
          <ac:chgData name="Vassilis Vassiliades" userId="181c6a97-452c-403a-a894-11fd041f3da6" providerId="ADAL" clId="{78B84378-1645-468E-88B4-C1F76484001C}" dt="2022-09-07T15:09:32.962" v="2635" actId="20577"/>
          <ac:spMkLst>
            <pc:docMk/>
            <pc:sldMk cId="1226424365" sldId="282"/>
            <ac:spMk id="2" creationId="{C6B903FD-C83F-A0BF-F961-638BFBDAFE6D}"/>
          </ac:spMkLst>
        </pc:spChg>
      </pc:sldChg>
      <pc:sldChg chg="add">
        <pc:chgData name="Vassilis Vassiliades" userId="181c6a97-452c-403a-a894-11fd041f3da6" providerId="ADAL" clId="{78B84378-1645-468E-88B4-C1F76484001C}" dt="2022-09-07T15:10:05.250" v="2636"/>
        <pc:sldMkLst>
          <pc:docMk/>
          <pc:sldMk cId="3530043003" sldId="283"/>
        </pc:sldMkLst>
      </pc:sldChg>
      <pc:sldChg chg="modSp add mod">
        <pc:chgData name="Vassilis Vassiliades" userId="181c6a97-452c-403a-a894-11fd041f3da6" providerId="ADAL" clId="{78B84378-1645-468E-88B4-C1F76484001C}" dt="2022-09-07T15:11:19.103" v="2733" actId="20577"/>
        <pc:sldMkLst>
          <pc:docMk/>
          <pc:sldMk cId="3071914237" sldId="284"/>
        </pc:sldMkLst>
        <pc:spChg chg="mod">
          <ac:chgData name="Vassilis Vassiliades" userId="181c6a97-452c-403a-a894-11fd041f3da6" providerId="ADAL" clId="{78B84378-1645-468E-88B4-C1F76484001C}" dt="2022-09-07T15:10:49.148" v="2661" actId="20577"/>
          <ac:spMkLst>
            <pc:docMk/>
            <pc:sldMk cId="3071914237" sldId="284"/>
            <ac:spMk id="2" creationId="{C6B903FD-C83F-A0BF-F961-638BFBDAFE6D}"/>
          </ac:spMkLst>
        </pc:spChg>
        <pc:spChg chg="mod">
          <ac:chgData name="Vassilis Vassiliades" userId="181c6a97-452c-403a-a894-11fd041f3da6" providerId="ADAL" clId="{78B84378-1645-468E-88B4-C1F76484001C}" dt="2022-09-07T15:11:19.103" v="2733" actId="20577"/>
          <ac:spMkLst>
            <pc:docMk/>
            <pc:sldMk cId="3071914237" sldId="284"/>
            <ac:spMk id="5" creationId="{00000000-0000-0000-0000-000000000000}"/>
          </ac:spMkLst>
        </pc:spChg>
      </pc:sldChg>
      <pc:sldChg chg="modSp add mod">
        <pc:chgData name="Vassilis Vassiliades" userId="181c6a97-452c-403a-a894-11fd041f3da6" providerId="ADAL" clId="{78B84378-1645-468E-88B4-C1F76484001C}" dt="2022-09-07T15:11:50.910" v="2748" actId="20577"/>
        <pc:sldMkLst>
          <pc:docMk/>
          <pc:sldMk cId="2025911155" sldId="285"/>
        </pc:sldMkLst>
        <pc:spChg chg="mod">
          <ac:chgData name="Vassilis Vassiliades" userId="181c6a97-452c-403a-a894-11fd041f3da6" providerId="ADAL" clId="{78B84378-1645-468E-88B4-C1F76484001C}" dt="2022-09-07T15:11:50.910" v="2748" actId="20577"/>
          <ac:spMkLst>
            <pc:docMk/>
            <pc:sldMk cId="2025911155" sldId="285"/>
            <ac:spMk id="2" creationId="{C6B903FD-C83F-A0BF-F961-638BFBDAFE6D}"/>
          </ac:spMkLst>
        </pc:spChg>
      </pc:sldChg>
      <pc:sldChg chg="addSp modSp add del mod">
        <pc:chgData name="Vassilis Vassiliades" userId="181c6a97-452c-403a-a894-11fd041f3da6" providerId="ADAL" clId="{78B84378-1645-468E-88B4-C1F76484001C}" dt="2022-09-22T09:28:26.071" v="15627" actId="47"/>
        <pc:sldMkLst>
          <pc:docMk/>
          <pc:sldMk cId="776076780" sldId="286"/>
        </pc:sldMkLst>
        <pc:spChg chg="mod">
          <ac:chgData name="Vassilis Vassiliades" userId="181c6a97-452c-403a-a894-11fd041f3da6" providerId="ADAL" clId="{78B84378-1645-468E-88B4-C1F76484001C}" dt="2022-09-07T15:12:11.467" v="2763" actId="20577"/>
          <ac:spMkLst>
            <pc:docMk/>
            <pc:sldMk cId="776076780" sldId="286"/>
            <ac:spMk id="2" creationId="{C6B903FD-C83F-A0BF-F961-638BFBDAFE6D}"/>
          </ac:spMkLst>
        </pc:spChg>
        <pc:spChg chg="add mod">
          <ac:chgData name="Vassilis Vassiliades" userId="181c6a97-452c-403a-a894-11fd041f3da6" providerId="ADAL" clId="{78B84378-1645-468E-88B4-C1F76484001C}" dt="2022-09-22T08:45:34.025" v="13945" actId="20577"/>
          <ac:spMkLst>
            <pc:docMk/>
            <pc:sldMk cId="776076780" sldId="286"/>
            <ac:spMk id="3" creationId="{45392235-2A0B-0475-EA65-326B231AC981}"/>
          </ac:spMkLst>
        </pc:spChg>
        <pc:spChg chg="mod">
          <ac:chgData name="Vassilis Vassiliades" userId="181c6a97-452c-403a-a894-11fd041f3da6" providerId="ADAL" clId="{78B84378-1645-468E-88B4-C1F76484001C}" dt="2022-09-22T07:38:25.577" v="12365" actId="20577"/>
          <ac:spMkLst>
            <pc:docMk/>
            <pc:sldMk cId="776076780" sldId="286"/>
            <ac:spMk id="5" creationId="{00000000-0000-0000-0000-000000000000}"/>
          </ac:spMkLst>
        </pc:spChg>
      </pc:sldChg>
      <pc:sldChg chg="addSp modSp add mod">
        <pc:chgData name="Vassilis Vassiliades" userId="181c6a97-452c-403a-a894-11fd041f3da6" providerId="ADAL" clId="{78B84378-1645-468E-88B4-C1F76484001C}" dt="2022-09-22T09:42:29.693" v="16499" actId="1076"/>
        <pc:sldMkLst>
          <pc:docMk/>
          <pc:sldMk cId="649981483" sldId="287"/>
        </pc:sldMkLst>
        <pc:spChg chg="mod">
          <ac:chgData name="Vassilis Vassiliades" userId="181c6a97-452c-403a-a894-11fd041f3da6" providerId="ADAL" clId="{78B84378-1645-468E-88B4-C1F76484001C}" dt="2022-09-22T08:04:58.730" v="13254" actId="20577"/>
          <ac:spMkLst>
            <pc:docMk/>
            <pc:sldMk cId="649981483" sldId="287"/>
            <ac:spMk id="2" creationId="{C6B903FD-C83F-A0BF-F961-638BFBDAFE6D}"/>
          </ac:spMkLst>
        </pc:spChg>
        <pc:spChg chg="add mod">
          <ac:chgData name="Vassilis Vassiliades" userId="181c6a97-452c-403a-a894-11fd041f3da6" providerId="ADAL" clId="{78B84378-1645-468E-88B4-C1F76484001C}" dt="2022-09-22T09:42:29.693" v="16499" actId="1076"/>
          <ac:spMkLst>
            <pc:docMk/>
            <pc:sldMk cId="649981483" sldId="287"/>
            <ac:spMk id="4" creationId="{72D7F11B-67BD-9D5D-6D51-CAE0896EA8CD}"/>
          </ac:spMkLst>
        </pc:spChg>
        <pc:spChg chg="mod">
          <ac:chgData name="Vassilis Vassiliades" userId="181c6a97-452c-403a-a894-11fd041f3da6" providerId="ADAL" clId="{78B84378-1645-468E-88B4-C1F76484001C}" dt="2022-09-22T09:37:28.446" v="16063" actId="20577"/>
          <ac:spMkLst>
            <pc:docMk/>
            <pc:sldMk cId="649981483" sldId="287"/>
            <ac:spMk id="5" creationId="{00000000-0000-0000-0000-000000000000}"/>
          </ac:spMkLst>
        </pc:spChg>
        <pc:picChg chg="add mod">
          <ac:chgData name="Vassilis Vassiliades" userId="181c6a97-452c-403a-a894-11fd041f3da6" providerId="ADAL" clId="{78B84378-1645-468E-88B4-C1F76484001C}" dt="2022-09-22T08:08:32.658" v="13324" actId="1076"/>
          <ac:picMkLst>
            <pc:docMk/>
            <pc:sldMk cId="649981483" sldId="287"/>
            <ac:picMk id="2050" creationId="{C9CDC9A2-E003-3FE9-D9BD-43E5982A11C2}"/>
          </ac:picMkLst>
        </pc:picChg>
      </pc:sldChg>
      <pc:sldChg chg="modSp add del mod">
        <pc:chgData name="Vassilis Vassiliades" userId="181c6a97-452c-403a-a894-11fd041f3da6" providerId="ADAL" clId="{78B84378-1645-468E-88B4-C1F76484001C}" dt="2022-09-22T10:07:29.519" v="17672" actId="47"/>
        <pc:sldMkLst>
          <pc:docMk/>
          <pc:sldMk cId="3378146420" sldId="288"/>
        </pc:sldMkLst>
        <pc:spChg chg="mod">
          <ac:chgData name="Vassilis Vassiliades" userId="181c6a97-452c-403a-a894-11fd041f3da6" providerId="ADAL" clId="{78B84378-1645-468E-88B4-C1F76484001C}" dt="2022-09-07T15:13:15.826" v="2805" actId="20577"/>
          <ac:spMkLst>
            <pc:docMk/>
            <pc:sldMk cId="3378146420" sldId="288"/>
            <ac:spMk id="2" creationId="{C6B903FD-C83F-A0BF-F961-638BFBDAFE6D}"/>
          </ac:spMkLst>
        </pc:spChg>
      </pc:sldChg>
      <pc:sldChg chg="modSp add mod">
        <pc:chgData name="Vassilis Vassiliades" userId="181c6a97-452c-403a-a894-11fd041f3da6" providerId="ADAL" clId="{78B84378-1645-468E-88B4-C1F76484001C}" dt="2022-09-22T10:08:41.948" v="17673" actId="20577"/>
        <pc:sldMkLst>
          <pc:docMk/>
          <pc:sldMk cId="1758573403" sldId="289"/>
        </pc:sldMkLst>
        <pc:spChg chg="mod">
          <ac:chgData name="Vassilis Vassiliades" userId="181c6a97-452c-403a-a894-11fd041f3da6" providerId="ADAL" clId="{78B84378-1645-468E-88B4-C1F76484001C}" dt="2022-09-22T10:08:41.948" v="17673" actId="20577"/>
          <ac:spMkLst>
            <pc:docMk/>
            <pc:sldMk cId="1758573403" sldId="289"/>
            <ac:spMk id="2" creationId="{C6B903FD-C83F-A0BF-F961-638BFBDAFE6D}"/>
          </ac:spMkLst>
        </pc:spChg>
        <pc:spChg chg="mod">
          <ac:chgData name="Vassilis Vassiliades" userId="181c6a97-452c-403a-a894-11fd041f3da6" providerId="ADAL" clId="{78B84378-1645-468E-88B4-C1F76484001C}" dt="2022-09-22T10:07:15.506" v="17671" actId="20577"/>
          <ac:spMkLst>
            <pc:docMk/>
            <pc:sldMk cId="1758573403" sldId="289"/>
            <ac:spMk id="5" creationId="{00000000-0000-0000-0000-000000000000}"/>
          </ac:spMkLst>
        </pc:spChg>
      </pc:sldChg>
      <pc:sldChg chg="addSp modSp add mod ord">
        <pc:chgData name="Vassilis Vassiliades" userId="181c6a97-452c-403a-a894-11fd041f3da6" providerId="ADAL" clId="{78B84378-1645-468E-88B4-C1F76484001C}" dt="2022-09-22T07:21:43.285" v="11720" actId="20577"/>
        <pc:sldMkLst>
          <pc:docMk/>
          <pc:sldMk cId="2622786312" sldId="290"/>
        </pc:sldMkLst>
        <pc:spChg chg="mod">
          <ac:chgData name="Vassilis Vassiliades" userId="181c6a97-452c-403a-a894-11fd041f3da6" providerId="ADAL" clId="{78B84378-1645-468E-88B4-C1F76484001C}" dt="2022-09-22T07:13:12.191" v="11304" actId="20577"/>
          <ac:spMkLst>
            <pc:docMk/>
            <pc:sldMk cId="2622786312" sldId="290"/>
            <ac:spMk id="2" creationId="{C6B903FD-C83F-A0BF-F961-638BFBDAFE6D}"/>
          </ac:spMkLst>
        </pc:spChg>
        <pc:spChg chg="add mod">
          <ac:chgData name="Vassilis Vassiliades" userId="181c6a97-452c-403a-a894-11fd041f3da6" providerId="ADAL" clId="{78B84378-1645-468E-88B4-C1F76484001C}" dt="2022-09-20T19:45:46.653" v="11219"/>
          <ac:spMkLst>
            <pc:docMk/>
            <pc:sldMk cId="2622786312" sldId="290"/>
            <ac:spMk id="3" creationId="{1416E779-FE6C-36D0-45BA-1D9C5DE019AD}"/>
          </ac:spMkLst>
        </pc:spChg>
        <pc:spChg chg="mod">
          <ac:chgData name="Vassilis Vassiliades" userId="181c6a97-452c-403a-a894-11fd041f3da6" providerId="ADAL" clId="{78B84378-1645-468E-88B4-C1F76484001C}" dt="2022-09-22T07:21:43.285" v="11720" actId="20577"/>
          <ac:spMkLst>
            <pc:docMk/>
            <pc:sldMk cId="2622786312" sldId="290"/>
            <ac:spMk id="5" creationId="{00000000-0000-0000-0000-000000000000}"/>
          </ac:spMkLst>
        </pc:spChg>
        <pc:picChg chg="add mod">
          <ac:chgData name="Vassilis Vassiliades" userId="181c6a97-452c-403a-a894-11fd041f3da6" providerId="ADAL" clId="{78B84378-1645-468E-88B4-C1F76484001C}" dt="2022-09-20T15:00:01.338" v="10357" actId="14100"/>
          <ac:picMkLst>
            <pc:docMk/>
            <pc:sldMk cId="2622786312" sldId="290"/>
            <ac:picMk id="5122" creationId="{72AA0772-9895-7D0C-199B-4322B0643E80}"/>
          </ac:picMkLst>
        </pc:picChg>
      </pc:sldChg>
      <pc:sldChg chg="add del">
        <pc:chgData name="Vassilis Vassiliades" userId="181c6a97-452c-403a-a894-11fd041f3da6" providerId="ADAL" clId="{78B84378-1645-468E-88B4-C1F76484001C}" dt="2022-09-20T19:49:29.377" v="11226" actId="47"/>
        <pc:sldMkLst>
          <pc:docMk/>
          <pc:sldMk cId="3663829410" sldId="291"/>
        </pc:sldMkLst>
      </pc:sldChg>
      <pc:sldChg chg="modSp add mod">
        <pc:chgData name="Vassilis Vassiliades" userId="181c6a97-452c-403a-a894-11fd041f3da6" providerId="ADAL" clId="{78B84378-1645-468E-88B4-C1F76484001C}" dt="2022-09-22T07:33:09.796" v="12282" actId="27636"/>
        <pc:sldMkLst>
          <pc:docMk/>
          <pc:sldMk cId="1181338437" sldId="292"/>
        </pc:sldMkLst>
        <pc:spChg chg="mod">
          <ac:chgData name="Vassilis Vassiliades" userId="181c6a97-452c-403a-a894-11fd041f3da6" providerId="ADAL" clId="{78B84378-1645-468E-88B4-C1F76484001C}" dt="2022-09-07T15:14:13.270" v="2867" actId="20577"/>
          <ac:spMkLst>
            <pc:docMk/>
            <pc:sldMk cId="1181338437" sldId="292"/>
            <ac:spMk id="2" creationId="{C6B903FD-C83F-A0BF-F961-638BFBDAFE6D}"/>
          </ac:spMkLst>
        </pc:spChg>
        <pc:spChg chg="mod">
          <ac:chgData name="Vassilis Vassiliades" userId="181c6a97-452c-403a-a894-11fd041f3da6" providerId="ADAL" clId="{78B84378-1645-468E-88B4-C1F76484001C}" dt="2022-09-22T07:33:09.796" v="12282" actId="27636"/>
          <ac:spMkLst>
            <pc:docMk/>
            <pc:sldMk cId="1181338437" sldId="292"/>
            <ac:spMk id="5" creationId="{00000000-0000-0000-0000-000000000000}"/>
          </ac:spMkLst>
        </pc:spChg>
      </pc:sldChg>
      <pc:sldChg chg="modSp add del mod">
        <pc:chgData name="Vassilis Vassiliades" userId="181c6a97-452c-403a-a894-11fd041f3da6" providerId="ADAL" clId="{78B84378-1645-468E-88B4-C1F76484001C}" dt="2022-09-20T19:49:32.553" v="11227" actId="47"/>
        <pc:sldMkLst>
          <pc:docMk/>
          <pc:sldMk cId="3890362614" sldId="293"/>
        </pc:sldMkLst>
        <pc:spChg chg="mod">
          <ac:chgData name="Vassilis Vassiliades" userId="181c6a97-452c-403a-a894-11fd041f3da6" providerId="ADAL" clId="{78B84378-1645-468E-88B4-C1F76484001C}" dt="2022-09-07T15:14:18.556" v="2876" actId="20577"/>
          <ac:spMkLst>
            <pc:docMk/>
            <pc:sldMk cId="3890362614" sldId="293"/>
            <ac:spMk id="2" creationId="{C6B903FD-C83F-A0BF-F961-638BFBDAFE6D}"/>
          </ac:spMkLst>
        </pc:spChg>
        <pc:spChg chg="mod">
          <ac:chgData name="Vassilis Vassiliades" userId="181c6a97-452c-403a-a894-11fd041f3da6" providerId="ADAL" clId="{78B84378-1645-468E-88B4-C1F76484001C}" dt="2022-09-07T15:14:21.766" v="2882" actId="20577"/>
          <ac:spMkLst>
            <pc:docMk/>
            <pc:sldMk cId="3890362614" sldId="293"/>
            <ac:spMk id="5" creationId="{00000000-0000-0000-0000-000000000000}"/>
          </ac:spMkLst>
        </pc:spChg>
      </pc:sldChg>
      <pc:sldChg chg="modSp add mod ord">
        <pc:chgData name="Vassilis Vassiliades" userId="181c6a97-452c-403a-a894-11fd041f3da6" providerId="ADAL" clId="{78B84378-1645-468E-88B4-C1F76484001C}" dt="2022-09-07T15:15:11.336" v="2913"/>
        <pc:sldMkLst>
          <pc:docMk/>
          <pc:sldMk cId="3632275260" sldId="294"/>
        </pc:sldMkLst>
        <pc:spChg chg="mod">
          <ac:chgData name="Vassilis Vassiliades" userId="181c6a97-452c-403a-a894-11fd041f3da6" providerId="ADAL" clId="{78B84378-1645-468E-88B4-C1F76484001C}" dt="2022-09-07T15:15:09.579" v="2911" actId="20577"/>
          <ac:spMkLst>
            <pc:docMk/>
            <pc:sldMk cId="3632275260" sldId="294"/>
            <ac:spMk id="2" creationId="{C6B903FD-C83F-A0BF-F961-638BFBDAFE6D}"/>
          </ac:spMkLst>
        </pc:spChg>
      </pc:sldChg>
      <pc:sldChg chg="modSp add mod">
        <pc:chgData name="Vassilis Vassiliades" userId="181c6a97-452c-403a-a894-11fd041f3da6" providerId="ADAL" clId="{78B84378-1645-468E-88B4-C1F76484001C}" dt="2022-09-07T15:16:05.146" v="2924" actId="20577"/>
        <pc:sldMkLst>
          <pc:docMk/>
          <pc:sldMk cId="2034046336" sldId="295"/>
        </pc:sldMkLst>
        <pc:spChg chg="mod">
          <ac:chgData name="Vassilis Vassiliades" userId="181c6a97-452c-403a-a894-11fd041f3da6" providerId="ADAL" clId="{78B84378-1645-468E-88B4-C1F76484001C}" dt="2022-09-07T15:16:05.146" v="2924" actId="20577"/>
          <ac:spMkLst>
            <pc:docMk/>
            <pc:sldMk cId="2034046336" sldId="295"/>
            <ac:spMk id="2" creationId="{C6B903FD-C83F-A0BF-F961-638BFBDAFE6D}"/>
          </ac:spMkLst>
        </pc:spChg>
      </pc:sldChg>
      <pc:sldChg chg="modSp add mod">
        <pc:chgData name="Vassilis Vassiliades" userId="181c6a97-452c-403a-a894-11fd041f3da6" providerId="ADAL" clId="{78B84378-1645-468E-88B4-C1F76484001C}" dt="2022-09-07T15:16:14.026" v="2939" actId="20577"/>
        <pc:sldMkLst>
          <pc:docMk/>
          <pc:sldMk cId="3128756438" sldId="296"/>
        </pc:sldMkLst>
        <pc:spChg chg="mod">
          <ac:chgData name="Vassilis Vassiliades" userId="181c6a97-452c-403a-a894-11fd041f3da6" providerId="ADAL" clId="{78B84378-1645-468E-88B4-C1F76484001C}" dt="2022-09-07T15:16:14.026" v="2939" actId="20577"/>
          <ac:spMkLst>
            <pc:docMk/>
            <pc:sldMk cId="3128756438" sldId="296"/>
            <ac:spMk id="2" creationId="{C6B903FD-C83F-A0BF-F961-638BFBDAFE6D}"/>
          </ac:spMkLst>
        </pc:spChg>
      </pc:sldChg>
      <pc:sldChg chg="modSp add mod">
        <pc:chgData name="Vassilis Vassiliades" userId="181c6a97-452c-403a-a894-11fd041f3da6" providerId="ADAL" clId="{78B84378-1645-468E-88B4-C1F76484001C}" dt="2022-09-07T15:16:30.612" v="2976" actId="20577"/>
        <pc:sldMkLst>
          <pc:docMk/>
          <pc:sldMk cId="3251492976" sldId="297"/>
        </pc:sldMkLst>
        <pc:spChg chg="mod">
          <ac:chgData name="Vassilis Vassiliades" userId="181c6a97-452c-403a-a894-11fd041f3da6" providerId="ADAL" clId="{78B84378-1645-468E-88B4-C1F76484001C}" dt="2022-09-07T15:16:30.612" v="2976" actId="20577"/>
          <ac:spMkLst>
            <pc:docMk/>
            <pc:sldMk cId="3251492976" sldId="297"/>
            <ac:spMk id="2" creationId="{C6B903FD-C83F-A0BF-F961-638BFBDAFE6D}"/>
          </ac:spMkLst>
        </pc:spChg>
      </pc:sldChg>
      <pc:sldChg chg="modSp add mod">
        <pc:chgData name="Vassilis Vassiliades" userId="181c6a97-452c-403a-a894-11fd041f3da6" providerId="ADAL" clId="{78B84378-1645-468E-88B4-C1F76484001C}" dt="2022-09-07T15:16:38.898" v="3006" actId="20577"/>
        <pc:sldMkLst>
          <pc:docMk/>
          <pc:sldMk cId="776333368" sldId="298"/>
        </pc:sldMkLst>
        <pc:spChg chg="mod">
          <ac:chgData name="Vassilis Vassiliades" userId="181c6a97-452c-403a-a894-11fd041f3da6" providerId="ADAL" clId="{78B84378-1645-468E-88B4-C1F76484001C}" dt="2022-09-07T15:16:38.898" v="3006" actId="20577"/>
          <ac:spMkLst>
            <pc:docMk/>
            <pc:sldMk cId="776333368" sldId="298"/>
            <ac:spMk id="2" creationId="{C6B903FD-C83F-A0BF-F961-638BFBDAFE6D}"/>
          </ac:spMkLst>
        </pc:spChg>
      </pc:sldChg>
      <pc:sldChg chg="modSp add del mod">
        <pc:chgData name="Vassilis Vassiliades" userId="181c6a97-452c-403a-a894-11fd041f3da6" providerId="ADAL" clId="{78B84378-1645-468E-88B4-C1F76484001C}" dt="2022-09-20T12:00:56.205" v="5534" actId="47"/>
        <pc:sldMkLst>
          <pc:docMk/>
          <pc:sldMk cId="3716553399" sldId="299"/>
        </pc:sldMkLst>
        <pc:spChg chg="mod">
          <ac:chgData name="Vassilis Vassiliades" userId="181c6a97-452c-403a-a894-11fd041f3da6" providerId="ADAL" clId="{78B84378-1645-468E-88B4-C1F76484001C}" dt="2022-09-07T15:31:06.162" v="3046" actId="20577"/>
          <ac:spMkLst>
            <pc:docMk/>
            <pc:sldMk cId="3716553399" sldId="299"/>
            <ac:spMk id="2" creationId="{C6B903FD-C83F-A0BF-F961-638BFBDAFE6D}"/>
          </ac:spMkLst>
        </pc:spChg>
        <pc:spChg chg="mod">
          <ac:chgData name="Vassilis Vassiliades" userId="181c6a97-452c-403a-a894-11fd041f3da6" providerId="ADAL" clId="{78B84378-1645-468E-88B4-C1F76484001C}" dt="2022-09-07T15:33:31.521" v="3323" actId="20577"/>
          <ac:spMkLst>
            <pc:docMk/>
            <pc:sldMk cId="3716553399" sldId="299"/>
            <ac:spMk id="5" creationId="{00000000-0000-0000-0000-000000000000}"/>
          </ac:spMkLst>
        </pc:spChg>
      </pc:sldChg>
      <pc:sldChg chg="modSp add del mod ord">
        <pc:chgData name="Vassilis Vassiliades" userId="181c6a97-452c-403a-a894-11fd041f3da6" providerId="ADAL" clId="{78B84378-1645-468E-88B4-C1F76484001C}" dt="2022-09-19T10:20:45.294" v="5049" actId="47"/>
        <pc:sldMkLst>
          <pc:docMk/>
          <pc:sldMk cId="2678271963" sldId="300"/>
        </pc:sldMkLst>
        <pc:spChg chg="mod">
          <ac:chgData name="Vassilis Vassiliades" userId="181c6a97-452c-403a-a894-11fd041f3da6" providerId="ADAL" clId="{78B84378-1645-468E-88B4-C1F76484001C}" dt="2022-09-07T15:42:36.428" v="3773" actId="13926"/>
          <ac:spMkLst>
            <pc:docMk/>
            <pc:sldMk cId="2678271963" sldId="300"/>
            <ac:spMk id="5" creationId="{00000000-0000-0000-0000-000000000000}"/>
          </ac:spMkLst>
        </pc:spChg>
      </pc:sldChg>
      <pc:sldChg chg="modSp add del mod ord">
        <pc:chgData name="Vassilis Vassiliades" userId="181c6a97-452c-403a-a894-11fd041f3da6" providerId="ADAL" clId="{78B84378-1645-468E-88B4-C1F76484001C}" dt="2022-09-19T10:20:45.294" v="5049" actId="47"/>
        <pc:sldMkLst>
          <pc:docMk/>
          <pc:sldMk cId="2474770366" sldId="301"/>
        </pc:sldMkLst>
        <pc:spChg chg="mod">
          <ac:chgData name="Vassilis Vassiliades" userId="181c6a97-452c-403a-a894-11fd041f3da6" providerId="ADAL" clId="{78B84378-1645-468E-88B4-C1F76484001C}" dt="2022-09-07T15:43:22.115" v="3831" actId="20577"/>
          <ac:spMkLst>
            <pc:docMk/>
            <pc:sldMk cId="2474770366" sldId="301"/>
            <ac:spMk id="5" creationId="{00000000-0000-0000-0000-000000000000}"/>
          </ac:spMkLst>
        </pc:spChg>
      </pc:sldChg>
      <pc:sldChg chg="modSp add mod">
        <pc:chgData name="Vassilis Vassiliades" userId="181c6a97-452c-403a-a894-11fd041f3da6" providerId="ADAL" clId="{78B84378-1645-468E-88B4-C1F76484001C}" dt="2022-09-19T08:17:16.130" v="3840" actId="20577"/>
        <pc:sldMkLst>
          <pc:docMk/>
          <pc:sldMk cId="3295135754" sldId="302"/>
        </pc:sldMkLst>
        <pc:spChg chg="mod">
          <ac:chgData name="Vassilis Vassiliades" userId="181c6a97-452c-403a-a894-11fd041f3da6" providerId="ADAL" clId="{78B84378-1645-468E-88B4-C1F76484001C}" dt="2022-09-19T08:17:16.130" v="3840" actId="20577"/>
          <ac:spMkLst>
            <pc:docMk/>
            <pc:sldMk cId="3295135754" sldId="302"/>
            <ac:spMk id="2" creationId="{00000000-0000-0000-0000-000000000000}"/>
          </ac:spMkLst>
        </pc:spChg>
      </pc:sldChg>
      <pc:sldChg chg="modSp add mod">
        <pc:chgData name="Vassilis Vassiliades" userId="181c6a97-452c-403a-a894-11fd041f3da6" providerId="ADAL" clId="{78B84378-1645-468E-88B4-C1F76484001C}" dt="2022-09-19T08:28:52.155" v="3882" actId="20577"/>
        <pc:sldMkLst>
          <pc:docMk/>
          <pc:sldMk cId="3804222039" sldId="303"/>
        </pc:sldMkLst>
        <pc:spChg chg="mod">
          <ac:chgData name="Vassilis Vassiliades" userId="181c6a97-452c-403a-a894-11fd041f3da6" providerId="ADAL" clId="{78B84378-1645-468E-88B4-C1F76484001C}" dt="2022-09-19T08:28:52.155" v="3882" actId="20577"/>
          <ac:spMkLst>
            <pc:docMk/>
            <pc:sldMk cId="3804222039" sldId="303"/>
            <ac:spMk id="2" creationId="{00000000-0000-0000-0000-000000000000}"/>
          </ac:spMkLst>
        </pc:spChg>
      </pc:sldChg>
      <pc:sldChg chg="modSp add mod">
        <pc:chgData name="Vassilis Vassiliades" userId="181c6a97-452c-403a-a894-11fd041f3da6" providerId="ADAL" clId="{78B84378-1645-468E-88B4-C1F76484001C}" dt="2022-09-19T08:29:49.936" v="3893" actId="20577"/>
        <pc:sldMkLst>
          <pc:docMk/>
          <pc:sldMk cId="1387159430" sldId="304"/>
        </pc:sldMkLst>
        <pc:spChg chg="mod">
          <ac:chgData name="Vassilis Vassiliades" userId="181c6a97-452c-403a-a894-11fd041f3da6" providerId="ADAL" clId="{78B84378-1645-468E-88B4-C1F76484001C}" dt="2022-09-19T08:29:49.936" v="3893" actId="20577"/>
          <ac:spMkLst>
            <pc:docMk/>
            <pc:sldMk cId="1387159430" sldId="304"/>
            <ac:spMk id="2" creationId="{00000000-0000-0000-0000-000000000000}"/>
          </ac:spMkLst>
        </pc:spChg>
      </pc:sldChg>
      <pc:sldChg chg="modSp add mod">
        <pc:chgData name="Vassilis Vassiliades" userId="181c6a97-452c-403a-a894-11fd041f3da6" providerId="ADAL" clId="{78B84378-1645-468E-88B4-C1F76484001C}" dt="2022-09-19T08:29:59.729" v="3898" actId="20577"/>
        <pc:sldMkLst>
          <pc:docMk/>
          <pc:sldMk cId="3234272631" sldId="305"/>
        </pc:sldMkLst>
        <pc:spChg chg="mod">
          <ac:chgData name="Vassilis Vassiliades" userId="181c6a97-452c-403a-a894-11fd041f3da6" providerId="ADAL" clId="{78B84378-1645-468E-88B4-C1F76484001C}" dt="2022-09-19T08:29:59.729" v="3898" actId="20577"/>
          <ac:spMkLst>
            <pc:docMk/>
            <pc:sldMk cId="3234272631" sldId="305"/>
            <ac:spMk id="2" creationId="{00000000-0000-0000-0000-000000000000}"/>
          </ac:spMkLst>
        </pc:spChg>
      </pc:sldChg>
      <pc:sldChg chg="modSp add mod">
        <pc:chgData name="Vassilis Vassiliades" userId="181c6a97-452c-403a-a894-11fd041f3da6" providerId="ADAL" clId="{78B84378-1645-468E-88B4-C1F76484001C}" dt="2022-09-19T08:30:33.979" v="3906" actId="20577"/>
        <pc:sldMkLst>
          <pc:docMk/>
          <pc:sldMk cId="4013070303" sldId="306"/>
        </pc:sldMkLst>
        <pc:spChg chg="mod">
          <ac:chgData name="Vassilis Vassiliades" userId="181c6a97-452c-403a-a894-11fd041f3da6" providerId="ADAL" clId="{78B84378-1645-468E-88B4-C1F76484001C}" dt="2022-09-19T08:30:33.979" v="3906" actId="20577"/>
          <ac:spMkLst>
            <pc:docMk/>
            <pc:sldMk cId="4013070303" sldId="306"/>
            <ac:spMk id="2" creationId="{00000000-0000-0000-0000-000000000000}"/>
          </ac:spMkLst>
        </pc:spChg>
      </pc:sldChg>
      <pc:sldChg chg="modSp add mod modNotesTx">
        <pc:chgData name="Vassilis Vassiliades" userId="181c6a97-452c-403a-a894-11fd041f3da6" providerId="ADAL" clId="{78B84378-1645-468E-88B4-C1F76484001C}" dt="2022-09-20T11:58:34.137" v="5475" actId="20577"/>
        <pc:sldMkLst>
          <pc:docMk/>
          <pc:sldMk cId="3488514886" sldId="307"/>
        </pc:sldMkLst>
        <pc:spChg chg="mod">
          <ac:chgData name="Vassilis Vassiliades" userId="181c6a97-452c-403a-a894-11fd041f3da6" providerId="ADAL" clId="{78B84378-1645-468E-88B4-C1F76484001C}" dt="2022-09-19T09:06:19.658" v="4224" actId="20577"/>
          <ac:spMkLst>
            <pc:docMk/>
            <pc:sldMk cId="3488514886" sldId="307"/>
            <ac:spMk id="2" creationId="{C6B903FD-C83F-A0BF-F961-638BFBDAFE6D}"/>
          </ac:spMkLst>
        </pc:spChg>
        <pc:spChg chg="mod">
          <ac:chgData name="Vassilis Vassiliades" userId="181c6a97-452c-403a-a894-11fd041f3da6" providerId="ADAL" clId="{78B84378-1645-468E-88B4-C1F76484001C}" dt="2022-09-20T11:58:34.137" v="5475" actId="20577"/>
          <ac:spMkLst>
            <pc:docMk/>
            <pc:sldMk cId="3488514886" sldId="307"/>
            <ac:spMk id="5" creationId="{00000000-0000-0000-0000-000000000000}"/>
          </ac:spMkLst>
        </pc:spChg>
      </pc:sldChg>
      <pc:sldChg chg="addSp delSp modSp add mod delAnim modAnim">
        <pc:chgData name="Vassilis Vassiliades" userId="181c6a97-452c-403a-a894-11fd041f3da6" providerId="ADAL" clId="{78B84378-1645-468E-88B4-C1F76484001C}" dt="2022-09-20T13:00:10.542" v="7050" actId="207"/>
        <pc:sldMkLst>
          <pc:docMk/>
          <pc:sldMk cId="3568861121" sldId="308"/>
        </pc:sldMkLst>
        <pc:spChg chg="mod">
          <ac:chgData name="Vassilis Vassiliades" userId="181c6a97-452c-403a-a894-11fd041f3da6" providerId="ADAL" clId="{78B84378-1645-468E-88B4-C1F76484001C}" dt="2022-09-19T09:16:11.617" v="4511" actId="20577"/>
          <ac:spMkLst>
            <pc:docMk/>
            <pc:sldMk cId="3568861121" sldId="308"/>
            <ac:spMk id="2" creationId="{C6B903FD-C83F-A0BF-F961-638BFBDAFE6D}"/>
          </ac:spMkLst>
        </pc:spChg>
        <pc:spChg chg="add del mod">
          <ac:chgData name="Vassilis Vassiliades" userId="181c6a97-452c-403a-a894-11fd041f3da6" providerId="ADAL" clId="{78B84378-1645-468E-88B4-C1F76484001C}" dt="2022-09-20T12:29:40.733" v="6021" actId="21"/>
          <ac:spMkLst>
            <pc:docMk/>
            <pc:sldMk cId="3568861121" sldId="308"/>
            <ac:spMk id="3" creationId="{58E192FA-0D4C-B34C-45C1-1F06CFA8090D}"/>
          </ac:spMkLst>
        </pc:spChg>
        <pc:spChg chg="add del mod">
          <ac:chgData name="Vassilis Vassiliades" userId="181c6a97-452c-403a-a894-11fd041f3da6" providerId="ADAL" clId="{78B84378-1645-468E-88B4-C1F76484001C}" dt="2022-09-20T12:29:40.733" v="6021" actId="21"/>
          <ac:spMkLst>
            <pc:docMk/>
            <pc:sldMk cId="3568861121" sldId="308"/>
            <ac:spMk id="4" creationId="{62A35CC2-4AB2-70F0-47A1-22EF53F76168}"/>
          </ac:spMkLst>
        </pc:spChg>
        <pc:spChg chg="mod">
          <ac:chgData name="Vassilis Vassiliades" userId="181c6a97-452c-403a-a894-11fd041f3da6" providerId="ADAL" clId="{78B84378-1645-468E-88B4-C1F76484001C}" dt="2022-09-20T13:00:10.542" v="7050" actId="207"/>
          <ac:spMkLst>
            <pc:docMk/>
            <pc:sldMk cId="3568861121" sldId="308"/>
            <ac:spMk id="5" creationId="{00000000-0000-0000-0000-000000000000}"/>
          </ac:spMkLst>
        </pc:spChg>
        <pc:spChg chg="add del mod">
          <ac:chgData name="Vassilis Vassiliades" userId="181c6a97-452c-403a-a894-11fd041f3da6" providerId="ADAL" clId="{78B84378-1645-468E-88B4-C1F76484001C}" dt="2022-09-20T12:36:54.468" v="6248" actId="478"/>
          <ac:spMkLst>
            <pc:docMk/>
            <pc:sldMk cId="3568861121" sldId="308"/>
            <ac:spMk id="9" creationId="{787F6F3C-12DD-EE0D-2439-A3F86C63B25D}"/>
          </ac:spMkLst>
        </pc:spChg>
        <pc:spChg chg="mod">
          <ac:chgData name="Vassilis Vassiliades" userId="181c6a97-452c-403a-a894-11fd041f3da6" providerId="ADAL" clId="{78B84378-1645-468E-88B4-C1F76484001C}" dt="2022-09-20T12:32:09.561" v="6024"/>
          <ac:spMkLst>
            <pc:docMk/>
            <pc:sldMk cId="3568861121" sldId="308"/>
            <ac:spMk id="11" creationId="{18EB7429-3363-301B-F99A-EEAA6D44EF87}"/>
          </ac:spMkLst>
        </pc:spChg>
        <pc:spChg chg="mod">
          <ac:chgData name="Vassilis Vassiliades" userId="181c6a97-452c-403a-a894-11fd041f3da6" providerId="ADAL" clId="{78B84378-1645-468E-88B4-C1F76484001C}" dt="2022-09-20T12:32:09.561" v="6024"/>
          <ac:spMkLst>
            <pc:docMk/>
            <pc:sldMk cId="3568861121" sldId="308"/>
            <ac:spMk id="12" creationId="{FD6CE9F8-AB92-9538-5D8C-815239546DF3}"/>
          </ac:spMkLst>
        </pc:spChg>
        <pc:spChg chg="mod">
          <ac:chgData name="Vassilis Vassiliades" userId="181c6a97-452c-403a-a894-11fd041f3da6" providerId="ADAL" clId="{78B84378-1645-468E-88B4-C1F76484001C}" dt="2022-09-20T12:32:09.561" v="6024"/>
          <ac:spMkLst>
            <pc:docMk/>
            <pc:sldMk cId="3568861121" sldId="308"/>
            <ac:spMk id="13" creationId="{2FD3F64C-0568-5A38-C20E-D989EFF6294E}"/>
          </ac:spMkLst>
        </pc:spChg>
        <pc:spChg chg="mod">
          <ac:chgData name="Vassilis Vassiliades" userId="181c6a97-452c-403a-a894-11fd041f3da6" providerId="ADAL" clId="{78B84378-1645-468E-88B4-C1F76484001C}" dt="2022-09-20T12:34:28.688" v="6149" actId="1036"/>
          <ac:spMkLst>
            <pc:docMk/>
            <pc:sldMk cId="3568861121" sldId="308"/>
            <ac:spMk id="14" creationId="{FE556592-1F8E-A85F-C0AD-68AFFDFD1C9A}"/>
          </ac:spMkLst>
        </pc:spChg>
        <pc:spChg chg="mod">
          <ac:chgData name="Vassilis Vassiliades" userId="181c6a97-452c-403a-a894-11fd041f3da6" providerId="ADAL" clId="{78B84378-1645-468E-88B4-C1F76484001C}" dt="2022-09-20T12:34:33.504" v="6154" actId="1036"/>
          <ac:spMkLst>
            <pc:docMk/>
            <pc:sldMk cId="3568861121" sldId="308"/>
            <ac:spMk id="15" creationId="{A1B0613C-C013-457F-CC69-AB4F092C5EF4}"/>
          </ac:spMkLst>
        </pc:spChg>
        <pc:spChg chg="mod">
          <ac:chgData name="Vassilis Vassiliades" userId="181c6a97-452c-403a-a894-11fd041f3da6" providerId="ADAL" clId="{78B84378-1645-468E-88B4-C1F76484001C}" dt="2022-09-20T12:34:37.947" v="6164" actId="1036"/>
          <ac:spMkLst>
            <pc:docMk/>
            <pc:sldMk cId="3568861121" sldId="308"/>
            <ac:spMk id="16" creationId="{5EFC7674-DFF4-63FA-7685-6DB97DFBF43E}"/>
          </ac:spMkLst>
        </pc:spChg>
        <pc:spChg chg="mod">
          <ac:chgData name="Vassilis Vassiliades" userId="181c6a97-452c-403a-a894-11fd041f3da6" providerId="ADAL" clId="{78B84378-1645-468E-88B4-C1F76484001C}" dt="2022-09-20T12:32:09.561" v="6024"/>
          <ac:spMkLst>
            <pc:docMk/>
            <pc:sldMk cId="3568861121" sldId="308"/>
            <ac:spMk id="17" creationId="{838332AF-F533-E46A-AFE5-0ACCF4FD1B64}"/>
          </ac:spMkLst>
        </pc:spChg>
        <pc:spChg chg="add del mod">
          <ac:chgData name="Vassilis Vassiliades" userId="181c6a97-452c-403a-a894-11fd041f3da6" providerId="ADAL" clId="{78B84378-1645-468E-88B4-C1F76484001C}" dt="2022-09-20T12:36:54.468" v="6248" actId="478"/>
          <ac:spMkLst>
            <pc:docMk/>
            <pc:sldMk cId="3568861121" sldId="308"/>
            <ac:spMk id="22" creationId="{3247C83F-60DE-A9BA-B5AE-9895AD8CABAF}"/>
          </ac:spMkLst>
        </pc:spChg>
        <pc:spChg chg="add del mod">
          <ac:chgData name="Vassilis Vassiliades" userId="181c6a97-452c-403a-a894-11fd041f3da6" providerId="ADAL" clId="{78B84378-1645-468E-88B4-C1F76484001C}" dt="2022-09-20T12:32:17.992" v="6027" actId="478"/>
          <ac:spMkLst>
            <pc:docMk/>
            <pc:sldMk cId="3568861121" sldId="308"/>
            <ac:spMk id="24" creationId="{3C90F1E9-C0E5-72C2-35F3-8674DDBA26AD}"/>
          </ac:spMkLst>
        </pc:spChg>
        <pc:spChg chg="add del mod">
          <ac:chgData name="Vassilis Vassiliades" userId="181c6a97-452c-403a-a894-11fd041f3da6" providerId="ADAL" clId="{78B84378-1645-468E-88B4-C1F76484001C}" dt="2022-09-20T12:36:54.468" v="6248" actId="478"/>
          <ac:spMkLst>
            <pc:docMk/>
            <pc:sldMk cId="3568861121" sldId="308"/>
            <ac:spMk id="25" creationId="{9442C3B9-4F73-3287-1B1C-9AA4A4C0EC3C}"/>
          </ac:spMkLst>
        </pc:spChg>
        <pc:spChg chg="add del mod">
          <ac:chgData name="Vassilis Vassiliades" userId="181c6a97-452c-403a-a894-11fd041f3da6" providerId="ADAL" clId="{78B84378-1645-468E-88B4-C1F76484001C}" dt="2022-09-20T12:36:54.468" v="6248" actId="478"/>
          <ac:spMkLst>
            <pc:docMk/>
            <pc:sldMk cId="3568861121" sldId="308"/>
            <ac:spMk id="26" creationId="{A2790B61-A01B-C3B0-7B64-83A2D7A4A79A}"/>
          </ac:spMkLst>
        </pc:spChg>
        <pc:spChg chg="add del mod">
          <ac:chgData name="Vassilis Vassiliades" userId="181c6a97-452c-403a-a894-11fd041f3da6" providerId="ADAL" clId="{78B84378-1645-468E-88B4-C1F76484001C}" dt="2022-09-20T12:36:54.468" v="6248" actId="478"/>
          <ac:spMkLst>
            <pc:docMk/>
            <pc:sldMk cId="3568861121" sldId="308"/>
            <ac:spMk id="28" creationId="{7F2294B6-DA13-FA8C-9B98-F95A9780C826}"/>
          </ac:spMkLst>
        </pc:spChg>
        <pc:spChg chg="add del mod">
          <ac:chgData name="Vassilis Vassiliades" userId="181c6a97-452c-403a-a894-11fd041f3da6" providerId="ADAL" clId="{78B84378-1645-468E-88B4-C1F76484001C}" dt="2022-09-20T12:36:54.468" v="6248" actId="478"/>
          <ac:spMkLst>
            <pc:docMk/>
            <pc:sldMk cId="3568861121" sldId="308"/>
            <ac:spMk id="29" creationId="{C943EEAC-AD3A-FDF4-748C-0CD37265FFD1}"/>
          </ac:spMkLst>
        </pc:spChg>
        <pc:spChg chg="add del mod">
          <ac:chgData name="Vassilis Vassiliades" userId="181c6a97-452c-403a-a894-11fd041f3da6" providerId="ADAL" clId="{78B84378-1645-468E-88B4-C1F76484001C}" dt="2022-09-20T12:36:54.468" v="6248" actId="478"/>
          <ac:spMkLst>
            <pc:docMk/>
            <pc:sldMk cId="3568861121" sldId="308"/>
            <ac:spMk id="30" creationId="{49BF19F4-FB0B-DBB1-A69D-8DBF27D1680A}"/>
          </ac:spMkLst>
        </pc:spChg>
        <pc:spChg chg="add del mod">
          <ac:chgData name="Vassilis Vassiliades" userId="181c6a97-452c-403a-a894-11fd041f3da6" providerId="ADAL" clId="{78B84378-1645-468E-88B4-C1F76484001C}" dt="2022-09-20T12:36:54.468" v="6248" actId="478"/>
          <ac:spMkLst>
            <pc:docMk/>
            <pc:sldMk cId="3568861121" sldId="308"/>
            <ac:spMk id="31" creationId="{4462C945-3C18-B3BD-3630-D768297DDC97}"/>
          </ac:spMkLst>
        </pc:spChg>
        <pc:spChg chg="add del mod">
          <ac:chgData name="Vassilis Vassiliades" userId="181c6a97-452c-403a-a894-11fd041f3da6" providerId="ADAL" clId="{78B84378-1645-468E-88B4-C1F76484001C}" dt="2022-09-20T12:36:54.468" v="6248" actId="478"/>
          <ac:spMkLst>
            <pc:docMk/>
            <pc:sldMk cId="3568861121" sldId="308"/>
            <ac:spMk id="32" creationId="{E6D837EB-72F2-C942-FFB4-FA9A409CDC38}"/>
          </ac:spMkLst>
        </pc:spChg>
        <pc:spChg chg="add del mod">
          <ac:chgData name="Vassilis Vassiliades" userId="181c6a97-452c-403a-a894-11fd041f3da6" providerId="ADAL" clId="{78B84378-1645-468E-88B4-C1F76484001C}" dt="2022-09-20T12:36:54.468" v="6248" actId="478"/>
          <ac:spMkLst>
            <pc:docMk/>
            <pc:sldMk cId="3568861121" sldId="308"/>
            <ac:spMk id="33" creationId="{71F0EF42-641B-7667-97C6-35869F2F4785}"/>
          </ac:spMkLst>
        </pc:spChg>
        <pc:grpChg chg="add del mod">
          <ac:chgData name="Vassilis Vassiliades" userId="181c6a97-452c-403a-a894-11fd041f3da6" providerId="ADAL" clId="{78B84378-1645-468E-88B4-C1F76484001C}" dt="2022-09-20T12:36:54.468" v="6248" actId="478"/>
          <ac:grpSpMkLst>
            <pc:docMk/>
            <pc:sldMk cId="3568861121" sldId="308"/>
            <ac:grpSpMk id="10" creationId="{222F9245-6DB5-352B-A008-5F5192698B08}"/>
          </ac:grpSpMkLst>
        </pc:grpChg>
        <pc:cxnChg chg="add del mod">
          <ac:chgData name="Vassilis Vassiliades" userId="181c6a97-452c-403a-a894-11fd041f3da6" providerId="ADAL" clId="{78B84378-1645-468E-88B4-C1F76484001C}" dt="2022-09-20T12:29:40.733" v="6021" actId="21"/>
          <ac:cxnSpMkLst>
            <pc:docMk/>
            <pc:sldMk cId="3568861121" sldId="308"/>
            <ac:cxnSpMk id="7" creationId="{F35DFCB4-35CB-0DE9-C0F7-271E809695A1}"/>
          </ac:cxnSpMkLst>
        </pc:cxnChg>
        <pc:cxnChg chg="add del mod">
          <ac:chgData name="Vassilis Vassiliades" userId="181c6a97-452c-403a-a894-11fd041f3da6" providerId="ADAL" clId="{78B84378-1645-468E-88B4-C1F76484001C}" dt="2022-09-20T12:36:54.468" v="6248" actId="478"/>
          <ac:cxnSpMkLst>
            <pc:docMk/>
            <pc:sldMk cId="3568861121" sldId="308"/>
            <ac:cxnSpMk id="18" creationId="{F26D3503-D7DD-C19D-CCB2-42AB1E2AAD19}"/>
          </ac:cxnSpMkLst>
        </pc:cxnChg>
        <pc:cxnChg chg="add del mod">
          <ac:chgData name="Vassilis Vassiliades" userId="181c6a97-452c-403a-a894-11fd041f3da6" providerId="ADAL" clId="{78B84378-1645-468E-88B4-C1F76484001C}" dt="2022-09-20T12:36:54.468" v="6248" actId="478"/>
          <ac:cxnSpMkLst>
            <pc:docMk/>
            <pc:sldMk cId="3568861121" sldId="308"/>
            <ac:cxnSpMk id="19" creationId="{1F48AA5B-37DE-19B2-C8A2-CCB740F37B0B}"/>
          </ac:cxnSpMkLst>
        </pc:cxnChg>
        <pc:cxnChg chg="add del mod">
          <ac:chgData name="Vassilis Vassiliades" userId="181c6a97-452c-403a-a894-11fd041f3da6" providerId="ADAL" clId="{78B84378-1645-468E-88B4-C1F76484001C}" dt="2022-09-20T12:36:54.468" v="6248" actId="478"/>
          <ac:cxnSpMkLst>
            <pc:docMk/>
            <pc:sldMk cId="3568861121" sldId="308"/>
            <ac:cxnSpMk id="20" creationId="{DBFD96F9-E7AB-35B0-8226-4544DB1218AD}"/>
          </ac:cxnSpMkLst>
        </pc:cxnChg>
        <pc:cxnChg chg="add del mod">
          <ac:chgData name="Vassilis Vassiliades" userId="181c6a97-452c-403a-a894-11fd041f3da6" providerId="ADAL" clId="{78B84378-1645-468E-88B4-C1F76484001C}" dt="2022-09-20T12:36:54.468" v="6248" actId="478"/>
          <ac:cxnSpMkLst>
            <pc:docMk/>
            <pc:sldMk cId="3568861121" sldId="308"/>
            <ac:cxnSpMk id="21" creationId="{611B1822-B2FA-5A3D-AFBB-E67E55CE4370}"/>
          </ac:cxnSpMkLst>
        </pc:cxnChg>
        <pc:cxnChg chg="add del mod">
          <ac:chgData name="Vassilis Vassiliades" userId="181c6a97-452c-403a-a894-11fd041f3da6" providerId="ADAL" clId="{78B84378-1645-468E-88B4-C1F76484001C}" dt="2022-09-20T12:36:54.468" v="6248" actId="478"/>
          <ac:cxnSpMkLst>
            <pc:docMk/>
            <pc:sldMk cId="3568861121" sldId="308"/>
            <ac:cxnSpMk id="23" creationId="{5369E99A-8764-7AC6-36E6-AAEEF7C9F742}"/>
          </ac:cxnSpMkLst>
        </pc:cxnChg>
        <pc:cxnChg chg="add del mod">
          <ac:chgData name="Vassilis Vassiliades" userId="181c6a97-452c-403a-a894-11fd041f3da6" providerId="ADAL" clId="{78B84378-1645-468E-88B4-C1F76484001C}" dt="2022-09-20T12:36:54.468" v="6248" actId="478"/>
          <ac:cxnSpMkLst>
            <pc:docMk/>
            <pc:sldMk cId="3568861121" sldId="308"/>
            <ac:cxnSpMk id="27" creationId="{843F057A-5820-F837-CEB6-F2682E6F5843}"/>
          </ac:cxnSpMkLst>
        </pc:cxnChg>
        <pc:cxnChg chg="add del mod">
          <ac:chgData name="Vassilis Vassiliades" userId="181c6a97-452c-403a-a894-11fd041f3da6" providerId="ADAL" clId="{78B84378-1645-468E-88B4-C1F76484001C}" dt="2022-09-20T12:32:16.140" v="6026" actId="478"/>
          <ac:cxnSpMkLst>
            <pc:docMk/>
            <pc:sldMk cId="3568861121" sldId="308"/>
            <ac:cxnSpMk id="34" creationId="{D8F13D83-DBA5-C9CA-8529-888CEA15D38C}"/>
          </ac:cxnSpMkLst>
        </pc:cxnChg>
        <pc:cxnChg chg="add del mod">
          <ac:chgData name="Vassilis Vassiliades" userId="181c6a97-452c-403a-a894-11fd041f3da6" providerId="ADAL" clId="{78B84378-1645-468E-88B4-C1F76484001C}" dt="2022-09-20T12:32:19.247" v="6028" actId="478"/>
          <ac:cxnSpMkLst>
            <pc:docMk/>
            <pc:sldMk cId="3568861121" sldId="308"/>
            <ac:cxnSpMk id="35" creationId="{DFDAF15F-7EC9-D648-4820-67008A5829B0}"/>
          </ac:cxnSpMkLst>
        </pc:cxnChg>
      </pc:sldChg>
      <pc:sldChg chg="addSp modSp add mod">
        <pc:chgData name="Vassilis Vassiliades" userId="181c6a97-452c-403a-a894-11fd041f3da6" providerId="ADAL" clId="{78B84378-1645-468E-88B4-C1F76484001C}" dt="2022-09-20T12:00:18.402" v="5533" actId="1036"/>
        <pc:sldMkLst>
          <pc:docMk/>
          <pc:sldMk cId="2951624729" sldId="309"/>
        </pc:sldMkLst>
        <pc:spChg chg="mod">
          <ac:chgData name="Vassilis Vassiliades" userId="181c6a97-452c-403a-a894-11fd041f3da6" providerId="ADAL" clId="{78B84378-1645-468E-88B4-C1F76484001C}" dt="2022-09-20T11:52:17.009" v="5311" actId="20577"/>
          <ac:spMkLst>
            <pc:docMk/>
            <pc:sldMk cId="2951624729" sldId="309"/>
            <ac:spMk id="2" creationId="{C6B903FD-C83F-A0BF-F961-638BFBDAFE6D}"/>
          </ac:spMkLst>
        </pc:spChg>
        <pc:spChg chg="add mod">
          <ac:chgData name="Vassilis Vassiliades" userId="181c6a97-452c-403a-a894-11fd041f3da6" providerId="ADAL" clId="{78B84378-1645-468E-88B4-C1F76484001C}" dt="2022-09-20T12:00:18.402" v="5533" actId="1036"/>
          <ac:spMkLst>
            <pc:docMk/>
            <pc:sldMk cId="2951624729" sldId="309"/>
            <ac:spMk id="4" creationId="{BCB5EC98-D7CB-1F3C-E14F-FBA884D794F3}"/>
          </ac:spMkLst>
        </pc:spChg>
        <pc:spChg chg="mod">
          <ac:chgData name="Vassilis Vassiliades" userId="181c6a97-452c-403a-a894-11fd041f3da6" providerId="ADAL" clId="{78B84378-1645-468E-88B4-C1F76484001C}" dt="2022-09-20T11:58:43.861" v="5477" actId="20577"/>
          <ac:spMkLst>
            <pc:docMk/>
            <pc:sldMk cId="2951624729" sldId="309"/>
            <ac:spMk id="5" creationId="{00000000-0000-0000-0000-000000000000}"/>
          </ac:spMkLst>
        </pc:spChg>
        <pc:graphicFrameChg chg="add mod">
          <ac:chgData name="Vassilis Vassiliades" userId="181c6a97-452c-403a-a894-11fd041f3da6" providerId="ADAL" clId="{78B84378-1645-468E-88B4-C1F76484001C}" dt="2022-09-20T12:00:18.402" v="5533" actId="1036"/>
          <ac:graphicFrameMkLst>
            <pc:docMk/>
            <pc:sldMk cId="2951624729" sldId="309"/>
            <ac:graphicFrameMk id="7" creationId="{C6D25B55-F724-C10F-2D94-4163AFF426FA}"/>
          </ac:graphicFrameMkLst>
        </pc:graphicFrameChg>
        <pc:picChg chg="add mod">
          <ac:chgData name="Vassilis Vassiliades" userId="181c6a97-452c-403a-a894-11fd041f3da6" providerId="ADAL" clId="{78B84378-1645-468E-88B4-C1F76484001C}" dt="2022-09-20T12:00:18.402" v="5533" actId="1036"/>
          <ac:picMkLst>
            <pc:docMk/>
            <pc:sldMk cId="2951624729" sldId="309"/>
            <ac:picMk id="3" creationId="{A8BF4126-889D-3599-DAA7-36D2C1EB43D1}"/>
          </ac:picMkLst>
        </pc:picChg>
      </pc:sldChg>
      <pc:sldChg chg="addSp delSp modSp add mod">
        <pc:chgData name="Vassilis Vassiliades" userId="181c6a97-452c-403a-a894-11fd041f3da6" providerId="ADAL" clId="{78B84378-1645-468E-88B4-C1F76484001C}" dt="2022-09-20T12:59:35.660" v="7048" actId="20577"/>
        <pc:sldMkLst>
          <pc:docMk/>
          <pc:sldMk cId="3776546816" sldId="310"/>
        </pc:sldMkLst>
        <pc:spChg chg="mod">
          <ac:chgData name="Vassilis Vassiliades" userId="181c6a97-452c-403a-a894-11fd041f3da6" providerId="ADAL" clId="{78B84378-1645-468E-88B4-C1F76484001C}" dt="2022-09-20T12:36:38.196" v="6232" actId="1076"/>
          <ac:spMkLst>
            <pc:docMk/>
            <pc:sldMk cId="3776546816" sldId="310"/>
            <ac:spMk id="2" creationId="{C6B903FD-C83F-A0BF-F961-638BFBDAFE6D}"/>
          </ac:spMkLst>
        </pc:spChg>
        <pc:spChg chg="add mod">
          <ac:chgData name="Vassilis Vassiliades" userId="181c6a97-452c-403a-a894-11fd041f3da6" providerId="ADAL" clId="{78B84378-1645-468E-88B4-C1F76484001C}" dt="2022-09-20T12:59:35.660" v="7048" actId="20577"/>
          <ac:spMkLst>
            <pc:docMk/>
            <pc:sldMk cId="3776546816" sldId="310"/>
            <ac:spMk id="4" creationId="{F4F3071F-B7F9-8DC3-A930-1FC4FA08521D}"/>
          </ac:spMkLst>
        </pc:spChg>
        <pc:spChg chg="del">
          <ac:chgData name="Vassilis Vassiliades" userId="181c6a97-452c-403a-a894-11fd041f3da6" providerId="ADAL" clId="{78B84378-1645-468E-88B4-C1F76484001C}" dt="2022-09-20T12:36:19.184" v="6180" actId="478"/>
          <ac:spMkLst>
            <pc:docMk/>
            <pc:sldMk cId="3776546816" sldId="310"/>
            <ac:spMk id="5" creationId="{00000000-0000-0000-0000-000000000000}"/>
          </ac:spMkLst>
        </pc:spChg>
        <pc:spChg chg="mod">
          <ac:chgData name="Vassilis Vassiliades" userId="181c6a97-452c-403a-a894-11fd041f3da6" providerId="ADAL" clId="{78B84378-1645-468E-88B4-C1F76484001C}" dt="2022-09-20T12:55:30.777" v="6930" actId="14100"/>
          <ac:spMkLst>
            <pc:docMk/>
            <pc:sldMk cId="3776546816" sldId="310"/>
            <ac:spMk id="9" creationId="{787F6F3C-12DD-EE0D-2439-A3F86C63B25D}"/>
          </ac:spMkLst>
        </pc:spChg>
        <pc:spChg chg="mod">
          <ac:chgData name="Vassilis Vassiliades" userId="181c6a97-452c-403a-a894-11fd041f3da6" providerId="ADAL" clId="{78B84378-1645-468E-88B4-C1F76484001C}" dt="2022-09-20T12:49:58.793" v="6834" actId="1076"/>
          <ac:spMkLst>
            <pc:docMk/>
            <pc:sldMk cId="3776546816" sldId="310"/>
            <ac:spMk id="22" creationId="{3247C83F-60DE-A9BA-B5AE-9895AD8CABAF}"/>
          </ac:spMkLst>
        </pc:spChg>
        <pc:spChg chg="mod">
          <ac:chgData name="Vassilis Vassiliades" userId="181c6a97-452c-403a-a894-11fd041f3da6" providerId="ADAL" clId="{78B84378-1645-468E-88B4-C1F76484001C}" dt="2022-09-20T12:36:45.699" v="6247" actId="1076"/>
          <ac:spMkLst>
            <pc:docMk/>
            <pc:sldMk cId="3776546816" sldId="310"/>
            <ac:spMk id="25" creationId="{9442C3B9-4F73-3287-1B1C-9AA4A4C0EC3C}"/>
          </ac:spMkLst>
        </pc:spChg>
        <pc:spChg chg="mod">
          <ac:chgData name="Vassilis Vassiliades" userId="181c6a97-452c-403a-a894-11fd041f3da6" providerId="ADAL" clId="{78B84378-1645-468E-88B4-C1F76484001C}" dt="2022-09-20T12:36:45.699" v="6247" actId="1076"/>
          <ac:spMkLst>
            <pc:docMk/>
            <pc:sldMk cId="3776546816" sldId="310"/>
            <ac:spMk id="26" creationId="{A2790B61-A01B-C3B0-7B64-83A2D7A4A79A}"/>
          </ac:spMkLst>
        </pc:spChg>
        <pc:spChg chg="mod">
          <ac:chgData name="Vassilis Vassiliades" userId="181c6a97-452c-403a-a894-11fd041f3da6" providerId="ADAL" clId="{78B84378-1645-468E-88B4-C1F76484001C}" dt="2022-09-20T12:50:05.291" v="6835" actId="1076"/>
          <ac:spMkLst>
            <pc:docMk/>
            <pc:sldMk cId="3776546816" sldId="310"/>
            <ac:spMk id="28" creationId="{7F2294B6-DA13-FA8C-9B98-F95A9780C826}"/>
          </ac:spMkLst>
        </pc:spChg>
        <pc:spChg chg="mod">
          <ac:chgData name="Vassilis Vassiliades" userId="181c6a97-452c-403a-a894-11fd041f3da6" providerId="ADAL" clId="{78B84378-1645-468E-88B4-C1F76484001C}" dt="2022-09-20T12:36:45.699" v="6247" actId="1076"/>
          <ac:spMkLst>
            <pc:docMk/>
            <pc:sldMk cId="3776546816" sldId="310"/>
            <ac:spMk id="29" creationId="{C943EEAC-AD3A-FDF4-748C-0CD37265FFD1}"/>
          </ac:spMkLst>
        </pc:spChg>
        <pc:spChg chg="mod">
          <ac:chgData name="Vassilis Vassiliades" userId="181c6a97-452c-403a-a894-11fd041f3da6" providerId="ADAL" clId="{78B84378-1645-468E-88B4-C1F76484001C}" dt="2022-09-20T12:36:45.699" v="6247" actId="1076"/>
          <ac:spMkLst>
            <pc:docMk/>
            <pc:sldMk cId="3776546816" sldId="310"/>
            <ac:spMk id="30" creationId="{49BF19F4-FB0B-DBB1-A69D-8DBF27D1680A}"/>
          </ac:spMkLst>
        </pc:spChg>
        <pc:spChg chg="mod">
          <ac:chgData name="Vassilis Vassiliades" userId="181c6a97-452c-403a-a894-11fd041f3da6" providerId="ADAL" clId="{78B84378-1645-468E-88B4-C1F76484001C}" dt="2022-09-20T12:57:07.195" v="6965" actId="1035"/>
          <ac:spMkLst>
            <pc:docMk/>
            <pc:sldMk cId="3776546816" sldId="310"/>
            <ac:spMk id="31" creationId="{4462C945-3C18-B3BD-3630-D768297DDC97}"/>
          </ac:spMkLst>
        </pc:spChg>
        <pc:spChg chg="mod">
          <ac:chgData name="Vassilis Vassiliades" userId="181c6a97-452c-403a-a894-11fd041f3da6" providerId="ADAL" clId="{78B84378-1645-468E-88B4-C1F76484001C}" dt="2022-09-20T12:55:34.560" v="6931" actId="1036"/>
          <ac:spMkLst>
            <pc:docMk/>
            <pc:sldMk cId="3776546816" sldId="310"/>
            <ac:spMk id="32" creationId="{E6D837EB-72F2-C942-FFB4-FA9A409CDC38}"/>
          </ac:spMkLst>
        </pc:spChg>
        <pc:spChg chg="mod">
          <ac:chgData name="Vassilis Vassiliades" userId="181c6a97-452c-403a-a894-11fd041f3da6" providerId="ADAL" clId="{78B84378-1645-468E-88B4-C1F76484001C}" dt="2022-09-20T12:53:45.663" v="6911" actId="1037"/>
          <ac:spMkLst>
            <pc:docMk/>
            <pc:sldMk cId="3776546816" sldId="310"/>
            <ac:spMk id="33" creationId="{71F0EF42-641B-7667-97C6-35869F2F4785}"/>
          </ac:spMkLst>
        </pc:spChg>
        <pc:spChg chg="add mod">
          <ac:chgData name="Vassilis Vassiliades" userId="181c6a97-452c-403a-a894-11fd041f3da6" providerId="ADAL" clId="{78B84378-1645-468E-88B4-C1F76484001C}" dt="2022-09-20T12:55:01.539" v="6926" actId="164"/>
          <ac:spMkLst>
            <pc:docMk/>
            <pc:sldMk cId="3776546816" sldId="310"/>
            <ac:spMk id="47" creationId="{3819509A-0E34-7802-A904-B3C0B53EE544}"/>
          </ac:spMkLst>
        </pc:spChg>
        <pc:spChg chg="add mod">
          <ac:chgData name="Vassilis Vassiliades" userId="181c6a97-452c-403a-a894-11fd041f3da6" providerId="ADAL" clId="{78B84378-1645-468E-88B4-C1F76484001C}" dt="2022-09-20T12:52:00.565" v="6863" actId="20577"/>
          <ac:spMkLst>
            <pc:docMk/>
            <pc:sldMk cId="3776546816" sldId="310"/>
            <ac:spMk id="53" creationId="{08B7B195-39CB-AE62-7CA4-3007AA92760F}"/>
          </ac:spMkLst>
        </pc:spChg>
        <pc:spChg chg="add mod">
          <ac:chgData name="Vassilis Vassiliades" userId="181c6a97-452c-403a-a894-11fd041f3da6" providerId="ADAL" clId="{78B84378-1645-468E-88B4-C1F76484001C}" dt="2022-09-20T12:55:42.462" v="6933" actId="1038"/>
          <ac:spMkLst>
            <pc:docMk/>
            <pc:sldMk cId="3776546816" sldId="310"/>
            <ac:spMk id="54" creationId="{D8C596B9-BDE6-3910-6388-C73A2F1162DF}"/>
          </ac:spMkLst>
        </pc:spChg>
        <pc:spChg chg="add mod">
          <ac:chgData name="Vassilis Vassiliades" userId="181c6a97-452c-403a-a894-11fd041f3da6" providerId="ADAL" clId="{78B84378-1645-468E-88B4-C1F76484001C}" dt="2022-09-20T12:53:24.135" v="6882" actId="20577"/>
          <ac:spMkLst>
            <pc:docMk/>
            <pc:sldMk cId="3776546816" sldId="310"/>
            <ac:spMk id="60" creationId="{79AA087C-EED9-EB7D-54E0-AE543E1A2796}"/>
          </ac:spMkLst>
        </pc:spChg>
        <pc:spChg chg="add mod">
          <ac:chgData name="Vassilis Vassiliades" userId="181c6a97-452c-403a-a894-11fd041f3da6" providerId="ADAL" clId="{78B84378-1645-468E-88B4-C1F76484001C}" dt="2022-09-20T12:55:01.539" v="6926" actId="164"/>
          <ac:spMkLst>
            <pc:docMk/>
            <pc:sldMk cId="3776546816" sldId="310"/>
            <ac:spMk id="63" creationId="{27D73473-D876-EDC3-BA3D-D14434A9DE76}"/>
          </ac:spMkLst>
        </pc:spChg>
        <pc:grpChg chg="mod">
          <ac:chgData name="Vassilis Vassiliades" userId="181c6a97-452c-403a-a894-11fd041f3da6" providerId="ADAL" clId="{78B84378-1645-468E-88B4-C1F76484001C}" dt="2022-09-20T12:36:45.699" v="6247" actId="1076"/>
          <ac:grpSpMkLst>
            <pc:docMk/>
            <pc:sldMk cId="3776546816" sldId="310"/>
            <ac:grpSpMk id="10" creationId="{222F9245-6DB5-352B-A008-5F5192698B08}"/>
          </ac:grpSpMkLst>
        </pc:grpChg>
        <pc:grpChg chg="add mod">
          <ac:chgData name="Vassilis Vassiliades" userId="181c6a97-452c-403a-a894-11fd041f3da6" providerId="ADAL" clId="{78B84378-1645-468E-88B4-C1F76484001C}" dt="2022-09-20T12:55:01.539" v="6926" actId="164"/>
          <ac:grpSpMkLst>
            <pc:docMk/>
            <pc:sldMk cId="3776546816" sldId="310"/>
            <ac:grpSpMk id="64" creationId="{F94A36F5-95BC-EECC-6654-D0108AFD6008}"/>
          </ac:grpSpMkLst>
        </pc:grpChg>
        <pc:cxnChg chg="mod">
          <ac:chgData name="Vassilis Vassiliades" userId="181c6a97-452c-403a-a894-11fd041f3da6" providerId="ADAL" clId="{78B84378-1645-468E-88B4-C1F76484001C}" dt="2022-09-20T12:53:45.663" v="6911" actId="1037"/>
          <ac:cxnSpMkLst>
            <pc:docMk/>
            <pc:sldMk cId="3776546816" sldId="310"/>
            <ac:cxnSpMk id="18" creationId="{F26D3503-D7DD-C19D-CCB2-42AB1E2AAD19}"/>
          </ac:cxnSpMkLst>
        </pc:cxnChg>
        <pc:cxnChg chg="mod">
          <ac:chgData name="Vassilis Vassiliades" userId="181c6a97-452c-403a-a894-11fd041f3da6" providerId="ADAL" clId="{78B84378-1645-468E-88B4-C1F76484001C}" dt="2022-09-20T12:53:45.663" v="6911" actId="1037"/>
          <ac:cxnSpMkLst>
            <pc:docMk/>
            <pc:sldMk cId="3776546816" sldId="310"/>
            <ac:cxnSpMk id="19" creationId="{1F48AA5B-37DE-19B2-C8A2-CCB740F37B0B}"/>
          </ac:cxnSpMkLst>
        </pc:cxnChg>
        <pc:cxnChg chg="mod">
          <ac:chgData name="Vassilis Vassiliades" userId="181c6a97-452c-403a-a894-11fd041f3da6" providerId="ADAL" clId="{78B84378-1645-468E-88B4-C1F76484001C}" dt="2022-09-20T12:53:45.663" v="6911" actId="1037"/>
          <ac:cxnSpMkLst>
            <pc:docMk/>
            <pc:sldMk cId="3776546816" sldId="310"/>
            <ac:cxnSpMk id="20" creationId="{DBFD96F9-E7AB-35B0-8226-4544DB1218AD}"/>
          </ac:cxnSpMkLst>
        </pc:cxnChg>
        <pc:cxnChg chg="mod">
          <ac:chgData name="Vassilis Vassiliades" userId="181c6a97-452c-403a-a894-11fd041f3da6" providerId="ADAL" clId="{78B84378-1645-468E-88B4-C1F76484001C}" dt="2022-09-20T12:55:34.560" v="6931" actId="1036"/>
          <ac:cxnSpMkLst>
            <pc:docMk/>
            <pc:sldMk cId="3776546816" sldId="310"/>
            <ac:cxnSpMk id="21" creationId="{611B1822-B2FA-5A3D-AFBB-E67E55CE4370}"/>
          </ac:cxnSpMkLst>
        </pc:cxnChg>
        <pc:cxnChg chg="mod">
          <ac:chgData name="Vassilis Vassiliades" userId="181c6a97-452c-403a-a894-11fd041f3da6" providerId="ADAL" clId="{78B84378-1645-468E-88B4-C1F76484001C}" dt="2022-09-20T12:55:08.451" v="6927" actId="14100"/>
          <ac:cxnSpMkLst>
            <pc:docMk/>
            <pc:sldMk cId="3776546816" sldId="310"/>
            <ac:cxnSpMk id="23" creationId="{5369E99A-8764-7AC6-36E6-AAEEF7C9F742}"/>
          </ac:cxnSpMkLst>
        </pc:cxnChg>
        <pc:cxnChg chg="del mod">
          <ac:chgData name="Vassilis Vassiliades" userId="181c6a97-452c-403a-a894-11fd041f3da6" providerId="ADAL" clId="{78B84378-1645-468E-88B4-C1F76484001C}" dt="2022-09-20T12:49:24.202" v="6827" actId="478"/>
          <ac:cxnSpMkLst>
            <pc:docMk/>
            <pc:sldMk cId="3776546816" sldId="310"/>
            <ac:cxnSpMk id="27" creationId="{843F057A-5820-F837-CEB6-F2682E6F5843}"/>
          </ac:cxnSpMkLst>
        </pc:cxnChg>
        <pc:cxnChg chg="add mod">
          <ac:chgData name="Vassilis Vassiliades" userId="181c6a97-452c-403a-a894-11fd041f3da6" providerId="ADAL" clId="{78B84378-1645-468E-88B4-C1F76484001C}" dt="2022-09-20T12:49:58.793" v="6834" actId="1076"/>
          <ac:cxnSpMkLst>
            <pc:docMk/>
            <pc:sldMk cId="3776546816" sldId="310"/>
            <ac:cxnSpMk id="37" creationId="{882576B3-468C-B861-13F8-2A7D0B029A08}"/>
          </ac:cxnSpMkLst>
        </pc:cxnChg>
        <pc:cxnChg chg="add mod">
          <ac:chgData name="Vassilis Vassiliades" userId="181c6a97-452c-403a-a894-11fd041f3da6" providerId="ADAL" clId="{78B84378-1645-468E-88B4-C1F76484001C}" dt="2022-09-20T12:51:09.885" v="6852" actId="14100"/>
          <ac:cxnSpMkLst>
            <pc:docMk/>
            <pc:sldMk cId="3776546816" sldId="310"/>
            <ac:cxnSpMk id="50" creationId="{7C8C012C-A6BE-0B6A-8741-952067F969FB}"/>
          </ac:cxnSpMkLst>
        </pc:cxnChg>
        <pc:cxnChg chg="add mod">
          <ac:chgData name="Vassilis Vassiliades" userId="181c6a97-452c-403a-a894-11fd041f3da6" providerId="ADAL" clId="{78B84378-1645-468E-88B4-C1F76484001C}" dt="2022-09-20T12:53:45.663" v="6911" actId="1037"/>
          <ac:cxnSpMkLst>
            <pc:docMk/>
            <pc:sldMk cId="3776546816" sldId="310"/>
            <ac:cxnSpMk id="56" creationId="{A6F1AE44-1FD5-B67B-F6E2-4189AF397BD4}"/>
          </ac:cxnSpMkLst>
        </pc:cxnChg>
      </pc:sldChg>
      <pc:sldChg chg="addSp delSp modSp add mod">
        <pc:chgData name="Vassilis Vassiliades" userId="181c6a97-452c-403a-a894-11fd041f3da6" providerId="ADAL" clId="{78B84378-1645-468E-88B4-C1F76484001C}" dt="2022-09-20T13:17:15.244" v="7707" actId="27636"/>
        <pc:sldMkLst>
          <pc:docMk/>
          <pc:sldMk cId="2890863941" sldId="311"/>
        </pc:sldMkLst>
        <pc:spChg chg="mod">
          <ac:chgData name="Vassilis Vassiliades" userId="181c6a97-452c-403a-a894-11fd041f3da6" providerId="ADAL" clId="{78B84378-1645-468E-88B4-C1F76484001C}" dt="2022-09-20T12:37:31.950" v="6264" actId="20577"/>
          <ac:spMkLst>
            <pc:docMk/>
            <pc:sldMk cId="2890863941" sldId="311"/>
            <ac:spMk id="2" creationId="{C6B903FD-C83F-A0BF-F961-638BFBDAFE6D}"/>
          </ac:spMkLst>
        </pc:spChg>
        <pc:spChg chg="add mod">
          <ac:chgData name="Vassilis Vassiliades" userId="181c6a97-452c-403a-a894-11fd041f3da6" providerId="ADAL" clId="{78B84378-1645-468E-88B4-C1F76484001C}" dt="2022-09-20T13:16:54.376" v="7701" actId="1037"/>
          <ac:spMkLst>
            <pc:docMk/>
            <pc:sldMk cId="2890863941" sldId="311"/>
            <ac:spMk id="3" creationId="{74176360-6728-84BE-EC57-1F311DB0003A}"/>
          </ac:spMkLst>
        </pc:spChg>
        <pc:spChg chg="mod">
          <ac:chgData name="Vassilis Vassiliades" userId="181c6a97-452c-403a-a894-11fd041f3da6" providerId="ADAL" clId="{78B84378-1645-468E-88B4-C1F76484001C}" dt="2022-09-20T13:17:15.244" v="7707" actId="27636"/>
          <ac:spMkLst>
            <pc:docMk/>
            <pc:sldMk cId="2890863941" sldId="311"/>
            <ac:spMk id="4" creationId="{F4F3071F-B7F9-8DC3-A930-1FC4FA08521D}"/>
          </ac:spMkLst>
        </pc:spChg>
        <pc:spChg chg="add mod">
          <ac:chgData name="Vassilis Vassiliades" userId="181c6a97-452c-403a-a894-11fd041f3da6" providerId="ADAL" clId="{78B84378-1645-468E-88B4-C1F76484001C}" dt="2022-09-20T13:16:54.376" v="7701" actId="1037"/>
          <ac:spMkLst>
            <pc:docMk/>
            <pc:sldMk cId="2890863941" sldId="311"/>
            <ac:spMk id="5" creationId="{861771B6-7822-5743-3ED5-5185D0393A79}"/>
          </ac:spMkLst>
        </pc:spChg>
        <pc:spChg chg="del">
          <ac:chgData name="Vassilis Vassiliades" userId="181c6a97-452c-403a-a894-11fd041f3da6" providerId="ADAL" clId="{78B84378-1645-468E-88B4-C1F76484001C}" dt="2022-09-20T12:37:38.156" v="6265" actId="478"/>
          <ac:spMkLst>
            <pc:docMk/>
            <pc:sldMk cId="2890863941" sldId="311"/>
            <ac:spMk id="9" creationId="{787F6F3C-12DD-EE0D-2439-A3F86C63B25D}"/>
          </ac:spMkLst>
        </pc:spChg>
        <pc:spChg chg="del">
          <ac:chgData name="Vassilis Vassiliades" userId="181c6a97-452c-403a-a894-11fd041f3da6" providerId="ADAL" clId="{78B84378-1645-468E-88B4-C1F76484001C}" dt="2022-09-20T12:37:38.156" v="6265" actId="478"/>
          <ac:spMkLst>
            <pc:docMk/>
            <pc:sldMk cId="2890863941" sldId="311"/>
            <ac:spMk id="22" creationId="{3247C83F-60DE-A9BA-B5AE-9895AD8CABAF}"/>
          </ac:spMkLst>
        </pc:spChg>
        <pc:spChg chg="add mod">
          <ac:chgData name="Vassilis Vassiliades" userId="181c6a97-452c-403a-a894-11fd041f3da6" providerId="ADAL" clId="{78B84378-1645-468E-88B4-C1F76484001C}" dt="2022-09-20T13:16:54.376" v="7701" actId="1037"/>
          <ac:spMkLst>
            <pc:docMk/>
            <pc:sldMk cId="2890863941" sldId="311"/>
            <ac:spMk id="24" creationId="{03D4FC85-665C-07F0-08FF-0E6B9AB96D00}"/>
          </ac:spMkLst>
        </pc:spChg>
        <pc:spChg chg="del">
          <ac:chgData name="Vassilis Vassiliades" userId="181c6a97-452c-403a-a894-11fd041f3da6" providerId="ADAL" clId="{78B84378-1645-468E-88B4-C1F76484001C}" dt="2022-09-20T12:37:38.156" v="6265" actId="478"/>
          <ac:spMkLst>
            <pc:docMk/>
            <pc:sldMk cId="2890863941" sldId="311"/>
            <ac:spMk id="25" creationId="{9442C3B9-4F73-3287-1B1C-9AA4A4C0EC3C}"/>
          </ac:spMkLst>
        </pc:spChg>
        <pc:spChg chg="del">
          <ac:chgData name="Vassilis Vassiliades" userId="181c6a97-452c-403a-a894-11fd041f3da6" providerId="ADAL" clId="{78B84378-1645-468E-88B4-C1F76484001C}" dt="2022-09-20T12:37:38.156" v="6265" actId="478"/>
          <ac:spMkLst>
            <pc:docMk/>
            <pc:sldMk cId="2890863941" sldId="311"/>
            <ac:spMk id="26" creationId="{A2790B61-A01B-C3B0-7B64-83A2D7A4A79A}"/>
          </ac:spMkLst>
        </pc:spChg>
        <pc:spChg chg="del">
          <ac:chgData name="Vassilis Vassiliades" userId="181c6a97-452c-403a-a894-11fd041f3da6" providerId="ADAL" clId="{78B84378-1645-468E-88B4-C1F76484001C}" dt="2022-09-20T12:37:38.156" v="6265" actId="478"/>
          <ac:spMkLst>
            <pc:docMk/>
            <pc:sldMk cId="2890863941" sldId="311"/>
            <ac:spMk id="28" creationId="{7F2294B6-DA13-FA8C-9B98-F95A9780C826}"/>
          </ac:spMkLst>
        </pc:spChg>
        <pc:spChg chg="del">
          <ac:chgData name="Vassilis Vassiliades" userId="181c6a97-452c-403a-a894-11fd041f3da6" providerId="ADAL" clId="{78B84378-1645-468E-88B4-C1F76484001C}" dt="2022-09-20T12:37:38.156" v="6265" actId="478"/>
          <ac:spMkLst>
            <pc:docMk/>
            <pc:sldMk cId="2890863941" sldId="311"/>
            <ac:spMk id="29" creationId="{C943EEAC-AD3A-FDF4-748C-0CD37265FFD1}"/>
          </ac:spMkLst>
        </pc:spChg>
        <pc:spChg chg="del">
          <ac:chgData name="Vassilis Vassiliades" userId="181c6a97-452c-403a-a894-11fd041f3da6" providerId="ADAL" clId="{78B84378-1645-468E-88B4-C1F76484001C}" dt="2022-09-20T12:37:38.156" v="6265" actId="478"/>
          <ac:spMkLst>
            <pc:docMk/>
            <pc:sldMk cId="2890863941" sldId="311"/>
            <ac:spMk id="30" creationId="{49BF19F4-FB0B-DBB1-A69D-8DBF27D1680A}"/>
          </ac:spMkLst>
        </pc:spChg>
        <pc:spChg chg="del">
          <ac:chgData name="Vassilis Vassiliades" userId="181c6a97-452c-403a-a894-11fd041f3da6" providerId="ADAL" clId="{78B84378-1645-468E-88B4-C1F76484001C}" dt="2022-09-20T12:37:38.156" v="6265" actId="478"/>
          <ac:spMkLst>
            <pc:docMk/>
            <pc:sldMk cId="2890863941" sldId="311"/>
            <ac:spMk id="31" creationId="{4462C945-3C18-B3BD-3630-D768297DDC97}"/>
          </ac:spMkLst>
        </pc:spChg>
        <pc:spChg chg="del">
          <ac:chgData name="Vassilis Vassiliades" userId="181c6a97-452c-403a-a894-11fd041f3da6" providerId="ADAL" clId="{78B84378-1645-468E-88B4-C1F76484001C}" dt="2022-09-20T12:37:38.156" v="6265" actId="478"/>
          <ac:spMkLst>
            <pc:docMk/>
            <pc:sldMk cId="2890863941" sldId="311"/>
            <ac:spMk id="32" creationId="{E6D837EB-72F2-C942-FFB4-FA9A409CDC38}"/>
          </ac:spMkLst>
        </pc:spChg>
        <pc:spChg chg="del">
          <ac:chgData name="Vassilis Vassiliades" userId="181c6a97-452c-403a-a894-11fd041f3da6" providerId="ADAL" clId="{78B84378-1645-468E-88B4-C1F76484001C}" dt="2022-09-20T12:37:38.156" v="6265" actId="478"/>
          <ac:spMkLst>
            <pc:docMk/>
            <pc:sldMk cId="2890863941" sldId="311"/>
            <ac:spMk id="33" creationId="{71F0EF42-641B-7667-97C6-35869F2F4785}"/>
          </ac:spMkLst>
        </pc:spChg>
        <pc:spChg chg="add mod">
          <ac:chgData name="Vassilis Vassiliades" userId="181c6a97-452c-403a-a894-11fd041f3da6" providerId="ADAL" clId="{78B84378-1645-468E-88B4-C1F76484001C}" dt="2022-09-20T13:16:54.376" v="7701" actId="1037"/>
          <ac:spMkLst>
            <pc:docMk/>
            <pc:sldMk cId="2890863941" sldId="311"/>
            <ac:spMk id="34" creationId="{D46D5FCE-D039-6BEE-E047-A61F1F516EF2}"/>
          </ac:spMkLst>
        </pc:spChg>
        <pc:spChg chg="add mod">
          <ac:chgData name="Vassilis Vassiliades" userId="181c6a97-452c-403a-a894-11fd041f3da6" providerId="ADAL" clId="{78B84378-1645-468E-88B4-C1F76484001C}" dt="2022-09-20T13:16:54.376" v="7701" actId="1037"/>
          <ac:spMkLst>
            <pc:docMk/>
            <pc:sldMk cId="2890863941" sldId="311"/>
            <ac:spMk id="37" creationId="{E232420A-78B0-B1BC-F10C-FDD968E96BC0}"/>
          </ac:spMkLst>
        </pc:spChg>
        <pc:spChg chg="add mod">
          <ac:chgData name="Vassilis Vassiliades" userId="181c6a97-452c-403a-a894-11fd041f3da6" providerId="ADAL" clId="{78B84378-1645-468E-88B4-C1F76484001C}" dt="2022-09-20T13:16:54.376" v="7701" actId="1037"/>
          <ac:spMkLst>
            <pc:docMk/>
            <pc:sldMk cId="2890863941" sldId="311"/>
            <ac:spMk id="38" creationId="{D2F1FB4C-1FC0-E865-1B58-57568C2775A4}"/>
          </ac:spMkLst>
        </pc:spChg>
        <pc:spChg chg="add mod">
          <ac:chgData name="Vassilis Vassiliades" userId="181c6a97-452c-403a-a894-11fd041f3da6" providerId="ADAL" clId="{78B84378-1645-468E-88B4-C1F76484001C}" dt="2022-09-20T13:16:54.376" v="7701" actId="1037"/>
          <ac:spMkLst>
            <pc:docMk/>
            <pc:sldMk cId="2890863941" sldId="311"/>
            <ac:spMk id="40" creationId="{0F7DE774-6585-38EA-07EC-BBB8752980B0}"/>
          </ac:spMkLst>
        </pc:spChg>
        <pc:spChg chg="add mod">
          <ac:chgData name="Vassilis Vassiliades" userId="181c6a97-452c-403a-a894-11fd041f3da6" providerId="ADAL" clId="{78B84378-1645-468E-88B4-C1F76484001C}" dt="2022-09-20T13:16:54.376" v="7701" actId="1037"/>
          <ac:spMkLst>
            <pc:docMk/>
            <pc:sldMk cId="2890863941" sldId="311"/>
            <ac:spMk id="41" creationId="{95E4E746-8110-6E38-BCCB-0BC35C0BB7E7}"/>
          </ac:spMkLst>
        </pc:spChg>
        <pc:spChg chg="add mod">
          <ac:chgData name="Vassilis Vassiliades" userId="181c6a97-452c-403a-a894-11fd041f3da6" providerId="ADAL" clId="{78B84378-1645-468E-88B4-C1F76484001C}" dt="2022-09-20T13:16:54.376" v="7701" actId="1037"/>
          <ac:spMkLst>
            <pc:docMk/>
            <pc:sldMk cId="2890863941" sldId="311"/>
            <ac:spMk id="42" creationId="{9FC9D51E-975A-BBD0-DBCD-517E02CA7299}"/>
          </ac:spMkLst>
        </pc:spChg>
        <pc:spChg chg="add mod">
          <ac:chgData name="Vassilis Vassiliades" userId="181c6a97-452c-403a-a894-11fd041f3da6" providerId="ADAL" clId="{78B84378-1645-468E-88B4-C1F76484001C}" dt="2022-09-20T13:16:54.376" v="7701" actId="1037"/>
          <ac:spMkLst>
            <pc:docMk/>
            <pc:sldMk cId="2890863941" sldId="311"/>
            <ac:spMk id="44" creationId="{4CE13E42-A1BD-FEAA-C690-4577876639DF}"/>
          </ac:spMkLst>
        </pc:spChg>
        <pc:spChg chg="add mod">
          <ac:chgData name="Vassilis Vassiliades" userId="181c6a97-452c-403a-a894-11fd041f3da6" providerId="ADAL" clId="{78B84378-1645-468E-88B4-C1F76484001C}" dt="2022-09-20T13:16:54.376" v="7701" actId="1037"/>
          <ac:spMkLst>
            <pc:docMk/>
            <pc:sldMk cId="2890863941" sldId="311"/>
            <ac:spMk id="45" creationId="{050412DC-C6D3-50BE-970E-7CEA3212BB10}"/>
          </ac:spMkLst>
        </pc:spChg>
        <pc:grpChg chg="del">
          <ac:chgData name="Vassilis Vassiliades" userId="181c6a97-452c-403a-a894-11fd041f3da6" providerId="ADAL" clId="{78B84378-1645-468E-88B4-C1F76484001C}" dt="2022-09-20T12:37:38.156" v="6265" actId="478"/>
          <ac:grpSpMkLst>
            <pc:docMk/>
            <pc:sldMk cId="2890863941" sldId="311"/>
            <ac:grpSpMk id="10" creationId="{222F9245-6DB5-352B-A008-5F5192698B08}"/>
          </ac:grpSpMkLst>
        </pc:grpChg>
        <pc:cxnChg chg="add mod">
          <ac:chgData name="Vassilis Vassiliades" userId="181c6a97-452c-403a-a894-11fd041f3da6" providerId="ADAL" clId="{78B84378-1645-468E-88B4-C1F76484001C}" dt="2022-09-20T13:16:54.376" v="7701" actId="1037"/>
          <ac:cxnSpMkLst>
            <pc:docMk/>
            <pc:sldMk cId="2890863941" sldId="311"/>
            <ac:cxnSpMk id="7" creationId="{06D092E9-18E1-C799-2618-16B1B9026DAD}"/>
          </ac:cxnSpMkLst>
        </pc:cxnChg>
        <pc:cxnChg chg="del mod">
          <ac:chgData name="Vassilis Vassiliades" userId="181c6a97-452c-403a-a894-11fd041f3da6" providerId="ADAL" clId="{78B84378-1645-468E-88B4-C1F76484001C}" dt="2022-09-20T12:37:38.156" v="6265" actId="478"/>
          <ac:cxnSpMkLst>
            <pc:docMk/>
            <pc:sldMk cId="2890863941" sldId="311"/>
            <ac:cxnSpMk id="18" creationId="{F26D3503-D7DD-C19D-CCB2-42AB1E2AAD19}"/>
          </ac:cxnSpMkLst>
        </pc:cxnChg>
        <pc:cxnChg chg="del mod">
          <ac:chgData name="Vassilis Vassiliades" userId="181c6a97-452c-403a-a894-11fd041f3da6" providerId="ADAL" clId="{78B84378-1645-468E-88B4-C1F76484001C}" dt="2022-09-20T12:37:38.156" v="6265" actId="478"/>
          <ac:cxnSpMkLst>
            <pc:docMk/>
            <pc:sldMk cId="2890863941" sldId="311"/>
            <ac:cxnSpMk id="19" creationId="{1F48AA5B-37DE-19B2-C8A2-CCB740F37B0B}"/>
          </ac:cxnSpMkLst>
        </pc:cxnChg>
        <pc:cxnChg chg="del mod">
          <ac:chgData name="Vassilis Vassiliades" userId="181c6a97-452c-403a-a894-11fd041f3da6" providerId="ADAL" clId="{78B84378-1645-468E-88B4-C1F76484001C}" dt="2022-09-20T12:37:38.156" v="6265" actId="478"/>
          <ac:cxnSpMkLst>
            <pc:docMk/>
            <pc:sldMk cId="2890863941" sldId="311"/>
            <ac:cxnSpMk id="20" creationId="{DBFD96F9-E7AB-35B0-8226-4544DB1218AD}"/>
          </ac:cxnSpMkLst>
        </pc:cxnChg>
        <pc:cxnChg chg="del mod">
          <ac:chgData name="Vassilis Vassiliades" userId="181c6a97-452c-403a-a894-11fd041f3da6" providerId="ADAL" clId="{78B84378-1645-468E-88B4-C1F76484001C}" dt="2022-09-20T12:37:38.156" v="6265" actId="478"/>
          <ac:cxnSpMkLst>
            <pc:docMk/>
            <pc:sldMk cId="2890863941" sldId="311"/>
            <ac:cxnSpMk id="21" creationId="{611B1822-B2FA-5A3D-AFBB-E67E55CE4370}"/>
          </ac:cxnSpMkLst>
        </pc:cxnChg>
        <pc:cxnChg chg="del mod">
          <ac:chgData name="Vassilis Vassiliades" userId="181c6a97-452c-403a-a894-11fd041f3da6" providerId="ADAL" clId="{78B84378-1645-468E-88B4-C1F76484001C}" dt="2022-09-20T12:37:38.156" v="6265" actId="478"/>
          <ac:cxnSpMkLst>
            <pc:docMk/>
            <pc:sldMk cId="2890863941" sldId="311"/>
            <ac:cxnSpMk id="23" creationId="{5369E99A-8764-7AC6-36E6-AAEEF7C9F742}"/>
          </ac:cxnSpMkLst>
        </pc:cxnChg>
        <pc:cxnChg chg="del mod">
          <ac:chgData name="Vassilis Vassiliades" userId="181c6a97-452c-403a-a894-11fd041f3da6" providerId="ADAL" clId="{78B84378-1645-468E-88B4-C1F76484001C}" dt="2022-09-20T12:37:38.156" v="6265" actId="478"/>
          <ac:cxnSpMkLst>
            <pc:docMk/>
            <pc:sldMk cId="2890863941" sldId="311"/>
            <ac:cxnSpMk id="27" creationId="{843F057A-5820-F837-CEB6-F2682E6F5843}"/>
          </ac:cxnSpMkLst>
        </pc:cxnChg>
        <pc:cxnChg chg="add mod">
          <ac:chgData name="Vassilis Vassiliades" userId="181c6a97-452c-403a-a894-11fd041f3da6" providerId="ADAL" clId="{78B84378-1645-468E-88B4-C1F76484001C}" dt="2022-09-20T13:16:54.376" v="7701" actId="1037"/>
          <ac:cxnSpMkLst>
            <pc:docMk/>
            <pc:sldMk cId="2890863941" sldId="311"/>
            <ac:cxnSpMk id="35" creationId="{F5D4390F-844C-D400-2BC1-D978A56C5894}"/>
          </ac:cxnSpMkLst>
        </pc:cxnChg>
        <pc:cxnChg chg="add mod">
          <ac:chgData name="Vassilis Vassiliades" userId="181c6a97-452c-403a-a894-11fd041f3da6" providerId="ADAL" clId="{78B84378-1645-468E-88B4-C1F76484001C}" dt="2022-09-20T13:16:54.376" v="7701" actId="1037"/>
          <ac:cxnSpMkLst>
            <pc:docMk/>
            <pc:sldMk cId="2890863941" sldId="311"/>
            <ac:cxnSpMk id="43" creationId="{D8EC0914-7478-5566-E317-5929A31B0BEE}"/>
          </ac:cxnSpMkLst>
        </pc:cxnChg>
      </pc:sldChg>
      <pc:sldChg chg="addSp delSp modSp add mod modAnim">
        <pc:chgData name="Vassilis Vassiliades" userId="181c6a97-452c-403a-a894-11fd041f3da6" providerId="ADAL" clId="{78B84378-1645-468E-88B4-C1F76484001C}" dt="2022-09-22T08:55:16.066" v="14329" actId="20577"/>
        <pc:sldMkLst>
          <pc:docMk/>
          <pc:sldMk cId="1191550147" sldId="312"/>
        </pc:sldMkLst>
        <pc:spChg chg="mod">
          <ac:chgData name="Vassilis Vassiliades" userId="181c6a97-452c-403a-a894-11fd041f3da6" providerId="ADAL" clId="{78B84378-1645-468E-88B4-C1F76484001C}" dt="2022-09-22T08:38:20.442" v="13910" actId="20577"/>
          <ac:spMkLst>
            <pc:docMk/>
            <pc:sldMk cId="1191550147" sldId="312"/>
            <ac:spMk id="2" creationId="{C6B903FD-C83F-A0BF-F961-638BFBDAFE6D}"/>
          </ac:spMkLst>
        </pc:spChg>
        <pc:spChg chg="mod">
          <ac:chgData name="Vassilis Vassiliades" userId="181c6a97-452c-403a-a894-11fd041f3da6" providerId="ADAL" clId="{78B84378-1645-468E-88B4-C1F76484001C}" dt="2022-09-22T08:25:04.866" v="13786" actId="20577"/>
          <ac:spMkLst>
            <pc:docMk/>
            <pc:sldMk cId="1191550147" sldId="312"/>
            <ac:spMk id="3" creationId="{428F3233-8A36-4D1D-8A5E-AF4FE8CD370C}"/>
          </ac:spMkLst>
        </pc:spChg>
        <pc:spChg chg="mod">
          <ac:chgData name="Vassilis Vassiliades" userId="181c6a97-452c-403a-a894-11fd041f3da6" providerId="ADAL" clId="{78B84378-1645-468E-88B4-C1F76484001C}" dt="2022-09-22T08:25:11.118" v="13789" actId="20577"/>
          <ac:spMkLst>
            <pc:docMk/>
            <pc:sldMk cId="1191550147" sldId="312"/>
            <ac:spMk id="4" creationId="{0187B219-A5EA-F03D-6C7B-4297B3376297}"/>
          </ac:spMkLst>
        </pc:spChg>
        <pc:spChg chg="mod">
          <ac:chgData name="Vassilis Vassiliades" userId="181c6a97-452c-403a-a894-11fd041f3da6" providerId="ADAL" clId="{78B84378-1645-468E-88B4-C1F76484001C}" dt="2022-09-22T08:55:16.066" v="14329" actId="20577"/>
          <ac:spMkLst>
            <pc:docMk/>
            <pc:sldMk cId="1191550147" sldId="312"/>
            <ac:spMk id="5" creationId="{00000000-0000-0000-0000-000000000000}"/>
          </ac:spMkLst>
        </pc:spChg>
        <pc:spChg chg="add del mod">
          <ac:chgData name="Vassilis Vassiliades" userId="181c6a97-452c-403a-a894-11fd041f3da6" providerId="ADAL" clId="{78B84378-1645-468E-88B4-C1F76484001C}" dt="2022-09-22T08:17:34.568" v="13659" actId="478"/>
          <ac:spMkLst>
            <pc:docMk/>
            <pc:sldMk cId="1191550147" sldId="312"/>
            <ac:spMk id="9" creationId="{601B7006-4DD9-474E-9FA1-B606869CCB25}"/>
          </ac:spMkLst>
        </pc:spChg>
        <pc:spChg chg="add del mod">
          <ac:chgData name="Vassilis Vassiliades" userId="181c6a97-452c-403a-a894-11fd041f3da6" providerId="ADAL" clId="{78B84378-1645-468E-88B4-C1F76484001C}" dt="2022-09-22T08:17:35.331" v="13660" actId="478"/>
          <ac:spMkLst>
            <pc:docMk/>
            <pc:sldMk cId="1191550147" sldId="312"/>
            <ac:spMk id="10" creationId="{A1208DE2-42ED-1A50-27C6-563E16FDA78D}"/>
          </ac:spMkLst>
        </pc:spChg>
        <pc:spChg chg="add del mod">
          <ac:chgData name="Vassilis Vassiliades" userId="181c6a97-452c-403a-a894-11fd041f3da6" providerId="ADAL" clId="{78B84378-1645-468E-88B4-C1F76484001C}" dt="2022-09-22T08:17:35.964" v="13661" actId="478"/>
          <ac:spMkLst>
            <pc:docMk/>
            <pc:sldMk cId="1191550147" sldId="312"/>
            <ac:spMk id="11" creationId="{0036DB81-CF18-9A3A-EA5B-85C460F2958C}"/>
          </ac:spMkLst>
        </pc:spChg>
        <pc:spChg chg="add mod">
          <ac:chgData name="Vassilis Vassiliades" userId="181c6a97-452c-403a-a894-11fd041f3da6" providerId="ADAL" clId="{78B84378-1645-468E-88B4-C1F76484001C}" dt="2022-09-22T08:28:34.863" v="13796"/>
          <ac:spMkLst>
            <pc:docMk/>
            <pc:sldMk cId="1191550147" sldId="312"/>
            <ac:spMk id="12" creationId="{D8C469D9-6383-762D-FE67-D9B9C89CF413}"/>
          </ac:spMkLst>
        </pc:spChg>
        <pc:spChg chg="add mod">
          <ac:chgData name="Vassilis Vassiliades" userId="181c6a97-452c-403a-a894-11fd041f3da6" providerId="ADAL" clId="{78B84378-1645-468E-88B4-C1F76484001C}" dt="2022-09-22T08:30:11.530" v="13819" actId="1076"/>
          <ac:spMkLst>
            <pc:docMk/>
            <pc:sldMk cId="1191550147" sldId="312"/>
            <ac:spMk id="55" creationId="{C5DBAB50-BB66-C983-346F-447508C2ED94}"/>
          </ac:spMkLst>
        </pc:spChg>
        <pc:spChg chg="add mod">
          <ac:chgData name="Vassilis Vassiliades" userId="181c6a97-452c-403a-a894-11fd041f3da6" providerId="ADAL" clId="{78B84378-1645-468E-88B4-C1F76484001C}" dt="2022-09-22T08:30:21.677" v="13827" actId="20577"/>
          <ac:spMkLst>
            <pc:docMk/>
            <pc:sldMk cId="1191550147" sldId="312"/>
            <ac:spMk id="56" creationId="{9CE5E3F6-646D-C655-5C00-1A1681521583}"/>
          </ac:spMkLst>
        </pc:spChg>
        <pc:spChg chg="add mod">
          <ac:chgData name="Vassilis Vassiliades" userId="181c6a97-452c-403a-a894-11fd041f3da6" providerId="ADAL" clId="{78B84378-1645-468E-88B4-C1F76484001C}" dt="2022-09-22T08:30:31.803" v="13831" actId="20577"/>
          <ac:spMkLst>
            <pc:docMk/>
            <pc:sldMk cId="1191550147" sldId="312"/>
            <ac:spMk id="57" creationId="{03963855-8606-B056-0E71-289F3B680057}"/>
          </ac:spMkLst>
        </pc:spChg>
        <pc:spChg chg="add mod">
          <ac:chgData name="Vassilis Vassiliades" userId="181c6a97-452c-403a-a894-11fd041f3da6" providerId="ADAL" clId="{78B84378-1645-468E-88B4-C1F76484001C}" dt="2022-09-22T08:30:41.405" v="13839" actId="20577"/>
          <ac:spMkLst>
            <pc:docMk/>
            <pc:sldMk cId="1191550147" sldId="312"/>
            <ac:spMk id="58" creationId="{42EDDF5F-187F-B562-5A20-BFC1485EF720}"/>
          </ac:spMkLst>
        </pc:spChg>
        <pc:spChg chg="add mod">
          <ac:chgData name="Vassilis Vassiliades" userId="181c6a97-452c-403a-a894-11fd041f3da6" providerId="ADAL" clId="{78B84378-1645-468E-88B4-C1F76484001C}" dt="2022-09-22T08:30:49.289" v="13843" actId="20577"/>
          <ac:spMkLst>
            <pc:docMk/>
            <pc:sldMk cId="1191550147" sldId="312"/>
            <ac:spMk id="59" creationId="{9AC62F1F-45F4-2A3B-862E-806A48BD6105}"/>
          </ac:spMkLst>
        </pc:spChg>
        <pc:cxnChg chg="mod">
          <ac:chgData name="Vassilis Vassiliades" userId="181c6a97-452c-403a-a894-11fd041f3da6" providerId="ADAL" clId="{78B84378-1645-468E-88B4-C1F76484001C}" dt="2022-09-22T08:20:15.641" v="13692" actId="1076"/>
          <ac:cxnSpMkLst>
            <pc:docMk/>
            <pc:sldMk cId="1191550147" sldId="312"/>
            <ac:cxnSpMk id="7" creationId="{4E7A9A77-3F63-D8CD-4EF5-E46034A8EA9C}"/>
          </ac:cxnSpMkLst>
        </pc:cxnChg>
        <pc:cxnChg chg="add mod">
          <ac:chgData name="Vassilis Vassiliades" userId="181c6a97-452c-403a-a894-11fd041f3da6" providerId="ADAL" clId="{78B84378-1645-468E-88B4-C1F76484001C}" dt="2022-09-22T08:20:15.641" v="13692" actId="1076"/>
          <ac:cxnSpMkLst>
            <pc:docMk/>
            <pc:sldMk cId="1191550147" sldId="312"/>
            <ac:cxnSpMk id="18" creationId="{EEE04B60-89B2-492F-DDA9-071DB78E1D82}"/>
          </ac:cxnSpMkLst>
        </pc:cxnChg>
        <pc:cxnChg chg="add mod">
          <ac:chgData name="Vassilis Vassiliades" userId="181c6a97-452c-403a-a894-11fd041f3da6" providerId="ADAL" clId="{78B84378-1645-468E-88B4-C1F76484001C}" dt="2022-09-22T08:21:37.323" v="13713" actId="14100"/>
          <ac:cxnSpMkLst>
            <pc:docMk/>
            <pc:sldMk cId="1191550147" sldId="312"/>
            <ac:cxnSpMk id="26" creationId="{36FECCBD-E93C-0066-2A32-F879AB414EB8}"/>
          </ac:cxnSpMkLst>
        </pc:cxnChg>
        <pc:cxnChg chg="add mod">
          <ac:chgData name="Vassilis Vassiliades" userId="181c6a97-452c-403a-a894-11fd041f3da6" providerId="ADAL" clId="{78B84378-1645-468E-88B4-C1F76484001C}" dt="2022-09-22T08:20:44.539" v="13699" actId="14100"/>
          <ac:cxnSpMkLst>
            <pc:docMk/>
            <pc:sldMk cId="1191550147" sldId="312"/>
            <ac:cxnSpMk id="36" creationId="{B744101A-684E-9F20-6491-E1420E89C2B2}"/>
          </ac:cxnSpMkLst>
        </pc:cxnChg>
        <pc:cxnChg chg="add mod">
          <ac:chgData name="Vassilis Vassiliades" userId="181c6a97-452c-403a-a894-11fd041f3da6" providerId="ADAL" clId="{78B84378-1645-468E-88B4-C1F76484001C}" dt="2022-09-22T08:21:45.633" v="13715" actId="14100"/>
          <ac:cxnSpMkLst>
            <pc:docMk/>
            <pc:sldMk cId="1191550147" sldId="312"/>
            <ac:cxnSpMk id="39" creationId="{D5DF3351-3425-C7F4-0C4C-19BACD05D7F0}"/>
          </ac:cxnSpMkLst>
        </pc:cxnChg>
        <pc:cxnChg chg="add mod">
          <ac:chgData name="Vassilis Vassiliades" userId="181c6a97-452c-403a-a894-11fd041f3da6" providerId="ADAL" clId="{78B84378-1645-468E-88B4-C1F76484001C}" dt="2022-09-22T08:21:53.067" v="13716" actId="14100"/>
          <ac:cxnSpMkLst>
            <pc:docMk/>
            <pc:sldMk cId="1191550147" sldId="312"/>
            <ac:cxnSpMk id="46" creationId="{5DCE7F98-BBA3-F364-6A6F-8ACD42302E00}"/>
          </ac:cxnSpMkLst>
        </pc:cxnChg>
      </pc:sldChg>
      <pc:sldChg chg="modSp add mod modAnim">
        <pc:chgData name="Vassilis Vassiliades" userId="181c6a97-452c-403a-a894-11fd041f3da6" providerId="ADAL" clId="{78B84378-1645-468E-88B4-C1F76484001C}" dt="2022-09-22T09:30:27.909" v="15629"/>
        <pc:sldMkLst>
          <pc:docMk/>
          <pc:sldMk cId="4058178545" sldId="313"/>
        </pc:sldMkLst>
        <pc:spChg chg="mod">
          <ac:chgData name="Vassilis Vassiliades" userId="181c6a97-452c-403a-a894-11fd041f3da6" providerId="ADAL" clId="{78B84378-1645-468E-88B4-C1F76484001C}" dt="2022-09-22T08:03:28.864" v="13200" actId="207"/>
          <ac:spMkLst>
            <pc:docMk/>
            <pc:sldMk cId="4058178545" sldId="313"/>
            <ac:spMk id="5" creationId="{00000000-0000-0000-0000-000000000000}"/>
          </ac:spMkLst>
        </pc:spChg>
      </pc:sldChg>
      <pc:sldChg chg="addSp delSp modSp add mod">
        <pc:chgData name="Vassilis Vassiliades" userId="181c6a97-452c-403a-a894-11fd041f3da6" providerId="ADAL" clId="{78B84378-1645-468E-88B4-C1F76484001C}" dt="2022-09-20T14:38:40.975" v="9709" actId="20577"/>
        <pc:sldMkLst>
          <pc:docMk/>
          <pc:sldMk cId="2969411461" sldId="314"/>
        </pc:sldMkLst>
        <pc:spChg chg="mod">
          <ac:chgData name="Vassilis Vassiliades" userId="181c6a97-452c-403a-a894-11fd041f3da6" providerId="ADAL" clId="{78B84378-1645-468E-88B4-C1F76484001C}" dt="2022-09-20T14:38:40.975" v="9709" actId="20577"/>
          <ac:spMkLst>
            <pc:docMk/>
            <pc:sldMk cId="2969411461" sldId="314"/>
            <ac:spMk id="5" creationId="{00000000-0000-0000-0000-000000000000}"/>
          </ac:spMkLst>
        </pc:spChg>
        <pc:picChg chg="del">
          <ac:chgData name="Vassilis Vassiliades" userId="181c6a97-452c-403a-a894-11fd041f3da6" providerId="ADAL" clId="{78B84378-1645-468E-88B4-C1F76484001C}" dt="2022-09-20T14:35:10.182" v="9586" actId="478"/>
          <ac:picMkLst>
            <pc:docMk/>
            <pc:sldMk cId="2969411461" sldId="314"/>
            <ac:picMk id="3074" creationId="{8608C915-0014-BDB7-2C97-54487B1EFA4F}"/>
          </ac:picMkLst>
        </pc:picChg>
        <pc:picChg chg="add mod">
          <ac:chgData name="Vassilis Vassiliades" userId="181c6a97-452c-403a-a894-11fd041f3da6" providerId="ADAL" clId="{78B84378-1645-468E-88B4-C1F76484001C}" dt="2022-09-20T14:35:17.998" v="9588" actId="1076"/>
          <ac:picMkLst>
            <pc:docMk/>
            <pc:sldMk cId="2969411461" sldId="314"/>
            <ac:picMk id="4098" creationId="{5B541FBD-48C3-2B75-75CE-8AB32D929299}"/>
          </ac:picMkLst>
        </pc:picChg>
      </pc:sldChg>
      <pc:sldChg chg="addSp modSp add mod modNotesTx">
        <pc:chgData name="Vassilis Vassiliades" userId="181c6a97-452c-403a-a894-11fd041f3da6" providerId="ADAL" clId="{78B84378-1645-468E-88B4-C1F76484001C}" dt="2022-09-22T07:24:32.295" v="11932" actId="27636"/>
        <pc:sldMkLst>
          <pc:docMk/>
          <pc:sldMk cId="1724195248" sldId="315"/>
        </pc:sldMkLst>
        <pc:spChg chg="mod">
          <ac:chgData name="Vassilis Vassiliades" userId="181c6a97-452c-403a-a894-11fd041f3da6" providerId="ADAL" clId="{78B84378-1645-468E-88B4-C1F76484001C}" dt="2022-09-22T07:18:06.095" v="11588"/>
          <ac:spMkLst>
            <pc:docMk/>
            <pc:sldMk cId="1724195248" sldId="315"/>
            <ac:spMk id="2" creationId="{C6B903FD-C83F-A0BF-F961-638BFBDAFE6D}"/>
          </ac:spMkLst>
        </pc:spChg>
        <pc:spChg chg="add mod">
          <ac:chgData name="Vassilis Vassiliades" userId="181c6a97-452c-403a-a894-11fd041f3da6" providerId="ADAL" clId="{78B84378-1645-468E-88B4-C1F76484001C}" dt="2022-09-20T19:45:50.121" v="11221"/>
          <ac:spMkLst>
            <pc:docMk/>
            <pc:sldMk cId="1724195248" sldId="315"/>
            <ac:spMk id="3" creationId="{2AD3330F-527A-880E-1A86-7F519F4E715E}"/>
          </ac:spMkLst>
        </pc:spChg>
        <pc:spChg chg="mod ord">
          <ac:chgData name="Vassilis Vassiliades" userId="181c6a97-452c-403a-a894-11fd041f3da6" providerId="ADAL" clId="{78B84378-1645-468E-88B4-C1F76484001C}" dt="2022-09-22T07:24:32.295" v="11932" actId="27636"/>
          <ac:spMkLst>
            <pc:docMk/>
            <pc:sldMk cId="1724195248" sldId="315"/>
            <ac:spMk id="5" creationId="{00000000-0000-0000-0000-000000000000}"/>
          </ac:spMkLst>
        </pc:spChg>
        <pc:picChg chg="add mod">
          <ac:chgData name="Vassilis Vassiliades" userId="181c6a97-452c-403a-a894-11fd041f3da6" providerId="ADAL" clId="{78B84378-1645-468E-88B4-C1F76484001C}" dt="2022-09-20T15:02:28.128" v="10371" actId="1076"/>
          <ac:picMkLst>
            <pc:docMk/>
            <pc:sldMk cId="1724195248" sldId="315"/>
            <ac:picMk id="7170" creationId="{EC83C571-039F-5D9B-A88D-5943760D53E1}"/>
          </ac:picMkLst>
        </pc:picChg>
        <pc:picChg chg="add mod">
          <ac:chgData name="Vassilis Vassiliades" userId="181c6a97-452c-403a-a894-11fd041f3da6" providerId="ADAL" clId="{78B84378-1645-468E-88B4-C1F76484001C}" dt="2022-09-20T15:06:27.453" v="10624" actId="1076"/>
          <ac:picMkLst>
            <pc:docMk/>
            <pc:sldMk cId="1724195248" sldId="315"/>
            <ac:picMk id="7172" creationId="{1B672D98-13EC-8D89-9239-FC5257988240}"/>
          </ac:picMkLst>
        </pc:picChg>
      </pc:sldChg>
      <pc:sldChg chg="addSp delSp modSp add mod">
        <pc:chgData name="Vassilis Vassiliades" userId="181c6a97-452c-403a-a894-11fd041f3da6" providerId="ADAL" clId="{78B84378-1645-468E-88B4-C1F76484001C}" dt="2022-09-22T07:24:54.738" v="11936" actId="20577"/>
        <pc:sldMkLst>
          <pc:docMk/>
          <pc:sldMk cId="572933827" sldId="316"/>
        </pc:sldMkLst>
        <pc:spChg chg="mod">
          <ac:chgData name="Vassilis Vassiliades" userId="181c6a97-452c-403a-a894-11fd041f3da6" providerId="ADAL" clId="{78B84378-1645-468E-88B4-C1F76484001C}" dt="2022-09-22T07:18:02.504" v="11587" actId="20577"/>
          <ac:spMkLst>
            <pc:docMk/>
            <pc:sldMk cId="572933827" sldId="316"/>
            <ac:spMk id="2" creationId="{C6B903FD-C83F-A0BF-F961-638BFBDAFE6D}"/>
          </ac:spMkLst>
        </pc:spChg>
        <pc:spChg chg="add mod">
          <ac:chgData name="Vassilis Vassiliades" userId="181c6a97-452c-403a-a894-11fd041f3da6" providerId="ADAL" clId="{78B84378-1645-468E-88B4-C1F76484001C}" dt="2022-09-20T19:45:48.234" v="11220"/>
          <ac:spMkLst>
            <pc:docMk/>
            <pc:sldMk cId="572933827" sldId="316"/>
            <ac:spMk id="3" creationId="{0E7F8040-219E-591B-A9D9-5FF69A9836C2}"/>
          </ac:spMkLst>
        </pc:spChg>
        <pc:spChg chg="mod">
          <ac:chgData name="Vassilis Vassiliades" userId="181c6a97-452c-403a-a894-11fd041f3da6" providerId="ADAL" clId="{78B84378-1645-468E-88B4-C1F76484001C}" dt="2022-09-22T07:24:54.738" v="11936" actId="20577"/>
          <ac:spMkLst>
            <pc:docMk/>
            <pc:sldMk cId="572933827" sldId="316"/>
            <ac:spMk id="5" creationId="{00000000-0000-0000-0000-000000000000}"/>
          </ac:spMkLst>
        </pc:spChg>
        <pc:picChg chg="del">
          <ac:chgData name="Vassilis Vassiliades" userId="181c6a97-452c-403a-a894-11fd041f3da6" providerId="ADAL" clId="{78B84378-1645-468E-88B4-C1F76484001C}" dt="2022-09-20T15:00:56.810" v="10363" actId="478"/>
          <ac:picMkLst>
            <pc:docMk/>
            <pc:sldMk cId="572933827" sldId="316"/>
            <ac:picMk id="5122" creationId="{72AA0772-9895-7D0C-199B-4322B0643E80}"/>
          </ac:picMkLst>
        </pc:picChg>
        <pc:picChg chg="add mod">
          <ac:chgData name="Vassilis Vassiliades" userId="181c6a97-452c-403a-a894-11fd041f3da6" providerId="ADAL" clId="{78B84378-1645-468E-88B4-C1F76484001C}" dt="2022-09-20T15:00:54.557" v="10362" actId="167"/>
          <ac:picMkLst>
            <pc:docMk/>
            <pc:sldMk cId="572933827" sldId="316"/>
            <ac:picMk id="6146" creationId="{B30A37A8-4DB5-EF6B-2423-59FEEABA27B5}"/>
          </ac:picMkLst>
        </pc:picChg>
      </pc:sldChg>
      <pc:sldChg chg="addSp delSp modSp add mod modNotesTx">
        <pc:chgData name="Vassilis Vassiliades" userId="181c6a97-452c-403a-a894-11fd041f3da6" providerId="ADAL" clId="{78B84378-1645-468E-88B4-C1F76484001C}" dt="2022-09-22T10:09:05.252" v="17674" actId="20577"/>
        <pc:sldMkLst>
          <pc:docMk/>
          <pc:sldMk cId="1106078233" sldId="317"/>
        </pc:sldMkLst>
        <pc:spChg chg="mod">
          <ac:chgData name="Vassilis Vassiliades" userId="181c6a97-452c-403a-a894-11fd041f3da6" providerId="ADAL" clId="{78B84378-1645-468E-88B4-C1F76484001C}" dt="2022-09-22T07:18:16.162" v="11589"/>
          <ac:spMkLst>
            <pc:docMk/>
            <pc:sldMk cId="1106078233" sldId="317"/>
            <ac:spMk id="2" creationId="{C6B903FD-C83F-A0BF-F961-638BFBDAFE6D}"/>
          </ac:spMkLst>
        </pc:spChg>
        <pc:spChg chg="add mod">
          <ac:chgData name="Vassilis Vassiliades" userId="181c6a97-452c-403a-a894-11fd041f3da6" providerId="ADAL" clId="{78B84378-1645-468E-88B4-C1F76484001C}" dt="2022-09-20T19:45:51.857" v="11222"/>
          <ac:spMkLst>
            <pc:docMk/>
            <pc:sldMk cId="1106078233" sldId="317"/>
            <ac:spMk id="3" creationId="{30E3D99D-46E9-FB15-8D18-E53E8A874E32}"/>
          </ac:spMkLst>
        </pc:spChg>
        <pc:spChg chg="mod">
          <ac:chgData name="Vassilis Vassiliades" userId="181c6a97-452c-403a-a894-11fd041f3da6" providerId="ADAL" clId="{78B84378-1645-468E-88B4-C1F76484001C}" dt="2022-09-22T07:25:49.169" v="11938" actId="207"/>
          <ac:spMkLst>
            <pc:docMk/>
            <pc:sldMk cId="1106078233" sldId="317"/>
            <ac:spMk id="5" creationId="{00000000-0000-0000-0000-000000000000}"/>
          </ac:spMkLst>
        </pc:spChg>
        <pc:picChg chg="del">
          <ac:chgData name="Vassilis Vassiliades" userId="181c6a97-452c-403a-a894-11fd041f3da6" providerId="ADAL" clId="{78B84378-1645-468E-88B4-C1F76484001C}" dt="2022-09-20T19:34:31.630" v="10739" actId="478"/>
          <ac:picMkLst>
            <pc:docMk/>
            <pc:sldMk cId="1106078233" sldId="317"/>
            <ac:picMk id="7170" creationId="{EC83C571-039F-5D9B-A88D-5943760D53E1}"/>
          </ac:picMkLst>
        </pc:picChg>
        <pc:picChg chg="del">
          <ac:chgData name="Vassilis Vassiliades" userId="181c6a97-452c-403a-a894-11fd041f3da6" providerId="ADAL" clId="{78B84378-1645-468E-88B4-C1F76484001C}" dt="2022-09-20T19:34:42.377" v="10741" actId="478"/>
          <ac:picMkLst>
            <pc:docMk/>
            <pc:sldMk cId="1106078233" sldId="317"/>
            <ac:picMk id="7172" creationId="{1B672D98-13EC-8D89-9239-FC5257988240}"/>
          </ac:picMkLst>
        </pc:picChg>
        <pc:picChg chg="add mod">
          <ac:chgData name="Vassilis Vassiliades" userId="181c6a97-452c-403a-a894-11fd041f3da6" providerId="ADAL" clId="{78B84378-1645-468E-88B4-C1F76484001C}" dt="2022-09-20T19:34:40.527" v="10740" actId="167"/>
          <ac:picMkLst>
            <pc:docMk/>
            <pc:sldMk cId="1106078233" sldId="317"/>
            <ac:picMk id="9218" creationId="{B71FF1D4-ED25-5795-4698-F1C44900694B}"/>
          </ac:picMkLst>
        </pc:picChg>
      </pc:sldChg>
      <pc:sldChg chg="add del">
        <pc:chgData name="Vassilis Vassiliades" userId="181c6a97-452c-403a-a894-11fd041f3da6" providerId="ADAL" clId="{78B84378-1645-468E-88B4-C1F76484001C}" dt="2022-09-20T15:01:47.484" v="10365" actId="47"/>
        <pc:sldMkLst>
          <pc:docMk/>
          <pc:sldMk cId="2459756168" sldId="317"/>
        </pc:sldMkLst>
      </pc:sldChg>
      <pc:sldChg chg="addSp delSp modSp add mod modNotesTx">
        <pc:chgData name="Vassilis Vassiliades" userId="181c6a97-452c-403a-a894-11fd041f3da6" providerId="ADAL" clId="{78B84378-1645-468E-88B4-C1F76484001C}" dt="2022-09-22T10:09:07.932" v="17675" actId="20577"/>
        <pc:sldMkLst>
          <pc:docMk/>
          <pc:sldMk cId="3969428074" sldId="318"/>
        </pc:sldMkLst>
        <pc:spChg chg="mod">
          <ac:chgData name="Vassilis Vassiliades" userId="181c6a97-452c-403a-a894-11fd041f3da6" providerId="ADAL" clId="{78B84378-1645-468E-88B4-C1F76484001C}" dt="2022-09-22T07:18:18.558" v="11590"/>
          <ac:spMkLst>
            <pc:docMk/>
            <pc:sldMk cId="3969428074" sldId="318"/>
            <ac:spMk id="2" creationId="{C6B903FD-C83F-A0BF-F961-638BFBDAFE6D}"/>
          </ac:spMkLst>
        </pc:spChg>
        <pc:spChg chg="add mod">
          <ac:chgData name="Vassilis Vassiliades" userId="181c6a97-452c-403a-a894-11fd041f3da6" providerId="ADAL" clId="{78B84378-1645-468E-88B4-C1F76484001C}" dt="2022-09-20T19:45:53.789" v="11223"/>
          <ac:spMkLst>
            <pc:docMk/>
            <pc:sldMk cId="3969428074" sldId="318"/>
            <ac:spMk id="3" creationId="{F5BE7C2E-F626-55EC-8B50-7051F40C85EE}"/>
          </ac:spMkLst>
        </pc:spChg>
        <pc:spChg chg="mod">
          <ac:chgData name="Vassilis Vassiliades" userId="181c6a97-452c-403a-a894-11fd041f3da6" providerId="ADAL" clId="{78B84378-1645-468E-88B4-C1F76484001C}" dt="2022-09-22T07:25:54.182" v="11940" actId="207"/>
          <ac:spMkLst>
            <pc:docMk/>
            <pc:sldMk cId="3969428074" sldId="318"/>
            <ac:spMk id="5" creationId="{00000000-0000-0000-0000-000000000000}"/>
          </ac:spMkLst>
        </pc:spChg>
        <pc:picChg chg="del">
          <ac:chgData name="Vassilis Vassiliades" userId="181c6a97-452c-403a-a894-11fd041f3da6" providerId="ADAL" clId="{78B84378-1645-468E-88B4-C1F76484001C}" dt="2022-09-20T19:36:25.865" v="10858" actId="478"/>
          <ac:picMkLst>
            <pc:docMk/>
            <pc:sldMk cId="3969428074" sldId="318"/>
            <ac:picMk id="9218" creationId="{B71FF1D4-ED25-5795-4698-F1C44900694B}"/>
          </ac:picMkLst>
        </pc:picChg>
        <pc:picChg chg="add mod">
          <ac:chgData name="Vassilis Vassiliades" userId="181c6a97-452c-403a-a894-11fd041f3da6" providerId="ADAL" clId="{78B84378-1645-468E-88B4-C1F76484001C}" dt="2022-09-20T19:36:23.399" v="10857" actId="167"/>
          <ac:picMkLst>
            <pc:docMk/>
            <pc:sldMk cId="3969428074" sldId="318"/>
            <ac:picMk id="10242" creationId="{1CE7568F-1330-637C-1DEB-779C760A2FAC}"/>
          </ac:picMkLst>
        </pc:picChg>
      </pc:sldChg>
      <pc:sldChg chg="addSp delSp modSp add mod modAnim modNotesTx">
        <pc:chgData name="Vassilis Vassiliades" userId="181c6a97-452c-403a-a894-11fd041f3da6" providerId="ADAL" clId="{78B84378-1645-468E-88B4-C1F76484001C}" dt="2022-09-22T10:09:10.310" v="17676" actId="20577"/>
        <pc:sldMkLst>
          <pc:docMk/>
          <pc:sldMk cId="2128911413" sldId="319"/>
        </pc:sldMkLst>
        <pc:spChg chg="mod">
          <ac:chgData name="Vassilis Vassiliades" userId="181c6a97-452c-403a-a894-11fd041f3da6" providerId="ADAL" clId="{78B84378-1645-468E-88B4-C1F76484001C}" dt="2022-09-22T07:18:20.946" v="11591"/>
          <ac:spMkLst>
            <pc:docMk/>
            <pc:sldMk cId="2128911413" sldId="319"/>
            <ac:spMk id="2" creationId="{C6B903FD-C83F-A0BF-F961-638BFBDAFE6D}"/>
          </ac:spMkLst>
        </pc:spChg>
        <pc:spChg chg="add mod">
          <ac:chgData name="Vassilis Vassiliades" userId="181c6a97-452c-403a-a894-11fd041f3da6" providerId="ADAL" clId="{78B84378-1645-468E-88B4-C1F76484001C}" dt="2022-09-20T19:45:55.642" v="11224"/>
          <ac:spMkLst>
            <pc:docMk/>
            <pc:sldMk cId="2128911413" sldId="319"/>
            <ac:spMk id="3" creationId="{990BFBCC-ABED-84E6-C58F-00BD9D934D90}"/>
          </ac:spMkLst>
        </pc:spChg>
        <pc:spChg chg="mod">
          <ac:chgData name="Vassilis Vassiliades" userId="181c6a97-452c-403a-a894-11fd041f3da6" providerId="ADAL" clId="{78B84378-1645-468E-88B4-C1F76484001C}" dt="2022-09-22T07:27:17.610" v="11941" actId="14100"/>
          <ac:spMkLst>
            <pc:docMk/>
            <pc:sldMk cId="2128911413" sldId="319"/>
            <ac:spMk id="5" creationId="{00000000-0000-0000-0000-000000000000}"/>
          </ac:spMkLst>
        </pc:spChg>
        <pc:spChg chg="add mod">
          <ac:chgData name="Vassilis Vassiliades" userId="181c6a97-452c-403a-a894-11fd041f3da6" providerId="ADAL" clId="{78B84378-1645-468E-88B4-C1F76484001C}" dt="2022-09-22T07:28:28.301" v="11987" actId="1076"/>
          <ac:spMkLst>
            <pc:docMk/>
            <pc:sldMk cId="2128911413" sldId="319"/>
            <ac:spMk id="7" creationId="{0D54BF51-1ADF-06B8-22B1-0568356D961E}"/>
          </ac:spMkLst>
        </pc:spChg>
        <pc:spChg chg="add mod">
          <ac:chgData name="Vassilis Vassiliades" userId="181c6a97-452c-403a-a894-11fd041f3da6" providerId="ADAL" clId="{78B84378-1645-468E-88B4-C1F76484001C}" dt="2022-09-22T07:27:40.167" v="11978" actId="1076"/>
          <ac:spMkLst>
            <pc:docMk/>
            <pc:sldMk cId="2128911413" sldId="319"/>
            <ac:spMk id="9" creationId="{6E5FEB03-0AB0-C505-8E90-B0351AB8E491}"/>
          </ac:spMkLst>
        </pc:spChg>
        <pc:picChg chg="del">
          <ac:chgData name="Vassilis Vassiliades" userId="181c6a97-452c-403a-a894-11fd041f3da6" providerId="ADAL" clId="{78B84378-1645-468E-88B4-C1F76484001C}" dt="2022-09-20T19:38:48.505" v="10964" actId="478"/>
          <ac:picMkLst>
            <pc:docMk/>
            <pc:sldMk cId="2128911413" sldId="319"/>
            <ac:picMk id="10242" creationId="{1CE7568F-1330-637C-1DEB-779C760A2FAC}"/>
          </ac:picMkLst>
        </pc:picChg>
        <pc:picChg chg="add mod">
          <ac:chgData name="Vassilis Vassiliades" userId="181c6a97-452c-403a-a894-11fd041f3da6" providerId="ADAL" clId="{78B84378-1645-468E-88B4-C1F76484001C}" dt="2022-09-20T19:38:46.992" v="10963" actId="167"/>
          <ac:picMkLst>
            <pc:docMk/>
            <pc:sldMk cId="2128911413" sldId="319"/>
            <ac:picMk id="11266" creationId="{BAB12B9C-92B4-4A6C-18DC-F9E099D9AC2F}"/>
          </ac:picMkLst>
        </pc:picChg>
        <pc:cxnChg chg="add mod">
          <ac:chgData name="Vassilis Vassiliades" userId="181c6a97-452c-403a-a894-11fd041f3da6" providerId="ADAL" clId="{78B84378-1645-468E-88B4-C1F76484001C}" dt="2022-09-22T07:28:30.760" v="11988" actId="14100"/>
          <ac:cxnSpMkLst>
            <pc:docMk/>
            <pc:sldMk cId="2128911413" sldId="319"/>
            <ac:cxnSpMk id="11" creationId="{E4405076-B24B-9F39-972F-C32C904BA679}"/>
          </ac:cxnSpMkLst>
        </pc:cxnChg>
        <pc:cxnChg chg="add mod">
          <ac:chgData name="Vassilis Vassiliades" userId="181c6a97-452c-403a-a894-11fd041f3da6" providerId="ADAL" clId="{78B84378-1645-468E-88B4-C1F76484001C}" dt="2022-09-22T07:28:23.896" v="11986" actId="14100"/>
          <ac:cxnSpMkLst>
            <pc:docMk/>
            <pc:sldMk cId="2128911413" sldId="319"/>
            <ac:cxnSpMk id="13" creationId="{71026D3B-0F2C-5C42-1B24-B869218CC316}"/>
          </ac:cxnSpMkLst>
        </pc:cxnChg>
      </pc:sldChg>
      <pc:sldChg chg="addSp delSp modSp add mod modNotesTx">
        <pc:chgData name="Vassilis Vassiliades" userId="181c6a97-452c-403a-a894-11fd041f3da6" providerId="ADAL" clId="{78B84378-1645-468E-88B4-C1F76484001C}" dt="2022-09-22T10:09:13.512" v="17677" actId="20577"/>
        <pc:sldMkLst>
          <pc:docMk/>
          <pc:sldMk cId="85175811" sldId="320"/>
        </pc:sldMkLst>
        <pc:spChg chg="mod">
          <ac:chgData name="Vassilis Vassiliades" userId="181c6a97-452c-403a-a894-11fd041f3da6" providerId="ADAL" clId="{78B84378-1645-468E-88B4-C1F76484001C}" dt="2022-09-22T07:18:24.063" v="11592"/>
          <ac:spMkLst>
            <pc:docMk/>
            <pc:sldMk cId="85175811" sldId="320"/>
            <ac:spMk id="2" creationId="{C6B903FD-C83F-A0BF-F961-638BFBDAFE6D}"/>
          </ac:spMkLst>
        </pc:spChg>
        <pc:spChg chg="add mod">
          <ac:chgData name="Vassilis Vassiliades" userId="181c6a97-452c-403a-a894-11fd041f3da6" providerId="ADAL" clId="{78B84378-1645-468E-88B4-C1F76484001C}" dt="2022-09-20T19:45:57.471" v="11225"/>
          <ac:spMkLst>
            <pc:docMk/>
            <pc:sldMk cId="85175811" sldId="320"/>
            <ac:spMk id="3" creationId="{58283309-C00D-D551-DC6D-5E46C03ADF4A}"/>
          </ac:spMkLst>
        </pc:spChg>
        <pc:spChg chg="mod">
          <ac:chgData name="Vassilis Vassiliades" userId="181c6a97-452c-403a-a894-11fd041f3da6" providerId="ADAL" clId="{78B84378-1645-468E-88B4-C1F76484001C}" dt="2022-09-22T07:28:57.001" v="11994" actId="207"/>
          <ac:spMkLst>
            <pc:docMk/>
            <pc:sldMk cId="85175811" sldId="320"/>
            <ac:spMk id="5" creationId="{00000000-0000-0000-0000-000000000000}"/>
          </ac:spMkLst>
        </pc:spChg>
        <pc:picChg chg="del">
          <ac:chgData name="Vassilis Vassiliades" userId="181c6a97-452c-403a-a894-11fd041f3da6" providerId="ADAL" clId="{78B84378-1645-468E-88B4-C1F76484001C}" dt="2022-09-20T19:39:51.230" v="11013" actId="478"/>
          <ac:picMkLst>
            <pc:docMk/>
            <pc:sldMk cId="85175811" sldId="320"/>
            <ac:picMk id="11266" creationId="{BAB12B9C-92B4-4A6C-18DC-F9E099D9AC2F}"/>
          </ac:picMkLst>
        </pc:picChg>
        <pc:picChg chg="add mod">
          <ac:chgData name="Vassilis Vassiliades" userId="181c6a97-452c-403a-a894-11fd041f3da6" providerId="ADAL" clId="{78B84378-1645-468E-88B4-C1F76484001C}" dt="2022-09-20T19:39:49.420" v="11012" actId="167"/>
          <ac:picMkLst>
            <pc:docMk/>
            <pc:sldMk cId="85175811" sldId="320"/>
            <ac:picMk id="12290" creationId="{72D11E90-0508-2A80-70B3-C10FF3DD50D0}"/>
          </ac:picMkLst>
        </pc:picChg>
      </pc:sldChg>
      <pc:sldChg chg="modSp add del mod modNotesTx">
        <pc:chgData name="Vassilis Vassiliades" userId="181c6a97-452c-403a-a894-11fd041f3da6" providerId="ADAL" clId="{78B84378-1645-468E-88B4-C1F76484001C}" dt="2022-09-22T10:03:02.632" v="17539" actId="47"/>
        <pc:sldMkLst>
          <pc:docMk/>
          <pc:sldMk cId="2532202421" sldId="321"/>
        </pc:sldMkLst>
        <pc:spChg chg="mod">
          <ac:chgData name="Vassilis Vassiliades" userId="181c6a97-452c-403a-a894-11fd041f3da6" providerId="ADAL" clId="{78B84378-1645-468E-88B4-C1F76484001C}" dt="2022-09-22T07:11:34.265" v="11271" actId="20577"/>
          <ac:spMkLst>
            <pc:docMk/>
            <pc:sldMk cId="2532202421" sldId="321"/>
            <ac:spMk id="2" creationId="{C6B903FD-C83F-A0BF-F961-638BFBDAFE6D}"/>
          </ac:spMkLst>
        </pc:spChg>
      </pc:sldChg>
      <pc:sldChg chg="addSp delSp modSp add mod delAnim modAnim modNotesTx">
        <pc:chgData name="Vassilis Vassiliades" userId="181c6a97-452c-403a-a894-11fd041f3da6" providerId="ADAL" clId="{78B84378-1645-468E-88B4-C1F76484001C}" dt="2022-09-22T07:53:55.069" v="12525" actId="13926"/>
        <pc:sldMkLst>
          <pc:docMk/>
          <pc:sldMk cId="135697840" sldId="322"/>
        </pc:sldMkLst>
        <pc:spChg chg="mod">
          <ac:chgData name="Vassilis Vassiliades" userId="181c6a97-452c-403a-a894-11fd041f3da6" providerId="ADAL" clId="{78B84378-1645-468E-88B4-C1F76484001C}" dt="2022-09-22T07:43:20.061" v="12413" actId="20577"/>
          <ac:spMkLst>
            <pc:docMk/>
            <pc:sldMk cId="135697840" sldId="322"/>
            <ac:spMk id="2" creationId="{C6B903FD-C83F-A0BF-F961-638BFBDAFE6D}"/>
          </ac:spMkLst>
        </pc:spChg>
        <pc:spChg chg="del">
          <ac:chgData name="Vassilis Vassiliades" userId="181c6a97-452c-403a-a894-11fd041f3da6" providerId="ADAL" clId="{78B84378-1645-468E-88B4-C1F76484001C}" dt="2022-09-22T07:43:42.069" v="12418" actId="478"/>
          <ac:spMkLst>
            <pc:docMk/>
            <pc:sldMk cId="135697840" sldId="322"/>
            <ac:spMk id="3" creationId="{45392235-2A0B-0475-EA65-326B231AC981}"/>
          </ac:spMkLst>
        </pc:spChg>
        <pc:spChg chg="del">
          <ac:chgData name="Vassilis Vassiliades" userId="181c6a97-452c-403a-a894-11fd041f3da6" providerId="ADAL" clId="{78B84378-1645-468E-88B4-C1F76484001C}" dt="2022-09-22T07:43:28.438" v="12414" actId="478"/>
          <ac:spMkLst>
            <pc:docMk/>
            <pc:sldMk cId="135697840" sldId="322"/>
            <ac:spMk id="5" creationId="{00000000-0000-0000-0000-000000000000}"/>
          </ac:spMkLst>
        </pc:spChg>
        <pc:spChg chg="add del mod">
          <ac:chgData name="Vassilis Vassiliades" userId="181c6a97-452c-403a-a894-11fd041f3da6" providerId="ADAL" clId="{78B84378-1645-468E-88B4-C1F76484001C}" dt="2022-09-22T07:43:32.460" v="12415" actId="478"/>
          <ac:spMkLst>
            <pc:docMk/>
            <pc:sldMk cId="135697840" sldId="322"/>
            <ac:spMk id="7" creationId="{1A1FAA4A-BC31-A0C8-2C6B-107912DE86D9}"/>
          </ac:spMkLst>
        </pc:spChg>
        <pc:spChg chg="add mod">
          <ac:chgData name="Vassilis Vassiliades" userId="181c6a97-452c-403a-a894-11fd041f3da6" providerId="ADAL" clId="{78B84378-1645-468E-88B4-C1F76484001C}" dt="2022-09-22T07:45:36.678" v="12461" actId="1076"/>
          <ac:spMkLst>
            <pc:docMk/>
            <pc:sldMk cId="135697840" sldId="322"/>
            <ac:spMk id="10" creationId="{3E303143-8292-90BA-E225-3E5C97187634}"/>
          </ac:spMkLst>
        </pc:spChg>
        <pc:spChg chg="add mod">
          <ac:chgData name="Vassilis Vassiliades" userId="181c6a97-452c-403a-a894-11fd041f3da6" providerId="ADAL" clId="{78B84378-1645-468E-88B4-C1F76484001C}" dt="2022-09-22T07:53:55.069" v="12525" actId="13926"/>
          <ac:spMkLst>
            <pc:docMk/>
            <pc:sldMk cId="135697840" sldId="322"/>
            <ac:spMk id="12" creationId="{93AB86A8-CD56-86D2-FC26-91ABCC919BB3}"/>
          </ac:spMkLst>
        </pc:spChg>
        <pc:spChg chg="add del mod">
          <ac:chgData name="Vassilis Vassiliades" userId="181c6a97-452c-403a-a894-11fd041f3da6" providerId="ADAL" clId="{78B84378-1645-468E-88B4-C1F76484001C}" dt="2022-09-22T07:52:22.879" v="12515" actId="478"/>
          <ac:spMkLst>
            <pc:docMk/>
            <pc:sldMk cId="135697840" sldId="322"/>
            <ac:spMk id="13" creationId="{C9322179-8F9F-3F27-8381-6B47642C19F9}"/>
          </ac:spMkLst>
        </pc:spChg>
        <pc:spChg chg="add del mod">
          <ac:chgData name="Vassilis Vassiliades" userId="181c6a97-452c-403a-a894-11fd041f3da6" providerId="ADAL" clId="{78B84378-1645-468E-88B4-C1F76484001C}" dt="2022-09-22T07:48:58.027" v="12484"/>
          <ac:spMkLst>
            <pc:docMk/>
            <pc:sldMk cId="135697840" sldId="322"/>
            <ac:spMk id="14" creationId="{2B56C8AE-6E6E-C443-36E2-54431604D2BF}"/>
          </ac:spMkLst>
        </pc:spChg>
        <pc:picChg chg="add mod">
          <ac:chgData name="Vassilis Vassiliades" userId="181c6a97-452c-403a-a894-11fd041f3da6" providerId="ADAL" clId="{78B84378-1645-468E-88B4-C1F76484001C}" dt="2022-09-22T07:45:34.377" v="12460" actId="1076"/>
          <ac:picMkLst>
            <pc:docMk/>
            <pc:sldMk cId="135697840" sldId="322"/>
            <ac:picMk id="1026" creationId="{428407EA-A1B1-10C1-673A-C31BA60405AC}"/>
          </ac:picMkLst>
        </pc:picChg>
      </pc:sldChg>
      <pc:sldChg chg="addSp modSp add mod modAnim">
        <pc:chgData name="Vassilis Vassiliades" userId="181c6a97-452c-403a-a894-11fd041f3da6" providerId="ADAL" clId="{78B84378-1645-468E-88B4-C1F76484001C}" dt="2022-09-22T07:50:17.401" v="12494" actId="14100"/>
        <pc:sldMkLst>
          <pc:docMk/>
          <pc:sldMk cId="1242775855" sldId="323"/>
        </pc:sldMkLst>
        <pc:spChg chg="add mod">
          <ac:chgData name="Vassilis Vassiliades" userId="181c6a97-452c-403a-a894-11fd041f3da6" providerId="ADAL" clId="{78B84378-1645-468E-88B4-C1F76484001C}" dt="2022-09-22T07:49:28.317" v="12491" actId="12789"/>
          <ac:spMkLst>
            <pc:docMk/>
            <pc:sldMk cId="1242775855" sldId="323"/>
            <ac:spMk id="3" creationId="{6309FFD5-0137-B07A-7B9F-F258BD3E22F1}"/>
          </ac:spMkLst>
        </pc:spChg>
        <pc:spChg chg="add mod">
          <ac:chgData name="Vassilis Vassiliades" userId="181c6a97-452c-403a-a894-11fd041f3da6" providerId="ADAL" clId="{78B84378-1645-468E-88B4-C1F76484001C}" dt="2022-09-22T07:49:28.317" v="12491" actId="12789"/>
          <ac:spMkLst>
            <pc:docMk/>
            <pc:sldMk cId="1242775855" sldId="323"/>
            <ac:spMk id="4" creationId="{5A07045D-2AD5-66BE-1BAF-E704EC547782}"/>
          </ac:spMkLst>
        </pc:spChg>
        <pc:spChg chg="mod">
          <ac:chgData name="Vassilis Vassiliades" userId="181c6a97-452c-403a-a894-11fd041f3da6" providerId="ADAL" clId="{78B84378-1645-468E-88B4-C1F76484001C}" dt="2022-09-22T07:50:17.401" v="12494" actId="14100"/>
          <ac:spMkLst>
            <pc:docMk/>
            <pc:sldMk cId="1242775855" sldId="323"/>
            <ac:spMk id="12" creationId="{93AB86A8-CD56-86D2-FC26-91ABCC919BB3}"/>
          </ac:spMkLst>
        </pc:spChg>
      </pc:sldChg>
      <pc:sldChg chg="addSp modSp add mod">
        <pc:chgData name="Vassilis Vassiliades" userId="181c6a97-452c-403a-a894-11fd041f3da6" providerId="ADAL" clId="{78B84378-1645-468E-88B4-C1F76484001C}" dt="2022-09-22T07:50:53.413" v="12501" actId="207"/>
        <pc:sldMkLst>
          <pc:docMk/>
          <pc:sldMk cId="2256274195" sldId="324"/>
        </pc:sldMkLst>
        <pc:spChg chg="add mod">
          <ac:chgData name="Vassilis Vassiliades" userId="181c6a97-452c-403a-a894-11fd041f3da6" providerId="ADAL" clId="{78B84378-1645-468E-88B4-C1F76484001C}" dt="2022-09-22T07:50:29.599" v="12496" actId="14100"/>
          <ac:spMkLst>
            <pc:docMk/>
            <pc:sldMk cId="2256274195" sldId="324"/>
            <ac:spMk id="3" creationId="{0286A6D3-9CB4-8207-7AA7-50E3AA5FDEBA}"/>
          </ac:spMkLst>
        </pc:spChg>
        <pc:spChg chg="add mod">
          <ac:chgData name="Vassilis Vassiliades" userId="181c6a97-452c-403a-a894-11fd041f3da6" providerId="ADAL" clId="{78B84378-1645-468E-88B4-C1F76484001C}" dt="2022-09-22T07:50:36.291" v="12498" actId="14100"/>
          <ac:spMkLst>
            <pc:docMk/>
            <pc:sldMk cId="2256274195" sldId="324"/>
            <ac:spMk id="4" creationId="{A2CAE61D-1D61-D048-755E-008614391BF1}"/>
          </ac:spMkLst>
        </pc:spChg>
        <pc:spChg chg="mod">
          <ac:chgData name="Vassilis Vassiliades" userId="181c6a97-452c-403a-a894-11fd041f3da6" providerId="ADAL" clId="{78B84378-1645-468E-88B4-C1F76484001C}" dt="2022-09-22T07:50:53.413" v="12501" actId="207"/>
          <ac:spMkLst>
            <pc:docMk/>
            <pc:sldMk cId="2256274195" sldId="324"/>
            <ac:spMk id="12" creationId="{93AB86A8-CD56-86D2-FC26-91ABCC919BB3}"/>
          </ac:spMkLst>
        </pc:spChg>
      </pc:sldChg>
      <pc:sldChg chg="addSp modSp add mod">
        <pc:chgData name="Vassilis Vassiliades" userId="181c6a97-452c-403a-a894-11fd041f3da6" providerId="ADAL" clId="{78B84378-1645-468E-88B4-C1F76484001C}" dt="2022-09-22T07:51:25.609" v="12508" actId="207"/>
        <pc:sldMkLst>
          <pc:docMk/>
          <pc:sldMk cId="2787736642" sldId="325"/>
        </pc:sldMkLst>
        <pc:spChg chg="add mod">
          <ac:chgData name="Vassilis Vassiliades" userId="181c6a97-452c-403a-a894-11fd041f3da6" providerId="ADAL" clId="{78B84378-1645-468E-88B4-C1F76484001C}" dt="2022-09-22T07:51:03.084" v="12503" actId="14100"/>
          <ac:spMkLst>
            <pc:docMk/>
            <pc:sldMk cId="2787736642" sldId="325"/>
            <ac:spMk id="3" creationId="{917D926A-1C26-A91C-FE57-EF61BB16C9BC}"/>
          </ac:spMkLst>
        </pc:spChg>
        <pc:spChg chg="add mod">
          <ac:chgData name="Vassilis Vassiliades" userId="181c6a97-452c-403a-a894-11fd041f3da6" providerId="ADAL" clId="{78B84378-1645-468E-88B4-C1F76484001C}" dt="2022-09-22T07:51:12" v="12505" actId="14100"/>
          <ac:spMkLst>
            <pc:docMk/>
            <pc:sldMk cId="2787736642" sldId="325"/>
            <ac:spMk id="4" creationId="{042F0DC8-732C-FFC2-73BD-7559F26E2EAB}"/>
          </ac:spMkLst>
        </pc:spChg>
        <pc:spChg chg="mod">
          <ac:chgData name="Vassilis Vassiliades" userId="181c6a97-452c-403a-a894-11fd041f3da6" providerId="ADAL" clId="{78B84378-1645-468E-88B4-C1F76484001C}" dt="2022-09-22T07:51:25.609" v="12508" actId="207"/>
          <ac:spMkLst>
            <pc:docMk/>
            <pc:sldMk cId="2787736642" sldId="325"/>
            <ac:spMk id="12" creationId="{93AB86A8-CD56-86D2-FC26-91ABCC919BB3}"/>
          </ac:spMkLst>
        </pc:spChg>
      </pc:sldChg>
      <pc:sldChg chg="addSp modSp add mod">
        <pc:chgData name="Vassilis Vassiliades" userId="181c6a97-452c-403a-a894-11fd041f3da6" providerId="ADAL" clId="{78B84378-1645-468E-88B4-C1F76484001C}" dt="2022-09-22T07:51:56.964" v="12513" actId="207"/>
        <pc:sldMkLst>
          <pc:docMk/>
          <pc:sldMk cId="2294472322" sldId="326"/>
        </pc:sldMkLst>
        <pc:spChg chg="add mod">
          <ac:chgData name="Vassilis Vassiliades" userId="181c6a97-452c-403a-a894-11fd041f3da6" providerId="ADAL" clId="{78B84378-1645-468E-88B4-C1F76484001C}" dt="2022-09-22T07:51:44.201" v="12510" actId="14100"/>
          <ac:spMkLst>
            <pc:docMk/>
            <pc:sldMk cId="2294472322" sldId="326"/>
            <ac:spMk id="3" creationId="{5AD7D150-F636-CB09-8FB2-A95839BE2467}"/>
          </ac:spMkLst>
        </pc:spChg>
        <pc:spChg chg="mod">
          <ac:chgData name="Vassilis Vassiliades" userId="181c6a97-452c-403a-a894-11fd041f3da6" providerId="ADAL" clId="{78B84378-1645-468E-88B4-C1F76484001C}" dt="2022-09-22T07:51:56.964" v="12513" actId="207"/>
          <ac:spMkLst>
            <pc:docMk/>
            <pc:sldMk cId="2294472322" sldId="326"/>
            <ac:spMk id="12" creationId="{93AB86A8-CD56-86D2-FC26-91ABCC919BB3}"/>
          </ac:spMkLst>
        </pc:spChg>
      </pc:sldChg>
      <pc:sldChg chg="add">
        <pc:chgData name="Vassilis Vassiliades" userId="181c6a97-452c-403a-a894-11fd041f3da6" providerId="ADAL" clId="{78B84378-1645-468E-88B4-C1F76484001C}" dt="2022-09-22T07:52:17.090" v="12514"/>
        <pc:sldMkLst>
          <pc:docMk/>
          <pc:sldMk cId="1695835403" sldId="327"/>
        </pc:sldMkLst>
      </pc:sldChg>
      <pc:sldChg chg="addSp delSp modSp add mod">
        <pc:chgData name="Vassilis Vassiliades" userId="181c6a97-452c-403a-a894-11fd041f3da6" providerId="ADAL" clId="{78B84378-1645-468E-88B4-C1F76484001C}" dt="2022-09-22T09:41:41.841" v="16477" actId="1076"/>
        <pc:sldMkLst>
          <pc:docMk/>
          <pc:sldMk cId="3511466054" sldId="328"/>
        </pc:sldMkLst>
        <pc:spChg chg="mod">
          <ac:chgData name="Vassilis Vassiliades" userId="181c6a97-452c-403a-a894-11fd041f3da6" providerId="ADAL" clId="{78B84378-1645-468E-88B4-C1F76484001C}" dt="2022-09-22T08:08:55.521" v="13332" actId="20577"/>
          <ac:spMkLst>
            <pc:docMk/>
            <pc:sldMk cId="3511466054" sldId="328"/>
            <ac:spMk id="2" creationId="{C6B903FD-C83F-A0BF-F961-638BFBDAFE6D}"/>
          </ac:spMkLst>
        </pc:spChg>
        <pc:spChg chg="add del">
          <ac:chgData name="Vassilis Vassiliades" userId="181c6a97-452c-403a-a894-11fd041f3da6" providerId="ADAL" clId="{78B84378-1645-468E-88B4-C1F76484001C}" dt="2022-09-22T09:41:03.888" v="16456" actId="22"/>
          <ac:spMkLst>
            <pc:docMk/>
            <pc:sldMk cId="3511466054" sldId="328"/>
            <ac:spMk id="4" creationId="{0C3F248F-2194-085D-1978-29B6176482CD}"/>
          </ac:spMkLst>
        </pc:spChg>
        <pc:spChg chg="mod">
          <ac:chgData name="Vassilis Vassiliades" userId="181c6a97-452c-403a-a894-11fd041f3da6" providerId="ADAL" clId="{78B84378-1645-468E-88B4-C1F76484001C}" dt="2022-09-22T09:39:52.595" v="16454" actId="20577"/>
          <ac:spMkLst>
            <pc:docMk/>
            <pc:sldMk cId="3511466054" sldId="328"/>
            <ac:spMk id="5" creationId="{00000000-0000-0000-0000-000000000000}"/>
          </ac:spMkLst>
        </pc:spChg>
        <pc:spChg chg="add mod">
          <ac:chgData name="Vassilis Vassiliades" userId="181c6a97-452c-403a-a894-11fd041f3da6" providerId="ADAL" clId="{78B84378-1645-468E-88B4-C1F76484001C}" dt="2022-09-22T09:41:41.841" v="16477" actId="1076"/>
          <ac:spMkLst>
            <pc:docMk/>
            <pc:sldMk cId="3511466054" sldId="328"/>
            <ac:spMk id="9" creationId="{8DA476C8-2B2C-47CE-ABB1-50FE89541D1E}"/>
          </ac:spMkLst>
        </pc:spChg>
        <pc:picChg chg="del">
          <ac:chgData name="Vassilis Vassiliades" userId="181c6a97-452c-403a-a894-11fd041f3da6" providerId="ADAL" clId="{78B84378-1645-468E-88B4-C1F76484001C}" dt="2022-09-22T09:36:02.991" v="15873" actId="478"/>
          <ac:picMkLst>
            <pc:docMk/>
            <pc:sldMk cId="3511466054" sldId="328"/>
            <ac:picMk id="2050" creationId="{C9CDC9A2-E003-3FE9-D9BD-43E5982A11C2}"/>
          </ac:picMkLst>
        </pc:picChg>
        <pc:picChg chg="add mod">
          <ac:chgData name="Vassilis Vassiliades" userId="181c6a97-452c-403a-a894-11fd041f3da6" providerId="ADAL" clId="{78B84378-1645-468E-88B4-C1F76484001C}" dt="2022-09-22T09:36:14.714" v="15879" actId="1076"/>
          <ac:picMkLst>
            <pc:docMk/>
            <pc:sldMk cId="3511466054" sldId="328"/>
            <ac:picMk id="9218" creationId="{D1877EC3-D66E-310C-3DD6-A7CE3D6E7769}"/>
          </ac:picMkLst>
        </pc:picChg>
      </pc:sldChg>
      <pc:sldChg chg="delSp modSp add mod modAnim">
        <pc:chgData name="Vassilis Vassiliades" userId="181c6a97-452c-403a-a894-11fd041f3da6" providerId="ADAL" clId="{78B84378-1645-468E-88B4-C1F76484001C}" dt="2022-09-22T09:51:04.278" v="16811"/>
        <pc:sldMkLst>
          <pc:docMk/>
          <pc:sldMk cId="4133154459" sldId="329"/>
        </pc:sldMkLst>
        <pc:spChg chg="mod">
          <ac:chgData name="Vassilis Vassiliades" userId="181c6a97-452c-403a-a894-11fd041f3da6" providerId="ADAL" clId="{78B84378-1645-468E-88B4-C1F76484001C}" dt="2022-09-22T08:09:16.039" v="13353" actId="20577"/>
          <ac:spMkLst>
            <pc:docMk/>
            <pc:sldMk cId="4133154459" sldId="329"/>
            <ac:spMk id="2" creationId="{C6B903FD-C83F-A0BF-F961-638BFBDAFE6D}"/>
          </ac:spMkLst>
        </pc:spChg>
        <pc:spChg chg="mod">
          <ac:chgData name="Vassilis Vassiliades" userId="181c6a97-452c-403a-a894-11fd041f3da6" providerId="ADAL" clId="{78B84378-1645-468E-88B4-C1F76484001C}" dt="2022-09-22T09:50:55.712" v="16810" actId="403"/>
          <ac:spMkLst>
            <pc:docMk/>
            <pc:sldMk cId="4133154459" sldId="329"/>
            <ac:spMk id="5" creationId="{00000000-0000-0000-0000-000000000000}"/>
          </ac:spMkLst>
        </pc:spChg>
        <pc:picChg chg="del">
          <ac:chgData name="Vassilis Vassiliades" userId="181c6a97-452c-403a-a894-11fd041f3da6" providerId="ADAL" clId="{78B84378-1645-468E-88B4-C1F76484001C}" dt="2022-09-22T08:09:30.469" v="13354" actId="478"/>
          <ac:picMkLst>
            <pc:docMk/>
            <pc:sldMk cId="4133154459" sldId="329"/>
            <ac:picMk id="2050" creationId="{C9CDC9A2-E003-3FE9-D9BD-43E5982A11C2}"/>
          </ac:picMkLst>
        </pc:picChg>
      </pc:sldChg>
      <pc:sldChg chg="addSp delSp modSp add mod">
        <pc:chgData name="Vassilis Vassiliades" userId="181c6a97-452c-403a-a894-11fd041f3da6" providerId="ADAL" clId="{78B84378-1645-468E-88B4-C1F76484001C}" dt="2022-09-22T09:13:26.690" v="15062" actId="207"/>
        <pc:sldMkLst>
          <pc:docMk/>
          <pc:sldMk cId="142492833" sldId="330"/>
        </pc:sldMkLst>
        <pc:spChg chg="mod">
          <ac:chgData name="Vassilis Vassiliades" userId="181c6a97-452c-403a-a894-11fd041f3da6" providerId="ADAL" clId="{78B84378-1645-468E-88B4-C1F76484001C}" dt="2022-09-22T09:13:26.690" v="15062" actId="207"/>
          <ac:spMkLst>
            <pc:docMk/>
            <pc:sldMk cId="142492833" sldId="330"/>
            <ac:spMk id="5" creationId="{00000000-0000-0000-0000-000000000000}"/>
          </ac:spMkLst>
        </pc:spChg>
        <pc:spChg chg="add del mod">
          <ac:chgData name="Vassilis Vassiliades" userId="181c6a97-452c-403a-a894-11fd041f3da6" providerId="ADAL" clId="{78B84378-1645-468E-88B4-C1F76484001C}" dt="2022-09-22T08:52:11.006" v="14118" actId="478"/>
          <ac:spMkLst>
            <pc:docMk/>
            <pc:sldMk cId="142492833" sldId="330"/>
            <ac:spMk id="16" creationId="{3630A768-9FF9-E552-4387-D7DCE586C1A7}"/>
          </ac:spMkLst>
        </pc:spChg>
        <pc:grpChg chg="del">
          <ac:chgData name="Vassilis Vassiliades" userId="181c6a97-452c-403a-a894-11fd041f3da6" providerId="ADAL" clId="{78B84378-1645-468E-88B4-C1F76484001C}" dt="2022-09-22T08:50:15.072" v="14091" actId="478"/>
          <ac:grpSpMkLst>
            <pc:docMk/>
            <pc:sldMk cId="142492833" sldId="330"/>
            <ac:grpSpMk id="20" creationId="{664C2F2D-2DE9-3FC9-6C1A-51F43F712B64}"/>
          </ac:grpSpMkLst>
        </pc:grpChg>
        <pc:picChg chg="add del mod">
          <ac:chgData name="Vassilis Vassiliades" userId="181c6a97-452c-403a-a894-11fd041f3da6" providerId="ADAL" clId="{78B84378-1645-468E-88B4-C1F76484001C}" dt="2022-09-22T08:52:09.677" v="14117" actId="478"/>
          <ac:picMkLst>
            <pc:docMk/>
            <pc:sldMk cId="142492833" sldId="330"/>
            <ac:picMk id="15" creationId="{10CCBBAE-C36F-F4BD-FC05-5C9BD76A4B3D}"/>
          </ac:picMkLst>
        </pc:picChg>
        <pc:cxnChg chg="mod">
          <ac:chgData name="Vassilis Vassiliades" userId="181c6a97-452c-403a-a894-11fd041f3da6" providerId="ADAL" clId="{78B84378-1645-468E-88B4-C1F76484001C}" dt="2022-09-22T08:50:15.072" v="14091" actId="478"/>
          <ac:cxnSpMkLst>
            <pc:docMk/>
            <pc:sldMk cId="142492833" sldId="330"/>
            <ac:cxnSpMk id="7" creationId="{EEFF1820-E686-6B9D-A697-64CCD38174FE}"/>
          </ac:cxnSpMkLst>
        </pc:cxnChg>
        <pc:cxnChg chg="mod">
          <ac:chgData name="Vassilis Vassiliades" userId="181c6a97-452c-403a-a894-11fd041f3da6" providerId="ADAL" clId="{78B84378-1645-468E-88B4-C1F76484001C}" dt="2022-09-22T08:50:15.072" v="14091" actId="478"/>
          <ac:cxnSpMkLst>
            <pc:docMk/>
            <pc:sldMk cId="142492833" sldId="330"/>
            <ac:cxnSpMk id="10" creationId="{18312E54-705E-B1E2-7043-6EDD0CB5975B}"/>
          </ac:cxnSpMkLst>
        </pc:cxnChg>
        <pc:cxnChg chg="mod">
          <ac:chgData name="Vassilis Vassiliades" userId="181c6a97-452c-403a-a894-11fd041f3da6" providerId="ADAL" clId="{78B84378-1645-468E-88B4-C1F76484001C}" dt="2022-09-22T08:50:15.072" v="14091" actId="478"/>
          <ac:cxnSpMkLst>
            <pc:docMk/>
            <pc:sldMk cId="142492833" sldId="330"/>
            <ac:cxnSpMk id="11" creationId="{5D88D70E-AE0E-0D31-2084-B315C0C04184}"/>
          </ac:cxnSpMkLst>
        </pc:cxnChg>
        <pc:cxnChg chg="mod">
          <ac:chgData name="Vassilis Vassiliades" userId="181c6a97-452c-403a-a894-11fd041f3da6" providerId="ADAL" clId="{78B84378-1645-468E-88B4-C1F76484001C}" dt="2022-09-22T08:50:15.072" v="14091" actId="478"/>
          <ac:cxnSpMkLst>
            <pc:docMk/>
            <pc:sldMk cId="142492833" sldId="330"/>
            <ac:cxnSpMk id="12" creationId="{947A31F2-BAC7-8199-8E69-0DA2660EAF8F}"/>
          </ac:cxnSpMkLst>
        </pc:cxnChg>
        <pc:cxnChg chg="mod">
          <ac:chgData name="Vassilis Vassiliades" userId="181c6a97-452c-403a-a894-11fd041f3da6" providerId="ADAL" clId="{78B84378-1645-468E-88B4-C1F76484001C}" dt="2022-09-22T08:50:15.072" v="14091" actId="478"/>
          <ac:cxnSpMkLst>
            <pc:docMk/>
            <pc:sldMk cId="142492833" sldId="330"/>
            <ac:cxnSpMk id="13" creationId="{0FC24E32-5F3C-FB15-DE28-3BD6D2A7842E}"/>
          </ac:cxnSpMkLst>
        </pc:cxnChg>
        <pc:cxnChg chg="mod">
          <ac:chgData name="Vassilis Vassiliades" userId="181c6a97-452c-403a-a894-11fd041f3da6" providerId="ADAL" clId="{78B84378-1645-468E-88B4-C1F76484001C}" dt="2022-09-22T08:50:15.072" v="14091" actId="478"/>
          <ac:cxnSpMkLst>
            <pc:docMk/>
            <pc:sldMk cId="142492833" sldId="330"/>
            <ac:cxnSpMk id="14" creationId="{C1E3421E-378F-0C3F-159D-2CB283DBF195}"/>
          </ac:cxnSpMkLst>
        </pc:cxnChg>
      </pc:sldChg>
      <pc:sldChg chg="addSp delSp modSp add mod modAnim">
        <pc:chgData name="Vassilis Vassiliades" userId="181c6a97-452c-403a-a894-11fd041f3da6" providerId="ADAL" clId="{78B84378-1645-468E-88B4-C1F76484001C}" dt="2022-09-22T09:18:03.732" v="15113" actId="20577"/>
        <pc:sldMkLst>
          <pc:docMk/>
          <pc:sldMk cId="748424100" sldId="331"/>
        </pc:sldMkLst>
        <pc:spChg chg="mod">
          <ac:chgData name="Vassilis Vassiliades" userId="181c6a97-452c-403a-a894-11fd041f3da6" providerId="ADAL" clId="{78B84378-1645-468E-88B4-C1F76484001C}" dt="2022-09-22T09:18:03.732" v="15113" actId="20577"/>
          <ac:spMkLst>
            <pc:docMk/>
            <pc:sldMk cId="748424100" sldId="331"/>
            <ac:spMk id="2" creationId="{C6B903FD-C83F-A0BF-F961-638BFBDAFE6D}"/>
          </ac:spMkLst>
        </pc:spChg>
        <pc:spChg chg="mod">
          <ac:chgData name="Vassilis Vassiliades" userId="181c6a97-452c-403a-a894-11fd041f3da6" providerId="ADAL" clId="{78B84378-1645-468E-88B4-C1F76484001C}" dt="2022-09-22T09:17:18.355" v="15103" actId="6549"/>
          <ac:spMkLst>
            <pc:docMk/>
            <pc:sldMk cId="748424100" sldId="331"/>
            <ac:spMk id="5" creationId="{00000000-0000-0000-0000-000000000000}"/>
          </ac:spMkLst>
        </pc:spChg>
        <pc:cxnChg chg="add del mod">
          <ac:chgData name="Vassilis Vassiliades" userId="181c6a97-452c-403a-a894-11fd041f3da6" providerId="ADAL" clId="{78B84378-1645-468E-88B4-C1F76484001C}" dt="2022-09-22T09:06:28.076" v="14854" actId="478"/>
          <ac:cxnSpMkLst>
            <pc:docMk/>
            <pc:sldMk cId="748424100" sldId="331"/>
            <ac:cxnSpMk id="7" creationId="{7E986991-5B29-7CA5-F4C5-A21716EDDF59}"/>
          </ac:cxnSpMkLst>
        </pc:cxnChg>
        <pc:cxnChg chg="add del mod">
          <ac:chgData name="Vassilis Vassiliades" userId="181c6a97-452c-403a-a894-11fd041f3da6" providerId="ADAL" clId="{78B84378-1645-468E-88B4-C1F76484001C}" dt="2022-09-22T09:06:28.708" v="14855" actId="478"/>
          <ac:cxnSpMkLst>
            <pc:docMk/>
            <pc:sldMk cId="748424100" sldId="331"/>
            <ac:cxnSpMk id="9" creationId="{DCFE66AB-5072-8109-4A47-F9CCCC0C82F7}"/>
          </ac:cxnSpMkLst>
        </pc:cxnChg>
        <pc:cxnChg chg="add mod">
          <ac:chgData name="Vassilis Vassiliades" userId="181c6a97-452c-403a-a894-11fd041f3da6" providerId="ADAL" clId="{78B84378-1645-468E-88B4-C1F76484001C}" dt="2022-09-22T09:06:33.775" v="14857" actId="14100"/>
          <ac:cxnSpMkLst>
            <pc:docMk/>
            <pc:sldMk cId="748424100" sldId="331"/>
            <ac:cxnSpMk id="10" creationId="{A81CA5BD-07C3-AF8C-79B5-93C308D70D03}"/>
          </ac:cxnSpMkLst>
        </pc:cxnChg>
        <pc:cxnChg chg="add mod">
          <ac:chgData name="Vassilis Vassiliades" userId="181c6a97-452c-403a-a894-11fd041f3da6" providerId="ADAL" clId="{78B84378-1645-468E-88B4-C1F76484001C}" dt="2022-09-22T09:06:15.303" v="14851" actId="1076"/>
          <ac:cxnSpMkLst>
            <pc:docMk/>
            <pc:sldMk cId="748424100" sldId="331"/>
            <ac:cxnSpMk id="14" creationId="{44B8911F-8469-B287-0CB7-7CF7B2759C2E}"/>
          </ac:cxnSpMkLst>
        </pc:cxnChg>
        <pc:cxnChg chg="add mod">
          <ac:chgData name="Vassilis Vassiliades" userId="181c6a97-452c-403a-a894-11fd041f3da6" providerId="ADAL" clId="{78B84378-1645-468E-88B4-C1F76484001C}" dt="2022-09-22T09:06:10.055" v="14850" actId="1076"/>
          <ac:cxnSpMkLst>
            <pc:docMk/>
            <pc:sldMk cId="748424100" sldId="331"/>
            <ac:cxnSpMk id="15" creationId="{50C332A8-038D-F962-A3B3-4F3AAF90A17E}"/>
          </ac:cxnSpMkLst>
        </pc:cxnChg>
        <pc:cxnChg chg="add mod">
          <ac:chgData name="Vassilis Vassiliades" userId="181c6a97-452c-403a-a894-11fd041f3da6" providerId="ADAL" clId="{78B84378-1645-468E-88B4-C1F76484001C}" dt="2022-09-22T09:07:02.198" v="14869" actId="1076"/>
          <ac:cxnSpMkLst>
            <pc:docMk/>
            <pc:sldMk cId="748424100" sldId="331"/>
            <ac:cxnSpMk id="16" creationId="{A183141B-6E5E-C3C6-09A9-AA2DC0FFCC36}"/>
          </ac:cxnSpMkLst>
        </pc:cxnChg>
        <pc:cxnChg chg="add del mod">
          <ac:chgData name="Vassilis Vassiliades" userId="181c6a97-452c-403a-a894-11fd041f3da6" providerId="ADAL" clId="{78B84378-1645-468E-88B4-C1F76484001C}" dt="2022-09-22T09:06:41.285" v="14859" actId="478"/>
          <ac:cxnSpMkLst>
            <pc:docMk/>
            <pc:sldMk cId="748424100" sldId="331"/>
            <ac:cxnSpMk id="18" creationId="{ED610CD2-3C13-1EC0-67EF-0331BDA0EC9A}"/>
          </ac:cxnSpMkLst>
        </pc:cxnChg>
        <pc:cxnChg chg="add del mod">
          <ac:chgData name="Vassilis Vassiliades" userId="181c6a97-452c-403a-a894-11fd041f3da6" providerId="ADAL" clId="{78B84378-1645-468E-88B4-C1F76484001C}" dt="2022-09-22T09:06:42.372" v="14860" actId="478"/>
          <ac:cxnSpMkLst>
            <pc:docMk/>
            <pc:sldMk cId="748424100" sldId="331"/>
            <ac:cxnSpMk id="19" creationId="{C455FB9E-8D9D-9081-EB0F-E78F9E9F6361}"/>
          </ac:cxnSpMkLst>
        </pc:cxnChg>
        <pc:cxnChg chg="add del mod">
          <ac:chgData name="Vassilis Vassiliades" userId="181c6a97-452c-403a-a894-11fd041f3da6" providerId="ADAL" clId="{78B84378-1645-468E-88B4-C1F76484001C}" dt="2022-09-22T09:06:52.339" v="14866" actId="478"/>
          <ac:cxnSpMkLst>
            <pc:docMk/>
            <pc:sldMk cId="748424100" sldId="331"/>
            <ac:cxnSpMk id="20" creationId="{B6207676-D6EE-AB4D-4DD2-2B85E3E7F5F1}"/>
          </ac:cxnSpMkLst>
        </pc:cxnChg>
        <pc:cxnChg chg="add del mod">
          <ac:chgData name="Vassilis Vassiliades" userId="181c6a97-452c-403a-a894-11fd041f3da6" providerId="ADAL" clId="{78B84378-1645-468E-88B4-C1F76484001C}" dt="2022-09-22T09:06:43.251" v="14861" actId="478"/>
          <ac:cxnSpMkLst>
            <pc:docMk/>
            <pc:sldMk cId="748424100" sldId="331"/>
            <ac:cxnSpMk id="21" creationId="{CA27AA56-BA55-4ED3-68CA-647D6762E3B2}"/>
          </ac:cxnSpMkLst>
        </pc:cxnChg>
        <pc:cxnChg chg="add del mod">
          <ac:chgData name="Vassilis Vassiliades" userId="181c6a97-452c-403a-a894-11fd041f3da6" providerId="ADAL" clId="{78B84378-1645-468E-88B4-C1F76484001C}" dt="2022-09-22T09:06:43.692" v="14862" actId="478"/>
          <ac:cxnSpMkLst>
            <pc:docMk/>
            <pc:sldMk cId="748424100" sldId="331"/>
            <ac:cxnSpMk id="22" creationId="{A5E10ADF-1BE6-26D4-CB53-2004E9E65E9D}"/>
          </ac:cxnSpMkLst>
        </pc:cxnChg>
        <pc:cxnChg chg="add mod">
          <ac:chgData name="Vassilis Vassiliades" userId="181c6a97-452c-403a-a894-11fd041f3da6" providerId="ADAL" clId="{78B84378-1645-468E-88B4-C1F76484001C}" dt="2022-09-22T09:06:26.296" v="14853" actId="1076"/>
          <ac:cxnSpMkLst>
            <pc:docMk/>
            <pc:sldMk cId="748424100" sldId="331"/>
            <ac:cxnSpMk id="24" creationId="{E1C66EA6-9FFF-45EE-9696-D0A30A703A9E}"/>
          </ac:cxnSpMkLst>
        </pc:cxnChg>
        <pc:cxnChg chg="add mod">
          <ac:chgData name="Vassilis Vassiliades" userId="181c6a97-452c-403a-a894-11fd041f3da6" providerId="ADAL" clId="{78B84378-1645-468E-88B4-C1F76484001C}" dt="2022-09-22T09:06:26.296" v="14853" actId="1076"/>
          <ac:cxnSpMkLst>
            <pc:docMk/>
            <pc:sldMk cId="748424100" sldId="331"/>
            <ac:cxnSpMk id="25" creationId="{D122C45D-FA17-813D-7D42-03B40AC6975A}"/>
          </ac:cxnSpMkLst>
        </pc:cxnChg>
        <pc:cxnChg chg="add mod">
          <ac:chgData name="Vassilis Vassiliades" userId="181c6a97-452c-403a-a894-11fd041f3da6" providerId="ADAL" clId="{78B84378-1645-468E-88B4-C1F76484001C}" dt="2022-09-22T09:07:00.683" v="14868" actId="1076"/>
          <ac:cxnSpMkLst>
            <pc:docMk/>
            <pc:sldMk cId="748424100" sldId="331"/>
            <ac:cxnSpMk id="27" creationId="{D895CD8F-BF82-FFC4-4BC6-69E47289A33E}"/>
          </ac:cxnSpMkLst>
        </pc:cxnChg>
        <pc:cxnChg chg="add mod">
          <ac:chgData name="Vassilis Vassiliades" userId="181c6a97-452c-403a-a894-11fd041f3da6" providerId="ADAL" clId="{78B84378-1645-468E-88B4-C1F76484001C}" dt="2022-09-22T09:07:20.963" v="14871" actId="1076"/>
          <ac:cxnSpMkLst>
            <pc:docMk/>
            <pc:sldMk cId="748424100" sldId="331"/>
            <ac:cxnSpMk id="28" creationId="{FE1CB44C-68B7-DFE6-88B5-7684571FADC9}"/>
          </ac:cxnSpMkLst>
        </pc:cxnChg>
        <pc:cxnChg chg="add mod">
          <ac:chgData name="Vassilis Vassiliades" userId="181c6a97-452c-403a-a894-11fd041f3da6" providerId="ADAL" clId="{78B84378-1645-468E-88B4-C1F76484001C}" dt="2022-09-22T09:07:20.963" v="14871" actId="1076"/>
          <ac:cxnSpMkLst>
            <pc:docMk/>
            <pc:sldMk cId="748424100" sldId="331"/>
            <ac:cxnSpMk id="29" creationId="{A8228464-9F25-FFC6-17D9-857D59367FCE}"/>
          </ac:cxnSpMkLst>
        </pc:cxnChg>
        <pc:cxnChg chg="add mod">
          <ac:chgData name="Vassilis Vassiliades" userId="181c6a97-452c-403a-a894-11fd041f3da6" providerId="ADAL" clId="{78B84378-1645-468E-88B4-C1F76484001C}" dt="2022-09-22T09:07:30.414" v="14873" actId="1076"/>
          <ac:cxnSpMkLst>
            <pc:docMk/>
            <pc:sldMk cId="748424100" sldId="331"/>
            <ac:cxnSpMk id="30" creationId="{663AE7C0-A5E6-ED74-9A9C-7A66F1282275}"/>
          </ac:cxnSpMkLst>
        </pc:cxnChg>
        <pc:cxnChg chg="add mod">
          <ac:chgData name="Vassilis Vassiliades" userId="181c6a97-452c-403a-a894-11fd041f3da6" providerId="ADAL" clId="{78B84378-1645-468E-88B4-C1F76484001C}" dt="2022-09-22T09:07:30.414" v="14873" actId="1076"/>
          <ac:cxnSpMkLst>
            <pc:docMk/>
            <pc:sldMk cId="748424100" sldId="331"/>
            <ac:cxnSpMk id="31" creationId="{4DB52244-ADE8-2B1D-FA89-D75DE70B5D2B}"/>
          </ac:cxnSpMkLst>
        </pc:cxnChg>
      </pc:sldChg>
      <pc:sldChg chg="addSp delSp modSp add mod delAnim modAnim">
        <pc:chgData name="Vassilis Vassiliades" userId="181c6a97-452c-403a-a894-11fd041f3da6" providerId="ADAL" clId="{78B84378-1645-468E-88B4-C1F76484001C}" dt="2022-09-22T09:27:59.777" v="15626"/>
        <pc:sldMkLst>
          <pc:docMk/>
          <pc:sldMk cId="2629277692" sldId="332"/>
        </pc:sldMkLst>
        <pc:spChg chg="mod">
          <ac:chgData name="Vassilis Vassiliades" userId="181c6a97-452c-403a-a894-11fd041f3da6" providerId="ADAL" clId="{78B84378-1645-468E-88B4-C1F76484001C}" dt="2022-09-22T09:18:20.031" v="15165" actId="20577"/>
          <ac:spMkLst>
            <pc:docMk/>
            <pc:sldMk cId="2629277692" sldId="332"/>
            <ac:spMk id="2" creationId="{C6B903FD-C83F-A0BF-F961-638BFBDAFE6D}"/>
          </ac:spMkLst>
        </pc:spChg>
        <pc:spChg chg="add mod">
          <ac:chgData name="Vassilis Vassiliades" userId="181c6a97-452c-403a-a894-11fd041f3da6" providerId="ADAL" clId="{78B84378-1645-468E-88B4-C1F76484001C}" dt="2022-09-22T09:17:08.624" v="15102"/>
          <ac:spMkLst>
            <pc:docMk/>
            <pc:sldMk cId="2629277692" sldId="332"/>
            <ac:spMk id="4" creationId="{0D393103-196A-415A-8DA0-18E220EBC970}"/>
          </ac:spMkLst>
        </pc:spChg>
        <pc:spChg chg="mod ord">
          <ac:chgData name="Vassilis Vassiliades" userId="181c6a97-452c-403a-a894-11fd041f3da6" providerId="ADAL" clId="{78B84378-1645-468E-88B4-C1F76484001C}" dt="2022-09-22T09:27:24.984" v="15625" actId="27636"/>
          <ac:spMkLst>
            <pc:docMk/>
            <pc:sldMk cId="2629277692" sldId="332"/>
            <ac:spMk id="5" creationId="{00000000-0000-0000-0000-000000000000}"/>
          </ac:spMkLst>
        </pc:spChg>
        <pc:cxnChg chg="del">
          <ac:chgData name="Vassilis Vassiliades" userId="181c6a97-452c-403a-a894-11fd041f3da6" providerId="ADAL" clId="{78B84378-1645-468E-88B4-C1F76484001C}" dt="2022-09-22T09:15:33.866" v="15099" actId="478"/>
          <ac:cxnSpMkLst>
            <pc:docMk/>
            <pc:sldMk cId="2629277692" sldId="332"/>
            <ac:cxnSpMk id="10" creationId="{A81CA5BD-07C3-AF8C-79B5-93C308D70D03}"/>
          </ac:cxnSpMkLst>
        </pc:cxnChg>
        <pc:cxnChg chg="del">
          <ac:chgData name="Vassilis Vassiliades" userId="181c6a97-452c-403a-a894-11fd041f3da6" providerId="ADAL" clId="{78B84378-1645-468E-88B4-C1F76484001C}" dt="2022-09-22T09:15:32.458" v="15097" actId="478"/>
          <ac:cxnSpMkLst>
            <pc:docMk/>
            <pc:sldMk cId="2629277692" sldId="332"/>
            <ac:cxnSpMk id="14" creationId="{44B8911F-8469-B287-0CB7-7CF7B2759C2E}"/>
          </ac:cxnSpMkLst>
        </pc:cxnChg>
        <pc:cxnChg chg="del">
          <ac:chgData name="Vassilis Vassiliades" userId="181c6a97-452c-403a-a894-11fd041f3da6" providerId="ADAL" clId="{78B84378-1645-468E-88B4-C1F76484001C}" dt="2022-09-22T09:15:33.133" v="15098" actId="478"/>
          <ac:cxnSpMkLst>
            <pc:docMk/>
            <pc:sldMk cId="2629277692" sldId="332"/>
            <ac:cxnSpMk id="15" creationId="{50C332A8-038D-F962-A3B3-4F3AAF90A17E}"/>
          </ac:cxnSpMkLst>
        </pc:cxnChg>
        <pc:cxnChg chg="del">
          <ac:chgData name="Vassilis Vassiliades" userId="181c6a97-452c-403a-a894-11fd041f3da6" providerId="ADAL" clId="{78B84378-1645-468E-88B4-C1F76484001C}" dt="2022-09-22T09:15:31.722" v="15096" actId="478"/>
          <ac:cxnSpMkLst>
            <pc:docMk/>
            <pc:sldMk cId="2629277692" sldId="332"/>
            <ac:cxnSpMk id="16" creationId="{A183141B-6E5E-C3C6-09A9-AA2DC0FFCC36}"/>
          </ac:cxnSpMkLst>
        </pc:cxnChg>
        <pc:cxnChg chg="del">
          <ac:chgData name="Vassilis Vassiliades" userId="181c6a97-452c-403a-a894-11fd041f3da6" providerId="ADAL" clId="{78B84378-1645-468E-88B4-C1F76484001C}" dt="2022-09-22T09:15:34.688" v="15100" actId="478"/>
          <ac:cxnSpMkLst>
            <pc:docMk/>
            <pc:sldMk cId="2629277692" sldId="332"/>
            <ac:cxnSpMk id="24" creationId="{E1C66EA6-9FFF-45EE-9696-D0A30A703A9E}"/>
          </ac:cxnSpMkLst>
        </pc:cxnChg>
        <pc:cxnChg chg="del">
          <ac:chgData name="Vassilis Vassiliades" userId="181c6a97-452c-403a-a894-11fd041f3da6" providerId="ADAL" clId="{78B84378-1645-468E-88B4-C1F76484001C}" dt="2022-09-22T09:15:35.214" v="15101" actId="478"/>
          <ac:cxnSpMkLst>
            <pc:docMk/>
            <pc:sldMk cId="2629277692" sldId="332"/>
            <ac:cxnSpMk id="25" creationId="{D122C45D-FA17-813D-7D42-03B40AC6975A}"/>
          </ac:cxnSpMkLst>
        </pc:cxnChg>
        <pc:cxnChg chg="del">
          <ac:chgData name="Vassilis Vassiliades" userId="181c6a97-452c-403a-a894-11fd041f3da6" providerId="ADAL" clId="{78B84378-1645-468E-88B4-C1F76484001C}" dt="2022-09-22T09:15:29.205" v="15093" actId="478"/>
          <ac:cxnSpMkLst>
            <pc:docMk/>
            <pc:sldMk cId="2629277692" sldId="332"/>
            <ac:cxnSpMk id="27" creationId="{D895CD8F-BF82-FFC4-4BC6-69E47289A33E}"/>
          </ac:cxnSpMkLst>
        </pc:cxnChg>
        <pc:cxnChg chg="del">
          <ac:chgData name="Vassilis Vassiliades" userId="181c6a97-452c-403a-a894-11fd041f3da6" providerId="ADAL" clId="{78B84378-1645-468E-88B4-C1F76484001C}" dt="2022-09-22T09:15:31.100" v="15095" actId="478"/>
          <ac:cxnSpMkLst>
            <pc:docMk/>
            <pc:sldMk cId="2629277692" sldId="332"/>
            <ac:cxnSpMk id="28" creationId="{FE1CB44C-68B7-DFE6-88B5-7684571FADC9}"/>
          </ac:cxnSpMkLst>
        </pc:cxnChg>
        <pc:cxnChg chg="del">
          <ac:chgData name="Vassilis Vassiliades" userId="181c6a97-452c-403a-a894-11fd041f3da6" providerId="ADAL" clId="{78B84378-1645-468E-88B4-C1F76484001C}" dt="2022-09-22T09:15:30.285" v="15094" actId="478"/>
          <ac:cxnSpMkLst>
            <pc:docMk/>
            <pc:sldMk cId="2629277692" sldId="332"/>
            <ac:cxnSpMk id="29" creationId="{A8228464-9F25-FFC6-17D9-857D59367FCE}"/>
          </ac:cxnSpMkLst>
        </pc:cxnChg>
        <pc:cxnChg chg="del">
          <ac:chgData name="Vassilis Vassiliades" userId="181c6a97-452c-403a-a894-11fd041f3da6" providerId="ADAL" clId="{78B84378-1645-468E-88B4-C1F76484001C}" dt="2022-09-22T09:15:27.824" v="15091" actId="478"/>
          <ac:cxnSpMkLst>
            <pc:docMk/>
            <pc:sldMk cId="2629277692" sldId="332"/>
            <ac:cxnSpMk id="30" creationId="{663AE7C0-A5E6-ED74-9A9C-7A66F1282275}"/>
          </ac:cxnSpMkLst>
        </pc:cxnChg>
        <pc:cxnChg chg="del">
          <ac:chgData name="Vassilis Vassiliades" userId="181c6a97-452c-403a-a894-11fd041f3da6" providerId="ADAL" clId="{78B84378-1645-468E-88B4-C1F76484001C}" dt="2022-09-22T09:15:28.449" v="15092" actId="478"/>
          <ac:cxnSpMkLst>
            <pc:docMk/>
            <pc:sldMk cId="2629277692" sldId="332"/>
            <ac:cxnSpMk id="31" creationId="{4DB52244-ADE8-2B1D-FA89-D75DE70B5D2B}"/>
          </ac:cxnSpMkLst>
        </pc:cxnChg>
      </pc:sldChg>
      <pc:sldChg chg="add del">
        <pc:chgData name="Vassilis Vassiliades" userId="181c6a97-452c-403a-a894-11fd041f3da6" providerId="ADAL" clId="{78B84378-1645-468E-88B4-C1F76484001C}" dt="2022-09-22T09:11:58.155" v="15035" actId="47"/>
        <pc:sldMkLst>
          <pc:docMk/>
          <pc:sldMk cId="3755008854" sldId="332"/>
        </pc:sldMkLst>
      </pc:sldChg>
      <pc:sldChg chg="modSp add mod">
        <pc:chgData name="Vassilis Vassiliades" userId="181c6a97-452c-403a-a894-11fd041f3da6" providerId="ADAL" clId="{78B84378-1645-468E-88B4-C1F76484001C}" dt="2022-09-22T10:02:55.970" v="17538" actId="207"/>
        <pc:sldMkLst>
          <pc:docMk/>
          <pc:sldMk cId="2143710046" sldId="333"/>
        </pc:sldMkLst>
        <pc:spChg chg="mod">
          <ac:chgData name="Vassilis Vassiliades" userId="181c6a97-452c-403a-a894-11fd041f3da6" providerId="ADAL" clId="{78B84378-1645-468E-88B4-C1F76484001C}" dt="2022-09-22T09:59:20.816" v="17117" actId="20577"/>
          <ac:spMkLst>
            <pc:docMk/>
            <pc:sldMk cId="2143710046" sldId="333"/>
            <ac:spMk id="2" creationId="{C6B903FD-C83F-A0BF-F961-638BFBDAFE6D}"/>
          </ac:spMkLst>
        </pc:spChg>
        <pc:spChg chg="mod">
          <ac:chgData name="Vassilis Vassiliades" userId="181c6a97-452c-403a-a894-11fd041f3da6" providerId="ADAL" clId="{78B84378-1645-468E-88B4-C1F76484001C}" dt="2022-09-22T10:02:55.970" v="17538" actId="207"/>
          <ac:spMkLst>
            <pc:docMk/>
            <pc:sldMk cId="2143710046" sldId="333"/>
            <ac:spMk id="5" creationId="{00000000-0000-0000-0000-000000000000}"/>
          </ac:spMkLst>
        </pc:spChg>
      </pc:sldChg>
      <pc:sldChg chg="add del">
        <pc:chgData name="Vassilis Vassiliades" userId="181c6a97-452c-403a-a894-11fd041f3da6" providerId="ADAL" clId="{78B84378-1645-468E-88B4-C1F76484001C}" dt="2022-09-22T09:11:59.997" v="15036" actId="47"/>
        <pc:sldMkLst>
          <pc:docMk/>
          <pc:sldMk cId="3503250806" sldId="333"/>
        </pc:sldMkLst>
      </pc:sldChg>
    </pc:docChg>
  </pc:docChgLst>
  <pc:docChgLst>
    <pc:chgData name="Vassilis Vassiliades" userId="181c6a97-452c-403a-a894-11fd041f3da6" providerId="ADAL" clId="{6FBCA7DB-3473-4D5F-84FF-9794192E1674}"/>
    <pc:docChg chg="undo redo custSel addSld delSld modSld sldOrd">
      <pc:chgData name="Vassilis Vassiliades" userId="181c6a97-452c-403a-a894-11fd041f3da6" providerId="ADAL" clId="{6FBCA7DB-3473-4D5F-84FF-9794192E1674}" dt="2022-10-14T07:03:29.800" v="24799"/>
      <pc:docMkLst>
        <pc:docMk/>
      </pc:docMkLst>
      <pc:sldChg chg="modSp mod">
        <pc:chgData name="Vassilis Vassiliades" userId="181c6a97-452c-403a-a894-11fd041f3da6" providerId="ADAL" clId="{6FBCA7DB-3473-4D5F-84FF-9794192E1674}" dt="2022-10-14T06:44:04.704" v="24609" actId="20577"/>
        <pc:sldMkLst>
          <pc:docMk/>
          <pc:sldMk cId="0" sldId="262"/>
        </pc:sldMkLst>
        <pc:spChg chg="mod">
          <ac:chgData name="Vassilis Vassiliades" userId="181c6a97-452c-403a-a894-11fd041f3da6" providerId="ADAL" clId="{6FBCA7DB-3473-4D5F-84FF-9794192E1674}" dt="2022-10-14T06:43:35.292" v="24588" actId="27636"/>
          <ac:spMkLst>
            <pc:docMk/>
            <pc:sldMk cId="0" sldId="262"/>
            <ac:spMk id="4" creationId="{00000000-0000-0000-0000-000000000000}"/>
          </ac:spMkLst>
        </pc:spChg>
        <pc:spChg chg="mod">
          <ac:chgData name="Vassilis Vassiliades" userId="181c6a97-452c-403a-a894-11fd041f3da6" providerId="ADAL" clId="{6FBCA7DB-3473-4D5F-84FF-9794192E1674}" dt="2022-10-14T06:44:04.704" v="24609" actId="20577"/>
          <ac:spMkLst>
            <pc:docMk/>
            <pc:sldMk cId="0" sldId="262"/>
            <ac:spMk id="7" creationId="{00000000-0000-0000-0000-000000000000}"/>
          </ac:spMkLst>
        </pc:spChg>
      </pc:sldChg>
      <pc:sldChg chg="modAnim modNotesTx">
        <pc:chgData name="Vassilis Vassiliades" userId="181c6a97-452c-403a-a894-11fd041f3da6" providerId="ADAL" clId="{6FBCA7DB-3473-4D5F-84FF-9794192E1674}" dt="2022-10-14T06:53:23.286" v="24753" actId="20577"/>
        <pc:sldMkLst>
          <pc:docMk/>
          <pc:sldMk cId="4159980096" sldId="267"/>
        </pc:sldMkLst>
      </pc:sldChg>
      <pc:sldChg chg="modAnim">
        <pc:chgData name="Vassilis Vassiliades" userId="181c6a97-452c-403a-a894-11fd041f3da6" providerId="ADAL" clId="{6FBCA7DB-3473-4D5F-84FF-9794192E1674}" dt="2022-10-13T09:37:31.982" v="16351"/>
        <pc:sldMkLst>
          <pc:docMk/>
          <pc:sldMk cId="882449514" sldId="268"/>
        </pc:sldMkLst>
      </pc:sldChg>
      <pc:sldChg chg="modNotesTx">
        <pc:chgData name="Vassilis Vassiliades" userId="181c6a97-452c-403a-a894-11fd041f3da6" providerId="ADAL" clId="{6FBCA7DB-3473-4D5F-84FF-9794192E1674}" dt="2022-10-13T09:39:25.454" v="16527" actId="20577"/>
        <pc:sldMkLst>
          <pc:docMk/>
          <pc:sldMk cId="552464593" sldId="270"/>
        </pc:sldMkLst>
      </pc:sldChg>
      <pc:sldChg chg="modAnim">
        <pc:chgData name="Vassilis Vassiliades" userId="181c6a97-452c-403a-a894-11fd041f3da6" providerId="ADAL" clId="{6FBCA7DB-3473-4D5F-84FF-9794192E1674}" dt="2022-10-13T10:15:21.610" v="16737"/>
        <pc:sldMkLst>
          <pc:docMk/>
          <pc:sldMk cId="3394832780" sldId="274"/>
        </pc:sldMkLst>
      </pc:sldChg>
      <pc:sldChg chg="modAnim">
        <pc:chgData name="Vassilis Vassiliades" userId="181c6a97-452c-403a-a894-11fd041f3da6" providerId="ADAL" clId="{6FBCA7DB-3473-4D5F-84FF-9794192E1674}" dt="2022-10-13T10:22:51.497" v="16741"/>
        <pc:sldMkLst>
          <pc:docMk/>
          <pc:sldMk cId="1754292670" sldId="275"/>
        </pc:sldMkLst>
      </pc:sldChg>
      <pc:sldChg chg="modAnim">
        <pc:chgData name="Vassilis Vassiliades" userId="181c6a97-452c-403a-a894-11fd041f3da6" providerId="ADAL" clId="{6FBCA7DB-3473-4D5F-84FF-9794192E1674}" dt="2022-10-13T10:25:02.144" v="16742"/>
        <pc:sldMkLst>
          <pc:docMk/>
          <pc:sldMk cId="1469619923" sldId="276"/>
        </pc:sldMkLst>
      </pc:sldChg>
      <pc:sldChg chg="modAnim modNotesTx">
        <pc:chgData name="Vassilis Vassiliades" userId="181c6a97-452c-403a-a894-11fd041f3da6" providerId="ADAL" clId="{6FBCA7DB-3473-4D5F-84FF-9794192E1674}" dt="2022-10-13T10:29:46.790" v="17059" actId="20577"/>
        <pc:sldMkLst>
          <pc:docMk/>
          <pc:sldMk cId="1185574422" sldId="277"/>
        </pc:sldMkLst>
      </pc:sldChg>
      <pc:sldChg chg="del">
        <pc:chgData name="Vassilis Vassiliades" userId="181c6a97-452c-403a-a894-11fd041f3da6" providerId="ADAL" clId="{6FBCA7DB-3473-4D5F-84FF-9794192E1674}" dt="2022-10-10T12:23:10.901" v="2869" actId="2696"/>
        <pc:sldMkLst>
          <pc:docMk/>
          <pc:sldMk cId="2303283231" sldId="279"/>
        </pc:sldMkLst>
      </pc:sldChg>
      <pc:sldChg chg="addSp modSp add del mod">
        <pc:chgData name="Vassilis Vassiliades" userId="181c6a97-452c-403a-a894-11fd041f3da6" providerId="ADAL" clId="{6FBCA7DB-3473-4D5F-84FF-9794192E1674}" dt="2022-10-13T13:40:26.925" v="20907" actId="47"/>
        <pc:sldMkLst>
          <pc:docMk/>
          <pc:sldMk cId="3130384706" sldId="279"/>
        </pc:sldMkLst>
        <pc:picChg chg="add mod">
          <ac:chgData name="Vassilis Vassiliades" userId="181c6a97-452c-403a-a894-11fd041f3da6" providerId="ADAL" clId="{6FBCA7DB-3473-4D5F-84FF-9794192E1674}" dt="2022-10-13T11:30:57.478" v="17740" actId="1076"/>
          <ac:picMkLst>
            <pc:docMk/>
            <pc:sldMk cId="3130384706" sldId="279"/>
            <ac:picMk id="4" creationId="{653CE26F-8E6D-9AD1-71EE-F3217273D103}"/>
          </ac:picMkLst>
        </pc:picChg>
        <pc:picChg chg="add mod">
          <ac:chgData name="Vassilis Vassiliades" userId="181c6a97-452c-403a-a894-11fd041f3da6" providerId="ADAL" clId="{6FBCA7DB-3473-4D5F-84FF-9794192E1674}" dt="2022-10-13T11:31:22.513" v="17742" actId="1076"/>
          <ac:picMkLst>
            <pc:docMk/>
            <pc:sldMk cId="3130384706" sldId="279"/>
            <ac:picMk id="9" creationId="{B6CB4609-0825-64C9-7B39-7A3F235909D3}"/>
          </ac:picMkLst>
        </pc:picChg>
      </pc:sldChg>
      <pc:sldChg chg="addSp delSp modSp add mod ord modAnim">
        <pc:chgData name="Vassilis Vassiliades" userId="181c6a97-452c-403a-a894-11fd041f3da6" providerId="ADAL" clId="{6FBCA7DB-3473-4D5F-84FF-9794192E1674}" dt="2022-10-13T13:34:20.417" v="20652"/>
        <pc:sldMkLst>
          <pc:docMk/>
          <pc:sldMk cId="1439956108" sldId="280"/>
        </pc:sldMkLst>
        <pc:spChg chg="mod">
          <ac:chgData name="Vassilis Vassiliades" userId="181c6a97-452c-403a-a894-11fd041f3da6" providerId="ADAL" clId="{6FBCA7DB-3473-4D5F-84FF-9794192E1674}" dt="2022-10-13T12:12:58.570" v="18392" actId="20577"/>
          <ac:spMkLst>
            <pc:docMk/>
            <pc:sldMk cId="1439956108" sldId="280"/>
            <ac:spMk id="2" creationId="{C6B903FD-C83F-A0BF-F961-638BFBDAFE6D}"/>
          </ac:spMkLst>
        </pc:spChg>
        <pc:spChg chg="mod">
          <ac:chgData name="Vassilis Vassiliades" userId="181c6a97-452c-403a-a894-11fd041f3da6" providerId="ADAL" clId="{6FBCA7DB-3473-4D5F-84FF-9794192E1674}" dt="2022-10-13T13:34:16.353" v="20651" actId="27636"/>
          <ac:spMkLst>
            <pc:docMk/>
            <pc:sldMk cId="1439956108" sldId="280"/>
            <ac:spMk id="5" creationId="{00000000-0000-0000-0000-000000000000}"/>
          </ac:spMkLst>
        </pc:spChg>
        <pc:picChg chg="add del mod">
          <ac:chgData name="Vassilis Vassiliades" userId="181c6a97-452c-403a-a894-11fd041f3da6" providerId="ADAL" clId="{6FBCA7DB-3473-4D5F-84FF-9794192E1674}" dt="2022-10-13T11:40:44.434" v="17746" actId="478"/>
          <ac:picMkLst>
            <pc:docMk/>
            <pc:sldMk cId="1439956108" sldId="280"/>
            <ac:picMk id="4" creationId="{29EF5E6C-3FD5-4327-E0C4-A53A048EED71}"/>
          </ac:picMkLst>
        </pc:picChg>
      </pc:sldChg>
      <pc:sldChg chg="del">
        <pc:chgData name="Vassilis Vassiliades" userId="181c6a97-452c-403a-a894-11fd041f3da6" providerId="ADAL" clId="{6FBCA7DB-3473-4D5F-84FF-9794192E1674}" dt="2022-10-10T12:23:10.901" v="2869" actId="2696"/>
        <pc:sldMkLst>
          <pc:docMk/>
          <pc:sldMk cId="2865588888" sldId="280"/>
        </pc:sldMkLst>
      </pc:sldChg>
      <pc:sldChg chg="addSp modSp mod modAnim modNotesTx">
        <pc:chgData name="Vassilis Vassiliades" userId="181c6a97-452c-403a-a894-11fd041f3da6" providerId="ADAL" clId="{6FBCA7DB-3473-4D5F-84FF-9794192E1674}" dt="2022-10-14T07:03:29.800" v="24799"/>
        <pc:sldMkLst>
          <pc:docMk/>
          <pc:sldMk cId="2335912063" sldId="281"/>
        </pc:sldMkLst>
        <pc:spChg chg="mod">
          <ac:chgData name="Vassilis Vassiliades" userId="181c6a97-452c-403a-a894-11fd041f3da6" providerId="ADAL" clId="{6FBCA7DB-3473-4D5F-84FF-9794192E1674}" dt="2022-10-12T13:02:46.883" v="11591" actId="20577"/>
          <ac:spMkLst>
            <pc:docMk/>
            <pc:sldMk cId="2335912063" sldId="281"/>
            <ac:spMk id="2" creationId="{C6B903FD-C83F-A0BF-F961-638BFBDAFE6D}"/>
          </ac:spMkLst>
        </pc:spChg>
        <pc:spChg chg="add mod">
          <ac:chgData name="Vassilis Vassiliades" userId="181c6a97-452c-403a-a894-11fd041f3da6" providerId="ADAL" clId="{6FBCA7DB-3473-4D5F-84FF-9794192E1674}" dt="2022-10-14T03:21:51.968" v="21184" actId="1038"/>
          <ac:spMkLst>
            <pc:docMk/>
            <pc:sldMk cId="2335912063" sldId="281"/>
            <ac:spMk id="4" creationId="{EE8267DD-598C-D014-8049-BC1BF2FA9BA3}"/>
          </ac:spMkLst>
        </pc:spChg>
        <pc:spChg chg="mod">
          <ac:chgData name="Vassilis Vassiliades" userId="181c6a97-452c-403a-a894-11fd041f3da6" providerId="ADAL" clId="{6FBCA7DB-3473-4D5F-84FF-9794192E1674}" dt="2022-10-14T03:21:39.990" v="21170" actId="403"/>
          <ac:spMkLst>
            <pc:docMk/>
            <pc:sldMk cId="2335912063" sldId="281"/>
            <ac:spMk id="5" creationId="{00000000-0000-0000-0000-000000000000}"/>
          </ac:spMkLst>
        </pc:spChg>
        <pc:spChg chg="add mod">
          <ac:chgData name="Vassilis Vassiliades" userId="181c6a97-452c-403a-a894-11fd041f3da6" providerId="ADAL" clId="{6FBCA7DB-3473-4D5F-84FF-9794192E1674}" dt="2022-10-14T03:21:51.968" v="21184" actId="1038"/>
          <ac:spMkLst>
            <pc:docMk/>
            <pc:sldMk cId="2335912063" sldId="281"/>
            <ac:spMk id="9" creationId="{4A3530A6-2BFF-18D6-B41B-D4829C576C69}"/>
          </ac:spMkLst>
        </pc:spChg>
        <pc:spChg chg="add mod">
          <ac:chgData name="Vassilis Vassiliades" userId="181c6a97-452c-403a-a894-11fd041f3da6" providerId="ADAL" clId="{6FBCA7DB-3473-4D5F-84FF-9794192E1674}" dt="2022-10-14T03:21:51.968" v="21184" actId="1038"/>
          <ac:spMkLst>
            <pc:docMk/>
            <pc:sldMk cId="2335912063" sldId="281"/>
            <ac:spMk id="10" creationId="{819DF576-0BC9-0E23-AA76-3CD16A2D9037}"/>
          </ac:spMkLst>
        </pc:spChg>
        <pc:spChg chg="add mod">
          <ac:chgData name="Vassilis Vassiliades" userId="181c6a97-452c-403a-a894-11fd041f3da6" providerId="ADAL" clId="{6FBCA7DB-3473-4D5F-84FF-9794192E1674}" dt="2022-10-14T03:21:51.968" v="21184" actId="1038"/>
          <ac:spMkLst>
            <pc:docMk/>
            <pc:sldMk cId="2335912063" sldId="281"/>
            <ac:spMk id="11" creationId="{DAE3B2A2-C6BB-AFCF-D20D-1C2B24B0CC5E}"/>
          </ac:spMkLst>
        </pc:spChg>
        <pc:spChg chg="add mod">
          <ac:chgData name="Vassilis Vassiliades" userId="181c6a97-452c-403a-a894-11fd041f3da6" providerId="ADAL" clId="{6FBCA7DB-3473-4D5F-84FF-9794192E1674}" dt="2022-10-14T03:21:51.968" v="21184" actId="1038"/>
          <ac:spMkLst>
            <pc:docMk/>
            <pc:sldMk cId="2335912063" sldId="281"/>
            <ac:spMk id="12" creationId="{0FC9DDCB-2712-DFFC-068A-E76EF5A243B0}"/>
          </ac:spMkLst>
        </pc:spChg>
        <pc:spChg chg="add mod">
          <ac:chgData name="Vassilis Vassiliades" userId="181c6a97-452c-403a-a894-11fd041f3da6" providerId="ADAL" clId="{6FBCA7DB-3473-4D5F-84FF-9794192E1674}" dt="2022-10-14T03:21:51.968" v="21184" actId="1038"/>
          <ac:spMkLst>
            <pc:docMk/>
            <pc:sldMk cId="2335912063" sldId="281"/>
            <ac:spMk id="13" creationId="{C3032020-880B-5D94-00D7-AF1E1FDFBE75}"/>
          </ac:spMkLst>
        </pc:spChg>
        <pc:spChg chg="add mod">
          <ac:chgData name="Vassilis Vassiliades" userId="181c6a97-452c-403a-a894-11fd041f3da6" providerId="ADAL" clId="{6FBCA7DB-3473-4D5F-84FF-9794192E1674}" dt="2022-10-14T03:22:04.026" v="21186" actId="1076"/>
          <ac:spMkLst>
            <pc:docMk/>
            <pc:sldMk cId="2335912063" sldId="281"/>
            <ac:spMk id="15" creationId="{A7086306-E656-BC7B-BC40-024F006708EE}"/>
          </ac:spMkLst>
        </pc:spChg>
        <pc:spChg chg="add mod">
          <ac:chgData name="Vassilis Vassiliades" userId="181c6a97-452c-403a-a894-11fd041f3da6" providerId="ADAL" clId="{6FBCA7DB-3473-4D5F-84FF-9794192E1674}" dt="2022-10-14T03:54:37.681" v="23302" actId="2711"/>
          <ac:spMkLst>
            <pc:docMk/>
            <pc:sldMk cId="2335912063" sldId="281"/>
            <ac:spMk id="16" creationId="{A864D98A-8688-C776-CD01-5D6846625901}"/>
          </ac:spMkLst>
        </pc:spChg>
        <pc:spChg chg="add mod">
          <ac:chgData name="Vassilis Vassiliades" userId="181c6a97-452c-403a-a894-11fd041f3da6" providerId="ADAL" clId="{6FBCA7DB-3473-4D5F-84FF-9794192E1674}" dt="2022-10-14T07:02:31.263" v="24798" actId="20577"/>
          <ac:spMkLst>
            <pc:docMk/>
            <pc:sldMk cId="2335912063" sldId="281"/>
            <ac:spMk id="17" creationId="{16819861-B8A6-0062-9EB9-37ECA8A73FA0}"/>
          </ac:spMkLst>
        </pc:spChg>
      </pc:sldChg>
      <pc:sldChg chg="modSp mod modAnim">
        <pc:chgData name="Vassilis Vassiliades" userId="181c6a97-452c-403a-a894-11fd041f3da6" providerId="ADAL" clId="{6FBCA7DB-3473-4D5F-84FF-9794192E1674}" dt="2022-10-14T06:29:18.376" v="24168"/>
        <pc:sldMkLst>
          <pc:docMk/>
          <pc:sldMk cId="1226424365" sldId="282"/>
        </pc:sldMkLst>
        <pc:spChg chg="mod">
          <ac:chgData name="Vassilis Vassiliades" userId="181c6a97-452c-403a-a894-11fd041f3da6" providerId="ADAL" clId="{6FBCA7DB-3473-4D5F-84FF-9794192E1674}" dt="2022-10-12T13:03:25.704" v="11598" actId="20577"/>
          <ac:spMkLst>
            <pc:docMk/>
            <pc:sldMk cId="1226424365" sldId="282"/>
            <ac:spMk id="2" creationId="{C6B903FD-C83F-A0BF-F961-638BFBDAFE6D}"/>
          </ac:spMkLst>
        </pc:spChg>
        <pc:spChg chg="mod">
          <ac:chgData name="Vassilis Vassiliades" userId="181c6a97-452c-403a-a894-11fd041f3da6" providerId="ADAL" clId="{6FBCA7DB-3473-4D5F-84FF-9794192E1674}" dt="2022-10-14T04:03:39.091" v="23874" actId="20577"/>
          <ac:spMkLst>
            <pc:docMk/>
            <pc:sldMk cId="1226424365" sldId="282"/>
            <ac:spMk id="5" creationId="{00000000-0000-0000-0000-000000000000}"/>
          </ac:spMkLst>
        </pc:spChg>
      </pc:sldChg>
      <pc:sldChg chg="addSp delSp modSp mod modNotesTx">
        <pc:chgData name="Vassilis Vassiliades" userId="181c6a97-452c-403a-a894-11fd041f3da6" providerId="ADAL" clId="{6FBCA7DB-3473-4D5F-84FF-9794192E1674}" dt="2022-10-14T06:33:28.908" v="24563" actId="20577"/>
        <pc:sldMkLst>
          <pc:docMk/>
          <pc:sldMk cId="3530043003" sldId="283"/>
        </pc:sldMkLst>
        <pc:spChg chg="mod">
          <ac:chgData name="Vassilis Vassiliades" userId="181c6a97-452c-403a-a894-11fd041f3da6" providerId="ADAL" clId="{6FBCA7DB-3473-4D5F-84FF-9794192E1674}" dt="2022-10-12T13:05:03.945" v="11619" actId="20577"/>
          <ac:spMkLst>
            <pc:docMk/>
            <pc:sldMk cId="3530043003" sldId="283"/>
            <ac:spMk id="2" creationId="{C6B903FD-C83F-A0BF-F961-638BFBDAFE6D}"/>
          </ac:spMkLst>
        </pc:spChg>
        <pc:spChg chg="del mod">
          <ac:chgData name="Vassilis Vassiliades" userId="181c6a97-452c-403a-a894-11fd041f3da6" providerId="ADAL" clId="{6FBCA7DB-3473-4D5F-84FF-9794192E1674}" dt="2022-10-14T04:08:07.525" v="23981" actId="478"/>
          <ac:spMkLst>
            <pc:docMk/>
            <pc:sldMk cId="3530043003" sldId="283"/>
            <ac:spMk id="5" creationId="{00000000-0000-0000-0000-000000000000}"/>
          </ac:spMkLst>
        </pc:spChg>
        <pc:picChg chg="add mod">
          <ac:chgData name="Vassilis Vassiliades" userId="181c6a97-452c-403a-a894-11fd041f3da6" providerId="ADAL" clId="{6FBCA7DB-3473-4D5F-84FF-9794192E1674}" dt="2022-10-14T06:27:22.395" v="24167" actId="1076"/>
          <ac:picMkLst>
            <pc:docMk/>
            <pc:sldMk cId="3530043003" sldId="283"/>
            <ac:picMk id="1026" creationId="{066527EE-E02A-9986-1B91-4BF303C9893C}"/>
          </ac:picMkLst>
        </pc:picChg>
        <pc:picChg chg="add del">
          <ac:chgData name="Vassilis Vassiliades" userId="181c6a97-452c-403a-a894-11fd041f3da6" providerId="ADAL" clId="{6FBCA7DB-3473-4D5F-84FF-9794192E1674}" dt="2022-10-14T04:08:07.525" v="23981" actId="478"/>
          <ac:picMkLst>
            <pc:docMk/>
            <pc:sldMk cId="3530043003" sldId="283"/>
            <ac:picMk id="1028" creationId="{05BBFA8C-E075-8A53-912C-D52806E4AD13}"/>
          </ac:picMkLst>
        </pc:picChg>
        <pc:picChg chg="add mod">
          <ac:chgData name="Vassilis Vassiliades" userId="181c6a97-452c-403a-a894-11fd041f3da6" providerId="ADAL" clId="{6FBCA7DB-3473-4D5F-84FF-9794192E1674}" dt="2022-10-14T04:08:19.310" v="23984" actId="14100"/>
          <ac:picMkLst>
            <pc:docMk/>
            <pc:sldMk cId="3530043003" sldId="283"/>
            <ac:picMk id="1030" creationId="{3AD85466-5E20-7414-20B6-5EEB374D39E0}"/>
          </ac:picMkLst>
        </pc:picChg>
      </pc:sldChg>
      <pc:sldChg chg="add del">
        <pc:chgData name="Vassilis Vassiliades" userId="181c6a97-452c-403a-a894-11fd041f3da6" providerId="ADAL" clId="{6FBCA7DB-3473-4D5F-84FF-9794192E1674}" dt="2022-10-13T12:43:48.578" v="19186" actId="47"/>
        <pc:sldMkLst>
          <pc:docMk/>
          <pc:sldMk cId="1392071593" sldId="284"/>
        </pc:sldMkLst>
      </pc:sldChg>
      <pc:sldChg chg="del">
        <pc:chgData name="Vassilis Vassiliades" userId="181c6a97-452c-403a-a894-11fd041f3da6" providerId="ADAL" clId="{6FBCA7DB-3473-4D5F-84FF-9794192E1674}" dt="2022-10-10T12:23:10.901" v="2869" actId="2696"/>
        <pc:sldMkLst>
          <pc:docMk/>
          <pc:sldMk cId="3071914237" sldId="284"/>
        </pc:sldMkLst>
      </pc:sldChg>
      <pc:sldChg chg="del">
        <pc:chgData name="Vassilis Vassiliades" userId="181c6a97-452c-403a-a894-11fd041f3da6" providerId="ADAL" clId="{6FBCA7DB-3473-4D5F-84FF-9794192E1674}" dt="2022-10-10T12:23:10.901" v="2869" actId="2696"/>
        <pc:sldMkLst>
          <pc:docMk/>
          <pc:sldMk cId="2025911155" sldId="285"/>
        </pc:sldMkLst>
      </pc:sldChg>
      <pc:sldChg chg="add del">
        <pc:chgData name="Vassilis Vassiliades" userId="181c6a97-452c-403a-a894-11fd041f3da6" providerId="ADAL" clId="{6FBCA7DB-3473-4D5F-84FF-9794192E1674}" dt="2022-10-13T11:48:32.168" v="17915" actId="47"/>
        <pc:sldMkLst>
          <pc:docMk/>
          <pc:sldMk cId="2451679197" sldId="285"/>
        </pc:sldMkLst>
      </pc:sldChg>
      <pc:sldChg chg="modAnim">
        <pc:chgData name="Vassilis Vassiliades" userId="181c6a97-452c-403a-a894-11fd041f3da6" providerId="ADAL" clId="{6FBCA7DB-3473-4D5F-84FF-9794192E1674}" dt="2022-10-13T10:18:48.643" v="16739"/>
        <pc:sldMkLst>
          <pc:docMk/>
          <pc:sldMk cId="649981483" sldId="287"/>
        </pc:sldMkLst>
      </pc:sldChg>
      <pc:sldChg chg="modAnim modNotesTx">
        <pc:chgData name="Vassilis Vassiliades" userId="181c6a97-452c-403a-a894-11fd041f3da6" providerId="ADAL" clId="{6FBCA7DB-3473-4D5F-84FF-9794192E1674}" dt="2022-10-13T10:28:06.750" v="16902" actId="20577"/>
        <pc:sldMkLst>
          <pc:docMk/>
          <pc:sldMk cId="1758573403" sldId="289"/>
        </pc:sldMkLst>
      </pc:sldChg>
      <pc:sldChg chg="modNotesTx">
        <pc:chgData name="Vassilis Vassiliades" userId="181c6a97-452c-403a-a894-11fd041f3da6" providerId="ADAL" clId="{6FBCA7DB-3473-4D5F-84FF-9794192E1674}" dt="2022-10-13T10:31:29.487" v="17259" actId="5793"/>
        <pc:sldMkLst>
          <pc:docMk/>
          <pc:sldMk cId="2622786312" sldId="290"/>
        </pc:sldMkLst>
      </pc:sldChg>
      <pc:sldChg chg="modSp add mod ord modAnim">
        <pc:chgData name="Vassilis Vassiliades" userId="181c6a97-452c-403a-a894-11fd041f3da6" providerId="ADAL" clId="{6FBCA7DB-3473-4D5F-84FF-9794192E1674}" dt="2022-10-14T06:52:04.490" v="24682" actId="20577"/>
        <pc:sldMkLst>
          <pc:docMk/>
          <pc:sldMk cId="2990110111" sldId="294"/>
        </pc:sldMkLst>
        <pc:spChg chg="mod">
          <ac:chgData name="Vassilis Vassiliades" userId="181c6a97-452c-403a-a894-11fd041f3da6" providerId="ADAL" clId="{6FBCA7DB-3473-4D5F-84FF-9794192E1674}" dt="2022-10-13T12:44:03.259" v="19199" actId="20577"/>
          <ac:spMkLst>
            <pc:docMk/>
            <pc:sldMk cId="2990110111" sldId="294"/>
            <ac:spMk id="2" creationId="{C6B903FD-C83F-A0BF-F961-638BFBDAFE6D}"/>
          </ac:spMkLst>
        </pc:spChg>
        <pc:spChg chg="mod">
          <ac:chgData name="Vassilis Vassiliades" userId="181c6a97-452c-403a-a894-11fd041f3da6" providerId="ADAL" clId="{6FBCA7DB-3473-4D5F-84FF-9794192E1674}" dt="2022-10-14T06:52:04.490" v="24682" actId="20577"/>
          <ac:spMkLst>
            <pc:docMk/>
            <pc:sldMk cId="2990110111" sldId="294"/>
            <ac:spMk id="5" creationId="{00000000-0000-0000-0000-000000000000}"/>
          </ac:spMkLst>
        </pc:spChg>
      </pc:sldChg>
      <pc:sldChg chg="del">
        <pc:chgData name="Vassilis Vassiliades" userId="181c6a97-452c-403a-a894-11fd041f3da6" providerId="ADAL" clId="{6FBCA7DB-3473-4D5F-84FF-9794192E1674}" dt="2022-10-10T12:23:10.901" v="2869" actId="2696"/>
        <pc:sldMkLst>
          <pc:docMk/>
          <pc:sldMk cId="3632275260" sldId="294"/>
        </pc:sldMkLst>
      </pc:sldChg>
      <pc:sldChg chg="del">
        <pc:chgData name="Vassilis Vassiliades" userId="181c6a97-452c-403a-a894-11fd041f3da6" providerId="ADAL" clId="{6FBCA7DB-3473-4D5F-84FF-9794192E1674}" dt="2022-10-12T12:56:31.968" v="11572" actId="2696"/>
        <pc:sldMkLst>
          <pc:docMk/>
          <pc:sldMk cId="2034046336" sldId="295"/>
        </pc:sldMkLst>
      </pc:sldChg>
      <pc:sldChg chg="del">
        <pc:chgData name="Vassilis Vassiliades" userId="181c6a97-452c-403a-a894-11fd041f3da6" providerId="ADAL" clId="{6FBCA7DB-3473-4D5F-84FF-9794192E1674}" dt="2022-10-12T12:56:31.968" v="11572" actId="2696"/>
        <pc:sldMkLst>
          <pc:docMk/>
          <pc:sldMk cId="3128756438" sldId="296"/>
        </pc:sldMkLst>
      </pc:sldChg>
      <pc:sldChg chg="del">
        <pc:chgData name="Vassilis Vassiliades" userId="181c6a97-452c-403a-a894-11fd041f3da6" providerId="ADAL" clId="{6FBCA7DB-3473-4D5F-84FF-9794192E1674}" dt="2022-10-12T12:56:31.968" v="11572" actId="2696"/>
        <pc:sldMkLst>
          <pc:docMk/>
          <pc:sldMk cId="3251492976" sldId="297"/>
        </pc:sldMkLst>
      </pc:sldChg>
      <pc:sldChg chg="del">
        <pc:chgData name="Vassilis Vassiliades" userId="181c6a97-452c-403a-a894-11fd041f3da6" providerId="ADAL" clId="{6FBCA7DB-3473-4D5F-84FF-9794192E1674}" dt="2022-10-12T12:56:31.968" v="11572" actId="2696"/>
        <pc:sldMkLst>
          <pc:docMk/>
          <pc:sldMk cId="776333368" sldId="298"/>
        </pc:sldMkLst>
      </pc:sldChg>
      <pc:sldChg chg="del">
        <pc:chgData name="Vassilis Vassiliades" userId="181c6a97-452c-403a-a894-11fd041f3da6" providerId="ADAL" clId="{6FBCA7DB-3473-4D5F-84FF-9794192E1674}" dt="2022-10-10T12:23:10.901" v="2869" actId="2696"/>
        <pc:sldMkLst>
          <pc:docMk/>
          <pc:sldMk cId="1387159430" sldId="304"/>
        </pc:sldMkLst>
      </pc:sldChg>
      <pc:sldChg chg="add">
        <pc:chgData name="Vassilis Vassiliades" userId="181c6a97-452c-403a-a894-11fd041f3da6" providerId="ADAL" clId="{6FBCA7DB-3473-4D5F-84FF-9794192E1674}" dt="2022-10-10T12:23:15.616" v="2870"/>
        <pc:sldMkLst>
          <pc:docMk/>
          <pc:sldMk cId="3414720802" sldId="304"/>
        </pc:sldMkLst>
      </pc:sldChg>
      <pc:sldChg chg="del">
        <pc:chgData name="Vassilis Vassiliades" userId="181c6a97-452c-403a-a894-11fd041f3da6" providerId="ADAL" clId="{6FBCA7DB-3473-4D5F-84FF-9794192E1674}" dt="2022-10-12T12:56:31.968" v="11572" actId="2696"/>
        <pc:sldMkLst>
          <pc:docMk/>
          <pc:sldMk cId="4013070303" sldId="306"/>
        </pc:sldMkLst>
      </pc:sldChg>
      <pc:sldChg chg="modAnim">
        <pc:chgData name="Vassilis Vassiliades" userId="181c6a97-452c-403a-a894-11fd041f3da6" providerId="ADAL" clId="{6FBCA7DB-3473-4D5F-84FF-9794192E1674}" dt="2022-10-13T09:40:22.866" v="16528"/>
        <pc:sldMkLst>
          <pc:docMk/>
          <pc:sldMk cId="3488514886" sldId="307"/>
        </pc:sldMkLst>
      </pc:sldChg>
      <pc:sldChg chg="modAnim">
        <pc:chgData name="Vassilis Vassiliades" userId="181c6a97-452c-403a-a894-11fd041f3da6" providerId="ADAL" clId="{6FBCA7DB-3473-4D5F-84FF-9794192E1674}" dt="2022-10-13T09:44:00.783" v="16685"/>
        <pc:sldMkLst>
          <pc:docMk/>
          <pc:sldMk cId="3568861121" sldId="308"/>
        </pc:sldMkLst>
      </pc:sldChg>
      <pc:sldChg chg="modAnim modNotesTx">
        <pc:chgData name="Vassilis Vassiliades" userId="181c6a97-452c-403a-a894-11fd041f3da6" providerId="ADAL" clId="{6FBCA7DB-3473-4D5F-84FF-9794192E1674}" dt="2022-10-13T09:43:23.839" v="16684" actId="20577"/>
        <pc:sldMkLst>
          <pc:docMk/>
          <pc:sldMk cId="2951624729" sldId="309"/>
        </pc:sldMkLst>
      </pc:sldChg>
      <pc:sldChg chg="addSp modSp mod modAnim">
        <pc:chgData name="Vassilis Vassiliades" userId="181c6a97-452c-403a-a894-11fd041f3da6" providerId="ADAL" clId="{6FBCA7DB-3473-4D5F-84FF-9794192E1674}" dt="2022-10-13T10:07:00.809" v="16703" actId="27636"/>
        <pc:sldMkLst>
          <pc:docMk/>
          <pc:sldMk cId="2890863941" sldId="311"/>
        </pc:sldMkLst>
        <pc:spChg chg="mod">
          <ac:chgData name="Vassilis Vassiliades" userId="181c6a97-452c-403a-a894-11fd041f3da6" providerId="ADAL" clId="{6FBCA7DB-3473-4D5F-84FF-9794192E1674}" dt="2022-10-13T10:05:03.965" v="16689" actId="164"/>
          <ac:spMkLst>
            <pc:docMk/>
            <pc:sldMk cId="2890863941" sldId="311"/>
            <ac:spMk id="3" creationId="{74176360-6728-84BE-EC57-1F311DB0003A}"/>
          </ac:spMkLst>
        </pc:spChg>
        <pc:spChg chg="mod">
          <ac:chgData name="Vassilis Vassiliades" userId="181c6a97-452c-403a-a894-11fd041f3da6" providerId="ADAL" clId="{6FBCA7DB-3473-4D5F-84FF-9794192E1674}" dt="2022-10-13T10:07:00.809" v="16703" actId="27636"/>
          <ac:spMkLst>
            <pc:docMk/>
            <pc:sldMk cId="2890863941" sldId="311"/>
            <ac:spMk id="4" creationId="{F4F3071F-B7F9-8DC3-A930-1FC4FA08521D}"/>
          </ac:spMkLst>
        </pc:spChg>
        <pc:spChg chg="mod">
          <ac:chgData name="Vassilis Vassiliades" userId="181c6a97-452c-403a-a894-11fd041f3da6" providerId="ADAL" clId="{6FBCA7DB-3473-4D5F-84FF-9794192E1674}" dt="2022-10-13T10:05:03.965" v="16689" actId="164"/>
          <ac:spMkLst>
            <pc:docMk/>
            <pc:sldMk cId="2890863941" sldId="311"/>
            <ac:spMk id="5" creationId="{861771B6-7822-5743-3ED5-5185D0393A79}"/>
          </ac:spMkLst>
        </pc:spChg>
        <pc:spChg chg="mod">
          <ac:chgData name="Vassilis Vassiliades" userId="181c6a97-452c-403a-a894-11fd041f3da6" providerId="ADAL" clId="{6FBCA7DB-3473-4D5F-84FF-9794192E1674}" dt="2022-10-13T10:04:58.364" v="16688" actId="164"/>
          <ac:spMkLst>
            <pc:docMk/>
            <pc:sldMk cId="2890863941" sldId="311"/>
            <ac:spMk id="24" creationId="{03D4FC85-665C-07F0-08FF-0E6B9AB96D00}"/>
          </ac:spMkLst>
        </pc:spChg>
        <pc:spChg chg="mod">
          <ac:chgData name="Vassilis Vassiliades" userId="181c6a97-452c-403a-a894-11fd041f3da6" providerId="ADAL" clId="{6FBCA7DB-3473-4D5F-84FF-9794192E1674}" dt="2022-10-13T10:04:58.364" v="16688" actId="164"/>
          <ac:spMkLst>
            <pc:docMk/>
            <pc:sldMk cId="2890863941" sldId="311"/>
            <ac:spMk id="34" creationId="{D46D5FCE-D039-6BEE-E047-A61F1F516EF2}"/>
          </ac:spMkLst>
        </pc:spChg>
        <pc:spChg chg="mod">
          <ac:chgData name="Vassilis Vassiliades" userId="181c6a97-452c-403a-a894-11fd041f3da6" providerId="ADAL" clId="{6FBCA7DB-3473-4D5F-84FF-9794192E1674}" dt="2022-10-13T10:04:58.364" v="16688" actId="164"/>
          <ac:spMkLst>
            <pc:docMk/>
            <pc:sldMk cId="2890863941" sldId="311"/>
            <ac:spMk id="37" creationId="{E232420A-78B0-B1BC-F10C-FDD968E96BC0}"/>
          </ac:spMkLst>
        </pc:spChg>
        <pc:spChg chg="mod">
          <ac:chgData name="Vassilis Vassiliades" userId="181c6a97-452c-403a-a894-11fd041f3da6" providerId="ADAL" clId="{6FBCA7DB-3473-4D5F-84FF-9794192E1674}" dt="2022-10-13T10:05:03.965" v="16689" actId="164"/>
          <ac:spMkLst>
            <pc:docMk/>
            <pc:sldMk cId="2890863941" sldId="311"/>
            <ac:spMk id="38" creationId="{D2F1FB4C-1FC0-E865-1B58-57568C2775A4}"/>
          </ac:spMkLst>
        </pc:spChg>
        <pc:spChg chg="mod">
          <ac:chgData name="Vassilis Vassiliades" userId="181c6a97-452c-403a-a894-11fd041f3da6" providerId="ADAL" clId="{6FBCA7DB-3473-4D5F-84FF-9794192E1674}" dt="2022-10-13T10:05:03.965" v="16689" actId="164"/>
          <ac:spMkLst>
            <pc:docMk/>
            <pc:sldMk cId="2890863941" sldId="311"/>
            <ac:spMk id="40" creationId="{0F7DE774-6585-38EA-07EC-BBB8752980B0}"/>
          </ac:spMkLst>
        </pc:spChg>
        <pc:spChg chg="mod">
          <ac:chgData name="Vassilis Vassiliades" userId="181c6a97-452c-403a-a894-11fd041f3da6" providerId="ADAL" clId="{6FBCA7DB-3473-4D5F-84FF-9794192E1674}" dt="2022-10-13T10:05:10.202" v="16690" actId="164"/>
          <ac:spMkLst>
            <pc:docMk/>
            <pc:sldMk cId="2890863941" sldId="311"/>
            <ac:spMk id="41" creationId="{95E4E746-8110-6E38-BCCB-0BC35C0BB7E7}"/>
          </ac:spMkLst>
        </pc:spChg>
        <pc:spChg chg="mod">
          <ac:chgData name="Vassilis Vassiliades" userId="181c6a97-452c-403a-a894-11fd041f3da6" providerId="ADAL" clId="{6FBCA7DB-3473-4D5F-84FF-9794192E1674}" dt="2022-10-13T10:05:10.202" v="16690" actId="164"/>
          <ac:spMkLst>
            <pc:docMk/>
            <pc:sldMk cId="2890863941" sldId="311"/>
            <ac:spMk id="42" creationId="{9FC9D51E-975A-BBD0-DBCD-517E02CA7299}"/>
          </ac:spMkLst>
        </pc:spChg>
        <pc:spChg chg="mod">
          <ac:chgData name="Vassilis Vassiliades" userId="181c6a97-452c-403a-a894-11fd041f3da6" providerId="ADAL" clId="{6FBCA7DB-3473-4D5F-84FF-9794192E1674}" dt="2022-10-13T10:05:10.202" v="16690" actId="164"/>
          <ac:spMkLst>
            <pc:docMk/>
            <pc:sldMk cId="2890863941" sldId="311"/>
            <ac:spMk id="44" creationId="{4CE13E42-A1BD-FEAA-C690-4577876639DF}"/>
          </ac:spMkLst>
        </pc:spChg>
        <pc:spChg chg="mod">
          <ac:chgData name="Vassilis Vassiliades" userId="181c6a97-452c-403a-a894-11fd041f3da6" providerId="ADAL" clId="{6FBCA7DB-3473-4D5F-84FF-9794192E1674}" dt="2022-10-13T10:05:10.202" v="16690" actId="164"/>
          <ac:spMkLst>
            <pc:docMk/>
            <pc:sldMk cId="2890863941" sldId="311"/>
            <ac:spMk id="45" creationId="{050412DC-C6D3-50BE-970E-7CEA3212BB10}"/>
          </ac:spMkLst>
        </pc:spChg>
        <pc:grpChg chg="add mod">
          <ac:chgData name="Vassilis Vassiliades" userId="181c6a97-452c-403a-a894-11fd041f3da6" providerId="ADAL" clId="{6FBCA7DB-3473-4D5F-84FF-9794192E1674}" dt="2022-10-13T10:04:58.364" v="16688" actId="164"/>
          <ac:grpSpMkLst>
            <pc:docMk/>
            <pc:sldMk cId="2890863941" sldId="311"/>
            <ac:grpSpMk id="9" creationId="{6DACF34A-A51B-5DE0-4994-5BA2F3929819}"/>
          </ac:grpSpMkLst>
        </pc:grpChg>
        <pc:grpChg chg="add mod">
          <ac:chgData name="Vassilis Vassiliades" userId="181c6a97-452c-403a-a894-11fd041f3da6" providerId="ADAL" clId="{6FBCA7DB-3473-4D5F-84FF-9794192E1674}" dt="2022-10-13T10:05:03.965" v="16689" actId="164"/>
          <ac:grpSpMkLst>
            <pc:docMk/>
            <pc:sldMk cId="2890863941" sldId="311"/>
            <ac:grpSpMk id="10" creationId="{B883D074-A947-6ABE-70A7-659B821CDE07}"/>
          </ac:grpSpMkLst>
        </pc:grpChg>
        <pc:grpChg chg="add mod">
          <ac:chgData name="Vassilis Vassiliades" userId="181c6a97-452c-403a-a894-11fd041f3da6" providerId="ADAL" clId="{6FBCA7DB-3473-4D5F-84FF-9794192E1674}" dt="2022-10-13T10:05:10.202" v="16690" actId="164"/>
          <ac:grpSpMkLst>
            <pc:docMk/>
            <pc:sldMk cId="2890863941" sldId="311"/>
            <ac:grpSpMk id="11" creationId="{7535CBEF-364B-B82F-66C1-939B6E51C293}"/>
          </ac:grpSpMkLst>
        </pc:grpChg>
        <pc:cxnChg chg="mod">
          <ac:chgData name="Vassilis Vassiliades" userId="181c6a97-452c-403a-a894-11fd041f3da6" providerId="ADAL" clId="{6FBCA7DB-3473-4D5F-84FF-9794192E1674}" dt="2022-10-13T10:05:03.965" v="16689" actId="164"/>
          <ac:cxnSpMkLst>
            <pc:docMk/>
            <pc:sldMk cId="2890863941" sldId="311"/>
            <ac:cxnSpMk id="7" creationId="{06D092E9-18E1-C799-2618-16B1B9026DAD}"/>
          </ac:cxnSpMkLst>
        </pc:cxnChg>
        <pc:cxnChg chg="mod">
          <ac:chgData name="Vassilis Vassiliades" userId="181c6a97-452c-403a-a894-11fd041f3da6" providerId="ADAL" clId="{6FBCA7DB-3473-4D5F-84FF-9794192E1674}" dt="2022-10-13T10:04:58.364" v="16688" actId="164"/>
          <ac:cxnSpMkLst>
            <pc:docMk/>
            <pc:sldMk cId="2890863941" sldId="311"/>
            <ac:cxnSpMk id="35" creationId="{F5D4390F-844C-D400-2BC1-D978A56C5894}"/>
          </ac:cxnSpMkLst>
        </pc:cxnChg>
        <pc:cxnChg chg="mod">
          <ac:chgData name="Vassilis Vassiliades" userId="181c6a97-452c-403a-a894-11fd041f3da6" providerId="ADAL" clId="{6FBCA7DB-3473-4D5F-84FF-9794192E1674}" dt="2022-10-13T10:05:10.202" v="16690" actId="164"/>
          <ac:cxnSpMkLst>
            <pc:docMk/>
            <pc:sldMk cId="2890863941" sldId="311"/>
            <ac:cxnSpMk id="43" creationId="{D8EC0914-7478-5566-E317-5929A31B0BEE}"/>
          </ac:cxnSpMkLst>
        </pc:cxnChg>
      </pc:sldChg>
      <pc:sldChg chg="modAnim">
        <pc:chgData name="Vassilis Vassiliades" userId="181c6a97-452c-403a-a894-11fd041f3da6" providerId="ADAL" clId="{6FBCA7DB-3473-4D5F-84FF-9794192E1674}" dt="2022-10-13T10:16:00.983" v="16738"/>
        <pc:sldMkLst>
          <pc:docMk/>
          <pc:sldMk cId="2969411461" sldId="314"/>
        </pc:sldMkLst>
      </pc:sldChg>
      <pc:sldChg chg="modNotesTx">
        <pc:chgData name="Vassilis Vassiliades" userId="181c6a97-452c-403a-a894-11fd041f3da6" providerId="ADAL" clId="{6FBCA7DB-3473-4D5F-84FF-9794192E1674}" dt="2022-10-13T10:32:00.832" v="17310" actId="20577"/>
        <pc:sldMkLst>
          <pc:docMk/>
          <pc:sldMk cId="572933827" sldId="316"/>
        </pc:sldMkLst>
      </pc:sldChg>
      <pc:sldChg chg="modNotesTx">
        <pc:chgData name="Vassilis Vassiliades" userId="181c6a97-452c-403a-a894-11fd041f3da6" providerId="ADAL" clId="{6FBCA7DB-3473-4D5F-84FF-9794192E1674}" dt="2022-10-13T10:36:47.196" v="17735" actId="20577"/>
        <pc:sldMkLst>
          <pc:docMk/>
          <pc:sldMk cId="2128911413" sldId="319"/>
        </pc:sldMkLst>
      </pc:sldChg>
      <pc:sldChg chg="modAnim">
        <pc:chgData name="Vassilis Vassiliades" userId="181c6a97-452c-403a-a894-11fd041f3da6" providerId="ADAL" clId="{6FBCA7DB-3473-4D5F-84FF-9794192E1674}" dt="2022-10-13T10:20:04.918" v="16740"/>
        <pc:sldMkLst>
          <pc:docMk/>
          <pc:sldMk cId="3511466054" sldId="328"/>
        </pc:sldMkLst>
      </pc:sldChg>
      <pc:sldChg chg="modAnim">
        <pc:chgData name="Vassilis Vassiliades" userId="181c6a97-452c-403a-a894-11fd041f3da6" providerId="ADAL" clId="{6FBCA7DB-3473-4D5F-84FF-9794192E1674}" dt="2022-10-13T10:10:15.386" v="16704"/>
        <pc:sldMkLst>
          <pc:docMk/>
          <pc:sldMk cId="142492833" sldId="330"/>
        </pc:sldMkLst>
      </pc:sldChg>
      <pc:sldChg chg="modNotesTx">
        <pc:chgData name="Vassilis Vassiliades" userId="181c6a97-452c-403a-a894-11fd041f3da6" providerId="ADAL" clId="{6FBCA7DB-3473-4D5F-84FF-9794192E1674}" dt="2022-10-13T10:11:48.006" v="16736" actId="20577"/>
        <pc:sldMkLst>
          <pc:docMk/>
          <pc:sldMk cId="748424100" sldId="331"/>
        </pc:sldMkLst>
      </pc:sldChg>
      <pc:sldChg chg="modSp modAnim modNotesTx">
        <pc:chgData name="Vassilis Vassiliades" userId="181c6a97-452c-403a-a894-11fd041f3da6" providerId="ADAL" clId="{6FBCA7DB-3473-4D5F-84FF-9794192E1674}" dt="2022-10-13T10:26:48.751" v="16833" actId="20577"/>
        <pc:sldMkLst>
          <pc:docMk/>
          <pc:sldMk cId="2143710046" sldId="333"/>
        </pc:sldMkLst>
        <pc:spChg chg="mod">
          <ac:chgData name="Vassilis Vassiliades" userId="181c6a97-452c-403a-a894-11fd041f3da6" providerId="ADAL" clId="{6FBCA7DB-3473-4D5F-84FF-9794192E1674}" dt="2022-10-13T10:26:31.949" v="16755" actId="20577"/>
          <ac:spMkLst>
            <pc:docMk/>
            <pc:sldMk cId="2143710046" sldId="333"/>
            <ac:spMk id="5" creationId="{00000000-0000-0000-0000-000000000000}"/>
          </ac:spMkLst>
        </pc:spChg>
      </pc:sldChg>
      <pc:sldChg chg="modSp add mod">
        <pc:chgData name="Vassilis Vassiliades" userId="181c6a97-452c-403a-a894-11fd041f3da6" providerId="ADAL" clId="{6FBCA7DB-3473-4D5F-84FF-9794192E1674}" dt="2022-10-08T09:11:29.376" v="15" actId="20577"/>
        <pc:sldMkLst>
          <pc:docMk/>
          <pc:sldMk cId="4035678794" sldId="334"/>
        </pc:sldMkLst>
        <pc:spChg chg="mod">
          <ac:chgData name="Vassilis Vassiliades" userId="181c6a97-452c-403a-a894-11fd041f3da6" providerId="ADAL" clId="{6FBCA7DB-3473-4D5F-84FF-9794192E1674}" dt="2022-10-08T09:11:29.376" v="15" actId="20577"/>
          <ac:spMkLst>
            <pc:docMk/>
            <pc:sldMk cId="4035678794" sldId="334"/>
            <ac:spMk id="2" creationId="{00000000-0000-0000-0000-000000000000}"/>
          </ac:spMkLst>
        </pc:spChg>
      </pc:sldChg>
      <pc:sldChg chg="modSp add mod modAnim modNotesTx">
        <pc:chgData name="Vassilis Vassiliades" userId="181c6a97-452c-403a-a894-11fd041f3da6" providerId="ADAL" clId="{6FBCA7DB-3473-4D5F-84FF-9794192E1674}" dt="2022-10-14T06:36:15.338" v="24564"/>
        <pc:sldMkLst>
          <pc:docMk/>
          <pc:sldMk cId="1801988511" sldId="335"/>
        </pc:sldMkLst>
        <pc:spChg chg="mod">
          <ac:chgData name="Vassilis Vassiliades" userId="181c6a97-452c-403a-a894-11fd041f3da6" providerId="ADAL" clId="{6FBCA7DB-3473-4D5F-84FF-9794192E1674}" dt="2022-10-08T09:11:56.071" v="31" actId="20577"/>
          <ac:spMkLst>
            <pc:docMk/>
            <pc:sldMk cId="1801988511" sldId="335"/>
            <ac:spMk id="2" creationId="{C6B903FD-C83F-A0BF-F961-638BFBDAFE6D}"/>
          </ac:spMkLst>
        </pc:spChg>
        <pc:spChg chg="mod">
          <ac:chgData name="Vassilis Vassiliades" userId="181c6a97-452c-403a-a894-11fd041f3da6" providerId="ADAL" clId="{6FBCA7DB-3473-4D5F-84FF-9794192E1674}" dt="2022-10-11T09:16:54.069" v="6090" actId="20577"/>
          <ac:spMkLst>
            <pc:docMk/>
            <pc:sldMk cId="1801988511" sldId="335"/>
            <ac:spMk id="5" creationId="{00000000-0000-0000-0000-000000000000}"/>
          </ac:spMkLst>
        </pc:spChg>
      </pc:sldChg>
      <pc:sldChg chg="delSp modSp add mod modAnim">
        <pc:chgData name="Vassilis Vassiliades" userId="181c6a97-452c-403a-a894-11fd041f3da6" providerId="ADAL" clId="{6FBCA7DB-3473-4D5F-84FF-9794192E1674}" dt="2022-10-14T06:36:18.809" v="24565"/>
        <pc:sldMkLst>
          <pc:docMk/>
          <pc:sldMk cId="3295854873" sldId="336"/>
        </pc:sldMkLst>
        <pc:spChg chg="del">
          <ac:chgData name="Vassilis Vassiliades" userId="181c6a97-452c-403a-a894-11fd041f3da6" providerId="ADAL" clId="{6FBCA7DB-3473-4D5F-84FF-9794192E1674}" dt="2022-10-13T08:19:27.531" v="11745" actId="478"/>
          <ac:spMkLst>
            <pc:docMk/>
            <pc:sldMk cId="3295854873" sldId="336"/>
            <ac:spMk id="3" creationId="{00000000-0000-0000-0000-000000000000}"/>
          </ac:spMkLst>
        </pc:spChg>
        <pc:spChg chg="mod">
          <ac:chgData name="Vassilis Vassiliades" userId="181c6a97-452c-403a-a894-11fd041f3da6" providerId="ADAL" clId="{6FBCA7DB-3473-4D5F-84FF-9794192E1674}" dt="2022-10-13T08:31:41.216" v="12538" actId="20577"/>
          <ac:spMkLst>
            <pc:docMk/>
            <pc:sldMk cId="3295854873" sldId="336"/>
            <ac:spMk id="5" creationId="{00000000-0000-0000-0000-000000000000}"/>
          </ac:spMkLst>
        </pc:spChg>
      </pc:sldChg>
      <pc:sldChg chg="addSp delSp modSp add mod ord modAnim modNotesTx">
        <pc:chgData name="Vassilis Vassiliades" userId="181c6a97-452c-403a-a894-11fd041f3da6" providerId="ADAL" clId="{6FBCA7DB-3473-4D5F-84FF-9794192E1674}" dt="2022-10-13T09:16:09.059" v="14876" actId="20577"/>
        <pc:sldMkLst>
          <pc:docMk/>
          <pc:sldMk cId="359982675" sldId="337"/>
        </pc:sldMkLst>
        <pc:spChg chg="mod">
          <ac:chgData name="Vassilis Vassiliades" userId="181c6a97-452c-403a-a894-11fd041f3da6" providerId="ADAL" clId="{6FBCA7DB-3473-4D5F-84FF-9794192E1674}" dt="2022-10-10T12:40:00.340" v="2965" actId="20577"/>
          <ac:spMkLst>
            <pc:docMk/>
            <pc:sldMk cId="359982675" sldId="337"/>
            <ac:spMk id="2" creationId="{C6B903FD-C83F-A0BF-F961-638BFBDAFE6D}"/>
          </ac:spMkLst>
        </pc:spChg>
        <pc:spChg chg="add mod">
          <ac:chgData name="Vassilis Vassiliades" userId="181c6a97-452c-403a-a894-11fd041f3da6" providerId="ADAL" clId="{6FBCA7DB-3473-4D5F-84FF-9794192E1674}" dt="2022-10-11T12:12:47.142" v="7405" actId="1076"/>
          <ac:spMkLst>
            <pc:docMk/>
            <pc:sldMk cId="359982675" sldId="337"/>
            <ac:spMk id="4" creationId="{F5FE5968-BB2A-E5C5-95A9-1DB16F32F2C6}"/>
          </ac:spMkLst>
        </pc:spChg>
        <pc:spChg chg="mod">
          <ac:chgData name="Vassilis Vassiliades" userId="181c6a97-452c-403a-a894-11fd041f3da6" providerId="ADAL" clId="{6FBCA7DB-3473-4D5F-84FF-9794192E1674}" dt="2022-10-10T13:00:48.122" v="4043" actId="113"/>
          <ac:spMkLst>
            <pc:docMk/>
            <pc:sldMk cId="359982675" sldId="337"/>
            <ac:spMk id="5" creationId="{00000000-0000-0000-0000-000000000000}"/>
          </ac:spMkLst>
        </pc:spChg>
        <pc:picChg chg="add del mod">
          <ac:chgData name="Vassilis Vassiliades" userId="181c6a97-452c-403a-a894-11fd041f3da6" providerId="ADAL" clId="{6FBCA7DB-3473-4D5F-84FF-9794192E1674}" dt="2022-10-10T12:40:02.316" v="2966" actId="478"/>
          <ac:picMkLst>
            <pc:docMk/>
            <pc:sldMk cId="359982675" sldId="337"/>
            <ac:picMk id="4" creationId="{6FE234E3-D59E-42C7-F9AE-D6AD073F0E2A}"/>
          </ac:picMkLst>
        </pc:picChg>
      </pc:sldChg>
      <pc:sldChg chg="addSp delSp modSp add mod modAnim modNotesTx">
        <pc:chgData name="Vassilis Vassiliades" userId="181c6a97-452c-403a-a894-11fd041f3da6" providerId="ADAL" clId="{6FBCA7DB-3473-4D5F-84FF-9794192E1674}" dt="2022-10-13T09:25:06.289" v="15020" actId="5793"/>
        <pc:sldMkLst>
          <pc:docMk/>
          <pc:sldMk cId="558033057" sldId="338"/>
        </pc:sldMkLst>
        <pc:spChg chg="mod">
          <ac:chgData name="Vassilis Vassiliades" userId="181c6a97-452c-403a-a894-11fd041f3da6" providerId="ADAL" clId="{6FBCA7DB-3473-4D5F-84FF-9794192E1674}" dt="2022-10-10T12:00:10.135" v="2512"/>
          <ac:spMkLst>
            <pc:docMk/>
            <pc:sldMk cId="558033057" sldId="338"/>
            <ac:spMk id="2" creationId="{C6B903FD-C83F-A0BF-F961-638BFBDAFE6D}"/>
          </ac:spMkLst>
        </pc:spChg>
        <pc:spChg chg="del">
          <ac:chgData name="Vassilis Vassiliades" userId="181c6a97-452c-403a-a894-11fd041f3da6" providerId="ADAL" clId="{6FBCA7DB-3473-4D5F-84FF-9794192E1674}" dt="2022-10-10T11:14:12.361" v="1348" actId="478"/>
          <ac:spMkLst>
            <pc:docMk/>
            <pc:sldMk cId="558033057" sldId="338"/>
            <ac:spMk id="3" creationId="{00000000-0000-0000-0000-000000000000}"/>
          </ac:spMkLst>
        </pc:spChg>
        <pc:spChg chg="add mod">
          <ac:chgData name="Vassilis Vassiliades" userId="181c6a97-452c-403a-a894-11fd041f3da6" providerId="ADAL" clId="{6FBCA7DB-3473-4D5F-84FF-9794192E1674}" dt="2022-10-10T11:19:22.765" v="1564" actId="164"/>
          <ac:spMkLst>
            <pc:docMk/>
            <pc:sldMk cId="558033057" sldId="338"/>
            <ac:spMk id="4" creationId="{FDABE4B9-E0EB-61E0-53F5-F88E13998922}"/>
          </ac:spMkLst>
        </pc:spChg>
        <pc:spChg chg="mod">
          <ac:chgData name="Vassilis Vassiliades" userId="181c6a97-452c-403a-a894-11fd041f3da6" providerId="ADAL" clId="{6FBCA7DB-3473-4D5F-84FF-9794192E1674}" dt="2022-10-10T12:37:11.344" v="2924" actId="20577"/>
          <ac:spMkLst>
            <pc:docMk/>
            <pc:sldMk cId="558033057" sldId="338"/>
            <ac:spMk id="5" creationId="{00000000-0000-0000-0000-000000000000}"/>
          </ac:spMkLst>
        </pc:spChg>
        <pc:spChg chg="add mod">
          <ac:chgData name="Vassilis Vassiliades" userId="181c6a97-452c-403a-a894-11fd041f3da6" providerId="ADAL" clId="{6FBCA7DB-3473-4D5F-84FF-9794192E1674}" dt="2022-10-10T11:32:35.647" v="1828" actId="20577"/>
          <ac:spMkLst>
            <pc:docMk/>
            <pc:sldMk cId="558033057" sldId="338"/>
            <ac:spMk id="7" creationId="{D4F7DAB7-BC55-33A5-251B-36316D585422}"/>
          </ac:spMkLst>
        </pc:spChg>
        <pc:spChg chg="add mod">
          <ac:chgData name="Vassilis Vassiliades" userId="181c6a97-452c-403a-a894-11fd041f3da6" providerId="ADAL" clId="{6FBCA7DB-3473-4D5F-84FF-9794192E1674}" dt="2022-10-10T11:32:41.779" v="1829" actId="20577"/>
          <ac:spMkLst>
            <pc:docMk/>
            <pc:sldMk cId="558033057" sldId="338"/>
            <ac:spMk id="9" creationId="{76BEA491-1D21-5028-4B7F-4C3EF1D7AEFC}"/>
          </ac:spMkLst>
        </pc:spChg>
        <pc:spChg chg="add mod">
          <ac:chgData name="Vassilis Vassiliades" userId="181c6a97-452c-403a-a894-11fd041f3da6" providerId="ADAL" clId="{6FBCA7DB-3473-4D5F-84FF-9794192E1674}" dt="2022-10-10T11:32:44.331" v="1830" actId="20577"/>
          <ac:spMkLst>
            <pc:docMk/>
            <pc:sldMk cId="558033057" sldId="338"/>
            <ac:spMk id="10" creationId="{27EA86A1-000A-8F6E-6DD7-BEB038FDC30F}"/>
          </ac:spMkLst>
        </pc:spChg>
        <pc:spChg chg="add mod">
          <ac:chgData name="Vassilis Vassiliades" userId="181c6a97-452c-403a-a894-11fd041f3da6" providerId="ADAL" clId="{6FBCA7DB-3473-4D5F-84FF-9794192E1674}" dt="2022-10-10T11:34:07.036" v="1868" actId="207"/>
          <ac:spMkLst>
            <pc:docMk/>
            <pc:sldMk cId="558033057" sldId="338"/>
            <ac:spMk id="11" creationId="{12C45EE2-66AB-BFE4-E5A9-DC468BD118FD}"/>
          </ac:spMkLst>
        </pc:spChg>
        <pc:spChg chg="add mod">
          <ac:chgData name="Vassilis Vassiliades" userId="181c6a97-452c-403a-a894-11fd041f3da6" providerId="ADAL" clId="{6FBCA7DB-3473-4D5F-84FF-9794192E1674}" dt="2022-10-10T11:24:33.433" v="1648"/>
          <ac:spMkLst>
            <pc:docMk/>
            <pc:sldMk cId="558033057" sldId="338"/>
            <ac:spMk id="13" creationId="{167103F5-3FA4-7D52-808F-372BF8C32710}"/>
          </ac:spMkLst>
        </pc:spChg>
        <pc:spChg chg="add mod">
          <ac:chgData name="Vassilis Vassiliades" userId="181c6a97-452c-403a-a894-11fd041f3da6" providerId="ADAL" clId="{6FBCA7DB-3473-4D5F-84FF-9794192E1674}" dt="2022-10-11T12:09:50.849" v="7295" actId="122"/>
          <ac:spMkLst>
            <pc:docMk/>
            <pc:sldMk cId="558033057" sldId="338"/>
            <ac:spMk id="14" creationId="{671E253A-DFF1-A5A6-0176-7EC9D1B52312}"/>
          </ac:spMkLst>
        </pc:spChg>
        <pc:spChg chg="add del mod">
          <ac:chgData name="Vassilis Vassiliades" userId="181c6a97-452c-403a-a894-11fd041f3da6" providerId="ADAL" clId="{6FBCA7DB-3473-4D5F-84FF-9794192E1674}" dt="2022-10-10T11:24:43.635" v="1652"/>
          <ac:spMkLst>
            <pc:docMk/>
            <pc:sldMk cId="558033057" sldId="338"/>
            <ac:spMk id="22" creationId="{86EA9027-B8D0-3395-2553-AF116D1A49E7}"/>
          </ac:spMkLst>
        </pc:spChg>
        <pc:spChg chg="mod topLvl">
          <ac:chgData name="Vassilis Vassiliades" userId="181c6a97-452c-403a-a894-11fd041f3da6" providerId="ADAL" clId="{6FBCA7DB-3473-4D5F-84FF-9794192E1674}" dt="2022-10-10T11:27:51.790" v="1701" actId="164"/>
          <ac:spMkLst>
            <pc:docMk/>
            <pc:sldMk cId="558033057" sldId="338"/>
            <ac:spMk id="24" creationId="{99B70FB3-5E4B-0FD1-DFB9-0B58C8CDA459}"/>
          </ac:spMkLst>
        </pc:spChg>
        <pc:spChg chg="add mod">
          <ac:chgData name="Vassilis Vassiliades" userId="181c6a97-452c-403a-a894-11fd041f3da6" providerId="ADAL" clId="{6FBCA7DB-3473-4D5F-84FF-9794192E1674}" dt="2022-10-10T11:27:51.790" v="1701" actId="164"/>
          <ac:spMkLst>
            <pc:docMk/>
            <pc:sldMk cId="558033057" sldId="338"/>
            <ac:spMk id="31" creationId="{53A04895-CB82-476F-BB75-FE34F4F1E957}"/>
          </ac:spMkLst>
        </pc:spChg>
        <pc:spChg chg="add mod">
          <ac:chgData name="Vassilis Vassiliades" userId="181c6a97-452c-403a-a894-11fd041f3da6" providerId="ADAL" clId="{6FBCA7DB-3473-4D5F-84FF-9794192E1674}" dt="2022-10-10T11:33:16.890" v="1835" actId="207"/>
          <ac:spMkLst>
            <pc:docMk/>
            <pc:sldMk cId="558033057" sldId="338"/>
            <ac:spMk id="34" creationId="{7CE9835B-6280-0720-29F9-483A4FB9E8C2}"/>
          </ac:spMkLst>
        </pc:spChg>
        <pc:grpChg chg="add mod">
          <ac:chgData name="Vassilis Vassiliades" userId="181c6a97-452c-403a-a894-11fd041f3da6" providerId="ADAL" clId="{6FBCA7DB-3473-4D5F-84FF-9794192E1674}" dt="2022-10-10T11:41:11.283" v="2065" actId="1076"/>
          <ac:grpSpMkLst>
            <pc:docMk/>
            <pc:sldMk cId="558033057" sldId="338"/>
            <ac:grpSpMk id="12" creationId="{A409E403-2427-377B-C3F6-E3A9C52E829C}"/>
          </ac:grpSpMkLst>
        </pc:grpChg>
        <pc:grpChg chg="add mod">
          <ac:chgData name="Vassilis Vassiliades" userId="181c6a97-452c-403a-a894-11fd041f3da6" providerId="ADAL" clId="{6FBCA7DB-3473-4D5F-84FF-9794192E1674}" dt="2022-10-10T11:28:25.637" v="1712" actId="1076"/>
          <ac:grpSpMkLst>
            <pc:docMk/>
            <pc:sldMk cId="558033057" sldId="338"/>
            <ac:grpSpMk id="21" creationId="{90EB34E6-3506-F4B5-6AC1-D429A198758D}"/>
          </ac:grpSpMkLst>
        </pc:grpChg>
        <pc:grpChg chg="add del mod">
          <ac:chgData name="Vassilis Vassiliades" userId="181c6a97-452c-403a-a894-11fd041f3da6" providerId="ADAL" clId="{6FBCA7DB-3473-4D5F-84FF-9794192E1674}" dt="2022-10-10T11:26:53.618" v="1690" actId="165"/>
          <ac:grpSpMkLst>
            <pc:docMk/>
            <pc:sldMk cId="558033057" sldId="338"/>
            <ac:grpSpMk id="23" creationId="{D6D964D6-44D1-EB2C-9DA2-EFC2AEF56C06}"/>
          </ac:grpSpMkLst>
        </pc:grpChg>
        <pc:grpChg chg="add mod">
          <ac:chgData name="Vassilis Vassiliades" userId="181c6a97-452c-403a-a894-11fd041f3da6" providerId="ADAL" clId="{6FBCA7DB-3473-4D5F-84FF-9794192E1674}" dt="2022-10-10T11:28:30.334" v="1713" actId="1076"/>
          <ac:grpSpMkLst>
            <pc:docMk/>
            <pc:sldMk cId="558033057" sldId="338"/>
            <ac:grpSpMk id="32" creationId="{A67A4141-EB55-73E7-2195-62D1E3CC9BC0}"/>
          </ac:grpSpMkLst>
        </pc:grpChg>
        <pc:cxnChg chg="add mod">
          <ac:chgData name="Vassilis Vassiliades" userId="181c6a97-452c-403a-a894-11fd041f3da6" providerId="ADAL" clId="{6FBCA7DB-3473-4D5F-84FF-9794192E1674}" dt="2022-10-10T11:24:08.900" v="1646" actId="164"/>
          <ac:cxnSpMkLst>
            <pc:docMk/>
            <pc:sldMk cId="558033057" sldId="338"/>
            <ac:cxnSpMk id="15" creationId="{C4AE89CC-D170-3F4F-7BD2-7D7E7CF4214F}"/>
          </ac:cxnSpMkLst>
        </pc:cxnChg>
        <pc:cxnChg chg="add mod">
          <ac:chgData name="Vassilis Vassiliades" userId="181c6a97-452c-403a-a894-11fd041f3da6" providerId="ADAL" clId="{6FBCA7DB-3473-4D5F-84FF-9794192E1674}" dt="2022-10-10T11:24:08.900" v="1646" actId="164"/>
          <ac:cxnSpMkLst>
            <pc:docMk/>
            <pc:sldMk cId="558033057" sldId="338"/>
            <ac:cxnSpMk id="17" creationId="{B905CB32-F1EC-A667-9D7C-674BF9908259}"/>
          </ac:cxnSpMkLst>
        </pc:cxnChg>
        <pc:cxnChg chg="add mod">
          <ac:chgData name="Vassilis Vassiliades" userId="181c6a97-452c-403a-a894-11fd041f3da6" providerId="ADAL" clId="{6FBCA7DB-3473-4D5F-84FF-9794192E1674}" dt="2022-10-10T11:24:08.900" v="1646" actId="164"/>
          <ac:cxnSpMkLst>
            <pc:docMk/>
            <pc:sldMk cId="558033057" sldId="338"/>
            <ac:cxnSpMk id="19" creationId="{39F32C5B-4425-7F8C-5958-2A2063FD9905}"/>
          </ac:cxnSpMkLst>
        </pc:cxnChg>
        <pc:cxnChg chg="del mod">
          <ac:chgData name="Vassilis Vassiliades" userId="181c6a97-452c-403a-a894-11fd041f3da6" providerId="ADAL" clId="{6FBCA7DB-3473-4D5F-84FF-9794192E1674}" dt="2022-10-10T11:25:02.937" v="1656" actId="478"/>
          <ac:cxnSpMkLst>
            <pc:docMk/>
            <pc:sldMk cId="558033057" sldId="338"/>
            <ac:cxnSpMk id="25" creationId="{C0FEAFB9-76FC-1E1F-3130-497E1B62C95C}"/>
          </ac:cxnSpMkLst>
        </pc:cxnChg>
        <pc:cxnChg chg="mod topLvl">
          <ac:chgData name="Vassilis Vassiliades" userId="181c6a97-452c-403a-a894-11fd041f3da6" providerId="ADAL" clId="{6FBCA7DB-3473-4D5F-84FF-9794192E1674}" dt="2022-10-10T11:27:51.790" v="1701" actId="164"/>
          <ac:cxnSpMkLst>
            <pc:docMk/>
            <pc:sldMk cId="558033057" sldId="338"/>
            <ac:cxnSpMk id="26" creationId="{A8712D58-30A0-202E-CED8-247D5160E06F}"/>
          </ac:cxnSpMkLst>
        </pc:cxnChg>
        <pc:cxnChg chg="mod topLvl">
          <ac:chgData name="Vassilis Vassiliades" userId="181c6a97-452c-403a-a894-11fd041f3da6" providerId="ADAL" clId="{6FBCA7DB-3473-4D5F-84FF-9794192E1674}" dt="2022-10-10T11:27:51.790" v="1701" actId="164"/>
          <ac:cxnSpMkLst>
            <pc:docMk/>
            <pc:sldMk cId="558033057" sldId="338"/>
            <ac:cxnSpMk id="27" creationId="{6A2DA57C-26EC-8AA9-926E-DB7334430B21}"/>
          </ac:cxnSpMkLst>
        </pc:cxnChg>
      </pc:sldChg>
      <pc:sldChg chg="addSp delSp modSp add mod delAnim modAnim modNotesTx">
        <pc:chgData name="Vassilis Vassiliades" userId="181c6a97-452c-403a-a894-11fd041f3da6" providerId="ADAL" clId="{6FBCA7DB-3473-4D5F-84FF-9794192E1674}" dt="2022-10-13T09:28:02.495" v="15342" actId="5793"/>
        <pc:sldMkLst>
          <pc:docMk/>
          <pc:sldMk cId="1247598014" sldId="339"/>
        </pc:sldMkLst>
        <pc:spChg chg="mod">
          <ac:chgData name="Vassilis Vassiliades" userId="181c6a97-452c-403a-a894-11fd041f3da6" providerId="ADAL" clId="{6FBCA7DB-3473-4D5F-84FF-9794192E1674}" dt="2022-10-10T12:17:31.986" v="2867"/>
          <ac:spMkLst>
            <pc:docMk/>
            <pc:sldMk cId="1247598014" sldId="339"/>
            <ac:spMk id="2" creationId="{C6B903FD-C83F-A0BF-F961-638BFBDAFE6D}"/>
          </ac:spMkLst>
        </pc:spChg>
        <pc:spChg chg="add mod">
          <ac:chgData name="Vassilis Vassiliades" userId="181c6a97-452c-403a-a894-11fd041f3da6" providerId="ADAL" clId="{6FBCA7DB-3473-4D5F-84FF-9794192E1674}" dt="2022-10-10T11:43:55.079" v="2207" actId="1076"/>
          <ac:spMkLst>
            <pc:docMk/>
            <pc:sldMk cId="1247598014" sldId="339"/>
            <ac:spMk id="3" creationId="{5308DCEE-79B4-567F-681C-0B05AEB6AAD8}"/>
          </ac:spMkLst>
        </pc:spChg>
        <pc:spChg chg="add del mod">
          <ac:chgData name="Vassilis Vassiliades" userId="181c6a97-452c-403a-a894-11fd041f3da6" providerId="ADAL" clId="{6FBCA7DB-3473-4D5F-84FF-9794192E1674}" dt="2022-10-11T12:09:41.098" v="7292"/>
          <ac:spMkLst>
            <pc:docMk/>
            <pc:sldMk cId="1247598014" sldId="339"/>
            <ac:spMk id="4" creationId="{A028FFA8-38D8-E1BE-9831-4A45B817E211}"/>
          </ac:spMkLst>
        </pc:spChg>
        <pc:spChg chg="mod">
          <ac:chgData name="Vassilis Vassiliades" userId="181c6a97-452c-403a-a894-11fd041f3da6" providerId="ADAL" clId="{6FBCA7DB-3473-4D5F-84FF-9794192E1674}" dt="2022-10-10T12:17:34.401" v="2868" actId="6549"/>
          <ac:spMkLst>
            <pc:docMk/>
            <pc:sldMk cId="1247598014" sldId="339"/>
            <ac:spMk id="5" creationId="{00000000-0000-0000-0000-000000000000}"/>
          </ac:spMkLst>
        </pc:spChg>
        <pc:spChg chg="add mod">
          <ac:chgData name="Vassilis Vassiliades" userId="181c6a97-452c-403a-a894-11fd041f3da6" providerId="ADAL" clId="{6FBCA7DB-3473-4D5F-84FF-9794192E1674}" dt="2022-10-11T12:09:53.918" v="7296"/>
          <ac:spMkLst>
            <pc:docMk/>
            <pc:sldMk cId="1247598014" sldId="339"/>
            <ac:spMk id="7" creationId="{840F87F9-35C7-498D-1CB6-C55DA0910704}"/>
          </ac:spMkLst>
        </pc:spChg>
        <pc:spChg chg="del">
          <ac:chgData name="Vassilis Vassiliades" userId="181c6a97-452c-403a-a894-11fd041f3da6" providerId="ADAL" clId="{6FBCA7DB-3473-4D5F-84FF-9794192E1674}" dt="2022-10-10T11:40:15.632" v="2031" actId="478"/>
          <ac:spMkLst>
            <pc:docMk/>
            <pc:sldMk cId="1247598014" sldId="339"/>
            <ac:spMk id="11" creationId="{12C45EE2-66AB-BFE4-E5A9-DC468BD118FD}"/>
          </ac:spMkLst>
        </pc:spChg>
        <pc:spChg chg="del">
          <ac:chgData name="Vassilis Vassiliades" userId="181c6a97-452c-403a-a894-11fd041f3da6" providerId="ADAL" clId="{6FBCA7DB-3473-4D5F-84FF-9794192E1674}" dt="2022-10-10T11:40:28.518" v="2056" actId="478"/>
          <ac:spMkLst>
            <pc:docMk/>
            <pc:sldMk cId="1247598014" sldId="339"/>
            <ac:spMk id="34" creationId="{7CE9835B-6280-0720-29F9-483A4FB9E8C2}"/>
          </ac:spMkLst>
        </pc:spChg>
        <pc:grpChg chg="del">
          <ac:chgData name="Vassilis Vassiliades" userId="181c6a97-452c-403a-a894-11fd041f3da6" providerId="ADAL" clId="{6FBCA7DB-3473-4D5F-84FF-9794192E1674}" dt="2022-10-10T11:40:30.512" v="2057" actId="478"/>
          <ac:grpSpMkLst>
            <pc:docMk/>
            <pc:sldMk cId="1247598014" sldId="339"/>
            <ac:grpSpMk id="12" creationId="{A409E403-2427-377B-C3F6-E3A9C52E829C}"/>
          </ac:grpSpMkLst>
        </pc:grpChg>
        <pc:grpChg chg="del">
          <ac:chgData name="Vassilis Vassiliades" userId="181c6a97-452c-403a-a894-11fd041f3da6" providerId="ADAL" clId="{6FBCA7DB-3473-4D5F-84FF-9794192E1674}" dt="2022-10-10T11:40:17.064" v="2032" actId="478"/>
          <ac:grpSpMkLst>
            <pc:docMk/>
            <pc:sldMk cId="1247598014" sldId="339"/>
            <ac:grpSpMk id="21" creationId="{90EB34E6-3506-F4B5-6AC1-D429A198758D}"/>
          </ac:grpSpMkLst>
        </pc:grpChg>
        <pc:grpChg chg="del">
          <ac:chgData name="Vassilis Vassiliades" userId="181c6a97-452c-403a-a894-11fd041f3da6" providerId="ADAL" clId="{6FBCA7DB-3473-4D5F-84FF-9794192E1674}" dt="2022-10-10T11:40:18.457" v="2033" actId="478"/>
          <ac:grpSpMkLst>
            <pc:docMk/>
            <pc:sldMk cId="1247598014" sldId="339"/>
            <ac:grpSpMk id="32" creationId="{A67A4141-EB55-73E7-2195-62D1E3CC9BC0}"/>
          </ac:grpSpMkLst>
        </pc:grpChg>
        <pc:picChg chg="add mod">
          <ac:chgData name="Vassilis Vassiliades" userId="181c6a97-452c-403a-a894-11fd041f3da6" providerId="ADAL" clId="{6FBCA7DB-3473-4D5F-84FF-9794192E1674}" dt="2022-10-10T11:56:51.208" v="2495" actId="688"/>
          <ac:picMkLst>
            <pc:docMk/>
            <pc:sldMk cId="1247598014" sldId="339"/>
            <ac:picMk id="14" creationId="{E6BB81FB-256B-807C-6BB8-6149B6A84DF9}"/>
          </ac:picMkLst>
        </pc:picChg>
        <pc:picChg chg="add mod">
          <ac:chgData name="Vassilis Vassiliades" userId="181c6a97-452c-403a-a894-11fd041f3da6" providerId="ADAL" clId="{6FBCA7DB-3473-4D5F-84FF-9794192E1674}" dt="2022-10-10T11:57:04.318" v="2499" actId="1076"/>
          <ac:picMkLst>
            <pc:docMk/>
            <pc:sldMk cId="1247598014" sldId="339"/>
            <ac:picMk id="16" creationId="{9F479864-1247-88B5-2C76-65C93CD27DAD}"/>
          </ac:picMkLst>
        </pc:picChg>
        <pc:picChg chg="add mod">
          <ac:chgData name="Vassilis Vassiliades" userId="181c6a97-452c-403a-a894-11fd041f3da6" providerId="ADAL" clId="{6FBCA7DB-3473-4D5F-84FF-9794192E1674}" dt="2022-10-10T11:45:23.951" v="2216" actId="1076"/>
          <ac:picMkLst>
            <pc:docMk/>
            <pc:sldMk cId="1247598014" sldId="339"/>
            <ac:picMk id="1026" creationId="{659B0A5F-AB75-4996-766A-24195FB8166C}"/>
          </ac:picMkLst>
        </pc:picChg>
      </pc:sldChg>
      <pc:sldChg chg="modSp add mod ord modAnim modNotesTx">
        <pc:chgData name="Vassilis Vassiliades" userId="181c6a97-452c-403a-a894-11fd041f3da6" providerId="ADAL" clId="{6FBCA7DB-3473-4D5F-84FF-9794192E1674}" dt="2022-10-14T06:51:40.989" v="24657" actId="20577"/>
        <pc:sldMkLst>
          <pc:docMk/>
          <pc:sldMk cId="117677053" sldId="340"/>
        </pc:sldMkLst>
        <pc:spChg chg="mod">
          <ac:chgData name="Vassilis Vassiliades" userId="181c6a97-452c-403a-a894-11fd041f3da6" providerId="ADAL" clId="{6FBCA7DB-3473-4D5F-84FF-9794192E1674}" dt="2022-10-10T12:35:55.497" v="2902" actId="20577"/>
          <ac:spMkLst>
            <pc:docMk/>
            <pc:sldMk cId="117677053" sldId="340"/>
            <ac:spMk id="2" creationId="{C6B903FD-C83F-A0BF-F961-638BFBDAFE6D}"/>
          </ac:spMkLst>
        </pc:spChg>
        <pc:spChg chg="mod">
          <ac:chgData name="Vassilis Vassiliades" userId="181c6a97-452c-403a-a894-11fd041f3da6" providerId="ADAL" clId="{6FBCA7DB-3473-4D5F-84FF-9794192E1674}" dt="2022-10-14T03:14:27.771" v="21025" actId="207"/>
          <ac:spMkLst>
            <pc:docMk/>
            <pc:sldMk cId="117677053" sldId="340"/>
            <ac:spMk id="5" creationId="{00000000-0000-0000-0000-000000000000}"/>
          </ac:spMkLst>
        </pc:spChg>
      </pc:sldChg>
      <pc:sldChg chg="delSp modSp add del mod ord">
        <pc:chgData name="Vassilis Vassiliades" userId="181c6a97-452c-403a-a894-11fd041f3da6" providerId="ADAL" clId="{6FBCA7DB-3473-4D5F-84FF-9794192E1674}" dt="2022-10-13T09:15:08.443" v="14743" actId="47"/>
        <pc:sldMkLst>
          <pc:docMk/>
          <pc:sldMk cId="977154550" sldId="341"/>
        </pc:sldMkLst>
        <pc:spChg chg="mod">
          <ac:chgData name="Vassilis Vassiliades" userId="181c6a97-452c-403a-a894-11fd041f3da6" providerId="ADAL" clId="{6FBCA7DB-3473-4D5F-84FF-9794192E1674}" dt="2022-10-11T11:32:20.569" v="6099" actId="20577"/>
          <ac:spMkLst>
            <pc:docMk/>
            <pc:sldMk cId="977154550" sldId="341"/>
            <ac:spMk id="2" creationId="{C6B903FD-C83F-A0BF-F961-638BFBDAFE6D}"/>
          </ac:spMkLst>
        </pc:spChg>
        <pc:spChg chg="del">
          <ac:chgData name="Vassilis Vassiliades" userId="181c6a97-452c-403a-a894-11fd041f3da6" providerId="ADAL" clId="{6FBCA7DB-3473-4D5F-84FF-9794192E1674}" dt="2022-10-10T12:38:49.675" v="2928" actId="478"/>
          <ac:spMkLst>
            <pc:docMk/>
            <pc:sldMk cId="977154550" sldId="341"/>
            <ac:spMk id="5" creationId="{00000000-0000-0000-0000-000000000000}"/>
          </ac:spMkLst>
        </pc:spChg>
        <pc:picChg chg="mod">
          <ac:chgData name="Vassilis Vassiliades" userId="181c6a97-452c-403a-a894-11fd041f3da6" providerId="ADAL" clId="{6FBCA7DB-3473-4D5F-84FF-9794192E1674}" dt="2022-10-10T12:39:00.226" v="2931" actId="1076"/>
          <ac:picMkLst>
            <pc:docMk/>
            <pc:sldMk cId="977154550" sldId="341"/>
            <ac:picMk id="4" creationId="{6FE234E3-D59E-42C7-F9AE-D6AD073F0E2A}"/>
          </ac:picMkLst>
        </pc:picChg>
      </pc:sldChg>
      <pc:sldChg chg="add del">
        <pc:chgData name="Vassilis Vassiliades" userId="181c6a97-452c-403a-a894-11fd041f3da6" providerId="ADAL" clId="{6FBCA7DB-3473-4D5F-84FF-9794192E1674}" dt="2022-10-12T12:40:51.912" v="11546" actId="47"/>
        <pc:sldMkLst>
          <pc:docMk/>
          <pc:sldMk cId="3375876768" sldId="342"/>
        </pc:sldMkLst>
      </pc:sldChg>
      <pc:sldChg chg="addSp delSp modSp add mod modAnim modNotesTx">
        <pc:chgData name="Vassilis Vassiliades" userId="181c6a97-452c-403a-a894-11fd041f3da6" providerId="ADAL" clId="{6FBCA7DB-3473-4D5F-84FF-9794192E1674}" dt="2022-10-11T12:12:49.895" v="7406"/>
        <pc:sldMkLst>
          <pc:docMk/>
          <pc:sldMk cId="3875096697" sldId="343"/>
        </pc:sldMkLst>
        <pc:spChg chg="del">
          <ac:chgData name="Vassilis Vassiliades" userId="181c6a97-452c-403a-a894-11fd041f3da6" providerId="ADAL" clId="{6FBCA7DB-3473-4D5F-84FF-9794192E1674}" dt="2022-10-10T12:59:20.246" v="3901" actId="478"/>
          <ac:spMkLst>
            <pc:docMk/>
            <pc:sldMk cId="3875096697" sldId="343"/>
            <ac:spMk id="3" creationId="{00000000-0000-0000-0000-000000000000}"/>
          </ac:spMkLst>
        </pc:spChg>
        <pc:spChg chg="add mod">
          <ac:chgData name="Vassilis Vassiliades" userId="181c6a97-452c-403a-a894-11fd041f3da6" providerId="ADAL" clId="{6FBCA7DB-3473-4D5F-84FF-9794192E1674}" dt="2022-10-11T12:12:49.895" v="7406"/>
          <ac:spMkLst>
            <pc:docMk/>
            <pc:sldMk cId="3875096697" sldId="343"/>
            <ac:spMk id="3" creationId="{5D1E182C-F10E-F627-E6EA-A8C1CDDA2D44}"/>
          </ac:spMkLst>
        </pc:spChg>
        <pc:spChg chg="mod">
          <ac:chgData name="Vassilis Vassiliades" userId="181c6a97-452c-403a-a894-11fd041f3da6" providerId="ADAL" clId="{6FBCA7DB-3473-4D5F-84FF-9794192E1674}" dt="2022-10-10T13:06:04.485" v="4746" actId="20577"/>
          <ac:spMkLst>
            <pc:docMk/>
            <pc:sldMk cId="3875096697" sldId="343"/>
            <ac:spMk id="5" creationId="{00000000-0000-0000-0000-000000000000}"/>
          </ac:spMkLst>
        </pc:spChg>
      </pc:sldChg>
      <pc:sldChg chg="add del">
        <pc:chgData name="Vassilis Vassiliades" userId="181c6a97-452c-403a-a894-11fd041f3da6" providerId="ADAL" clId="{6FBCA7DB-3473-4D5F-84FF-9794192E1674}" dt="2022-10-10T12:47:20.080" v="3343" actId="47"/>
        <pc:sldMkLst>
          <pc:docMk/>
          <pc:sldMk cId="2189586796" sldId="344"/>
        </pc:sldMkLst>
      </pc:sldChg>
      <pc:sldChg chg="addSp modSp add mod modAnim">
        <pc:chgData name="Vassilis Vassiliades" userId="181c6a97-452c-403a-a894-11fd041f3da6" providerId="ADAL" clId="{6FBCA7DB-3473-4D5F-84FF-9794192E1674}" dt="2022-10-11T12:12:51.434" v="7407"/>
        <pc:sldMkLst>
          <pc:docMk/>
          <pc:sldMk cId="2410036422" sldId="345"/>
        </pc:sldMkLst>
        <pc:spChg chg="add mod">
          <ac:chgData name="Vassilis Vassiliades" userId="181c6a97-452c-403a-a894-11fd041f3da6" providerId="ADAL" clId="{6FBCA7DB-3473-4D5F-84FF-9794192E1674}" dt="2022-10-11T12:12:51.434" v="7407"/>
          <ac:spMkLst>
            <pc:docMk/>
            <pc:sldMk cId="2410036422" sldId="345"/>
            <ac:spMk id="4" creationId="{D20914BF-CEF4-7FDE-664B-A714C0D7B0CD}"/>
          </ac:spMkLst>
        </pc:spChg>
        <pc:spChg chg="mod">
          <ac:chgData name="Vassilis Vassiliades" userId="181c6a97-452c-403a-a894-11fd041f3da6" providerId="ADAL" clId="{6FBCA7DB-3473-4D5F-84FF-9794192E1674}" dt="2022-10-10T13:23:16.388" v="5866" actId="207"/>
          <ac:spMkLst>
            <pc:docMk/>
            <pc:sldMk cId="2410036422" sldId="345"/>
            <ac:spMk id="5" creationId="{00000000-0000-0000-0000-000000000000}"/>
          </ac:spMkLst>
        </pc:spChg>
      </pc:sldChg>
      <pc:sldChg chg="addSp modSp add mod modAnim">
        <pc:chgData name="Vassilis Vassiliades" userId="181c6a97-452c-403a-a894-11fd041f3da6" providerId="ADAL" clId="{6FBCA7DB-3473-4D5F-84FF-9794192E1674}" dt="2022-10-11T12:57:17.336" v="10142" actId="20577"/>
        <pc:sldMkLst>
          <pc:docMk/>
          <pc:sldMk cId="353542623" sldId="346"/>
        </pc:sldMkLst>
        <pc:spChg chg="add mod">
          <ac:chgData name="Vassilis Vassiliades" userId="181c6a97-452c-403a-a894-11fd041f3da6" providerId="ADAL" clId="{6FBCA7DB-3473-4D5F-84FF-9794192E1674}" dt="2022-10-11T12:12:52.776" v="7408"/>
          <ac:spMkLst>
            <pc:docMk/>
            <pc:sldMk cId="353542623" sldId="346"/>
            <ac:spMk id="4" creationId="{E0F69298-6358-E149-DA1D-284A324FE060}"/>
          </ac:spMkLst>
        </pc:spChg>
        <pc:spChg chg="mod">
          <ac:chgData name="Vassilis Vassiliades" userId="181c6a97-452c-403a-a894-11fd041f3da6" providerId="ADAL" clId="{6FBCA7DB-3473-4D5F-84FF-9794192E1674}" dt="2022-10-11T12:57:17.336" v="10142" actId="20577"/>
          <ac:spMkLst>
            <pc:docMk/>
            <pc:sldMk cId="353542623" sldId="346"/>
            <ac:spMk id="5" creationId="{00000000-0000-0000-0000-000000000000}"/>
          </ac:spMkLst>
        </pc:spChg>
      </pc:sldChg>
      <pc:sldChg chg="addSp delSp modSp add mod modAnim modNotesTx">
        <pc:chgData name="Vassilis Vassiliades" userId="181c6a97-452c-403a-a894-11fd041f3da6" providerId="ADAL" clId="{6FBCA7DB-3473-4D5F-84FF-9794192E1674}" dt="2022-10-11T13:18:23.825" v="11473" actId="20577"/>
        <pc:sldMkLst>
          <pc:docMk/>
          <pc:sldMk cId="4148515243" sldId="347"/>
        </pc:sldMkLst>
        <pc:spChg chg="del">
          <ac:chgData name="Vassilis Vassiliades" userId="181c6a97-452c-403a-a894-11fd041f3da6" providerId="ADAL" clId="{6FBCA7DB-3473-4D5F-84FF-9794192E1674}" dt="2022-10-11T13:12:47.841" v="10981" actId="478"/>
          <ac:spMkLst>
            <pc:docMk/>
            <pc:sldMk cId="4148515243" sldId="347"/>
            <ac:spMk id="3" creationId="{00000000-0000-0000-0000-000000000000}"/>
          </ac:spMkLst>
        </pc:spChg>
        <pc:spChg chg="add mod">
          <ac:chgData name="Vassilis Vassiliades" userId="181c6a97-452c-403a-a894-11fd041f3da6" providerId="ADAL" clId="{6FBCA7DB-3473-4D5F-84FF-9794192E1674}" dt="2022-10-11T12:12:54.017" v="7409"/>
          <ac:spMkLst>
            <pc:docMk/>
            <pc:sldMk cId="4148515243" sldId="347"/>
            <ac:spMk id="4" creationId="{C6E5B696-391B-7AFC-2FBC-0D9689B442D4}"/>
          </ac:spMkLst>
        </pc:spChg>
        <pc:spChg chg="mod">
          <ac:chgData name="Vassilis Vassiliades" userId="181c6a97-452c-403a-a894-11fd041f3da6" providerId="ADAL" clId="{6FBCA7DB-3473-4D5F-84FF-9794192E1674}" dt="2022-10-11T13:17:36.185" v="11301" actId="20577"/>
          <ac:spMkLst>
            <pc:docMk/>
            <pc:sldMk cId="4148515243" sldId="347"/>
            <ac:spMk id="5" creationId="{00000000-0000-0000-0000-000000000000}"/>
          </ac:spMkLst>
        </pc:spChg>
      </pc:sldChg>
      <pc:sldChg chg="addSp delSp modSp add del mod ord">
        <pc:chgData name="Vassilis Vassiliades" userId="181c6a97-452c-403a-a894-11fd041f3da6" providerId="ADAL" clId="{6FBCA7DB-3473-4D5F-84FF-9794192E1674}" dt="2022-10-12T12:40:56.726" v="11547" actId="47"/>
        <pc:sldMkLst>
          <pc:docMk/>
          <pc:sldMk cId="158124399" sldId="348"/>
        </pc:sldMkLst>
        <pc:spChg chg="del">
          <ac:chgData name="Vassilis Vassiliades" userId="181c6a97-452c-403a-a894-11fd041f3da6" providerId="ADAL" clId="{6FBCA7DB-3473-4D5F-84FF-9794192E1674}" dt="2022-10-10T13:24:57.881" v="6004" actId="478"/>
          <ac:spMkLst>
            <pc:docMk/>
            <pc:sldMk cId="158124399" sldId="348"/>
            <ac:spMk id="2" creationId="{C6B903FD-C83F-A0BF-F961-638BFBDAFE6D}"/>
          </ac:spMkLst>
        </pc:spChg>
        <pc:spChg chg="add del mod">
          <ac:chgData name="Vassilis Vassiliades" userId="181c6a97-452c-403a-a894-11fd041f3da6" providerId="ADAL" clId="{6FBCA7DB-3473-4D5F-84FF-9794192E1674}" dt="2022-10-10T13:25:00.276" v="6005" actId="478"/>
          <ac:spMkLst>
            <pc:docMk/>
            <pc:sldMk cId="158124399" sldId="348"/>
            <ac:spMk id="7" creationId="{D34D41B9-3366-1E95-956A-139D50975B4D}"/>
          </ac:spMkLst>
        </pc:spChg>
        <pc:picChg chg="mod">
          <ac:chgData name="Vassilis Vassiliades" userId="181c6a97-452c-403a-a894-11fd041f3da6" providerId="ADAL" clId="{6FBCA7DB-3473-4D5F-84FF-9794192E1674}" dt="2022-10-10T13:25:10.198" v="6008" actId="1076"/>
          <ac:picMkLst>
            <pc:docMk/>
            <pc:sldMk cId="158124399" sldId="348"/>
            <ac:picMk id="4" creationId="{6FE234E3-D59E-42C7-F9AE-D6AD073F0E2A}"/>
          </ac:picMkLst>
        </pc:picChg>
      </pc:sldChg>
      <pc:sldChg chg="addSp delSp modSp add mod delAnim modAnim modNotesTx">
        <pc:chgData name="Vassilis Vassiliades" userId="181c6a97-452c-403a-a894-11fd041f3da6" providerId="ADAL" clId="{6FBCA7DB-3473-4D5F-84FF-9794192E1674}" dt="2022-10-13T09:29:22.434" v="15442" actId="20577"/>
        <pc:sldMkLst>
          <pc:docMk/>
          <pc:sldMk cId="3743414051" sldId="349"/>
        </pc:sldMkLst>
        <pc:spChg chg="del">
          <ac:chgData name="Vassilis Vassiliades" userId="181c6a97-452c-403a-a894-11fd041f3da6" providerId="ADAL" clId="{6FBCA7DB-3473-4D5F-84FF-9794192E1674}" dt="2022-10-11T11:35:16.672" v="6106" actId="478"/>
          <ac:spMkLst>
            <pc:docMk/>
            <pc:sldMk cId="3743414051" sldId="349"/>
            <ac:spMk id="3" creationId="{5308DCEE-79B4-567F-681C-0B05AEB6AAD8}"/>
          </ac:spMkLst>
        </pc:spChg>
        <pc:spChg chg="add del mod">
          <ac:chgData name="Vassilis Vassiliades" userId="181c6a97-452c-403a-a894-11fd041f3da6" providerId="ADAL" clId="{6FBCA7DB-3473-4D5F-84FF-9794192E1674}" dt="2022-10-11T12:09:39.800" v="7291"/>
          <ac:spMkLst>
            <pc:docMk/>
            <pc:sldMk cId="3743414051" sldId="349"/>
            <ac:spMk id="4" creationId="{04BAE1EA-28C7-4910-B071-2C5C85E150A5}"/>
          </ac:spMkLst>
        </pc:spChg>
        <pc:spChg chg="mod">
          <ac:chgData name="Vassilis Vassiliades" userId="181c6a97-452c-403a-a894-11fd041f3da6" providerId="ADAL" clId="{6FBCA7DB-3473-4D5F-84FF-9794192E1674}" dt="2022-10-11T11:47:52.927" v="6727" actId="114"/>
          <ac:spMkLst>
            <pc:docMk/>
            <pc:sldMk cId="3743414051" sldId="349"/>
            <ac:spMk id="5" creationId="{00000000-0000-0000-0000-000000000000}"/>
          </ac:spMkLst>
        </pc:spChg>
        <pc:spChg chg="add mod">
          <ac:chgData name="Vassilis Vassiliades" userId="181c6a97-452c-403a-a894-11fd041f3da6" providerId="ADAL" clId="{6FBCA7DB-3473-4D5F-84FF-9794192E1674}" dt="2022-10-11T12:09:55.302" v="7297"/>
          <ac:spMkLst>
            <pc:docMk/>
            <pc:sldMk cId="3743414051" sldId="349"/>
            <ac:spMk id="7" creationId="{BB5A7B8D-A585-5A7F-3204-D9A89C668BAB}"/>
          </ac:spMkLst>
        </pc:spChg>
        <pc:picChg chg="del">
          <ac:chgData name="Vassilis Vassiliades" userId="181c6a97-452c-403a-a894-11fd041f3da6" providerId="ADAL" clId="{6FBCA7DB-3473-4D5F-84FF-9794192E1674}" dt="2022-10-11T11:35:17.383" v="6107" actId="478"/>
          <ac:picMkLst>
            <pc:docMk/>
            <pc:sldMk cId="3743414051" sldId="349"/>
            <ac:picMk id="14" creationId="{E6BB81FB-256B-807C-6BB8-6149B6A84DF9}"/>
          </ac:picMkLst>
        </pc:picChg>
        <pc:picChg chg="del">
          <ac:chgData name="Vassilis Vassiliades" userId="181c6a97-452c-403a-a894-11fd041f3da6" providerId="ADAL" clId="{6FBCA7DB-3473-4D5F-84FF-9794192E1674}" dt="2022-10-11T11:35:18.439" v="6109" actId="478"/>
          <ac:picMkLst>
            <pc:docMk/>
            <pc:sldMk cId="3743414051" sldId="349"/>
            <ac:picMk id="16" creationId="{9F479864-1247-88B5-2C76-65C93CD27DAD}"/>
          </ac:picMkLst>
        </pc:picChg>
        <pc:picChg chg="del">
          <ac:chgData name="Vassilis Vassiliades" userId="181c6a97-452c-403a-a894-11fd041f3da6" providerId="ADAL" clId="{6FBCA7DB-3473-4D5F-84FF-9794192E1674}" dt="2022-10-11T11:35:17.926" v="6108" actId="478"/>
          <ac:picMkLst>
            <pc:docMk/>
            <pc:sldMk cId="3743414051" sldId="349"/>
            <ac:picMk id="1026" creationId="{659B0A5F-AB75-4996-766A-24195FB8166C}"/>
          </ac:picMkLst>
        </pc:picChg>
      </pc:sldChg>
      <pc:sldChg chg="addSp delSp modSp add mod modAnim modNotesTx">
        <pc:chgData name="Vassilis Vassiliades" userId="181c6a97-452c-403a-a894-11fd041f3da6" providerId="ADAL" clId="{6FBCA7DB-3473-4D5F-84FF-9794192E1674}" dt="2022-10-13T09:34:00.384" v="16333" actId="20577"/>
        <pc:sldMkLst>
          <pc:docMk/>
          <pc:sldMk cId="2383803416" sldId="350"/>
        </pc:sldMkLst>
        <pc:spChg chg="mod">
          <ac:chgData name="Vassilis Vassiliades" userId="181c6a97-452c-403a-a894-11fd041f3da6" providerId="ADAL" clId="{6FBCA7DB-3473-4D5F-84FF-9794192E1674}" dt="2022-10-11T11:57:53.166" v="7040"/>
          <ac:spMkLst>
            <pc:docMk/>
            <pc:sldMk cId="2383803416" sldId="350"/>
            <ac:spMk id="2" creationId="{C6B903FD-C83F-A0BF-F961-638BFBDAFE6D}"/>
          </ac:spMkLst>
        </pc:spChg>
        <pc:spChg chg="mod">
          <ac:chgData name="Vassilis Vassiliades" userId="181c6a97-452c-403a-a894-11fd041f3da6" providerId="ADAL" clId="{6FBCA7DB-3473-4D5F-84FF-9794192E1674}" dt="2022-10-13T09:30:02.248" v="15465" actId="207"/>
          <ac:spMkLst>
            <pc:docMk/>
            <pc:sldMk cId="2383803416" sldId="350"/>
            <ac:spMk id="5" creationId="{00000000-0000-0000-0000-000000000000}"/>
          </ac:spMkLst>
        </pc:spChg>
        <pc:spChg chg="add mod">
          <ac:chgData name="Vassilis Vassiliades" userId="181c6a97-452c-403a-a894-11fd041f3da6" providerId="ADAL" clId="{6FBCA7DB-3473-4D5F-84FF-9794192E1674}" dt="2022-10-12T12:36:50.620" v="11538" actId="164"/>
          <ac:spMkLst>
            <pc:docMk/>
            <pc:sldMk cId="2383803416" sldId="350"/>
            <ac:spMk id="9" creationId="{265A5B10-20B8-0977-F762-3BD0EA308924}"/>
          </ac:spMkLst>
        </pc:spChg>
        <pc:spChg chg="add mod ord">
          <ac:chgData name="Vassilis Vassiliades" userId="181c6a97-452c-403a-a894-11fd041f3da6" providerId="ADAL" clId="{6FBCA7DB-3473-4D5F-84FF-9794192E1674}" dt="2022-10-12T12:36:23.669" v="11535" actId="164"/>
          <ac:spMkLst>
            <pc:docMk/>
            <pc:sldMk cId="2383803416" sldId="350"/>
            <ac:spMk id="15" creationId="{60391DC9-1698-1931-B778-05DDD30383EF}"/>
          </ac:spMkLst>
        </pc:spChg>
        <pc:spChg chg="add mod ord">
          <ac:chgData name="Vassilis Vassiliades" userId="181c6a97-452c-403a-a894-11fd041f3da6" providerId="ADAL" clId="{6FBCA7DB-3473-4D5F-84FF-9794192E1674}" dt="2022-10-12T12:36:23.669" v="11535" actId="164"/>
          <ac:spMkLst>
            <pc:docMk/>
            <pc:sldMk cId="2383803416" sldId="350"/>
            <ac:spMk id="16" creationId="{77DE8D40-58BE-29D6-7B75-B29D3345184C}"/>
          </ac:spMkLst>
        </pc:spChg>
        <pc:spChg chg="add mod">
          <ac:chgData name="Vassilis Vassiliades" userId="181c6a97-452c-403a-a894-11fd041f3da6" providerId="ADAL" clId="{6FBCA7DB-3473-4D5F-84FF-9794192E1674}" dt="2022-10-12T12:37:03.124" v="11540" actId="164"/>
          <ac:spMkLst>
            <pc:docMk/>
            <pc:sldMk cId="2383803416" sldId="350"/>
            <ac:spMk id="24" creationId="{6A0B6BA0-45D7-C615-F939-FFAF4FCC5ECB}"/>
          </ac:spMkLst>
        </pc:spChg>
        <pc:spChg chg="add mod">
          <ac:chgData name="Vassilis Vassiliades" userId="181c6a97-452c-403a-a894-11fd041f3da6" providerId="ADAL" clId="{6FBCA7DB-3473-4D5F-84FF-9794192E1674}" dt="2022-10-12T12:37:03.124" v="11540" actId="164"/>
          <ac:spMkLst>
            <pc:docMk/>
            <pc:sldMk cId="2383803416" sldId="350"/>
            <ac:spMk id="26" creationId="{A5844F90-AEA7-CB6A-18D9-C69B9E533767}"/>
          </ac:spMkLst>
        </pc:spChg>
        <pc:spChg chg="add mod">
          <ac:chgData name="Vassilis Vassiliades" userId="181c6a97-452c-403a-a894-11fd041f3da6" providerId="ADAL" clId="{6FBCA7DB-3473-4D5F-84FF-9794192E1674}" dt="2022-10-12T12:37:03.124" v="11540" actId="164"/>
          <ac:spMkLst>
            <pc:docMk/>
            <pc:sldMk cId="2383803416" sldId="350"/>
            <ac:spMk id="27" creationId="{9308E90C-663E-54DF-A4FA-508993E79FEF}"/>
          </ac:spMkLst>
        </pc:spChg>
        <pc:spChg chg="add mod">
          <ac:chgData name="Vassilis Vassiliades" userId="181c6a97-452c-403a-a894-11fd041f3da6" providerId="ADAL" clId="{6FBCA7DB-3473-4D5F-84FF-9794192E1674}" dt="2022-10-12T12:36:13.946" v="11533" actId="164"/>
          <ac:spMkLst>
            <pc:docMk/>
            <pc:sldMk cId="2383803416" sldId="350"/>
            <ac:spMk id="31" creationId="{BD6F4775-0919-4621-D62A-29C09AD052D4}"/>
          </ac:spMkLst>
        </pc:spChg>
        <pc:spChg chg="add mod">
          <ac:chgData name="Vassilis Vassiliades" userId="181c6a97-452c-403a-a894-11fd041f3da6" providerId="ADAL" clId="{6FBCA7DB-3473-4D5F-84FF-9794192E1674}" dt="2022-10-11T12:06:15.441" v="7162" actId="1076"/>
          <ac:spMkLst>
            <pc:docMk/>
            <pc:sldMk cId="2383803416" sldId="350"/>
            <ac:spMk id="32" creationId="{FAA3A2DA-C613-F0BE-5E38-5E2BB4D31DD7}"/>
          </ac:spMkLst>
        </pc:spChg>
        <pc:spChg chg="add mod">
          <ac:chgData name="Vassilis Vassiliades" userId="181c6a97-452c-403a-a894-11fd041f3da6" providerId="ADAL" clId="{6FBCA7DB-3473-4D5F-84FF-9794192E1674}" dt="2022-10-12T12:36:50.620" v="11538" actId="164"/>
          <ac:spMkLst>
            <pc:docMk/>
            <pc:sldMk cId="2383803416" sldId="350"/>
            <ac:spMk id="33" creationId="{7441A4AB-884D-FF61-DED4-DCD715D2C55C}"/>
          </ac:spMkLst>
        </pc:spChg>
        <pc:spChg chg="add mod">
          <ac:chgData name="Vassilis Vassiliades" userId="181c6a97-452c-403a-a894-11fd041f3da6" providerId="ADAL" clId="{6FBCA7DB-3473-4D5F-84FF-9794192E1674}" dt="2022-10-11T12:07:25.625" v="7229" actId="1076"/>
          <ac:spMkLst>
            <pc:docMk/>
            <pc:sldMk cId="2383803416" sldId="350"/>
            <ac:spMk id="34" creationId="{82B890D4-BEBF-A594-02BB-F76F4972CD58}"/>
          </ac:spMkLst>
        </pc:spChg>
        <pc:spChg chg="add del mod">
          <ac:chgData name="Vassilis Vassiliades" userId="181c6a97-452c-403a-a894-11fd041f3da6" providerId="ADAL" clId="{6FBCA7DB-3473-4D5F-84FF-9794192E1674}" dt="2022-10-11T12:09:38.773" v="7290"/>
          <ac:spMkLst>
            <pc:docMk/>
            <pc:sldMk cId="2383803416" sldId="350"/>
            <ac:spMk id="35" creationId="{A88C2638-8C89-82E8-A197-D496F68938E4}"/>
          </ac:spMkLst>
        </pc:spChg>
        <pc:spChg chg="add mod">
          <ac:chgData name="Vassilis Vassiliades" userId="181c6a97-452c-403a-a894-11fd041f3da6" providerId="ADAL" clId="{6FBCA7DB-3473-4D5F-84FF-9794192E1674}" dt="2022-10-11T12:09:56.625" v="7298"/>
          <ac:spMkLst>
            <pc:docMk/>
            <pc:sldMk cId="2383803416" sldId="350"/>
            <ac:spMk id="36" creationId="{8CF5578F-F44E-5C23-549D-8F6B05CF59BC}"/>
          </ac:spMkLst>
        </pc:spChg>
        <pc:grpChg chg="add mod">
          <ac:chgData name="Vassilis Vassiliades" userId="181c6a97-452c-403a-a894-11fd041f3da6" providerId="ADAL" clId="{6FBCA7DB-3473-4D5F-84FF-9794192E1674}" dt="2022-10-12T12:36:13.946" v="11533" actId="164"/>
          <ac:grpSpMkLst>
            <pc:docMk/>
            <pc:sldMk cId="2383803416" sldId="350"/>
            <ac:grpSpMk id="7" creationId="{B4EA83DF-1B83-C8D1-6792-7256CE4A4CB9}"/>
          </ac:grpSpMkLst>
        </pc:grpChg>
        <pc:grpChg chg="add mod">
          <ac:chgData name="Vassilis Vassiliades" userId="181c6a97-452c-403a-a894-11fd041f3da6" providerId="ADAL" clId="{6FBCA7DB-3473-4D5F-84FF-9794192E1674}" dt="2022-10-12T12:36:23.669" v="11535" actId="164"/>
          <ac:grpSpMkLst>
            <pc:docMk/>
            <pc:sldMk cId="2383803416" sldId="350"/>
            <ac:grpSpMk id="11" creationId="{13803E00-1F07-FC46-2D45-F3E7FBB0AC52}"/>
          </ac:grpSpMkLst>
        </pc:grpChg>
        <pc:grpChg chg="add mod">
          <ac:chgData name="Vassilis Vassiliades" userId="181c6a97-452c-403a-a894-11fd041f3da6" providerId="ADAL" clId="{6FBCA7DB-3473-4D5F-84FF-9794192E1674}" dt="2022-10-12T12:36:50.620" v="11538" actId="164"/>
          <ac:grpSpMkLst>
            <pc:docMk/>
            <pc:sldMk cId="2383803416" sldId="350"/>
            <ac:grpSpMk id="13" creationId="{A3E3ED48-EC70-9639-8E2F-4D81E2D05D9E}"/>
          </ac:grpSpMkLst>
        </pc:grpChg>
        <pc:grpChg chg="add mod">
          <ac:chgData name="Vassilis Vassiliades" userId="181c6a97-452c-403a-a894-11fd041f3da6" providerId="ADAL" clId="{6FBCA7DB-3473-4D5F-84FF-9794192E1674}" dt="2022-10-12T12:37:03.124" v="11540" actId="164"/>
          <ac:grpSpMkLst>
            <pc:docMk/>
            <pc:sldMk cId="2383803416" sldId="350"/>
            <ac:grpSpMk id="14" creationId="{2B8B0AFF-4F5D-D739-FB2B-512FA01DB4D0}"/>
          </ac:grpSpMkLst>
        </pc:grpChg>
        <pc:picChg chg="add mod">
          <ac:chgData name="Vassilis Vassiliades" userId="181c6a97-452c-403a-a894-11fd041f3da6" providerId="ADAL" clId="{6FBCA7DB-3473-4D5F-84FF-9794192E1674}" dt="2022-10-12T12:36:13.946" v="11533" actId="164"/>
          <ac:picMkLst>
            <pc:docMk/>
            <pc:sldMk cId="2383803416" sldId="350"/>
            <ac:picMk id="3" creationId="{501CD4A9-8B66-C85D-9E07-62EF894F13B1}"/>
          </ac:picMkLst>
        </pc:picChg>
        <pc:picChg chg="add mod">
          <ac:chgData name="Vassilis Vassiliades" userId="181c6a97-452c-403a-a894-11fd041f3da6" providerId="ADAL" clId="{6FBCA7DB-3473-4D5F-84FF-9794192E1674}" dt="2022-10-12T12:36:13.946" v="11533" actId="164"/>
          <ac:picMkLst>
            <pc:docMk/>
            <pc:sldMk cId="2383803416" sldId="350"/>
            <ac:picMk id="4" creationId="{CF68B8B5-3DF3-C955-AB6B-A85D0F4F3A1D}"/>
          </ac:picMkLst>
        </pc:picChg>
        <pc:cxnChg chg="add mod ord">
          <ac:chgData name="Vassilis Vassiliades" userId="181c6a97-452c-403a-a894-11fd041f3da6" providerId="ADAL" clId="{6FBCA7DB-3473-4D5F-84FF-9794192E1674}" dt="2022-10-12T12:36:23.669" v="11535" actId="164"/>
          <ac:cxnSpMkLst>
            <pc:docMk/>
            <pc:sldMk cId="2383803416" sldId="350"/>
            <ac:cxnSpMk id="10" creationId="{2C1FE772-E618-5637-AA60-BCB75900286B}"/>
          </ac:cxnSpMkLst>
        </pc:cxnChg>
        <pc:cxnChg chg="add mod ord">
          <ac:chgData name="Vassilis Vassiliades" userId="181c6a97-452c-403a-a894-11fd041f3da6" providerId="ADAL" clId="{6FBCA7DB-3473-4D5F-84FF-9794192E1674}" dt="2022-10-12T12:36:23.669" v="11535" actId="164"/>
          <ac:cxnSpMkLst>
            <pc:docMk/>
            <pc:sldMk cId="2383803416" sldId="350"/>
            <ac:cxnSpMk id="12" creationId="{3DA82DE1-BAE7-EA70-AF84-AA7785355F3A}"/>
          </ac:cxnSpMkLst>
        </pc:cxnChg>
        <pc:cxnChg chg="add mod">
          <ac:chgData name="Vassilis Vassiliades" userId="181c6a97-452c-403a-a894-11fd041f3da6" providerId="ADAL" clId="{6FBCA7DB-3473-4D5F-84FF-9794192E1674}" dt="2022-10-12T12:37:03.124" v="11540" actId="164"/>
          <ac:cxnSpMkLst>
            <pc:docMk/>
            <pc:sldMk cId="2383803416" sldId="350"/>
            <ac:cxnSpMk id="17" creationId="{F5FB01FF-87F1-4F17-4A57-F98D1B5047E6}"/>
          </ac:cxnSpMkLst>
        </pc:cxnChg>
        <pc:cxnChg chg="add mod">
          <ac:chgData name="Vassilis Vassiliades" userId="181c6a97-452c-403a-a894-11fd041f3da6" providerId="ADAL" clId="{6FBCA7DB-3473-4D5F-84FF-9794192E1674}" dt="2022-10-12T12:37:03.124" v="11540" actId="164"/>
          <ac:cxnSpMkLst>
            <pc:docMk/>
            <pc:sldMk cId="2383803416" sldId="350"/>
            <ac:cxnSpMk id="20" creationId="{5D6CC3F7-3E20-52A1-6026-C9E8AEE4259B}"/>
          </ac:cxnSpMkLst>
        </pc:cxnChg>
        <pc:cxnChg chg="add mod">
          <ac:chgData name="Vassilis Vassiliades" userId="181c6a97-452c-403a-a894-11fd041f3da6" providerId="ADAL" clId="{6FBCA7DB-3473-4D5F-84FF-9794192E1674}" dt="2022-10-12T12:37:03.124" v="11540" actId="164"/>
          <ac:cxnSpMkLst>
            <pc:docMk/>
            <pc:sldMk cId="2383803416" sldId="350"/>
            <ac:cxnSpMk id="22" creationId="{84B992D2-29A8-42C1-EB5A-77E965B0A251}"/>
          </ac:cxnSpMkLst>
        </pc:cxnChg>
      </pc:sldChg>
      <pc:sldChg chg="addSp delSp modSp add mod modAnim modNotesTx">
        <pc:chgData name="Vassilis Vassiliades" userId="181c6a97-452c-403a-a894-11fd041f3da6" providerId="ADAL" clId="{6FBCA7DB-3473-4D5F-84FF-9794192E1674}" dt="2022-10-13T09:11:38.283" v="14717" actId="20577"/>
        <pc:sldMkLst>
          <pc:docMk/>
          <pc:sldMk cId="3956069872" sldId="351"/>
        </pc:sldMkLst>
        <pc:spChg chg="mod">
          <ac:chgData name="Vassilis Vassiliades" userId="181c6a97-452c-403a-a894-11fd041f3da6" providerId="ADAL" clId="{6FBCA7DB-3473-4D5F-84FF-9794192E1674}" dt="2022-10-11T12:42:38.162" v="9224" actId="20577"/>
          <ac:spMkLst>
            <pc:docMk/>
            <pc:sldMk cId="3956069872" sldId="351"/>
            <ac:spMk id="2" creationId="{C6B903FD-C83F-A0BF-F961-638BFBDAFE6D}"/>
          </ac:spMkLst>
        </pc:spChg>
        <pc:spChg chg="add mod">
          <ac:chgData name="Vassilis Vassiliades" userId="181c6a97-452c-403a-a894-11fd041f3da6" providerId="ADAL" clId="{6FBCA7DB-3473-4D5F-84FF-9794192E1674}" dt="2022-10-13T09:11:38.283" v="14717" actId="20577"/>
          <ac:spMkLst>
            <pc:docMk/>
            <pc:sldMk cId="3956069872" sldId="351"/>
            <ac:spMk id="5" creationId="{DF52399B-3235-3CF4-3BFC-A3DAD7822519}"/>
          </ac:spMkLst>
        </pc:spChg>
        <pc:spChg chg="add mod">
          <ac:chgData name="Vassilis Vassiliades" userId="181c6a97-452c-403a-a894-11fd041f3da6" providerId="ADAL" clId="{6FBCA7DB-3473-4D5F-84FF-9794192E1674}" dt="2022-10-11T12:45:34.602" v="9229"/>
          <ac:spMkLst>
            <pc:docMk/>
            <pc:sldMk cId="3956069872" sldId="351"/>
            <ac:spMk id="7" creationId="{A94C1665-7543-13AB-0F29-6A7B6584969D}"/>
          </ac:spMkLst>
        </pc:spChg>
        <pc:picChg chg="del">
          <ac:chgData name="Vassilis Vassiliades" userId="181c6a97-452c-403a-a894-11fd041f3da6" providerId="ADAL" clId="{6FBCA7DB-3473-4D5F-84FF-9794192E1674}" dt="2022-10-11T12:23:08.509" v="7413" actId="478"/>
          <ac:picMkLst>
            <pc:docMk/>
            <pc:sldMk cId="3956069872" sldId="351"/>
            <ac:picMk id="4" creationId="{6FE234E3-D59E-42C7-F9AE-D6AD073F0E2A}"/>
          </ac:picMkLst>
        </pc:picChg>
      </pc:sldChg>
      <pc:sldChg chg="addSp modSp add del mod modAnim">
        <pc:chgData name="Vassilis Vassiliades" userId="181c6a97-452c-403a-a894-11fd041f3da6" providerId="ADAL" clId="{6FBCA7DB-3473-4D5F-84FF-9794192E1674}" dt="2022-10-13T09:15:11.062" v="14744" actId="47"/>
        <pc:sldMkLst>
          <pc:docMk/>
          <pc:sldMk cId="4010270914" sldId="352"/>
        </pc:sldMkLst>
        <pc:spChg chg="add mod">
          <ac:chgData name="Vassilis Vassiliades" userId="181c6a97-452c-403a-a894-11fd041f3da6" providerId="ADAL" clId="{6FBCA7DB-3473-4D5F-84FF-9794192E1674}" dt="2022-10-11T12:45:42.777" v="9230"/>
          <ac:spMkLst>
            <pc:docMk/>
            <pc:sldMk cId="4010270914" sldId="352"/>
            <ac:spMk id="4" creationId="{002881BE-2A26-5139-A2E3-B4F0FBD586B4}"/>
          </ac:spMkLst>
        </pc:spChg>
        <pc:spChg chg="mod">
          <ac:chgData name="Vassilis Vassiliades" userId="181c6a97-452c-403a-a894-11fd041f3da6" providerId="ADAL" clId="{6FBCA7DB-3473-4D5F-84FF-9794192E1674}" dt="2022-10-12T12:42:08.822" v="11571" actId="20577"/>
          <ac:spMkLst>
            <pc:docMk/>
            <pc:sldMk cId="4010270914" sldId="352"/>
            <ac:spMk id="5" creationId="{DF52399B-3235-3CF4-3BFC-A3DAD7822519}"/>
          </ac:spMkLst>
        </pc:spChg>
      </pc:sldChg>
      <pc:sldChg chg="modSp add mod modAnim">
        <pc:chgData name="Vassilis Vassiliades" userId="181c6a97-452c-403a-a894-11fd041f3da6" providerId="ADAL" clId="{6FBCA7DB-3473-4D5F-84FF-9794192E1674}" dt="2022-10-14T06:36:22.501" v="24566"/>
        <pc:sldMkLst>
          <pc:docMk/>
          <pc:sldMk cId="650419625" sldId="353"/>
        </pc:sldMkLst>
        <pc:spChg chg="mod">
          <ac:chgData name="Vassilis Vassiliades" userId="181c6a97-452c-403a-a894-11fd041f3da6" providerId="ADAL" clId="{6FBCA7DB-3473-4D5F-84FF-9794192E1674}" dt="2022-10-13T08:43:58.641" v="13658" actId="20577"/>
          <ac:spMkLst>
            <pc:docMk/>
            <pc:sldMk cId="650419625" sldId="353"/>
            <ac:spMk id="5" creationId="{00000000-0000-0000-0000-000000000000}"/>
          </ac:spMkLst>
        </pc:spChg>
      </pc:sldChg>
      <pc:sldChg chg="modSp add mod modAnim">
        <pc:chgData name="Vassilis Vassiliades" userId="181c6a97-452c-403a-a894-11fd041f3da6" providerId="ADAL" clId="{6FBCA7DB-3473-4D5F-84FF-9794192E1674}" dt="2022-10-14T06:36:26.521" v="24567"/>
        <pc:sldMkLst>
          <pc:docMk/>
          <pc:sldMk cId="2219973889" sldId="354"/>
        </pc:sldMkLst>
        <pc:spChg chg="mod">
          <ac:chgData name="Vassilis Vassiliades" userId="181c6a97-452c-403a-a894-11fd041f3da6" providerId="ADAL" clId="{6FBCA7DB-3473-4D5F-84FF-9794192E1674}" dt="2022-10-13T09:04:25.492" v="14524" actId="20577"/>
          <ac:spMkLst>
            <pc:docMk/>
            <pc:sldMk cId="2219973889" sldId="354"/>
            <ac:spMk id="5" creationId="{00000000-0000-0000-0000-000000000000}"/>
          </ac:spMkLst>
        </pc:spChg>
      </pc:sldChg>
      <pc:sldChg chg="addSp delSp modSp add mod modAnim">
        <pc:chgData name="Vassilis Vassiliades" userId="181c6a97-452c-403a-a894-11fd041f3da6" providerId="ADAL" clId="{6FBCA7DB-3473-4D5F-84FF-9794192E1674}" dt="2022-10-13T09:14:15.884" v="14742" actId="1076"/>
        <pc:sldMkLst>
          <pc:docMk/>
          <pc:sldMk cId="4228681225" sldId="355"/>
        </pc:sldMkLst>
        <pc:spChg chg="del">
          <ac:chgData name="Vassilis Vassiliades" userId="181c6a97-452c-403a-a894-11fd041f3da6" providerId="ADAL" clId="{6FBCA7DB-3473-4D5F-84FF-9794192E1674}" dt="2022-10-13T09:13:45.482" v="14726" actId="478"/>
          <ac:spMkLst>
            <pc:docMk/>
            <pc:sldMk cId="4228681225" sldId="355"/>
            <ac:spMk id="3" creationId="{00000000-0000-0000-0000-000000000000}"/>
          </ac:spMkLst>
        </pc:spChg>
        <pc:spChg chg="add mod">
          <ac:chgData name="Vassilis Vassiliades" userId="181c6a97-452c-403a-a894-11fd041f3da6" providerId="ADAL" clId="{6FBCA7DB-3473-4D5F-84FF-9794192E1674}" dt="2022-10-13T09:12:23.592" v="14723" actId="14100"/>
          <ac:spMkLst>
            <pc:docMk/>
            <pc:sldMk cId="4228681225" sldId="355"/>
            <ac:spMk id="5" creationId="{C0FCB9F6-2B68-5557-E226-C2E35EAAD9AA}"/>
          </ac:spMkLst>
        </pc:spChg>
        <pc:spChg chg="add mod">
          <ac:chgData name="Vassilis Vassiliades" userId="181c6a97-452c-403a-a894-11fd041f3da6" providerId="ADAL" clId="{6FBCA7DB-3473-4D5F-84FF-9794192E1674}" dt="2022-10-13T09:12:58.442" v="14725" actId="1076"/>
          <ac:spMkLst>
            <pc:docMk/>
            <pc:sldMk cId="4228681225" sldId="355"/>
            <ac:spMk id="7" creationId="{04239ADB-C083-3308-0601-801F011F58B6}"/>
          </ac:spMkLst>
        </pc:spChg>
        <pc:spChg chg="add mod">
          <ac:chgData name="Vassilis Vassiliades" userId="181c6a97-452c-403a-a894-11fd041f3da6" providerId="ADAL" clId="{6FBCA7DB-3473-4D5F-84FF-9794192E1674}" dt="2022-10-13T09:14:12.164" v="14741" actId="1076"/>
          <ac:spMkLst>
            <pc:docMk/>
            <pc:sldMk cId="4228681225" sldId="355"/>
            <ac:spMk id="10" creationId="{801AE2E4-22F5-304F-CE80-71859583467E}"/>
          </ac:spMkLst>
        </pc:spChg>
        <pc:picChg chg="mod">
          <ac:chgData name="Vassilis Vassiliades" userId="181c6a97-452c-403a-a894-11fd041f3da6" providerId="ADAL" clId="{6FBCA7DB-3473-4D5F-84FF-9794192E1674}" dt="2022-10-13T09:14:15.884" v="14742" actId="1076"/>
          <ac:picMkLst>
            <pc:docMk/>
            <pc:sldMk cId="4228681225" sldId="355"/>
            <ac:picMk id="4" creationId="{6FE234E3-D59E-42C7-F9AE-D6AD073F0E2A}"/>
          </ac:picMkLst>
        </pc:picChg>
      </pc:sldChg>
      <pc:sldChg chg="add del">
        <pc:chgData name="Vassilis Vassiliades" userId="181c6a97-452c-403a-a894-11fd041f3da6" providerId="ADAL" clId="{6FBCA7DB-3473-4D5F-84FF-9794192E1674}" dt="2022-10-13T13:40:29.004" v="20908" actId="47"/>
        <pc:sldMkLst>
          <pc:docMk/>
          <pc:sldMk cId="1843643764" sldId="356"/>
        </pc:sldMkLst>
      </pc:sldChg>
      <pc:sldChg chg="delSp modSp add mod modAnim">
        <pc:chgData name="Vassilis Vassiliades" userId="181c6a97-452c-403a-a894-11fd041f3da6" providerId="ADAL" clId="{6FBCA7DB-3473-4D5F-84FF-9794192E1674}" dt="2022-10-13T12:24:26.543" v="18453" actId="20577"/>
        <pc:sldMkLst>
          <pc:docMk/>
          <pc:sldMk cId="3358792498" sldId="357"/>
        </pc:sldMkLst>
        <pc:spChg chg="mod">
          <ac:chgData name="Vassilis Vassiliades" userId="181c6a97-452c-403a-a894-11fd041f3da6" providerId="ADAL" clId="{6FBCA7DB-3473-4D5F-84FF-9794192E1674}" dt="2022-10-13T12:24:26.543" v="18453" actId="20577"/>
          <ac:spMkLst>
            <pc:docMk/>
            <pc:sldMk cId="3358792498" sldId="357"/>
            <ac:spMk id="5" creationId="{00000000-0000-0000-0000-000000000000}"/>
          </ac:spMkLst>
        </pc:spChg>
        <pc:picChg chg="del">
          <ac:chgData name="Vassilis Vassiliades" userId="181c6a97-452c-403a-a894-11fd041f3da6" providerId="ADAL" clId="{6FBCA7DB-3473-4D5F-84FF-9794192E1674}" dt="2022-10-13T12:01:02.864" v="17918" actId="478"/>
          <ac:picMkLst>
            <pc:docMk/>
            <pc:sldMk cId="3358792498" sldId="357"/>
            <ac:picMk id="4" creationId="{653CE26F-8E6D-9AD1-71EE-F3217273D103}"/>
          </ac:picMkLst>
        </pc:picChg>
        <pc:picChg chg="del">
          <ac:chgData name="Vassilis Vassiliades" userId="181c6a97-452c-403a-a894-11fd041f3da6" providerId="ADAL" clId="{6FBCA7DB-3473-4D5F-84FF-9794192E1674}" dt="2022-10-13T12:01:03.696" v="17919" actId="478"/>
          <ac:picMkLst>
            <pc:docMk/>
            <pc:sldMk cId="3358792498" sldId="357"/>
            <ac:picMk id="9" creationId="{B6CB4609-0825-64C9-7B39-7A3F235909D3}"/>
          </ac:picMkLst>
        </pc:picChg>
      </pc:sldChg>
      <pc:sldChg chg="addSp modSp add del mod">
        <pc:chgData name="Vassilis Vassiliades" userId="181c6a97-452c-403a-a894-11fd041f3da6" providerId="ADAL" clId="{6FBCA7DB-3473-4D5F-84FF-9794192E1674}" dt="2022-10-13T13:37:33.982" v="20671" actId="47"/>
        <pc:sldMkLst>
          <pc:docMk/>
          <pc:sldMk cId="2192716744" sldId="358"/>
        </pc:sldMkLst>
        <pc:spChg chg="mod">
          <ac:chgData name="Vassilis Vassiliades" userId="181c6a97-452c-403a-a894-11fd041f3da6" providerId="ADAL" clId="{6FBCA7DB-3473-4D5F-84FF-9794192E1674}" dt="2022-10-13T12:58:39.482" v="19573" actId="15"/>
          <ac:spMkLst>
            <pc:docMk/>
            <pc:sldMk cId="2192716744" sldId="358"/>
            <ac:spMk id="5" creationId="{00000000-0000-0000-0000-000000000000}"/>
          </ac:spMkLst>
        </pc:spChg>
        <pc:picChg chg="add mod">
          <ac:chgData name="Vassilis Vassiliades" userId="181c6a97-452c-403a-a894-11fd041f3da6" providerId="ADAL" clId="{6FBCA7DB-3473-4D5F-84FF-9794192E1674}" dt="2022-10-13T13:10:53.579" v="19831" actId="1076"/>
          <ac:picMkLst>
            <pc:docMk/>
            <pc:sldMk cId="2192716744" sldId="358"/>
            <ac:picMk id="3" creationId="{14816EC8-DD8F-1689-84AB-C8E29183BE01}"/>
          </ac:picMkLst>
        </pc:picChg>
      </pc:sldChg>
      <pc:sldChg chg="addSp delSp modSp add mod ord">
        <pc:chgData name="Vassilis Vassiliades" userId="181c6a97-452c-403a-a894-11fd041f3da6" providerId="ADAL" clId="{6FBCA7DB-3473-4D5F-84FF-9794192E1674}" dt="2022-10-13T13:25:41.670" v="20155" actId="1076"/>
        <pc:sldMkLst>
          <pc:docMk/>
          <pc:sldMk cId="253552973" sldId="359"/>
        </pc:sldMkLst>
        <pc:spChg chg="del">
          <ac:chgData name="Vassilis Vassiliades" userId="181c6a97-452c-403a-a894-11fd041f3da6" providerId="ADAL" clId="{6FBCA7DB-3473-4D5F-84FF-9794192E1674}" dt="2022-10-13T13:25:24.893" v="20149" actId="478"/>
          <ac:spMkLst>
            <pc:docMk/>
            <pc:sldMk cId="253552973" sldId="359"/>
            <ac:spMk id="5" creationId="{00000000-0000-0000-0000-000000000000}"/>
          </ac:spMkLst>
        </pc:spChg>
        <pc:spChg chg="add del mod">
          <ac:chgData name="Vassilis Vassiliades" userId="181c6a97-452c-403a-a894-11fd041f3da6" providerId="ADAL" clId="{6FBCA7DB-3473-4D5F-84FF-9794192E1674}" dt="2022-10-13T13:25:27.833" v="20150" actId="478"/>
          <ac:spMkLst>
            <pc:docMk/>
            <pc:sldMk cId="253552973" sldId="359"/>
            <ac:spMk id="9" creationId="{1AA79C23-4E06-9F66-0F80-1391DD70ACA6}"/>
          </ac:spMkLst>
        </pc:spChg>
        <pc:picChg chg="add mod ord">
          <ac:chgData name="Vassilis Vassiliades" userId="181c6a97-452c-403a-a894-11fd041f3da6" providerId="ADAL" clId="{6FBCA7DB-3473-4D5F-84FF-9794192E1674}" dt="2022-10-13T13:25:41.670" v="20155" actId="1076"/>
          <ac:picMkLst>
            <pc:docMk/>
            <pc:sldMk cId="253552973" sldId="359"/>
            <ac:picMk id="3" creationId="{BF0F610C-69C1-AC7D-C849-0A462C8CA517}"/>
          </ac:picMkLst>
        </pc:picChg>
        <pc:picChg chg="del">
          <ac:chgData name="Vassilis Vassiliades" userId="181c6a97-452c-403a-a894-11fd041f3da6" providerId="ADAL" clId="{6FBCA7DB-3473-4D5F-84FF-9794192E1674}" dt="2022-10-13T13:11:20.017" v="19833" actId="478"/>
          <ac:picMkLst>
            <pc:docMk/>
            <pc:sldMk cId="253552973" sldId="359"/>
            <ac:picMk id="4" creationId="{29EF5E6C-3FD5-4327-E0C4-A53A048EED71}"/>
          </ac:picMkLst>
        </pc:picChg>
      </pc:sldChg>
      <pc:sldChg chg="addSp delSp modSp add del mod">
        <pc:chgData name="Vassilis Vassiliades" userId="181c6a97-452c-403a-a894-11fd041f3da6" providerId="ADAL" clId="{6FBCA7DB-3473-4D5F-84FF-9794192E1674}" dt="2022-10-13T13:37:35.967" v="20672" actId="47"/>
        <pc:sldMkLst>
          <pc:docMk/>
          <pc:sldMk cId="3345865593" sldId="360"/>
        </pc:sldMkLst>
        <pc:spChg chg="mod">
          <ac:chgData name="Vassilis Vassiliades" userId="181c6a97-452c-403a-a894-11fd041f3da6" providerId="ADAL" clId="{6FBCA7DB-3473-4D5F-84FF-9794192E1674}" dt="2022-10-13T13:20:30.001" v="20001" actId="20577"/>
          <ac:spMkLst>
            <pc:docMk/>
            <pc:sldMk cId="3345865593" sldId="360"/>
            <ac:spMk id="5" creationId="{00000000-0000-0000-0000-000000000000}"/>
          </ac:spMkLst>
        </pc:spChg>
        <pc:picChg chg="del">
          <ac:chgData name="Vassilis Vassiliades" userId="181c6a97-452c-403a-a894-11fd041f3da6" providerId="ADAL" clId="{6FBCA7DB-3473-4D5F-84FF-9794192E1674}" dt="2022-10-13T13:20:32.269" v="20002" actId="478"/>
          <ac:picMkLst>
            <pc:docMk/>
            <pc:sldMk cId="3345865593" sldId="360"/>
            <ac:picMk id="3" creationId="{14816EC8-DD8F-1689-84AB-C8E29183BE01}"/>
          </ac:picMkLst>
        </pc:picChg>
        <pc:picChg chg="add mod">
          <ac:chgData name="Vassilis Vassiliades" userId="181c6a97-452c-403a-a894-11fd041f3da6" providerId="ADAL" clId="{6FBCA7DB-3473-4D5F-84FF-9794192E1674}" dt="2022-10-13T13:21:05.576" v="20009" actId="14100"/>
          <ac:picMkLst>
            <pc:docMk/>
            <pc:sldMk cId="3345865593" sldId="360"/>
            <ac:picMk id="2050" creationId="{A765FABA-FA96-E9DA-4578-D5022531A52F}"/>
          </ac:picMkLst>
        </pc:picChg>
      </pc:sldChg>
      <pc:sldChg chg="addSp delSp modSp add mod">
        <pc:chgData name="Vassilis Vassiliades" userId="181c6a97-452c-403a-a894-11fd041f3da6" providerId="ADAL" clId="{6FBCA7DB-3473-4D5F-84FF-9794192E1674}" dt="2022-10-13T13:16:38.435" v="19979" actId="1076"/>
        <pc:sldMkLst>
          <pc:docMk/>
          <pc:sldMk cId="1397328905" sldId="361"/>
        </pc:sldMkLst>
        <pc:spChg chg="mod">
          <ac:chgData name="Vassilis Vassiliades" userId="181c6a97-452c-403a-a894-11fd041f3da6" providerId="ADAL" clId="{6FBCA7DB-3473-4D5F-84FF-9794192E1674}" dt="2022-10-13T13:15:40.214" v="19959" actId="20577"/>
          <ac:spMkLst>
            <pc:docMk/>
            <pc:sldMk cId="1397328905" sldId="361"/>
            <ac:spMk id="5" creationId="{00000000-0000-0000-0000-000000000000}"/>
          </ac:spMkLst>
        </pc:spChg>
        <pc:spChg chg="add mod">
          <ac:chgData name="Vassilis Vassiliades" userId="181c6a97-452c-403a-a894-11fd041f3da6" providerId="ADAL" clId="{6FBCA7DB-3473-4D5F-84FF-9794192E1674}" dt="2022-10-13T13:16:38.435" v="19979" actId="1076"/>
          <ac:spMkLst>
            <pc:docMk/>
            <pc:sldMk cId="1397328905" sldId="361"/>
            <ac:spMk id="7" creationId="{04DA57D6-FCCD-6612-948D-7506D2722C22}"/>
          </ac:spMkLst>
        </pc:spChg>
        <pc:picChg chg="del">
          <ac:chgData name="Vassilis Vassiliades" userId="181c6a97-452c-403a-a894-11fd041f3da6" providerId="ADAL" clId="{6FBCA7DB-3473-4D5F-84FF-9794192E1674}" dt="2022-10-13T13:15:42.406" v="19960" actId="478"/>
          <ac:picMkLst>
            <pc:docMk/>
            <pc:sldMk cId="1397328905" sldId="361"/>
            <ac:picMk id="3" creationId="{14816EC8-DD8F-1689-84AB-C8E29183BE01}"/>
          </ac:picMkLst>
        </pc:picChg>
        <pc:picChg chg="add mod">
          <ac:chgData name="Vassilis Vassiliades" userId="181c6a97-452c-403a-a894-11fd041f3da6" providerId="ADAL" clId="{6FBCA7DB-3473-4D5F-84FF-9794192E1674}" dt="2022-10-13T13:16:08.221" v="19964" actId="1076"/>
          <ac:picMkLst>
            <pc:docMk/>
            <pc:sldMk cId="1397328905" sldId="361"/>
            <ac:picMk id="1026" creationId="{87ACD9C2-06CD-3A5E-EE28-27B727DD454D}"/>
          </ac:picMkLst>
        </pc:picChg>
      </pc:sldChg>
      <pc:sldChg chg="addSp modSp add mod">
        <pc:chgData name="Vassilis Vassiliades" userId="181c6a97-452c-403a-a894-11fd041f3da6" providerId="ADAL" clId="{6FBCA7DB-3473-4D5F-84FF-9794192E1674}" dt="2022-10-13T13:39:20.151" v="20904" actId="20577"/>
        <pc:sldMkLst>
          <pc:docMk/>
          <pc:sldMk cId="2281558434" sldId="362"/>
        </pc:sldMkLst>
        <pc:spChg chg="mod">
          <ac:chgData name="Vassilis Vassiliades" userId="181c6a97-452c-403a-a894-11fd041f3da6" providerId="ADAL" clId="{6FBCA7DB-3473-4D5F-84FF-9794192E1674}" dt="2022-10-13T13:36:48.461" v="20669" actId="20577"/>
          <ac:spMkLst>
            <pc:docMk/>
            <pc:sldMk cId="2281558434" sldId="362"/>
            <ac:spMk id="5" creationId="{00000000-0000-0000-0000-000000000000}"/>
          </ac:spMkLst>
        </pc:spChg>
        <pc:spChg chg="add mod">
          <ac:chgData name="Vassilis Vassiliades" userId="181c6a97-452c-403a-a894-11fd041f3da6" providerId="ADAL" clId="{6FBCA7DB-3473-4D5F-84FF-9794192E1674}" dt="2022-10-13T13:39:20.151" v="20904" actId="20577"/>
          <ac:spMkLst>
            <pc:docMk/>
            <pc:sldMk cId="2281558434" sldId="362"/>
            <ac:spMk id="7" creationId="{60D8C83F-B436-4C87-78FA-3078E9E7121B}"/>
          </ac:spMkLst>
        </pc:spChg>
        <pc:picChg chg="add mod">
          <ac:chgData name="Vassilis Vassiliades" userId="181c6a97-452c-403a-a894-11fd041f3da6" providerId="ADAL" clId="{6FBCA7DB-3473-4D5F-84FF-9794192E1674}" dt="2022-10-13T13:36:28.254" v="20658" actId="1076"/>
          <ac:picMkLst>
            <pc:docMk/>
            <pc:sldMk cId="2281558434" sldId="362"/>
            <ac:picMk id="3" creationId="{D51CFB23-E807-3429-535D-D97EEFB0109B}"/>
          </ac:picMkLst>
        </pc:picChg>
        <pc:picChg chg="mod">
          <ac:chgData name="Vassilis Vassiliades" userId="181c6a97-452c-403a-a894-11fd041f3da6" providerId="ADAL" clId="{6FBCA7DB-3473-4D5F-84FF-9794192E1674}" dt="2022-10-13T13:36:52.833" v="20670" actId="1076"/>
          <ac:picMkLst>
            <pc:docMk/>
            <pc:sldMk cId="2281558434" sldId="362"/>
            <ac:picMk id="2050" creationId="{A765FABA-FA96-E9DA-4578-D5022531A52F}"/>
          </ac:picMkLst>
        </pc:picChg>
      </pc:sldChg>
      <pc:sldChg chg="modSp add mod">
        <pc:chgData name="Vassilis Vassiliades" userId="181c6a97-452c-403a-a894-11fd041f3da6" providerId="ADAL" clId="{6FBCA7DB-3473-4D5F-84FF-9794192E1674}" dt="2022-10-14T04:05:16.633" v="23947" actId="5793"/>
        <pc:sldMkLst>
          <pc:docMk/>
          <pc:sldMk cId="2277731820" sldId="363"/>
        </pc:sldMkLst>
        <pc:spChg chg="mod">
          <ac:chgData name="Vassilis Vassiliades" userId="181c6a97-452c-403a-a894-11fd041f3da6" providerId="ADAL" clId="{6FBCA7DB-3473-4D5F-84FF-9794192E1674}" dt="2022-10-14T03:48:34.972" v="23126" actId="20577"/>
          <ac:spMkLst>
            <pc:docMk/>
            <pc:sldMk cId="2277731820" sldId="363"/>
            <ac:spMk id="2" creationId="{C6B903FD-C83F-A0BF-F961-638BFBDAFE6D}"/>
          </ac:spMkLst>
        </pc:spChg>
        <pc:spChg chg="mod">
          <ac:chgData name="Vassilis Vassiliades" userId="181c6a97-452c-403a-a894-11fd041f3da6" providerId="ADAL" clId="{6FBCA7DB-3473-4D5F-84FF-9794192E1674}" dt="2022-10-14T04:05:16.633" v="23947" actId="5793"/>
          <ac:spMkLst>
            <pc:docMk/>
            <pc:sldMk cId="2277731820" sldId="363"/>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B0F28D-45F5-4A29-B270-D2DAE0255279}" type="datetimeFigureOut">
              <a:rPr lang="en-US" smtClean="0"/>
              <a:t>11/2/2023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0237A2-49EC-40F2-A331-12A168298958}"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1CE506-2B29-4F6F-9F8A-36F280EE95DD}" type="datetimeFigureOut">
              <a:rPr lang="bg-BG" smtClean="0"/>
              <a:t>2.11.2023 г.</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5F51D-27DF-4E3A-AE07-DCE3D1AD7219}" type="slidenum">
              <a:rPr lang="bg-BG" smtClean="0"/>
              <a:t>‹#›</a:t>
            </a:fld>
            <a:endParaRPr lang="bg-BG"/>
          </a:p>
        </p:txBody>
      </p:sp>
    </p:spTree>
  </p:cSld>
  <p:clrMap bg1="lt1" tx1="dk1" bg2="lt2" tx2="dk2" accent1="accent1" accent2="accent2" accent3="accent3" accent4="accent4" accent5="accent5" accent6="accent6" hlink="hlink" folHlink="folHlink"/>
  <p:notesStyle>
    <a:lvl1pPr marL="0" algn="l" defTabSz="1828800" rtl="0" eaLnBrk="1" latinLnBrk="0" hangingPunct="1">
      <a:defRPr sz="2400" kern="1200">
        <a:solidFill>
          <a:schemeClr val="tx1"/>
        </a:solidFill>
        <a:latin typeface="+mn-lt"/>
        <a:ea typeface="+mn-ea"/>
        <a:cs typeface="+mn-cs"/>
      </a:defRPr>
    </a:lvl1pPr>
    <a:lvl2pPr marL="914400" algn="l" defTabSz="1828800" rtl="0" eaLnBrk="1" latinLnBrk="0" hangingPunct="1">
      <a:defRPr sz="2400" kern="1200">
        <a:solidFill>
          <a:schemeClr val="tx1"/>
        </a:solidFill>
        <a:latin typeface="+mn-lt"/>
        <a:ea typeface="+mn-ea"/>
        <a:cs typeface="+mn-cs"/>
      </a:defRPr>
    </a:lvl2pPr>
    <a:lvl3pPr marL="1828800" algn="l" defTabSz="1828800" rtl="0" eaLnBrk="1" latinLnBrk="0" hangingPunct="1">
      <a:defRPr sz="2400" kern="1200">
        <a:solidFill>
          <a:schemeClr val="tx1"/>
        </a:solidFill>
        <a:latin typeface="+mn-lt"/>
        <a:ea typeface="+mn-ea"/>
        <a:cs typeface="+mn-cs"/>
      </a:defRPr>
    </a:lvl3pPr>
    <a:lvl4pPr marL="2743200" algn="l" defTabSz="1828800" rtl="0" eaLnBrk="1" latinLnBrk="0" hangingPunct="1">
      <a:defRPr sz="2400" kern="1200">
        <a:solidFill>
          <a:schemeClr val="tx1"/>
        </a:solidFill>
        <a:latin typeface="+mn-lt"/>
        <a:ea typeface="+mn-ea"/>
        <a:cs typeface="+mn-cs"/>
      </a:defRPr>
    </a:lvl4pPr>
    <a:lvl5pPr marL="3657600" algn="l" defTabSz="1828800" rtl="0" eaLnBrk="1" latinLnBrk="0" hangingPunct="1">
      <a:defRPr sz="2400" kern="1200">
        <a:solidFill>
          <a:schemeClr val="tx1"/>
        </a:solidFill>
        <a:latin typeface="+mn-lt"/>
        <a:ea typeface="+mn-ea"/>
        <a:cs typeface="+mn-cs"/>
      </a:defRPr>
    </a:lvl5pPr>
    <a:lvl6pPr marL="4572000" algn="l" defTabSz="1828800" rtl="0" eaLnBrk="1" latinLnBrk="0" hangingPunct="1">
      <a:defRPr sz="2400" kern="1200">
        <a:solidFill>
          <a:schemeClr val="tx1"/>
        </a:solidFill>
        <a:latin typeface="+mn-lt"/>
        <a:ea typeface="+mn-ea"/>
        <a:cs typeface="+mn-cs"/>
      </a:defRPr>
    </a:lvl6pPr>
    <a:lvl7pPr marL="5486400" algn="l" defTabSz="1828800" rtl="0" eaLnBrk="1" latinLnBrk="0" hangingPunct="1">
      <a:defRPr sz="2400" kern="1200">
        <a:solidFill>
          <a:schemeClr val="tx1"/>
        </a:solidFill>
        <a:latin typeface="+mn-lt"/>
        <a:ea typeface="+mn-ea"/>
        <a:cs typeface="+mn-cs"/>
      </a:defRPr>
    </a:lvl7pPr>
    <a:lvl8pPr marL="6400800" algn="l" defTabSz="1828800" rtl="0" eaLnBrk="1" latinLnBrk="0" hangingPunct="1">
      <a:defRPr sz="2400" kern="1200">
        <a:solidFill>
          <a:schemeClr val="tx1"/>
        </a:solidFill>
        <a:latin typeface="+mn-lt"/>
        <a:ea typeface="+mn-ea"/>
        <a:cs typeface="+mn-cs"/>
      </a:defRPr>
    </a:lvl8pPr>
    <a:lvl9pPr marL="7315200" algn="l" defTabSz="1828800"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3</a:t>
            </a:fld>
            <a:endParaRPr lang="bg-BG"/>
          </a:p>
        </p:txBody>
      </p:sp>
    </p:spTree>
    <p:extLst>
      <p:ext uri="{BB962C8B-B14F-4D97-AF65-F5344CB8AC3E}">
        <p14:creationId xmlns:p14="http://schemas.microsoft.com/office/powerpoint/2010/main" val="2357949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12</a:t>
            </a:fld>
            <a:endParaRPr lang="bg-BG"/>
          </a:p>
        </p:txBody>
      </p:sp>
    </p:spTree>
    <p:extLst>
      <p:ext uri="{BB962C8B-B14F-4D97-AF65-F5344CB8AC3E}">
        <p14:creationId xmlns:p14="http://schemas.microsoft.com/office/powerpoint/2010/main" val="4086812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13</a:t>
            </a:fld>
            <a:endParaRPr lang="bg-BG"/>
          </a:p>
        </p:txBody>
      </p:sp>
    </p:spTree>
    <p:extLst>
      <p:ext uri="{BB962C8B-B14F-4D97-AF65-F5344CB8AC3E}">
        <p14:creationId xmlns:p14="http://schemas.microsoft.com/office/powerpoint/2010/main" val="2750199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5"/>
          </p:nvPr>
        </p:nvSpPr>
        <p:spPr/>
        <p:txBody>
          <a:bodyPr/>
          <a:lstStyle/>
          <a:p>
            <a:fld id="{5A55F51D-27DF-4E3A-AE07-DCE3D1AD7219}" type="slidenum">
              <a:rPr lang="bg-BG" smtClean="0"/>
              <a:t>14</a:t>
            </a:fld>
            <a:endParaRPr lang="bg-BG"/>
          </a:p>
        </p:txBody>
      </p:sp>
    </p:spTree>
    <p:extLst>
      <p:ext uri="{BB962C8B-B14F-4D97-AF65-F5344CB8AC3E}">
        <p14:creationId xmlns:p14="http://schemas.microsoft.com/office/powerpoint/2010/main" val="1291996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5A55F51D-27DF-4E3A-AE07-DCE3D1AD7219}" type="slidenum">
              <a:rPr lang="bg-BG" smtClean="0"/>
              <a:t>15</a:t>
            </a:fld>
            <a:endParaRPr lang="bg-BG"/>
          </a:p>
        </p:txBody>
      </p:sp>
    </p:spTree>
    <p:extLst>
      <p:ext uri="{BB962C8B-B14F-4D97-AF65-F5344CB8AC3E}">
        <p14:creationId xmlns:p14="http://schemas.microsoft.com/office/powerpoint/2010/main" val="3192546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fld id="{5A55F51D-27DF-4E3A-AE07-DCE3D1AD7219}" type="slidenum">
              <a:rPr lang="bg-BG" smtClean="0"/>
              <a:t>16</a:t>
            </a:fld>
            <a:endParaRPr lang="bg-BG"/>
          </a:p>
        </p:txBody>
      </p:sp>
    </p:spTree>
    <p:extLst>
      <p:ext uri="{BB962C8B-B14F-4D97-AF65-F5344CB8AC3E}">
        <p14:creationId xmlns:p14="http://schemas.microsoft.com/office/powerpoint/2010/main" val="3305039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fld id="{5A55F51D-27DF-4E3A-AE07-DCE3D1AD7219}" type="slidenum">
              <a:rPr lang="bg-BG" smtClean="0"/>
              <a:t>17</a:t>
            </a:fld>
            <a:endParaRPr lang="bg-BG"/>
          </a:p>
        </p:txBody>
      </p:sp>
    </p:spTree>
    <p:extLst>
      <p:ext uri="{BB962C8B-B14F-4D97-AF65-F5344CB8AC3E}">
        <p14:creationId xmlns:p14="http://schemas.microsoft.com/office/powerpoint/2010/main" val="675020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fld id="{5A55F51D-27DF-4E3A-AE07-DCE3D1AD7219}" type="slidenum">
              <a:rPr lang="bg-BG" smtClean="0"/>
              <a:t>18</a:t>
            </a:fld>
            <a:endParaRPr lang="bg-BG"/>
          </a:p>
        </p:txBody>
      </p:sp>
    </p:spTree>
    <p:extLst>
      <p:ext uri="{BB962C8B-B14F-4D97-AF65-F5344CB8AC3E}">
        <p14:creationId xmlns:p14="http://schemas.microsoft.com/office/powerpoint/2010/main" val="425944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20</a:t>
            </a:fld>
            <a:endParaRPr lang="bg-BG"/>
          </a:p>
        </p:txBody>
      </p:sp>
    </p:spTree>
    <p:extLst>
      <p:ext uri="{BB962C8B-B14F-4D97-AF65-F5344CB8AC3E}">
        <p14:creationId xmlns:p14="http://schemas.microsoft.com/office/powerpoint/2010/main" val="3468325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21</a:t>
            </a:fld>
            <a:endParaRPr lang="bg-BG"/>
          </a:p>
        </p:txBody>
      </p:sp>
    </p:spTree>
    <p:extLst>
      <p:ext uri="{BB962C8B-B14F-4D97-AF65-F5344CB8AC3E}">
        <p14:creationId xmlns:p14="http://schemas.microsoft.com/office/powerpoint/2010/main" val="628301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22</a:t>
            </a:fld>
            <a:endParaRPr lang="bg-BG"/>
          </a:p>
        </p:txBody>
      </p:sp>
    </p:spTree>
    <p:extLst>
      <p:ext uri="{BB962C8B-B14F-4D97-AF65-F5344CB8AC3E}">
        <p14:creationId xmlns:p14="http://schemas.microsoft.com/office/powerpoint/2010/main" val="340411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4</a:t>
            </a:fld>
            <a:endParaRPr lang="bg-BG"/>
          </a:p>
        </p:txBody>
      </p:sp>
    </p:spTree>
    <p:extLst>
      <p:ext uri="{BB962C8B-B14F-4D97-AF65-F5344CB8AC3E}">
        <p14:creationId xmlns:p14="http://schemas.microsoft.com/office/powerpoint/2010/main" val="1963821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23</a:t>
            </a:fld>
            <a:endParaRPr lang="bg-BG"/>
          </a:p>
        </p:txBody>
      </p:sp>
    </p:spTree>
    <p:extLst>
      <p:ext uri="{BB962C8B-B14F-4D97-AF65-F5344CB8AC3E}">
        <p14:creationId xmlns:p14="http://schemas.microsoft.com/office/powerpoint/2010/main" val="2570266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24</a:t>
            </a:fld>
            <a:endParaRPr lang="bg-BG"/>
          </a:p>
        </p:txBody>
      </p:sp>
    </p:spTree>
    <p:extLst>
      <p:ext uri="{BB962C8B-B14F-4D97-AF65-F5344CB8AC3E}">
        <p14:creationId xmlns:p14="http://schemas.microsoft.com/office/powerpoint/2010/main" val="4288003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25</a:t>
            </a:fld>
            <a:endParaRPr lang="bg-BG"/>
          </a:p>
        </p:txBody>
      </p:sp>
    </p:spTree>
    <p:extLst>
      <p:ext uri="{BB962C8B-B14F-4D97-AF65-F5344CB8AC3E}">
        <p14:creationId xmlns:p14="http://schemas.microsoft.com/office/powerpoint/2010/main" val="4172797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26</a:t>
            </a:fld>
            <a:endParaRPr lang="bg-BG"/>
          </a:p>
        </p:txBody>
      </p:sp>
    </p:spTree>
    <p:extLst>
      <p:ext uri="{BB962C8B-B14F-4D97-AF65-F5344CB8AC3E}">
        <p14:creationId xmlns:p14="http://schemas.microsoft.com/office/powerpoint/2010/main" val="702746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28</a:t>
            </a:fld>
            <a:endParaRPr lang="bg-BG"/>
          </a:p>
        </p:txBody>
      </p:sp>
    </p:spTree>
    <p:extLst>
      <p:ext uri="{BB962C8B-B14F-4D97-AF65-F5344CB8AC3E}">
        <p14:creationId xmlns:p14="http://schemas.microsoft.com/office/powerpoint/2010/main" val="2496271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29</a:t>
            </a:fld>
            <a:endParaRPr lang="bg-BG"/>
          </a:p>
        </p:txBody>
      </p:sp>
    </p:spTree>
    <p:extLst>
      <p:ext uri="{BB962C8B-B14F-4D97-AF65-F5344CB8AC3E}">
        <p14:creationId xmlns:p14="http://schemas.microsoft.com/office/powerpoint/2010/main" val="2730694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30</a:t>
            </a:fld>
            <a:endParaRPr lang="bg-BG"/>
          </a:p>
        </p:txBody>
      </p:sp>
    </p:spTree>
    <p:extLst>
      <p:ext uri="{BB962C8B-B14F-4D97-AF65-F5344CB8AC3E}">
        <p14:creationId xmlns:p14="http://schemas.microsoft.com/office/powerpoint/2010/main" val="2930008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31</a:t>
            </a:fld>
            <a:endParaRPr lang="bg-BG"/>
          </a:p>
        </p:txBody>
      </p:sp>
    </p:spTree>
    <p:extLst>
      <p:ext uri="{BB962C8B-B14F-4D97-AF65-F5344CB8AC3E}">
        <p14:creationId xmlns:p14="http://schemas.microsoft.com/office/powerpoint/2010/main" val="2793883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32</a:t>
            </a:fld>
            <a:endParaRPr lang="bg-BG"/>
          </a:p>
        </p:txBody>
      </p:sp>
    </p:spTree>
    <p:extLst>
      <p:ext uri="{BB962C8B-B14F-4D97-AF65-F5344CB8AC3E}">
        <p14:creationId xmlns:p14="http://schemas.microsoft.com/office/powerpoint/2010/main" val="2322192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33</a:t>
            </a:fld>
            <a:endParaRPr lang="bg-BG"/>
          </a:p>
        </p:txBody>
      </p:sp>
    </p:spTree>
    <p:extLst>
      <p:ext uri="{BB962C8B-B14F-4D97-AF65-F5344CB8AC3E}">
        <p14:creationId xmlns:p14="http://schemas.microsoft.com/office/powerpoint/2010/main" val="4102534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5</a:t>
            </a:fld>
            <a:endParaRPr lang="bg-BG"/>
          </a:p>
        </p:txBody>
      </p:sp>
    </p:spTree>
    <p:extLst>
      <p:ext uri="{BB962C8B-B14F-4D97-AF65-F5344CB8AC3E}">
        <p14:creationId xmlns:p14="http://schemas.microsoft.com/office/powerpoint/2010/main" val="24199653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34</a:t>
            </a:fld>
            <a:endParaRPr lang="bg-BG"/>
          </a:p>
        </p:txBody>
      </p:sp>
    </p:spTree>
    <p:extLst>
      <p:ext uri="{BB962C8B-B14F-4D97-AF65-F5344CB8AC3E}">
        <p14:creationId xmlns:p14="http://schemas.microsoft.com/office/powerpoint/2010/main" val="31685792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35</a:t>
            </a:fld>
            <a:endParaRPr lang="bg-BG"/>
          </a:p>
        </p:txBody>
      </p:sp>
    </p:spTree>
    <p:extLst>
      <p:ext uri="{BB962C8B-B14F-4D97-AF65-F5344CB8AC3E}">
        <p14:creationId xmlns:p14="http://schemas.microsoft.com/office/powerpoint/2010/main" val="29851937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36</a:t>
            </a:fld>
            <a:endParaRPr lang="bg-BG"/>
          </a:p>
        </p:txBody>
      </p:sp>
    </p:spTree>
    <p:extLst>
      <p:ext uri="{BB962C8B-B14F-4D97-AF65-F5344CB8AC3E}">
        <p14:creationId xmlns:p14="http://schemas.microsoft.com/office/powerpoint/2010/main" val="4312854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38</a:t>
            </a:fld>
            <a:endParaRPr lang="bg-BG"/>
          </a:p>
        </p:txBody>
      </p:sp>
    </p:spTree>
    <p:extLst>
      <p:ext uri="{BB962C8B-B14F-4D97-AF65-F5344CB8AC3E}">
        <p14:creationId xmlns:p14="http://schemas.microsoft.com/office/powerpoint/2010/main" val="31440128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39</a:t>
            </a:fld>
            <a:endParaRPr lang="bg-BG"/>
          </a:p>
        </p:txBody>
      </p:sp>
    </p:spTree>
    <p:extLst>
      <p:ext uri="{BB962C8B-B14F-4D97-AF65-F5344CB8AC3E}">
        <p14:creationId xmlns:p14="http://schemas.microsoft.com/office/powerpoint/2010/main" val="35324783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40</a:t>
            </a:fld>
            <a:endParaRPr lang="bg-BG"/>
          </a:p>
        </p:txBody>
      </p:sp>
    </p:spTree>
    <p:extLst>
      <p:ext uri="{BB962C8B-B14F-4D97-AF65-F5344CB8AC3E}">
        <p14:creationId xmlns:p14="http://schemas.microsoft.com/office/powerpoint/2010/main" val="9511858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41</a:t>
            </a:fld>
            <a:endParaRPr lang="bg-BG"/>
          </a:p>
        </p:txBody>
      </p:sp>
    </p:spTree>
    <p:extLst>
      <p:ext uri="{BB962C8B-B14F-4D97-AF65-F5344CB8AC3E}">
        <p14:creationId xmlns:p14="http://schemas.microsoft.com/office/powerpoint/2010/main" val="6001981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42</a:t>
            </a:fld>
            <a:endParaRPr lang="bg-BG"/>
          </a:p>
        </p:txBody>
      </p:sp>
    </p:spTree>
    <p:extLst>
      <p:ext uri="{BB962C8B-B14F-4D97-AF65-F5344CB8AC3E}">
        <p14:creationId xmlns:p14="http://schemas.microsoft.com/office/powerpoint/2010/main" val="16627289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43</a:t>
            </a:fld>
            <a:endParaRPr lang="bg-BG"/>
          </a:p>
        </p:txBody>
      </p:sp>
    </p:spTree>
    <p:extLst>
      <p:ext uri="{BB962C8B-B14F-4D97-AF65-F5344CB8AC3E}">
        <p14:creationId xmlns:p14="http://schemas.microsoft.com/office/powerpoint/2010/main" val="22638842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44</a:t>
            </a:fld>
            <a:endParaRPr lang="bg-BG"/>
          </a:p>
        </p:txBody>
      </p:sp>
    </p:spTree>
    <p:extLst>
      <p:ext uri="{BB962C8B-B14F-4D97-AF65-F5344CB8AC3E}">
        <p14:creationId xmlns:p14="http://schemas.microsoft.com/office/powerpoint/2010/main" val="851479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6</a:t>
            </a:fld>
            <a:endParaRPr lang="bg-BG"/>
          </a:p>
        </p:txBody>
      </p:sp>
    </p:spTree>
    <p:extLst>
      <p:ext uri="{BB962C8B-B14F-4D97-AF65-F5344CB8AC3E}">
        <p14:creationId xmlns:p14="http://schemas.microsoft.com/office/powerpoint/2010/main" val="31243470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45</a:t>
            </a:fld>
            <a:endParaRPr lang="bg-BG"/>
          </a:p>
        </p:txBody>
      </p:sp>
    </p:spTree>
    <p:extLst>
      <p:ext uri="{BB962C8B-B14F-4D97-AF65-F5344CB8AC3E}">
        <p14:creationId xmlns:p14="http://schemas.microsoft.com/office/powerpoint/2010/main" val="16139248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46</a:t>
            </a:fld>
            <a:endParaRPr lang="bg-BG"/>
          </a:p>
        </p:txBody>
      </p:sp>
    </p:spTree>
    <p:extLst>
      <p:ext uri="{BB962C8B-B14F-4D97-AF65-F5344CB8AC3E}">
        <p14:creationId xmlns:p14="http://schemas.microsoft.com/office/powerpoint/2010/main" val="37757026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47</a:t>
            </a:fld>
            <a:endParaRPr lang="bg-BG"/>
          </a:p>
        </p:txBody>
      </p:sp>
    </p:spTree>
    <p:extLst>
      <p:ext uri="{BB962C8B-B14F-4D97-AF65-F5344CB8AC3E}">
        <p14:creationId xmlns:p14="http://schemas.microsoft.com/office/powerpoint/2010/main" val="2351491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48</a:t>
            </a:fld>
            <a:endParaRPr lang="bg-BG"/>
          </a:p>
        </p:txBody>
      </p:sp>
    </p:spTree>
    <p:extLst>
      <p:ext uri="{BB962C8B-B14F-4D97-AF65-F5344CB8AC3E}">
        <p14:creationId xmlns:p14="http://schemas.microsoft.com/office/powerpoint/2010/main" val="20028335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49</a:t>
            </a:fld>
            <a:endParaRPr lang="bg-BG"/>
          </a:p>
        </p:txBody>
      </p:sp>
    </p:spTree>
    <p:extLst>
      <p:ext uri="{BB962C8B-B14F-4D97-AF65-F5344CB8AC3E}">
        <p14:creationId xmlns:p14="http://schemas.microsoft.com/office/powerpoint/2010/main" val="15027223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50</a:t>
            </a:fld>
            <a:endParaRPr lang="bg-BG"/>
          </a:p>
        </p:txBody>
      </p:sp>
    </p:spTree>
    <p:extLst>
      <p:ext uri="{BB962C8B-B14F-4D97-AF65-F5344CB8AC3E}">
        <p14:creationId xmlns:p14="http://schemas.microsoft.com/office/powerpoint/2010/main" val="4637004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51</a:t>
            </a:fld>
            <a:endParaRPr lang="bg-BG"/>
          </a:p>
        </p:txBody>
      </p:sp>
    </p:spTree>
    <p:extLst>
      <p:ext uri="{BB962C8B-B14F-4D97-AF65-F5344CB8AC3E}">
        <p14:creationId xmlns:p14="http://schemas.microsoft.com/office/powerpoint/2010/main" val="39590874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52</a:t>
            </a:fld>
            <a:endParaRPr lang="bg-BG"/>
          </a:p>
        </p:txBody>
      </p:sp>
    </p:spTree>
    <p:extLst>
      <p:ext uri="{BB962C8B-B14F-4D97-AF65-F5344CB8AC3E}">
        <p14:creationId xmlns:p14="http://schemas.microsoft.com/office/powerpoint/2010/main" val="20955459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53</a:t>
            </a:fld>
            <a:endParaRPr lang="bg-BG"/>
          </a:p>
        </p:txBody>
      </p:sp>
    </p:spTree>
    <p:extLst>
      <p:ext uri="{BB962C8B-B14F-4D97-AF65-F5344CB8AC3E}">
        <p14:creationId xmlns:p14="http://schemas.microsoft.com/office/powerpoint/2010/main" val="42607733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54</a:t>
            </a:fld>
            <a:endParaRPr lang="bg-BG"/>
          </a:p>
        </p:txBody>
      </p:sp>
    </p:spTree>
    <p:extLst>
      <p:ext uri="{BB962C8B-B14F-4D97-AF65-F5344CB8AC3E}">
        <p14:creationId xmlns:p14="http://schemas.microsoft.com/office/powerpoint/2010/main" val="100235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7</a:t>
            </a:fld>
            <a:endParaRPr lang="bg-BG"/>
          </a:p>
        </p:txBody>
      </p:sp>
    </p:spTree>
    <p:extLst>
      <p:ext uri="{BB962C8B-B14F-4D97-AF65-F5344CB8AC3E}">
        <p14:creationId xmlns:p14="http://schemas.microsoft.com/office/powerpoint/2010/main" val="34479027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55</a:t>
            </a:fld>
            <a:endParaRPr lang="bg-BG"/>
          </a:p>
        </p:txBody>
      </p:sp>
    </p:spTree>
    <p:extLst>
      <p:ext uri="{BB962C8B-B14F-4D97-AF65-F5344CB8AC3E}">
        <p14:creationId xmlns:p14="http://schemas.microsoft.com/office/powerpoint/2010/main" val="20257416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56</a:t>
            </a:fld>
            <a:endParaRPr lang="bg-BG"/>
          </a:p>
        </p:txBody>
      </p:sp>
    </p:spTree>
    <p:extLst>
      <p:ext uri="{BB962C8B-B14F-4D97-AF65-F5344CB8AC3E}">
        <p14:creationId xmlns:p14="http://schemas.microsoft.com/office/powerpoint/2010/main" val="3946669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57</a:t>
            </a:fld>
            <a:endParaRPr lang="bg-BG"/>
          </a:p>
        </p:txBody>
      </p:sp>
    </p:spTree>
    <p:extLst>
      <p:ext uri="{BB962C8B-B14F-4D97-AF65-F5344CB8AC3E}">
        <p14:creationId xmlns:p14="http://schemas.microsoft.com/office/powerpoint/2010/main" val="3273469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58</a:t>
            </a:fld>
            <a:endParaRPr lang="bg-BG"/>
          </a:p>
        </p:txBody>
      </p:sp>
    </p:spTree>
    <p:extLst>
      <p:ext uri="{BB962C8B-B14F-4D97-AF65-F5344CB8AC3E}">
        <p14:creationId xmlns:p14="http://schemas.microsoft.com/office/powerpoint/2010/main" val="41626790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59</a:t>
            </a:fld>
            <a:endParaRPr lang="bg-BG"/>
          </a:p>
        </p:txBody>
      </p:sp>
    </p:spTree>
    <p:extLst>
      <p:ext uri="{BB962C8B-B14F-4D97-AF65-F5344CB8AC3E}">
        <p14:creationId xmlns:p14="http://schemas.microsoft.com/office/powerpoint/2010/main" val="20213239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55F51D-27DF-4E3A-AE07-DCE3D1AD7219}" type="slidenum">
              <a:rPr lang="bg-BG" smtClean="0"/>
              <a:t>60</a:t>
            </a:fld>
            <a:endParaRPr lang="bg-BG"/>
          </a:p>
        </p:txBody>
      </p:sp>
    </p:spTree>
    <p:extLst>
      <p:ext uri="{BB962C8B-B14F-4D97-AF65-F5344CB8AC3E}">
        <p14:creationId xmlns:p14="http://schemas.microsoft.com/office/powerpoint/2010/main" val="36950206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61</a:t>
            </a:fld>
            <a:endParaRPr lang="bg-BG"/>
          </a:p>
        </p:txBody>
      </p:sp>
    </p:spTree>
    <p:extLst>
      <p:ext uri="{BB962C8B-B14F-4D97-AF65-F5344CB8AC3E}">
        <p14:creationId xmlns:p14="http://schemas.microsoft.com/office/powerpoint/2010/main" val="13798033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62</a:t>
            </a:fld>
            <a:endParaRPr lang="bg-BG"/>
          </a:p>
        </p:txBody>
      </p:sp>
    </p:spTree>
    <p:extLst>
      <p:ext uri="{BB962C8B-B14F-4D97-AF65-F5344CB8AC3E}">
        <p14:creationId xmlns:p14="http://schemas.microsoft.com/office/powerpoint/2010/main" val="8066323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63</a:t>
            </a:fld>
            <a:endParaRPr lang="bg-BG"/>
          </a:p>
        </p:txBody>
      </p:sp>
    </p:spTree>
    <p:extLst>
      <p:ext uri="{BB962C8B-B14F-4D97-AF65-F5344CB8AC3E}">
        <p14:creationId xmlns:p14="http://schemas.microsoft.com/office/powerpoint/2010/main" val="5717315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64</a:t>
            </a:fld>
            <a:endParaRPr lang="bg-BG"/>
          </a:p>
        </p:txBody>
      </p:sp>
    </p:spTree>
    <p:extLst>
      <p:ext uri="{BB962C8B-B14F-4D97-AF65-F5344CB8AC3E}">
        <p14:creationId xmlns:p14="http://schemas.microsoft.com/office/powerpoint/2010/main" val="3770892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8</a:t>
            </a:fld>
            <a:endParaRPr lang="bg-BG"/>
          </a:p>
        </p:txBody>
      </p:sp>
    </p:spTree>
    <p:extLst>
      <p:ext uri="{BB962C8B-B14F-4D97-AF65-F5344CB8AC3E}">
        <p14:creationId xmlns:p14="http://schemas.microsoft.com/office/powerpoint/2010/main" val="27913561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65</a:t>
            </a:fld>
            <a:endParaRPr lang="bg-BG"/>
          </a:p>
        </p:txBody>
      </p:sp>
    </p:spTree>
    <p:extLst>
      <p:ext uri="{BB962C8B-B14F-4D97-AF65-F5344CB8AC3E}">
        <p14:creationId xmlns:p14="http://schemas.microsoft.com/office/powerpoint/2010/main" val="28991708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66</a:t>
            </a:fld>
            <a:endParaRPr lang="bg-BG"/>
          </a:p>
        </p:txBody>
      </p:sp>
    </p:spTree>
    <p:extLst>
      <p:ext uri="{BB962C8B-B14F-4D97-AF65-F5344CB8AC3E}">
        <p14:creationId xmlns:p14="http://schemas.microsoft.com/office/powerpoint/2010/main" val="8730407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67</a:t>
            </a:fld>
            <a:endParaRPr lang="bg-BG"/>
          </a:p>
        </p:txBody>
      </p:sp>
    </p:spTree>
    <p:extLst>
      <p:ext uri="{BB962C8B-B14F-4D97-AF65-F5344CB8AC3E}">
        <p14:creationId xmlns:p14="http://schemas.microsoft.com/office/powerpoint/2010/main" val="18168995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55F51D-27DF-4E3A-AE07-DCE3D1AD7219}" type="slidenum">
              <a:rPr lang="bg-BG" smtClean="0"/>
              <a:t>69</a:t>
            </a:fld>
            <a:endParaRPr lang="bg-BG"/>
          </a:p>
        </p:txBody>
      </p:sp>
    </p:spTree>
    <p:extLst>
      <p:ext uri="{BB962C8B-B14F-4D97-AF65-F5344CB8AC3E}">
        <p14:creationId xmlns:p14="http://schemas.microsoft.com/office/powerpoint/2010/main" val="15932205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70</a:t>
            </a:fld>
            <a:endParaRPr lang="bg-BG"/>
          </a:p>
        </p:txBody>
      </p:sp>
    </p:spTree>
    <p:extLst>
      <p:ext uri="{BB962C8B-B14F-4D97-AF65-F5344CB8AC3E}">
        <p14:creationId xmlns:p14="http://schemas.microsoft.com/office/powerpoint/2010/main" val="12194129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71</a:t>
            </a:fld>
            <a:endParaRPr lang="bg-BG"/>
          </a:p>
        </p:txBody>
      </p:sp>
    </p:spTree>
    <p:extLst>
      <p:ext uri="{BB962C8B-B14F-4D97-AF65-F5344CB8AC3E}">
        <p14:creationId xmlns:p14="http://schemas.microsoft.com/office/powerpoint/2010/main" val="28801154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72</a:t>
            </a:fld>
            <a:endParaRPr lang="bg-BG"/>
          </a:p>
        </p:txBody>
      </p:sp>
    </p:spTree>
    <p:extLst>
      <p:ext uri="{BB962C8B-B14F-4D97-AF65-F5344CB8AC3E}">
        <p14:creationId xmlns:p14="http://schemas.microsoft.com/office/powerpoint/2010/main" val="5791503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3676331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9</a:t>
            </a:fld>
            <a:endParaRPr lang="bg-BG"/>
          </a:p>
        </p:txBody>
      </p:sp>
    </p:spTree>
    <p:extLst>
      <p:ext uri="{BB962C8B-B14F-4D97-AF65-F5344CB8AC3E}">
        <p14:creationId xmlns:p14="http://schemas.microsoft.com/office/powerpoint/2010/main" val="1213696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55F51D-27DF-4E3A-AE07-DCE3D1AD7219}" type="slidenum">
              <a:rPr lang="bg-BG" smtClean="0"/>
              <a:t>10</a:t>
            </a:fld>
            <a:endParaRPr lang="bg-BG"/>
          </a:p>
        </p:txBody>
      </p:sp>
    </p:spTree>
    <p:extLst>
      <p:ext uri="{BB962C8B-B14F-4D97-AF65-F5344CB8AC3E}">
        <p14:creationId xmlns:p14="http://schemas.microsoft.com/office/powerpoint/2010/main" val="2493498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11</a:t>
            </a:fld>
            <a:endParaRPr lang="bg-BG"/>
          </a:p>
        </p:txBody>
      </p:sp>
    </p:spTree>
    <p:extLst>
      <p:ext uri="{BB962C8B-B14F-4D97-AF65-F5344CB8AC3E}">
        <p14:creationId xmlns:p14="http://schemas.microsoft.com/office/powerpoint/2010/main" val="10259002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0000B0"/>
        </a:solidFill>
        <a:effectLst/>
      </p:bgPr>
    </p:bg>
    <p:spTree>
      <p:nvGrpSpPr>
        <p:cNvPr id="1" name=""/>
        <p:cNvGrpSpPr/>
        <p:nvPr/>
      </p:nvGrpSpPr>
      <p:grpSpPr>
        <a:xfrm>
          <a:off x="0" y="0"/>
          <a:ext cx="0" cy="0"/>
          <a:chOff x="0" y="0"/>
          <a:chExt cx="0" cy="0"/>
        </a:xfrm>
      </p:grpSpPr>
      <p:sp>
        <p:nvSpPr>
          <p:cNvPr id="19" name="Text Placeholder 2"/>
          <p:cNvSpPr>
            <a:spLocks noGrp="1"/>
          </p:cNvSpPr>
          <p:nvPr>
            <p:ph type="body" sz="quarter" idx="16" hasCustomPrompt="1"/>
          </p:nvPr>
        </p:nvSpPr>
        <p:spPr>
          <a:xfrm>
            <a:off x="1287095" y="3595918"/>
            <a:ext cx="21590490" cy="1146758"/>
          </a:xfrm>
          <a:prstGeom prst="rect">
            <a:avLst/>
          </a:prstGeom>
        </p:spPr>
        <p:txBody>
          <a:bodyPr>
            <a:normAutofit/>
          </a:bodyPr>
          <a:lstStyle>
            <a:lvl1pPr marL="0" indent="0">
              <a:buNone/>
              <a:defRPr sz="600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University Name</a:t>
            </a:r>
            <a:endParaRPr lang="x-none" dirty="0"/>
          </a:p>
        </p:txBody>
      </p:sp>
      <p:sp>
        <p:nvSpPr>
          <p:cNvPr id="22" name="Text Placeholder 14"/>
          <p:cNvSpPr>
            <a:spLocks noGrp="1"/>
          </p:cNvSpPr>
          <p:nvPr>
            <p:ph type="body" sz="quarter" idx="19" hasCustomPrompt="1"/>
          </p:nvPr>
        </p:nvSpPr>
        <p:spPr>
          <a:xfrm>
            <a:off x="1287095" y="10603155"/>
            <a:ext cx="5470525" cy="527387"/>
          </a:xfrm>
          <a:prstGeom prst="rect">
            <a:avLst/>
          </a:prstGeom>
        </p:spPr>
        <p:txBody>
          <a:bodyPr/>
          <a:lstStyle>
            <a:lvl1pPr marL="0" indent="0">
              <a:buNone/>
              <a:defRPr sz="3000">
                <a:solidFill>
                  <a:schemeClr val="bg1"/>
                </a:solidFill>
                <a:latin typeface="Helvetica Neue"/>
              </a:defRPr>
            </a:lvl1pPr>
          </a:lstStyle>
          <a:p>
            <a:pPr lvl="0"/>
            <a:r>
              <a:rPr lang="x-none" dirty="0"/>
              <a:t>Month, Year</a:t>
            </a:r>
          </a:p>
        </p:txBody>
      </p:sp>
      <p:sp>
        <p:nvSpPr>
          <p:cNvPr id="33" name="Text Placeholder 2"/>
          <p:cNvSpPr>
            <a:spLocks noGrp="1"/>
          </p:cNvSpPr>
          <p:nvPr>
            <p:ph type="body" sz="quarter" idx="21" hasCustomPrompt="1"/>
          </p:nvPr>
        </p:nvSpPr>
        <p:spPr>
          <a:xfrm>
            <a:off x="1287095" y="5033579"/>
            <a:ext cx="21590490" cy="3410063"/>
          </a:xfrm>
          <a:prstGeom prst="rect">
            <a:avLst/>
          </a:prstGeom>
        </p:spPr>
        <p:txBody>
          <a:bodyPr>
            <a:normAutofit/>
          </a:bodyPr>
          <a:lstStyle>
            <a:lvl1pPr marL="0" indent="0">
              <a:lnSpc>
                <a:spcPts val="10000"/>
              </a:lnSpc>
              <a:spcBef>
                <a:spcPts val="0"/>
              </a:spcBef>
              <a:buNone/>
              <a:defRPr sz="10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COURSE NAME USING CAPITAL LETTERS</a:t>
            </a: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70948" cy="644668"/>
          </a:xfrm>
          <a:prstGeom prst="rect">
            <a:avLst/>
          </a:prstGeom>
        </p:spPr>
      </p:pic>
      <p:cxnSp>
        <p:nvCxnSpPr>
          <p:cNvPr id="38" name="Straight Connector 37"/>
          <p:cNvCxnSpPr/>
          <p:nvPr userDrawn="1"/>
        </p:nvCxnSpPr>
        <p:spPr>
          <a:xfrm>
            <a:off x="6995131" y="919655"/>
            <a:ext cx="1" cy="9395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defRPr/>
            </a:pPr>
            <a:r>
              <a:rPr lang="en-GB" sz="2500" dirty="0">
                <a:solidFill>
                  <a:schemeClr val="bg1"/>
                </a:solidFill>
                <a:latin typeface="Helvetica Neue"/>
              </a:rPr>
              <a:t>Master programmes in Artificial</a:t>
            </a:r>
            <a:br>
              <a:rPr lang="en-GB" sz="2500" dirty="0">
                <a:solidFill>
                  <a:schemeClr val="bg1"/>
                </a:solidFill>
                <a:latin typeface="Helvetica Neue"/>
              </a:rPr>
            </a:br>
            <a:r>
              <a:rPr lang="en-GB" sz="2500" dirty="0">
                <a:solidFill>
                  <a:schemeClr val="bg1"/>
                </a:solidFill>
                <a:latin typeface="Helvetica Neue"/>
              </a:rPr>
              <a:t>Intelligence 4 Careers in Europe</a:t>
            </a:r>
            <a:endParaRPr lang="en-US" sz="2500" dirty="0">
              <a:solidFill>
                <a:schemeClr val="bg1"/>
              </a:solidFill>
              <a:latin typeface="Helvetica Neue"/>
            </a:endParaRPr>
          </a:p>
        </p:txBody>
      </p:sp>
      <p:pic>
        <p:nvPicPr>
          <p:cNvPr id="48" name="Picture 4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468491" y="9671571"/>
            <a:ext cx="2409093" cy="1606837"/>
          </a:xfrm>
          <a:prstGeom prst="rect">
            <a:avLst/>
          </a:prstGeom>
        </p:spPr>
      </p:pic>
      <p:sp>
        <p:nvSpPr>
          <p:cNvPr id="51" name="Text Placeholder 10"/>
          <p:cNvSpPr>
            <a:spLocks noGrp="1"/>
          </p:cNvSpPr>
          <p:nvPr>
            <p:ph type="body" sz="quarter" idx="23" hasCustomPrompt="1"/>
          </p:nvPr>
        </p:nvSpPr>
        <p:spPr>
          <a:xfrm>
            <a:off x="1287095" y="9962474"/>
            <a:ext cx="21438091" cy="494125"/>
          </a:xfrm>
          <a:prstGeom prst="rect">
            <a:avLst/>
          </a:prstGeom>
        </p:spPr>
        <p:txBody>
          <a:bodyPr>
            <a:noAutofit/>
          </a:bodyPr>
          <a:lstStyle>
            <a:lvl1pPr marL="0" indent="0">
              <a:buNone/>
              <a:defRPr sz="4000" b="1" baseline="0">
                <a:solidFill>
                  <a:schemeClr val="bg1"/>
                </a:solidFill>
                <a:latin typeface="Helvetica Neue"/>
              </a:defRPr>
            </a:lvl1pPr>
            <a:lvl2pPr marL="609600" indent="0">
              <a:buNone/>
              <a:defRPr>
                <a:solidFill>
                  <a:schemeClr val="bg1"/>
                </a:solidFill>
              </a:defRPr>
            </a:lvl2pPr>
            <a:lvl3pPr marL="1219200" indent="0">
              <a:buNone/>
              <a:defRPr>
                <a:solidFill>
                  <a:schemeClr val="bg1"/>
                </a:solidFill>
              </a:defRPr>
            </a:lvl3pPr>
            <a:lvl4pPr marL="1828800" indent="0">
              <a:buNone/>
              <a:defRPr>
                <a:solidFill>
                  <a:schemeClr val="bg1"/>
                </a:solidFill>
              </a:defRPr>
            </a:lvl4pPr>
            <a:lvl5pPr marL="2438400" indent="0">
              <a:buNone/>
              <a:defRPr>
                <a:solidFill>
                  <a:schemeClr val="bg1"/>
                </a:solidFill>
              </a:defRPr>
            </a:lvl5pPr>
          </a:lstStyle>
          <a:p>
            <a:pPr lvl="0"/>
            <a:r>
              <a:rPr lang="en-GB" dirty="0"/>
              <a:t>Presenter’s Name &amp; Surname</a:t>
            </a:r>
            <a:endParaRPr lang="x-none" dirty="0"/>
          </a:p>
        </p:txBody>
      </p:sp>
      <p:pic>
        <p:nvPicPr>
          <p:cNvPr id="8" name="Picture 7"/>
          <p:cNvPicPr/>
          <p:nvPr userDrawn="1"/>
        </p:nvPicPr>
        <p:blipFill>
          <a:blip r:embed="rId4"/>
          <a:srcRect t="9007" r="76766" b="20964"/>
          <a:stretch>
            <a:fillRect/>
          </a:stretch>
        </p:blipFill>
        <p:spPr>
          <a:xfrm>
            <a:off x="20977159" y="365923"/>
            <a:ext cx="1900637" cy="1880642"/>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cture title &amp; contents">
    <p:spTree>
      <p:nvGrpSpPr>
        <p:cNvPr id="1" name=""/>
        <p:cNvGrpSpPr/>
        <p:nvPr/>
      </p:nvGrpSpPr>
      <p:grpSpPr>
        <a:xfrm>
          <a:off x="0" y="0"/>
          <a:ext cx="0" cy="0"/>
          <a:chOff x="0" y="0"/>
          <a:chExt cx="0" cy="0"/>
        </a:xfrm>
      </p:grpSpPr>
      <p:cxnSp>
        <p:nvCxnSpPr>
          <p:cNvPr id="5" name="Straight Connector 4"/>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17" name="Text Placeholder 2"/>
          <p:cNvSpPr>
            <a:spLocks noGrp="1"/>
          </p:cNvSpPr>
          <p:nvPr>
            <p:ph type="body" sz="quarter" idx="22" hasCustomPrompt="1"/>
          </p:nvPr>
        </p:nvSpPr>
        <p:spPr>
          <a:xfrm>
            <a:off x="1287095" y="8067233"/>
            <a:ext cx="10397882" cy="3267116"/>
          </a:xfrm>
          <a:prstGeom prst="rect">
            <a:avLst/>
          </a:prstGeom>
        </p:spPr>
        <p:txBody>
          <a:bodyPr>
            <a:normAutofit/>
          </a:bodyPr>
          <a:lstStyle>
            <a:lvl1pPr marL="514350" marR="0" indent="-514350" algn="l" defTabSz="1828800" rtl="0" eaLnBrk="1" fontAlgn="auto" latinLnBrk="0" hangingPunct="1">
              <a:lnSpc>
                <a:spcPct val="90000"/>
              </a:lnSpc>
              <a:spcBef>
                <a:spcPts val="2000"/>
              </a:spcBef>
              <a:spcAft>
                <a:spcPts val="0"/>
              </a:spcAft>
              <a:buClrTx/>
              <a:buSzTx/>
              <a:buFont typeface="+mj-lt"/>
              <a:buAutoNum type="arabicPeriod"/>
              <a:defRPr sz="30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endParaRPr lang="en-GB" dirty="0"/>
          </a:p>
        </p:txBody>
      </p:sp>
      <p:sp>
        <p:nvSpPr>
          <p:cNvPr id="19" name="Text Placeholder 2"/>
          <p:cNvSpPr>
            <a:spLocks noGrp="1"/>
          </p:cNvSpPr>
          <p:nvPr>
            <p:ph type="body" sz="quarter" idx="23" hasCustomPrompt="1"/>
          </p:nvPr>
        </p:nvSpPr>
        <p:spPr>
          <a:xfrm>
            <a:off x="12479703" y="8067233"/>
            <a:ext cx="10397882" cy="3267116"/>
          </a:xfrm>
          <a:prstGeom prst="rect">
            <a:avLst/>
          </a:prstGeom>
        </p:spPr>
        <p:txBody>
          <a:bodyPr>
            <a:normAutofit/>
          </a:bodyPr>
          <a:lstStyle>
            <a:lvl1pPr marL="514350" marR="0" indent="-514350" algn="l" defTabSz="1828800" rtl="0" eaLnBrk="1" fontAlgn="auto" latinLnBrk="0" hangingPunct="1">
              <a:lnSpc>
                <a:spcPct val="90000"/>
              </a:lnSpc>
              <a:spcBef>
                <a:spcPts val="2000"/>
              </a:spcBef>
              <a:spcAft>
                <a:spcPts val="0"/>
              </a:spcAft>
              <a:buClrTx/>
              <a:buSzTx/>
              <a:buFont typeface="+mj-lt"/>
              <a:buAutoNum type="arabicPeriod" startAt="6"/>
              <a:defRPr sz="30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endParaRPr lang="en-GB" dirty="0"/>
          </a:p>
        </p:txBody>
      </p:sp>
      <p:cxnSp>
        <p:nvCxnSpPr>
          <p:cNvPr id="20" name="Straight Connector 19"/>
          <p:cNvCxnSpPr/>
          <p:nvPr userDrawn="1"/>
        </p:nvCxnSpPr>
        <p:spPr>
          <a:xfrm>
            <a:off x="12082338" y="8067233"/>
            <a:ext cx="0" cy="3267116"/>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22" name="Text Placeholder 2"/>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LECTURE 1</a:t>
            </a:r>
            <a:endParaRPr lang="x-none" dirty="0"/>
          </a:p>
        </p:txBody>
      </p:sp>
      <p:sp>
        <p:nvSpPr>
          <p:cNvPr id="23" name="Text Placeholder 2"/>
          <p:cNvSpPr>
            <a:spLocks noGrp="1"/>
          </p:cNvSpPr>
          <p:nvPr>
            <p:ph type="body" sz="quarter" idx="25" hasCustomPrompt="1"/>
          </p:nvPr>
        </p:nvSpPr>
        <p:spPr>
          <a:xfrm>
            <a:off x="1287095" y="3891139"/>
            <a:ext cx="21590490" cy="2407535"/>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lecture 1 title</a:t>
            </a:r>
          </a:p>
        </p:txBody>
      </p:sp>
      <p:sp>
        <p:nvSpPr>
          <p:cNvPr id="24" name="Text Placeholder 2"/>
          <p:cNvSpPr>
            <a:spLocks noGrp="1"/>
          </p:cNvSpPr>
          <p:nvPr>
            <p:ph type="body" sz="quarter" idx="26" hasCustomPrompt="1"/>
          </p:nvPr>
        </p:nvSpPr>
        <p:spPr>
          <a:xfrm>
            <a:off x="1287093" y="6845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CONTENTS</a:t>
            </a:r>
            <a:endParaRPr lang="x-none" dirty="0"/>
          </a:p>
        </p:txBody>
      </p:sp>
      <p:sp>
        <p:nvSpPr>
          <p:cNvPr id="15"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t>‹#›</a:t>
            </a:fld>
            <a:endParaRPr lang="bg-BG" dirty="0">
              <a:solidFill>
                <a:srgbClr val="000000"/>
              </a:solidFill>
            </a:endParaRPr>
          </a:p>
        </p:txBody>
      </p:sp>
      <p:pic>
        <p:nvPicPr>
          <p:cNvPr id="8" name="Picture 7"/>
          <p:cNvPicPr/>
          <p:nvPr userDrawn="1"/>
        </p:nvPicPr>
        <p:blipFill>
          <a:blip r:embed="rId3"/>
          <a:srcRect t="9007" r="76766" b="20964"/>
          <a:stretch>
            <a:fillRect/>
          </a:stretch>
        </p:blipFill>
        <p:spPr>
          <a:xfrm>
            <a:off x="20977159" y="365923"/>
            <a:ext cx="1900637" cy="188064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ecture title &amp; contents">
    <p:spTree>
      <p:nvGrpSpPr>
        <p:cNvPr id="1" name=""/>
        <p:cNvGrpSpPr/>
        <p:nvPr/>
      </p:nvGrpSpPr>
      <p:grpSpPr>
        <a:xfrm>
          <a:off x="0" y="0"/>
          <a:ext cx="0" cy="0"/>
          <a:chOff x="0" y="0"/>
          <a:chExt cx="0" cy="0"/>
        </a:xfrm>
      </p:grpSpPr>
      <p:cxnSp>
        <p:nvCxnSpPr>
          <p:cNvPr id="5" name="Straight Connector 4"/>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17" name="Text Placeholder 2"/>
          <p:cNvSpPr>
            <a:spLocks noGrp="1"/>
          </p:cNvSpPr>
          <p:nvPr>
            <p:ph type="body" sz="quarter" idx="22" hasCustomPrompt="1"/>
          </p:nvPr>
        </p:nvSpPr>
        <p:spPr>
          <a:xfrm>
            <a:off x="1287145" y="4266565"/>
            <a:ext cx="21590635" cy="7067550"/>
          </a:xfrm>
          <a:prstGeom prst="rect">
            <a:avLst/>
          </a:prstGeom>
        </p:spPr>
        <p:txBody>
          <a:bodyPr>
            <a:normAutofit/>
          </a:bodyPr>
          <a:lstStyle>
            <a:lvl1pPr marL="457200" marR="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defRPr sz="4400">
                <a:solidFill>
                  <a:schemeClr val="tx1"/>
                </a:solidFill>
                <a:latin typeface="Helvetica Neue"/>
              </a:defRPr>
            </a:lvl1pPr>
            <a:lvl2pPr marL="1181100" indent="-571500">
              <a:buFont typeface="Arial" panose="020B0604020202020204" pitchFamily="34" charset="0"/>
              <a:buChar char="•"/>
              <a:defRPr sz="4000">
                <a:solidFill>
                  <a:schemeClr val="tx1"/>
                </a:solidFill>
                <a:latin typeface="Helvetica Neue" charset="0"/>
                <a:cs typeface="Helvetica Neue" charset="0"/>
              </a:defRPr>
            </a:lvl2pPr>
            <a:lvl3pPr marL="2362200" indent="-1143000">
              <a:buFont typeface="Arial" panose="020B0604020202020204" pitchFamily="34" charset="0"/>
              <a:buChar char="•"/>
              <a:defRPr sz="3600">
                <a:solidFill>
                  <a:schemeClr val="tx1"/>
                </a:solidFill>
                <a:latin typeface="Helvetica Neue" charset="0"/>
                <a:cs typeface="Helvetica Neue" charset="0"/>
              </a:defRPr>
            </a:lvl3pPr>
            <a:lvl4pPr marL="2971800" indent="-1143000">
              <a:buFont typeface="Arial" panose="020B0604020202020204" pitchFamily="34" charset="0"/>
              <a:buChar char="•"/>
              <a:defRPr sz="3200">
                <a:solidFill>
                  <a:schemeClr val="tx1"/>
                </a:solidFill>
                <a:latin typeface="Helvetica Neue" charset="0"/>
                <a:cs typeface="Helvetica Neue" charset="0"/>
              </a:defRPr>
            </a:lvl4pPr>
            <a:lvl5pPr marL="2438400" indent="0">
              <a:buNone/>
              <a:defRPr sz="12000">
                <a:solidFill>
                  <a:schemeClr val="bg1"/>
                </a:solidFill>
              </a:defRPr>
            </a:lvl5pPr>
          </a:lstStyle>
          <a:p>
            <a:pPr lvl="0"/>
            <a:r>
              <a:rPr lang="en-US" altLang="en-GB" dirty="0"/>
              <a:t>Type something Level 1</a:t>
            </a:r>
          </a:p>
          <a:p>
            <a:pPr lvl="1"/>
            <a:r>
              <a:rPr lang="en-US" altLang="en-GB" dirty="0"/>
              <a:t>Type something Level 2</a:t>
            </a:r>
          </a:p>
          <a:p>
            <a:pPr lvl="2"/>
            <a:r>
              <a:rPr lang="en-US" altLang="en-GB" dirty="0"/>
              <a:t>Type something Level 3</a:t>
            </a:r>
          </a:p>
          <a:p>
            <a:pPr lvl="3"/>
            <a:r>
              <a:rPr lang="en-US" altLang="en-GB" dirty="0"/>
              <a:t>Type something Level 4</a:t>
            </a:r>
          </a:p>
          <a:p>
            <a:pPr lvl="0"/>
            <a:r>
              <a:rPr lang="en-US" altLang="en-GB" dirty="0">
                <a:sym typeface="+mn-ea"/>
              </a:rPr>
              <a:t>Type something Level 1</a:t>
            </a:r>
          </a:p>
          <a:p>
            <a:pPr lvl="0"/>
            <a:endParaRPr lang="en-US" altLang="en-GB" dirty="0"/>
          </a:p>
          <a:p>
            <a:pPr lvl="0"/>
            <a:endParaRPr lang="en-US" altLang="en-GB" dirty="0"/>
          </a:p>
        </p:txBody>
      </p:sp>
      <p:sp>
        <p:nvSpPr>
          <p:cNvPr id="23" name="Text Placeholder 2"/>
          <p:cNvSpPr>
            <a:spLocks noGrp="1"/>
          </p:cNvSpPr>
          <p:nvPr>
            <p:ph type="body" sz="quarter" idx="25" hasCustomPrompt="1"/>
          </p:nvPr>
        </p:nvSpPr>
        <p:spPr>
          <a:xfrm>
            <a:off x="1287145" y="2710815"/>
            <a:ext cx="21590635" cy="1555750"/>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lecture 1 title</a:t>
            </a:r>
          </a:p>
        </p:txBody>
      </p:sp>
      <p:sp>
        <p:nvSpPr>
          <p:cNvPr id="15"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t>‹#›</a:t>
            </a:fld>
            <a:endParaRPr lang="bg-BG" dirty="0">
              <a:solidFill>
                <a:srgbClr val="000000"/>
              </a:solidFill>
            </a:endParaRPr>
          </a:p>
        </p:txBody>
      </p:sp>
      <p:pic>
        <p:nvPicPr>
          <p:cNvPr id="8" name="Picture 7"/>
          <p:cNvPicPr/>
          <p:nvPr userDrawn="1"/>
        </p:nvPicPr>
        <p:blipFill>
          <a:blip r:embed="rId3"/>
          <a:srcRect t="9007" r="76766" b="20964"/>
          <a:stretch>
            <a:fillRect/>
          </a:stretch>
        </p:blipFill>
        <p:spPr>
          <a:xfrm>
            <a:off x="20977159" y="365923"/>
            <a:ext cx="1900637" cy="188064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alysis in text">
    <p:spTree>
      <p:nvGrpSpPr>
        <p:cNvPr id="1" name=""/>
        <p:cNvGrpSpPr/>
        <p:nvPr/>
      </p:nvGrpSpPr>
      <p:grpSpPr>
        <a:xfrm>
          <a:off x="0" y="0"/>
          <a:ext cx="0" cy="0"/>
          <a:chOff x="0" y="0"/>
          <a:chExt cx="0" cy="0"/>
        </a:xfrm>
      </p:grpSpPr>
      <p:cxnSp>
        <p:nvCxnSpPr>
          <p:cNvPr id="14" name="Straight Connector 1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18" name="Text Placeholder 2"/>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1</a:t>
            </a:r>
            <a:endParaRPr lang="x-none" dirty="0"/>
          </a:p>
        </p:txBody>
      </p:sp>
      <p:sp>
        <p:nvSpPr>
          <p:cNvPr id="20" name="Text Placeholder 2"/>
          <p:cNvSpPr>
            <a:spLocks noGrp="1"/>
          </p:cNvSpPr>
          <p:nvPr>
            <p:ph type="body" sz="quarter" idx="22" hasCustomPrompt="1"/>
          </p:nvPr>
        </p:nvSpPr>
        <p:spPr>
          <a:xfrm>
            <a:off x="1287095" y="5246669"/>
            <a:ext cx="10397882" cy="645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lvl="0"/>
            <a:endParaRPr lang="en-GB" dirty="0"/>
          </a:p>
        </p:txBody>
      </p:sp>
      <p:sp>
        <p:nvSpPr>
          <p:cNvPr id="21" name="Text Placeholder 2"/>
          <p:cNvSpPr>
            <a:spLocks noGrp="1"/>
          </p:cNvSpPr>
          <p:nvPr>
            <p:ph type="body" sz="quarter" idx="26" hasCustomPrompt="1"/>
          </p:nvPr>
        </p:nvSpPr>
        <p:spPr>
          <a:xfrm>
            <a:off x="12479703" y="5246669"/>
            <a:ext cx="10397882" cy="645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lvl="0"/>
            <a:endParaRPr lang="en-GB" dirty="0"/>
          </a:p>
        </p:txBody>
      </p:sp>
      <p:sp>
        <p:nvSpPr>
          <p:cNvPr id="22" name="Text Placeholder 2"/>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1 title</a:t>
            </a:r>
          </a:p>
        </p:txBody>
      </p:sp>
      <p:sp>
        <p:nvSpPr>
          <p:cNvPr id="19"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t>‹#›</a:t>
            </a:fld>
            <a:endParaRPr lang="bg-BG" dirty="0">
              <a:solidFill>
                <a:srgbClr val="000000"/>
              </a:solidFill>
            </a:endParaRPr>
          </a:p>
        </p:txBody>
      </p:sp>
      <p:pic>
        <p:nvPicPr>
          <p:cNvPr id="8" name="Picture 7"/>
          <p:cNvPicPr/>
          <p:nvPr userDrawn="1"/>
        </p:nvPicPr>
        <p:blipFill>
          <a:blip r:embed="rId3"/>
          <a:srcRect t="9007" r="76766" b="20964"/>
          <a:stretch>
            <a:fillRect/>
          </a:stretch>
        </p:blipFill>
        <p:spPr>
          <a:xfrm>
            <a:off x="20977159" y="365923"/>
            <a:ext cx="1900637" cy="188064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alysis in text with image">
    <p:spTree>
      <p:nvGrpSpPr>
        <p:cNvPr id="1" name=""/>
        <p:cNvGrpSpPr/>
        <p:nvPr/>
      </p:nvGrpSpPr>
      <p:grpSpPr>
        <a:xfrm>
          <a:off x="0" y="0"/>
          <a:ext cx="0" cy="0"/>
          <a:chOff x="0" y="0"/>
          <a:chExt cx="0" cy="0"/>
        </a:xfrm>
      </p:grpSpPr>
      <p:cxnSp>
        <p:nvCxnSpPr>
          <p:cNvPr id="4" name="Straight Connector 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8" name="Text Placeholder 2"/>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2</a:t>
            </a:r>
            <a:endParaRPr lang="x-none" dirty="0"/>
          </a:p>
        </p:txBody>
      </p:sp>
      <p:sp>
        <p:nvSpPr>
          <p:cNvPr id="10" name="Text Placeholder 2"/>
          <p:cNvSpPr>
            <a:spLocks noGrp="1"/>
          </p:cNvSpPr>
          <p:nvPr>
            <p:ph type="body" sz="quarter" idx="22" hasCustomPrompt="1"/>
          </p:nvPr>
        </p:nvSpPr>
        <p:spPr>
          <a:xfrm>
            <a:off x="1287095" y="5246669"/>
            <a:ext cx="10397882" cy="645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lvl="0"/>
            <a:endParaRPr lang="en-GB" dirty="0"/>
          </a:p>
        </p:txBody>
      </p:sp>
      <p:sp>
        <p:nvSpPr>
          <p:cNvPr id="14" name="Picture Placeholder 12"/>
          <p:cNvSpPr>
            <a:spLocks noGrp="1"/>
          </p:cNvSpPr>
          <p:nvPr>
            <p:ph type="pic" sz="quarter" idx="27" hasCustomPrompt="1"/>
          </p:nvPr>
        </p:nvSpPr>
        <p:spPr>
          <a:xfrm>
            <a:off x="12479703" y="5246669"/>
            <a:ext cx="10397882" cy="6457950"/>
          </a:xfrm>
          <a:prstGeom prst="rect">
            <a:avLst/>
          </a:prstGeom>
          <a:solidFill>
            <a:schemeClr val="bg1">
              <a:lumMod val="85000"/>
            </a:schemeClr>
          </a:solidFill>
        </p:spPr>
        <p:txBody>
          <a:bodyPr anchor="ctr"/>
          <a:lstStyle>
            <a:lvl1pPr marL="0" indent="0" algn="ctr">
              <a:buNone/>
              <a:defRPr sz="3000" baseline="0">
                <a:latin typeface="Helvetica Neue"/>
              </a:defRPr>
            </a:lvl1pPr>
          </a:lstStyle>
          <a:p>
            <a:r>
              <a:rPr lang="en-US" dirty="0"/>
              <a:t>Insert Picture</a:t>
            </a:r>
            <a:br>
              <a:rPr lang="en-US" dirty="0"/>
            </a:br>
            <a:r>
              <a:rPr lang="en-US" dirty="0"/>
              <a:t>related to content 2</a:t>
            </a:r>
          </a:p>
        </p:txBody>
      </p:sp>
      <p:sp>
        <p:nvSpPr>
          <p:cNvPr id="15" name="Text Placeholder 2"/>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2 title</a:t>
            </a:r>
          </a:p>
        </p:txBody>
      </p:sp>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t>‹#›</a:t>
            </a:fld>
            <a:endParaRPr lang="bg-BG" dirty="0">
              <a:solidFill>
                <a:srgbClr val="000000"/>
              </a:solidFill>
            </a:endParaRPr>
          </a:p>
        </p:txBody>
      </p:sp>
      <p:pic>
        <p:nvPicPr>
          <p:cNvPr id="2" name="Picture 1"/>
          <p:cNvPicPr/>
          <p:nvPr userDrawn="1"/>
        </p:nvPicPr>
        <p:blipFill>
          <a:blip r:embed="rId3"/>
          <a:srcRect t="9007" r="76766" b="20964"/>
          <a:stretch>
            <a:fillRect/>
          </a:stretch>
        </p:blipFill>
        <p:spPr>
          <a:xfrm>
            <a:off x="20977159" y="365923"/>
            <a:ext cx="1900637" cy="188064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alysis in points">
    <p:spTree>
      <p:nvGrpSpPr>
        <p:cNvPr id="1" name=""/>
        <p:cNvGrpSpPr/>
        <p:nvPr/>
      </p:nvGrpSpPr>
      <p:grpSpPr>
        <a:xfrm>
          <a:off x="0" y="0"/>
          <a:ext cx="0" cy="0"/>
          <a:chOff x="0" y="0"/>
          <a:chExt cx="0" cy="0"/>
        </a:xfrm>
      </p:grpSpPr>
      <p:cxnSp>
        <p:nvCxnSpPr>
          <p:cNvPr id="4" name="Straight Connector 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8" name="Text Placeholder 2"/>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3</a:t>
            </a:r>
            <a:endParaRPr lang="x-none" dirty="0"/>
          </a:p>
        </p:txBody>
      </p:sp>
      <p:sp>
        <p:nvSpPr>
          <p:cNvPr id="9" name="Text Placeholder 2"/>
          <p:cNvSpPr>
            <a:spLocks noGrp="1"/>
          </p:cNvSpPr>
          <p:nvPr>
            <p:ph type="body" sz="quarter" idx="22" hasCustomPrompt="1"/>
          </p:nvPr>
        </p:nvSpPr>
        <p:spPr>
          <a:xfrm>
            <a:off x="1287095" y="5246669"/>
            <a:ext cx="10397882" cy="6457950"/>
          </a:xfrm>
          <a:prstGeom prst="rect">
            <a:avLst/>
          </a:prstGeom>
        </p:spPr>
        <p:txBody>
          <a:bodyPr>
            <a:noAutofit/>
          </a:bodyPr>
          <a:lstStyle>
            <a:lvl1pPr marL="457200" marR="0" indent="-457200" algn="l" defTabSz="1828800" rtl="0" eaLnBrk="1" fontAlgn="auto" latinLnBrk="0" hangingPunct="1">
              <a:lnSpc>
                <a:spcPct val="100000"/>
              </a:lnSpc>
              <a:spcBef>
                <a:spcPts val="2000"/>
              </a:spcBef>
              <a:spcAft>
                <a:spcPts val="0"/>
              </a:spcAft>
              <a:buClrTx/>
              <a:buSzTx/>
              <a:buFont typeface="+mj-lt"/>
              <a:buAutoNum type="arabicPeriod"/>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a:t>
            </a:r>
            <a:endParaRPr lang="el-GR" dirty="0"/>
          </a:p>
        </p:txBody>
      </p:sp>
      <p:sp>
        <p:nvSpPr>
          <p:cNvPr id="11" name="Text Placeholder 2"/>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3 title</a:t>
            </a:r>
          </a:p>
        </p:txBody>
      </p:sp>
      <p:sp>
        <p:nvSpPr>
          <p:cNvPr id="14" name="Text Placeholder 2"/>
          <p:cNvSpPr>
            <a:spLocks noGrp="1"/>
          </p:cNvSpPr>
          <p:nvPr>
            <p:ph type="body" sz="quarter" idx="26" hasCustomPrompt="1"/>
          </p:nvPr>
        </p:nvSpPr>
        <p:spPr>
          <a:xfrm>
            <a:off x="12479703" y="5246669"/>
            <a:ext cx="10397882" cy="6457950"/>
          </a:xfrm>
          <a:prstGeom prst="rect">
            <a:avLst/>
          </a:prstGeom>
        </p:spPr>
        <p:txBody>
          <a:bodyPr>
            <a:noAutofit/>
          </a:bodyPr>
          <a:lstStyle>
            <a:lvl1pPr marL="457200" marR="0" indent="-457200" algn="l" defTabSz="1828800" rtl="0" eaLnBrk="1" fontAlgn="auto" latinLnBrk="0" hangingPunct="1">
              <a:lnSpc>
                <a:spcPct val="100000"/>
              </a:lnSpc>
              <a:spcBef>
                <a:spcPts val="2000"/>
              </a:spcBef>
              <a:spcAft>
                <a:spcPts val="0"/>
              </a:spcAft>
              <a:buClrTx/>
              <a:buSzTx/>
              <a:buFont typeface="+mj-lt"/>
              <a:buAutoNum type="arabicPeriod" startAt="8"/>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a:t>
            </a:r>
            <a:endParaRPr lang="el-GR" dirty="0"/>
          </a:p>
        </p:txBody>
      </p:sp>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t>‹#›</a:t>
            </a:fld>
            <a:endParaRPr lang="bg-BG" dirty="0">
              <a:solidFill>
                <a:srgbClr val="000000"/>
              </a:solidFill>
            </a:endParaRPr>
          </a:p>
        </p:txBody>
      </p:sp>
      <p:pic>
        <p:nvPicPr>
          <p:cNvPr id="2" name="Picture 1"/>
          <p:cNvPicPr/>
          <p:nvPr userDrawn="1"/>
        </p:nvPicPr>
        <p:blipFill>
          <a:blip r:embed="rId3"/>
          <a:srcRect t="9007" r="76766" b="20964"/>
          <a:stretch>
            <a:fillRect/>
          </a:stretch>
        </p:blipFill>
        <p:spPr>
          <a:xfrm>
            <a:off x="20977159" y="365923"/>
            <a:ext cx="1900637" cy="188064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analysis in points">
    <p:spTree>
      <p:nvGrpSpPr>
        <p:cNvPr id="1" name=""/>
        <p:cNvGrpSpPr/>
        <p:nvPr/>
      </p:nvGrpSpPr>
      <p:grpSpPr>
        <a:xfrm>
          <a:off x="0" y="0"/>
          <a:ext cx="0" cy="0"/>
          <a:chOff x="0" y="0"/>
          <a:chExt cx="0" cy="0"/>
        </a:xfrm>
      </p:grpSpPr>
      <p:cxnSp>
        <p:nvCxnSpPr>
          <p:cNvPr id="4" name="Straight Connector 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8" name="Text Placeholder 2"/>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3</a:t>
            </a:r>
            <a:endParaRPr lang="x-none" dirty="0"/>
          </a:p>
        </p:txBody>
      </p:sp>
      <p:sp>
        <p:nvSpPr>
          <p:cNvPr id="9" name="Text Placeholder 2"/>
          <p:cNvSpPr>
            <a:spLocks noGrp="1"/>
          </p:cNvSpPr>
          <p:nvPr>
            <p:ph type="body" sz="quarter" idx="22" hasCustomPrompt="1"/>
          </p:nvPr>
        </p:nvSpPr>
        <p:spPr>
          <a:xfrm>
            <a:off x="1287095" y="5246669"/>
            <a:ext cx="10397882" cy="6457950"/>
          </a:xfrm>
          <a:prstGeom prst="rect">
            <a:avLst/>
          </a:prstGeom>
        </p:spPr>
        <p:txBody>
          <a:bodyPr>
            <a:noAutofit/>
          </a:bodyPr>
          <a:lstStyle>
            <a:lvl1pPr marL="457200" marR="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defRPr sz="3600">
                <a:solidFill>
                  <a:schemeClr val="tx1"/>
                </a:solidFill>
                <a:latin typeface="Helvetica Neue"/>
              </a:defRPr>
            </a:lvl1pPr>
            <a:lvl2pPr marL="1066800" indent="-457200">
              <a:buFont typeface="Arial" panose="020B0604020202020204" pitchFamily="34" charset="0"/>
              <a:buChar char="•"/>
              <a:defRPr sz="3200">
                <a:solidFill>
                  <a:schemeClr val="tx1"/>
                </a:solidFill>
                <a:latin typeface="Helvetica Neue" charset="0"/>
                <a:cs typeface="Helvetica Neue" charset="0"/>
              </a:defRPr>
            </a:lvl2pPr>
            <a:lvl3pPr marL="1676400" indent="-457200">
              <a:buFont typeface="Arial" panose="020B0604020202020204" pitchFamily="34" charset="0"/>
              <a:buChar char="•"/>
              <a:defRPr sz="2800">
                <a:solidFill>
                  <a:schemeClr val="tx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p>
          <a:p>
            <a:pPr lvl="1"/>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a:p>
            <a:pPr lvl="2"/>
            <a:r>
              <a:rPr lang="en-US" altLang="el-GR" dirty="0"/>
              <a:t>dfsdLorem ipsum dolor sit amet, consectetur adipiscing elit, sed do eiusmod tempor incididunt ut labore et dolore magna aliqua.</a:t>
            </a:r>
          </a:p>
          <a:p>
            <a:pPr lvl="0"/>
            <a:endParaRPr lang="el-GR" dirty="0"/>
          </a:p>
        </p:txBody>
      </p:sp>
      <p:sp>
        <p:nvSpPr>
          <p:cNvPr id="11" name="Text Placeholder 2"/>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3 title</a:t>
            </a:r>
          </a:p>
        </p:txBody>
      </p:sp>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t>‹#›</a:t>
            </a:fld>
            <a:endParaRPr lang="bg-BG" dirty="0">
              <a:solidFill>
                <a:srgbClr val="000000"/>
              </a:solidFill>
            </a:endParaRPr>
          </a:p>
        </p:txBody>
      </p:sp>
      <p:sp>
        <p:nvSpPr>
          <p:cNvPr id="2" name="Text Placeholder 2"/>
          <p:cNvSpPr>
            <a:spLocks noGrp="1"/>
          </p:cNvSpPr>
          <p:nvPr>
            <p:ph type="body" sz="quarter" idx="27" hasCustomPrompt="1"/>
          </p:nvPr>
        </p:nvSpPr>
        <p:spPr>
          <a:xfrm>
            <a:off x="12479605" y="5246669"/>
            <a:ext cx="10397882" cy="6457950"/>
          </a:xfrm>
          <a:prstGeom prst="rect">
            <a:avLst/>
          </a:prstGeom>
        </p:spPr>
        <p:txBody>
          <a:bodyPr>
            <a:noAutofit/>
          </a:bodyPr>
          <a:lstStyle>
            <a:lvl1pPr marL="457200" marR="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defRPr sz="3600">
                <a:solidFill>
                  <a:schemeClr val="tx1"/>
                </a:solidFill>
                <a:latin typeface="Helvetica Neue"/>
              </a:defRPr>
            </a:lvl1pPr>
            <a:lvl2pPr marL="1066800" indent="-457200">
              <a:buFont typeface="Arial" panose="020B0604020202020204" pitchFamily="34" charset="0"/>
              <a:buChar char="•"/>
              <a:defRPr sz="3200">
                <a:solidFill>
                  <a:schemeClr val="tx1"/>
                </a:solidFill>
                <a:latin typeface="Helvetica Neue" charset="0"/>
                <a:cs typeface="Helvetica Neue" charset="0"/>
              </a:defRPr>
            </a:lvl2pPr>
            <a:lvl3pPr marL="1676400" indent="-457200">
              <a:buFont typeface="Arial" panose="020B0604020202020204" pitchFamily="34" charset="0"/>
              <a:buChar char="•"/>
              <a:defRPr sz="2800">
                <a:solidFill>
                  <a:schemeClr val="tx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p>
          <a:p>
            <a:pPr lvl="1"/>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a:p>
            <a:pPr lvl="2"/>
            <a:r>
              <a:rPr lang="en-US" altLang="el-GR" dirty="0"/>
              <a:t>dfsdLorem ipsum dolor sit amet, consectetur adipiscing elit, sed do eiusmod tempor incididunt ut labore et dolore magna aliqua.</a:t>
            </a:r>
          </a:p>
          <a:p>
            <a:pPr lvl="0"/>
            <a:endParaRPr lang="el-GR" dirty="0"/>
          </a:p>
        </p:txBody>
      </p:sp>
      <p:pic>
        <p:nvPicPr>
          <p:cNvPr id="3" name="Picture 2"/>
          <p:cNvPicPr/>
          <p:nvPr userDrawn="1"/>
        </p:nvPicPr>
        <p:blipFill>
          <a:blip r:embed="rId3"/>
          <a:srcRect t="9007" r="76766" b="20964"/>
          <a:stretch>
            <a:fillRect/>
          </a:stretch>
        </p:blipFill>
        <p:spPr>
          <a:xfrm>
            <a:off x="20977159" y="365923"/>
            <a:ext cx="1900637" cy="188064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B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70948" cy="644668"/>
          </a:xfrm>
          <a:prstGeom prst="rect">
            <a:avLst/>
          </a:prstGeom>
        </p:spPr>
      </p:pic>
      <p:cxnSp>
        <p:nvCxnSpPr>
          <p:cNvPr id="6" name="Straight Connector 5"/>
          <p:cNvCxnSpPr/>
          <p:nvPr userDrawn="1"/>
        </p:nvCxnSpPr>
        <p:spPr>
          <a:xfrm>
            <a:off x="6995131" y="919655"/>
            <a:ext cx="1" cy="9395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defRPr/>
            </a:pPr>
            <a:r>
              <a:rPr lang="en-GB" sz="2500" dirty="0">
                <a:solidFill>
                  <a:schemeClr val="bg1"/>
                </a:solidFill>
                <a:latin typeface="Helvetica Neue"/>
              </a:rPr>
              <a:t>Master programmes in Artificial</a:t>
            </a:r>
            <a:br>
              <a:rPr lang="en-GB" sz="2500" dirty="0">
                <a:solidFill>
                  <a:schemeClr val="bg1"/>
                </a:solidFill>
                <a:latin typeface="Helvetica Neue"/>
              </a:rPr>
            </a:br>
            <a:r>
              <a:rPr lang="en-GB" sz="2500" dirty="0">
                <a:solidFill>
                  <a:schemeClr val="bg1"/>
                </a:solidFill>
                <a:latin typeface="Helvetica Neue"/>
              </a:rPr>
              <a:t>Intelligence 4 Careers in Europe</a:t>
            </a:r>
            <a:endParaRPr lang="en-US" sz="2500" dirty="0">
              <a:solidFill>
                <a:schemeClr val="bg1"/>
              </a:solidFill>
              <a:latin typeface="Helvetica Neue"/>
            </a:endParaRPr>
          </a:p>
        </p:txBody>
      </p:sp>
      <p:sp>
        <p:nvSpPr>
          <p:cNvPr id="13" name="Text Placeholder 2"/>
          <p:cNvSpPr>
            <a:spLocks noGrp="1"/>
          </p:cNvSpPr>
          <p:nvPr>
            <p:ph type="body" sz="quarter" idx="16" hasCustomPrompt="1"/>
          </p:nvPr>
        </p:nvSpPr>
        <p:spPr>
          <a:xfrm>
            <a:off x="1287095" y="5440309"/>
            <a:ext cx="21590490" cy="2416757"/>
          </a:xfrm>
          <a:prstGeom prst="rect">
            <a:avLst/>
          </a:prstGeom>
        </p:spPr>
        <p:txBody>
          <a:bodyPr>
            <a:noAutofit/>
          </a:bodyPr>
          <a:lstStyle>
            <a:lvl1pPr marL="0" indent="0">
              <a:buNone/>
              <a:defRPr sz="15000" b="1">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Thank you.</a:t>
            </a:r>
            <a:endParaRPr lang="x-none" dirty="0"/>
          </a:p>
        </p:txBody>
      </p:sp>
      <p:pic>
        <p:nvPicPr>
          <p:cNvPr id="8" name="Picture 7"/>
          <p:cNvPicPr/>
          <p:nvPr userDrawn="1"/>
        </p:nvPicPr>
        <p:blipFill>
          <a:blip r:embed="rId3"/>
          <a:srcRect t="9007" r="76766" b="20964"/>
          <a:stretch>
            <a:fillRect/>
          </a:stretch>
        </p:blipFill>
        <p:spPr>
          <a:xfrm>
            <a:off x="20977159" y="365923"/>
            <a:ext cx="1900637" cy="188064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Rectangle 18"/>
          <p:cNvSpPr/>
          <p:nvPr userDrawn="1"/>
        </p:nvSpPr>
        <p:spPr>
          <a:xfrm>
            <a:off x="0" y="11904133"/>
            <a:ext cx="24384000" cy="1811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0614363" y="12170893"/>
            <a:ext cx="2192882" cy="1083616"/>
          </a:xfrm>
          <a:prstGeom prst="rect">
            <a:avLst/>
          </a:prstGeom>
        </p:spPr>
      </p:pic>
      <p:sp>
        <p:nvSpPr>
          <p:cNvPr id="21" name="Text Placeholder 10"/>
          <p:cNvSpPr txBox="1"/>
          <p:nvPr userDrawn="1"/>
        </p:nvSpPr>
        <p:spPr>
          <a:xfrm>
            <a:off x="13732934" y="12562731"/>
            <a:ext cx="6473093" cy="691778"/>
          </a:xfrm>
          <a:prstGeom prst="rect">
            <a:avLst/>
          </a:prstGeom>
        </p:spPr>
        <p:txBody>
          <a:bodyPr anchor="ctr">
            <a:noAutofit/>
          </a:bodyPr>
          <a:lstStyle>
            <a:lvl1pPr marL="0" indent="0" algn="r" defTabSz="1828800" rtl="0" eaLnBrk="1" latinLnBrk="0" hangingPunct="1">
              <a:lnSpc>
                <a:spcPct val="90000"/>
              </a:lnSpc>
              <a:spcBef>
                <a:spcPts val="2000"/>
              </a:spcBef>
              <a:buFont typeface="Arial" panose="020B0604020202020204" pitchFamily="34" charset="0"/>
              <a:buNone/>
              <a:defRPr sz="2000" b="0" kern="1200" baseline="0">
                <a:solidFill>
                  <a:schemeClr val="tx1"/>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48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4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36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36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1600" b="0" i="0" kern="1200" baseline="0" dirty="0">
                <a:solidFill>
                  <a:schemeClr val="tx1"/>
                </a:solidFill>
                <a:effectLst/>
                <a:latin typeface="Helvetica Neue"/>
                <a:ea typeface="+mn-ea"/>
                <a:cs typeface="+mn-cs"/>
              </a:rPr>
              <a:t>This Master is run under the context of Action</a:t>
            </a:r>
            <a:br>
              <a:rPr lang="en-US" sz="1600" b="0" i="0" kern="1200" baseline="0" dirty="0">
                <a:solidFill>
                  <a:schemeClr val="tx1"/>
                </a:solidFill>
                <a:effectLst/>
                <a:latin typeface="Helvetica Neue"/>
                <a:ea typeface="+mn-ea"/>
                <a:cs typeface="+mn-cs"/>
              </a:rPr>
            </a:br>
            <a:r>
              <a:rPr lang="en-US" sz="1600" b="0" i="0" kern="1200" baseline="0" dirty="0">
                <a:solidFill>
                  <a:schemeClr val="tx1"/>
                </a:solidFill>
                <a:effectLst/>
                <a:latin typeface="Helvetica Neue"/>
                <a:ea typeface="+mn-ea"/>
                <a:cs typeface="+mn-cs"/>
              </a:rPr>
              <a:t>No 2020-EU-IA-0087, co-financed by the EU CEF Telecom</a:t>
            </a:r>
            <a:br>
              <a:rPr lang="en-US" sz="1600" b="0" i="0" kern="1200" baseline="0" dirty="0">
                <a:solidFill>
                  <a:schemeClr val="tx1"/>
                </a:solidFill>
                <a:effectLst/>
                <a:latin typeface="Helvetica Neue"/>
                <a:ea typeface="+mn-ea"/>
                <a:cs typeface="+mn-cs"/>
              </a:rPr>
            </a:br>
            <a:r>
              <a:rPr lang="en-US" sz="1600" b="0" i="0" kern="1200" baseline="0" dirty="0">
                <a:solidFill>
                  <a:schemeClr val="tx1"/>
                </a:solidFill>
                <a:effectLst/>
                <a:latin typeface="Helvetica Neue"/>
                <a:ea typeface="+mn-ea"/>
                <a:cs typeface="+mn-cs"/>
              </a:rPr>
              <a:t>under GA nr. INEA/CEF/ICT/A2020/2267423</a:t>
            </a:r>
            <a:endParaRPr lang="x-none" sz="1600" dirty="0">
              <a:latin typeface="Helvetica Neue"/>
            </a:endParaRPr>
          </a:p>
        </p:txBody>
      </p:sp>
      <p:pic>
        <p:nvPicPr>
          <p:cNvPr id="22" name="Picture 2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76665" y="12490766"/>
            <a:ext cx="5568959" cy="747511"/>
          </a:xfrm>
          <a:prstGeom prst="rect">
            <a:avLst/>
          </a:prstGeom>
        </p:spPr>
      </p:pic>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t>‹#›</a:t>
            </a:fld>
            <a:endParaRPr lang="bg-BG"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tensorflow.org/" TargetMode="External"/><Relationship Id="rId7"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paperswithcode.com/" TargetMode="External"/><Relationship Id="rId5" Type="http://schemas.openxmlformats.org/officeDocument/2006/relationships/hyperlink" Target="https://keras.io/" TargetMode="External"/><Relationship Id="rId4" Type="http://schemas.openxmlformats.org/officeDocument/2006/relationships/hyperlink" Target="https://pytorch.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learn.udacity.com/courses/ud73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s://learn.udacity.com/courses/ud730" TargetMode="Externa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learn.udacity.com/courses/ud730"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learn.udacity.com/courses/ud730" TargetMode="External"/><Relationship Id="rId3" Type="http://schemas.openxmlformats.org/officeDocument/2006/relationships/image" Target="../media/image5.jpeg"/><Relationship Id="rId7"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8.gif"/><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www.researchgate.net/publication/333593451/figure/fig2/AS:765890261966848@1559613876098/Illustration-of-Max-Pooling-and-Average-Pooling-Figure-2-above-shows-an-example-of-max.png" TargetMode="Externa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22.emf"/><Relationship Id="rId5" Type="http://schemas.openxmlformats.org/officeDocument/2006/relationships/oleObject" Target="../embeddings/oleObject1.bin"/><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190.png"/><Relationship Id="rId18" Type="http://schemas.openxmlformats.org/officeDocument/2006/relationships/image" Target="../media/image24.png"/><Relationship Id="rId3" Type="http://schemas.openxmlformats.org/officeDocument/2006/relationships/image" Target="../media/image5.jpeg"/><Relationship Id="rId21" Type="http://schemas.openxmlformats.org/officeDocument/2006/relationships/image" Target="../media/image27.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31.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130.png"/><Relationship Id="rId11" Type="http://schemas.openxmlformats.org/officeDocument/2006/relationships/image" Target="../media/image170.png"/><Relationship Id="rId5" Type="http://schemas.openxmlformats.org/officeDocument/2006/relationships/image" Target="../media/image120.png"/><Relationship Id="rId15" Type="http://schemas.openxmlformats.org/officeDocument/2006/relationships/image" Target="../media/image210.png"/><Relationship Id="rId10" Type="http://schemas.openxmlformats.org/officeDocument/2006/relationships/image" Target="../media/image160.png"/><Relationship Id="rId19" Type="http://schemas.openxmlformats.org/officeDocument/2006/relationships/image" Target="../media/image25.png"/><Relationship Id="rId4" Type="http://schemas.openxmlformats.org/officeDocument/2006/relationships/image" Target="../media/image110.png"/><Relationship Id="rId9" Type="http://schemas.openxmlformats.org/officeDocument/2006/relationships/image" Target="../media/image140.png"/><Relationship Id="rId14" Type="http://schemas.openxmlformats.org/officeDocument/2006/relationships/image" Target="../media/image20.png"/></Relationships>
</file>

<file path=ppt/slides/_rels/slide3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5.jpe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5.jpeg"/><Relationship Id="rId9"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hyperlink" Target="https://colah.github.io/posts/2015-08-Understanding-LSTMs/" TargetMode="External"/><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hyperlink" Target="https://colah.github.io/posts/2015-08-Understanding-LSTMs/" TargetMode="External"/><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hyperlink" Target="https://colah.github.io/posts/2015-08-Understanding-LSTMs/" TargetMode="External"/><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hyperlink" Target="http://karpathy.github.io/2015/05/21/rnn-effectiveness/" TargetMode="External"/><Relationship Id="rId4" Type="http://schemas.openxmlformats.org/officeDocument/2006/relationships/image" Target="../media/image50.jpeg"/></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hyperlink" Target="http://karpathy.github.io/2015/05/21/rnn-effectiveness/" TargetMode="External"/><Relationship Id="rId4" Type="http://schemas.openxmlformats.org/officeDocument/2006/relationships/image" Target="../media/image50.jpeg"/></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hyperlink" Target="http://karpathy.github.io/2015/05/21/rnn-effectiveness/" TargetMode="External"/><Relationship Id="rId4" Type="http://schemas.openxmlformats.org/officeDocument/2006/relationships/image" Target="../media/image50.jpeg"/></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hyperlink" Target="http://karpathy.github.io/2015/05/21/rnn-effectiveness/" TargetMode="External"/><Relationship Id="rId4" Type="http://schemas.openxmlformats.org/officeDocument/2006/relationships/image" Target="../media/image50.jpeg"/></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hyperlink" Target="http://karpathy.github.io/2015/05/21/rnn-effectiveness/" TargetMode="External"/><Relationship Id="rId4" Type="http://schemas.openxmlformats.org/officeDocument/2006/relationships/image" Target="../media/image50.jpeg"/></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hyperlink" Target="http://karpathy.github.io/2015/05/21/rnn-effectiveness/" TargetMode="External"/><Relationship Id="rId4" Type="http://schemas.openxmlformats.org/officeDocument/2006/relationships/image" Target="../media/image50.jpeg"/></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hyperlink" Target="https://colah.github.io/posts/2015-08-Understanding-LSTMs/" TargetMode="Externa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hyperlink" Target="https://colah.github.io/posts/2015-08-Understanding-LSTMs/"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hyperlink" Target="https://www.researchgate.net/publication/338121987/figure/fig7/AS:839282642124803@1577111983295/Sigmoid-function-and-its-derivative.ppm" TargetMode="External"/><Relationship Id="rId4" Type="http://schemas.openxmlformats.org/officeDocument/2006/relationships/image" Target="../media/image53.png"/></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hyperlink" Target="https://www.google.com/imgres?imgurl=https%3A%2F%2Fmedia-thumbs.golden.com%2F-F9OP7_GOUk5-zKjN3bq7-FMAZQ%3D%2F200x200%2Fsmart%2Fgolden-media.s3.amazonaws.com%252Ftopic_images%252F260f69f01b454e349227d97d9acd3c77.jpeg&amp;imgrefurl=https%3A%2F%2Fgolden.com%2Fwiki%2FExploding_gradient_problem&amp;tbnid=qRoZcbNtMPoy_M&amp;vet=10CAMQxiAoAGoXChMImJDI4vin-gIVAAAAAB0AAAAAEAU..i&amp;docid=NPs_n4KJUrLaXM&amp;w=200&amp;h=200&amp;itg=1&amp;q=%20exploding%20gradient&amp;ved=0CAMQxiAoAGoXChMImJDI4vin-gIVAAAAAB0AAAAAEAU" TargetMode="External"/><Relationship Id="rId4" Type="http://schemas.openxmlformats.org/officeDocument/2006/relationships/image" Target="../media/image54.jpeg"/></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55.jpeg"/></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55.jpeg"/></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hyperlink" Target="https://colah.github.io/posts/2015-08-Understanding-LSTMs/" TargetMode="External"/><Relationship Id="rId5" Type="http://schemas.openxmlformats.org/officeDocument/2006/relationships/image" Target="../media/image57.png"/><Relationship Id="rId4" Type="http://schemas.openxmlformats.org/officeDocument/2006/relationships/image" Target="../media/image5.jpeg"/></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6.xml"/><Relationship Id="rId1" Type="http://schemas.openxmlformats.org/officeDocument/2006/relationships/slideLayout" Target="../slideLayouts/slideLayout3.xml"/><Relationship Id="rId5" Type="http://schemas.openxmlformats.org/officeDocument/2006/relationships/hyperlink" Target="https://colah.github.io/posts/2015-08-Understanding-LSTMs/" TargetMode="External"/><Relationship Id="rId4" Type="http://schemas.openxmlformats.org/officeDocument/2006/relationships/image" Target="../media/image5.jpeg"/></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hyperlink" Target="https://colah.github.io/posts/2015-08-Understanding-LSTMs/" TargetMode="External"/><Relationship Id="rId5" Type="http://schemas.openxmlformats.org/officeDocument/2006/relationships/image" Target="../media/image60.png"/><Relationship Id="rId4" Type="http://schemas.openxmlformats.org/officeDocument/2006/relationships/image" Target="../media/image59.png"/></Relationships>
</file>

<file path=ppt/slides/_rels/slide6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8.xml"/><Relationship Id="rId1" Type="http://schemas.openxmlformats.org/officeDocument/2006/relationships/slideLayout" Target="../slideLayouts/slideLayout3.xml"/><Relationship Id="rId5" Type="http://schemas.openxmlformats.org/officeDocument/2006/relationships/hyperlink" Target="https://colah.github.io/posts/2015-08-Understanding-LSTMs/" TargetMode="External"/><Relationship Id="rId4" Type="http://schemas.openxmlformats.org/officeDocument/2006/relationships/image" Target="../media/image5.jpeg"/></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9.xml"/><Relationship Id="rId1" Type="http://schemas.openxmlformats.org/officeDocument/2006/relationships/slideLayout" Target="../slideLayouts/slideLayout3.xml"/><Relationship Id="rId5" Type="http://schemas.openxmlformats.org/officeDocument/2006/relationships/hyperlink" Target="https://colah.github.io/posts/2015-08-Understanding-LSTMs/" TargetMode="External"/><Relationship Id="rId4" Type="http://schemas.openxmlformats.org/officeDocument/2006/relationships/image" Target="../media/image5.jpeg"/></Relationships>
</file>

<file path=ppt/slides/_rels/slide6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0.xml"/><Relationship Id="rId1" Type="http://schemas.openxmlformats.org/officeDocument/2006/relationships/slideLayout" Target="../slideLayouts/slideLayout3.xml"/><Relationship Id="rId5" Type="http://schemas.openxmlformats.org/officeDocument/2006/relationships/hyperlink" Target="https://colah.github.io/posts/2015-08-Understanding-LSTMs/" TargetMode="External"/><Relationship Id="rId4" Type="http://schemas.openxmlformats.org/officeDocument/2006/relationships/image" Target="../media/image5.jpeg"/></Relationships>
</file>

<file path=ppt/slides/_rels/slide6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1.xml"/><Relationship Id="rId1" Type="http://schemas.openxmlformats.org/officeDocument/2006/relationships/slideLayout" Target="../slideLayouts/slideLayout3.xml"/><Relationship Id="rId5" Type="http://schemas.openxmlformats.org/officeDocument/2006/relationships/hyperlink" Target="https://colah.github.io/posts/2015-08-Understanding-LSTMs/" TargetMode="External"/><Relationship Id="rId4" Type="http://schemas.openxmlformats.org/officeDocument/2006/relationships/image" Target="../media/image5.jpeg"/></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5.png"/><Relationship Id="rId7" Type="http://schemas.openxmlformats.org/officeDocument/2006/relationships/image" Target="../media/image68.png"/><Relationship Id="rId2" Type="http://schemas.openxmlformats.org/officeDocument/2006/relationships/notesSlide" Target="../notesSlides/notesSlide63.xml"/><Relationship Id="rId1" Type="http://schemas.openxmlformats.org/officeDocument/2006/relationships/slideLayout" Target="../slideLayouts/slideLayout3.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5.jpeg"/><Relationship Id="rId9" Type="http://schemas.openxmlformats.org/officeDocument/2006/relationships/image" Target="../media/image70.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5.xml"/><Relationship Id="rId1" Type="http://schemas.openxmlformats.org/officeDocument/2006/relationships/slideLayout" Target="../slideLayouts/slideLayout3.xml"/><Relationship Id="rId5" Type="http://schemas.openxmlformats.org/officeDocument/2006/relationships/image" Target="../media/image74.png"/><Relationship Id="rId4" Type="http://schemas.openxmlformats.org/officeDocument/2006/relationships/image" Target="../media/image73.png"/></Relationships>
</file>

<file path=ppt/slides/_rels/slide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8" Type="http://schemas.openxmlformats.org/officeDocument/2006/relationships/hyperlink" Target="https://en.wikipedia.org/wiki/Echo_state_network" TargetMode="External"/><Relationship Id="rId3" Type="http://schemas.openxmlformats.org/officeDocument/2006/relationships/image" Target="../media/image5.jpeg"/><Relationship Id="rId7" Type="http://schemas.openxmlformats.org/officeDocument/2006/relationships/hyperlink" Target="https://en.wikipedia.org/wiki/Recurrent_neural_network" TargetMode="External"/><Relationship Id="rId2" Type="http://schemas.openxmlformats.org/officeDocument/2006/relationships/notesSlide" Target="../notesSlides/notesSlide67.xml"/><Relationship Id="rId1" Type="http://schemas.openxmlformats.org/officeDocument/2006/relationships/slideLayout" Target="../slideLayouts/slideLayout3.xml"/><Relationship Id="rId6" Type="http://schemas.openxmlformats.org/officeDocument/2006/relationships/hyperlink" Target="https://en.wikipedia.org/wiki/Convolutional_neural_network" TargetMode="External"/><Relationship Id="rId11" Type="http://schemas.openxmlformats.org/officeDocument/2006/relationships/image" Target="../media/image75.jpeg"/><Relationship Id="rId5" Type="http://schemas.openxmlformats.org/officeDocument/2006/relationships/hyperlink" Target="https://www.deeplearningbook.org/" TargetMode="External"/><Relationship Id="rId10" Type="http://schemas.openxmlformats.org/officeDocument/2006/relationships/hyperlink" Target="https://en.wikipedia.org/wiki/Word_embedding" TargetMode="External"/><Relationship Id="rId4" Type="http://schemas.openxmlformats.org/officeDocument/2006/relationships/hyperlink" Target="https://en.wikipedia.org/wiki/Deep_learning" TargetMode="External"/><Relationship Id="rId9" Type="http://schemas.openxmlformats.org/officeDocument/2006/relationships/hyperlink" Target="https://en.wikipedia.org/wiki/Long_short-term_memory"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media-exp1.licdn.com/dms/image/C5112AQHagqO2u3rITg/article-cover_image-shrink_600_2000/0/1561634067160?e=2147483647&amp;v=beta&amp;t=6EKkja_O3ygdgj7k7jPuxCdrT7L2nbGpQD50GJ9tPMQ"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altLang="en-US"/>
              <a:t>University of Cyprus - MSc Artificial Intelligence</a:t>
            </a:r>
          </a:p>
        </p:txBody>
      </p:sp>
      <p:sp>
        <p:nvSpPr>
          <p:cNvPr id="3" name="Text Placeholder 2"/>
          <p:cNvSpPr>
            <a:spLocks noGrp="1"/>
          </p:cNvSpPr>
          <p:nvPr>
            <p:ph type="body" sz="quarter" idx="19"/>
          </p:nvPr>
        </p:nvSpPr>
        <p:spPr/>
        <p:txBody>
          <a:bodyPr/>
          <a:lstStyle/>
          <a:p>
            <a:r>
              <a:rPr lang="en-US" altLang="en-US"/>
              <a:t>Winter Semester 2022/23</a:t>
            </a:r>
          </a:p>
        </p:txBody>
      </p:sp>
      <p:sp>
        <p:nvSpPr>
          <p:cNvPr id="4" name="Text Placeholder 3"/>
          <p:cNvSpPr>
            <a:spLocks noGrp="1"/>
          </p:cNvSpPr>
          <p:nvPr>
            <p:ph type="body" sz="quarter" idx="21"/>
          </p:nvPr>
        </p:nvSpPr>
        <p:spPr>
          <a:xfrm>
            <a:off x="1287095" y="4900673"/>
            <a:ext cx="21590490" cy="4613935"/>
          </a:xfrm>
        </p:spPr>
        <p:txBody>
          <a:bodyPr anchor="ctr" anchorCtr="0"/>
          <a:lstStyle/>
          <a:p>
            <a:r>
              <a:rPr lang="en-US" altLang="en-US" dirty="0"/>
              <a:t>MAI612 - MACHINE LEARNING</a:t>
            </a:r>
          </a:p>
          <a:p>
            <a:r>
              <a:rPr lang="en-US" altLang="en-US" sz="6000" dirty="0"/>
              <a:t>Lecture 11: Neural Networks 3: Introduction to </a:t>
            </a:r>
          </a:p>
          <a:p>
            <a:r>
              <a:rPr lang="en-US" altLang="en-US" sz="6000" dirty="0"/>
              <a:t>Deep Learning</a:t>
            </a:r>
          </a:p>
        </p:txBody>
      </p:sp>
      <p:sp>
        <p:nvSpPr>
          <p:cNvPr id="5" name="Text Placeholder 4"/>
          <p:cNvSpPr>
            <a:spLocks noGrp="1"/>
          </p:cNvSpPr>
          <p:nvPr>
            <p:ph type="body" sz="quarter" idx="23"/>
          </p:nvPr>
        </p:nvSpPr>
        <p:spPr/>
        <p:txBody>
          <a:bodyPr/>
          <a:lstStyle/>
          <a:p>
            <a:r>
              <a:rPr lang="en-US" altLang="en-US"/>
              <a:t>Vassilis Vassiliades, PhD</a:t>
            </a:r>
          </a:p>
        </p:txBody>
      </p:sp>
      <p:pic>
        <p:nvPicPr>
          <p:cNvPr id="7" name="Picture 6" descr="CYENS-HORIZONTAL-WHITE-TRANSPARENT"/>
          <p:cNvPicPr>
            <a:picLocks noChangeAspect="1"/>
          </p:cNvPicPr>
          <p:nvPr/>
        </p:nvPicPr>
        <p:blipFill>
          <a:blip r:embed="rId2"/>
          <a:stretch>
            <a:fillRect/>
          </a:stretch>
        </p:blipFill>
        <p:spPr>
          <a:xfrm>
            <a:off x="9034780" y="8979535"/>
            <a:ext cx="10058400" cy="32251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287145" y="4266564"/>
            <a:ext cx="21590635" cy="7668895"/>
          </a:xfrm>
        </p:spPr>
        <p:txBody>
          <a:bodyPr>
            <a:normAutofit/>
          </a:bodyPr>
          <a:lstStyle/>
          <a:p>
            <a:pPr marL="742950" indent="-742950">
              <a:buAutoNum type="arabicPeriod"/>
            </a:pPr>
            <a:r>
              <a:rPr lang="en-US" altLang="en-US" sz="4000" b="1" dirty="0">
                <a:solidFill>
                  <a:srgbClr val="FF2D64"/>
                </a:solidFill>
              </a:rPr>
              <a:t>Hardware</a:t>
            </a:r>
            <a:endParaRPr lang="en-US" altLang="en-US" sz="4000" b="1" dirty="0"/>
          </a:p>
          <a:p>
            <a:r>
              <a:rPr lang="en-US" altLang="en-US" sz="4000" dirty="0"/>
              <a:t>1990-2010: CPUs became faster by a factor of ~5000</a:t>
            </a:r>
          </a:p>
          <a:p>
            <a:r>
              <a:rPr lang="en-US" altLang="en-US" sz="4000" dirty="0"/>
              <a:t>Throughout the 2000s companies like NVIDIA and AMD have been heavily investing in developing fast, massively parallel chips (graphics processing units [GPUs]) to power the graphics of increasingly photorealistic video games</a:t>
            </a:r>
          </a:p>
          <a:p>
            <a:r>
              <a:rPr lang="en-US" altLang="en-US" sz="4000" dirty="0"/>
              <a:t>2007: NVIDIA launched the CUDA programming interface for its line of GPUs</a:t>
            </a:r>
          </a:p>
          <a:p>
            <a:r>
              <a:rPr lang="en-US" altLang="en-US" sz="4000" dirty="0"/>
              <a:t>Small number of GPUs replace massive clusters of CPUs in various highly parallelizable applications (e.g., physics modeling)</a:t>
            </a:r>
          </a:p>
          <a:p>
            <a:r>
              <a:rPr lang="en-US" altLang="en-US" sz="4000" dirty="0"/>
              <a:t>2011-2012: First CUDA implementations of NNs that won competitions (e.g., ImageNet)</a:t>
            </a:r>
          </a:p>
          <a:p>
            <a:r>
              <a:rPr lang="en-US" altLang="en-US" sz="4000" dirty="0"/>
              <a:t>The deep-learning industry is starting to go beyond GPUs (e.g., Tensor Processing Units [TPUs])</a:t>
            </a:r>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Why deep learning? Why now?</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10</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4" name="TextBox 3">
            <a:extLst>
              <a:ext uri="{FF2B5EF4-FFF2-40B4-BE49-F238E27FC236}">
                <a16:creationId xmlns:a16="http://schemas.microsoft.com/office/drawing/2014/main" id="{F5FE5968-BB2A-E5C5-95A9-1DB16F32F2C6}"/>
              </a:ext>
            </a:extLst>
          </p:cNvPr>
          <p:cNvSpPr txBox="1"/>
          <p:nvPr/>
        </p:nvSpPr>
        <p:spPr>
          <a:xfrm>
            <a:off x="7294970" y="12075609"/>
            <a:ext cx="9553082" cy="369332"/>
          </a:xfrm>
          <a:prstGeom prst="rect">
            <a:avLst/>
          </a:prstGeom>
          <a:noFill/>
        </p:spPr>
        <p:txBody>
          <a:bodyPr wrap="square">
            <a:spAutoFit/>
          </a:bodyPr>
          <a:lstStyle/>
          <a:p>
            <a:pPr algn="ctr"/>
            <a:r>
              <a:rPr lang="en-GB" sz="1800" dirty="0"/>
              <a:t>Adapted from: Chollet, F. (2018). Deep Learning with Python. Manning Publications.</a:t>
            </a:r>
            <a:endParaRPr lang="LID4096" sz="1800" dirty="0"/>
          </a:p>
        </p:txBody>
      </p:sp>
    </p:spTree>
    <p:extLst>
      <p:ext uri="{BB962C8B-B14F-4D97-AF65-F5344CB8AC3E}">
        <p14:creationId xmlns:p14="http://schemas.microsoft.com/office/powerpoint/2010/main" val="35998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287145" y="4266564"/>
            <a:ext cx="21590635" cy="7668895"/>
          </a:xfrm>
        </p:spPr>
        <p:txBody>
          <a:bodyPr>
            <a:normAutofit lnSpcReduction="10000"/>
          </a:bodyPr>
          <a:lstStyle/>
          <a:p>
            <a:pPr marL="742950" indent="-742950">
              <a:buFont typeface="+mj-lt"/>
              <a:buAutoNum type="arabicPeriod" startAt="2"/>
            </a:pPr>
            <a:r>
              <a:rPr lang="en-US" altLang="en-US" sz="4000" b="1" dirty="0">
                <a:solidFill>
                  <a:srgbClr val="FF2D64"/>
                </a:solidFill>
              </a:rPr>
              <a:t>Datasets and benchmarks</a:t>
            </a:r>
          </a:p>
          <a:p>
            <a:r>
              <a:rPr lang="en-US" altLang="en-US" sz="4000" dirty="0"/>
              <a:t>AI is the new industrial revolution</a:t>
            </a:r>
          </a:p>
          <a:p>
            <a:pPr lvl="1"/>
            <a:r>
              <a:rPr lang="en-US" altLang="en-US" sz="3600" dirty="0"/>
              <a:t>If AI is the steam engine of this revolution, then data is its coal</a:t>
            </a:r>
          </a:p>
          <a:p>
            <a:r>
              <a:rPr lang="en-US" altLang="en-US" sz="4000" dirty="0"/>
              <a:t>Exponential progress in storage hardware over the past 20 years</a:t>
            </a:r>
          </a:p>
          <a:p>
            <a:r>
              <a:rPr lang="en-US" altLang="en-US" sz="4000" dirty="0"/>
              <a:t>Game changer: rise of the Internet, makes it feasible to collect and distribute very large datasets for ML</a:t>
            </a:r>
          </a:p>
          <a:p>
            <a:r>
              <a:rPr lang="en-US" altLang="en-US" sz="4000" dirty="0"/>
              <a:t>Today: companies work with image datasets, video datasets and natural-language datasets that could not have been collected without the internet</a:t>
            </a:r>
          </a:p>
          <a:p>
            <a:r>
              <a:rPr lang="en-US" altLang="en-US" sz="4000" dirty="0"/>
              <a:t>ImageNet dataset: Catalyst for the rise of deep learning</a:t>
            </a:r>
          </a:p>
          <a:p>
            <a:pPr lvl="1"/>
            <a:r>
              <a:rPr lang="en-US" altLang="en-US" sz="3600" dirty="0"/>
              <a:t>1.4 million images hand annotated with 1000 image categories</a:t>
            </a:r>
          </a:p>
          <a:p>
            <a:pPr lvl="1"/>
            <a:r>
              <a:rPr lang="en-US" altLang="en-US" sz="3600" dirty="0"/>
              <a:t>Yearly competition</a:t>
            </a:r>
          </a:p>
          <a:p>
            <a:r>
              <a:rPr lang="en-US" altLang="en-US" sz="3600" dirty="0"/>
              <a:t>Public competitions (e.g., Kaggle): excellent way to motivate researchers to advance the state of the art</a:t>
            </a:r>
          </a:p>
          <a:p>
            <a:endParaRPr lang="en-US" altLang="en-US" sz="3600" dirty="0"/>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Why deep learning? Why now?</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11</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3" name="TextBox 2">
            <a:extLst>
              <a:ext uri="{FF2B5EF4-FFF2-40B4-BE49-F238E27FC236}">
                <a16:creationId xmlns:a16="http://schemas.microsoft.com/office/drawing/2014/main" id="{5D1E182C-F10E-F627-E6EA-A8C1CDDA2D44}"/>
              </a:ext>
            </a:extLst>
          </p:cNvPr>
          <p:cNvSpPr txBox="1"/>
          <p:nvPr/>
        </p:nvSpPr>
        <p:spPr>
          <a:xfrm>
            <a:off x="7294970" y="12075609"/>
            <a:ext cx="9553082" cy="369332"/>
          </a:xfrm>
          <a:prstGeom prst="rect">
            <a:avLst/>
          </a:prstGeom>
          <a:noFill/>
        </p:spPr>
        <p:txBody>
          <a:bodyPr wrap="square">
            <a:spAutoFit/>
          </a:bodyPr>
          <a:lstStyle/>
          <a:p>
            <a:pPr algn="ctr"/>
            <a:r>
              <a:rPr lang="en-GB" sz="1800" dirty="0"/>
              <a:t>Adapted from: Chollet, F. (2018). Deep Learning with Python. Manning Publications.</a:t>
            </a:r>
            <a:endParaRPr lang="LID4096" sz="1800" dirty="0"/>
          </a:p>
        </p:txBody>
      </p:sp>
    </p:spTree>
    <p:extLst>
      <p:ext uri="{BB962C8B-B14F-4D97-AF65-F5344CB8AC3E}">
        <p14:creationId xmlns:p14="http://schemas.microsoft.com/office/powerpoint/2010/main" val="387509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287145" y="4266564"/>
            <a:ext cx="21590635" cy="8178378"/>
          </a:xfrm>
        </p:spPr>
        <p:txBody>
          <a:bodyPr>
            <a:normAutofit/>
          </a:bodyPr>
          <a:lstStyle/>
          <a:p>
            <a:pPr marL="742950" indent="-742950">
              <a:buFont typeface="+mj-lt"/>
              <a:buAutoNum type="arabicPeriod" startAt="3"/>
            </a:pPr>
            <a:r>
              <a:rPr lang="en-US" altLang="en-US" sz="4000" b="1" dirty="0">
                <a:solidFill>
                  <a:srgbClr val="FF2D64"/>
                </a:solidFill>
              </a:rPr>
              <a:t>Algorithmic advances</a:t>
            </a:r>
          </a:p>
          <a:p>
            <a:r>
              <a:rPr lang="en-US" altLang="en-US" sz="4000" dirty="0"/>
              <a:t>Until the 2000s, we were missing reliable ways to train deep NNs</a:t>
            </a:r>
          </a:p>
          <a:p>
            <a:r>
              <a:rPr lang="en-US" altLang="en-US" sz="4000" dirty="0"/>
              <a:t>NNs were shallow (1-2 hidden layers), unable to compete against SVMs or Random Forests</a:t>
            </a:r>
          </a:p>
          <a:p>
            <a:r>
              <a:rPr lang="en-US" altLang="en-US" sz="4000" dirty="0"/>
              <a:t>Key issue: gradient faded away as number of layers increased</a:t>
            </a:r>
          </a:p>
          <a:p>
            <a:r>
              <a:rPr lang="en-US" altLang="en-US" sz="4000" dirty="0"/>
              <a:t>2009-2016: Algorithmic improvements allow better gradient propagation:</a:t>
            </a:r>
          </a:p>
          <a:p>
            <a:pPr lvl="1"/>
            <a:r>
              <a:rPr lang="en-US" altLang="en-US" sz="3600" dirty="0"/>
              <a:t>Better </a:t>
            </a:r>
            <a:r>
              <a:rPr lang="en-US" altLang="en-US" sz="3600" dirty="0">
                <a:solidFill>
                  <a:srgbClr val="0100C8"/>
                </a:solidFill>
              </a:rPr>
              <a:t>activation functions </a:t>
            </a:r>
            <a:r>
              <a:rPr lang="en-US" altLang="en-US" sz="3600" dirty="0"/>
              <a:t>for neural layers</a:t>
            </a:r>
          </a:p>
          <a:p>
            <a:pPr lvl="1"/>
            <a:r>
              <a:rPr lang="en-US" altLang="en-US" sz="3600" dirty="0"/>
              <a:t>Better </a:t>
            </a:r>
            <a:r>
              <a:rPr lang="en-US" altLang="en-US" sz="3600" dirty="0">
                <a:solidFill>
                  <a:srgbClr val="0100C8"/>
                </a:solidFill>
              </a:rPr>
              <a:t>weight initialization schemes</a:t>
            </a:r>
            <a:r>
              <a:rPr lang="en-US" altLang="en-US" sz="3600" dirty="0"/>
              <a:t>, starting with layer-wise pretraining, which was abandoned</a:t>
            </a:r>
          </a:p>
          <a:p>
            <a:pPr lvl="1"/>
            <a:r>
              <a:rPr lang="en-US" altLang="en-US" sz="3600" dirty="0"/>
              <a:t>Better </a:t>
            </a:r>
            <a:r>
              <a:rPr lang="en-US" altLang="en-US" sz="3600" dirty="0">
                <a:solidFill>
                  <a:srgbClr val="0100C8"/>
                </a:solidFill>
              </a:rPr>
              <a:t>optimization schemes </a:t>
            </a:r>
            <a:r>
              <a:rPr lang="en-US" altLang="en-US" sz="3600" dirty="0"/>
              <a:t>(e.g., </a:t>
            </a:r>
            <a:r>
              <a:rPr lang="en-US" altLang="en-US" sz="3600" dirty="0" err="1"/>
              <a:t>RMSProp</a:t>
            </a:r>
            <a:r>
              <a:rPr lang="en-US" altLang="en-US" sz="3600" dirty="0"/>
              <a:t>, Adam)</a:t>
            </a:r>
          </a:p>
          <a:p>
            <a:pPr lvl="1"/>
            <a:r>
              <a:rPr lang="en-US" altLang="en-US" sz="3600" dirty="0">
                <a:solidFill>
                  <a:srgbClr val="0100C8"/>
                </a:solidFill>
              </a:rPr>
              <a:t>Batch normalization</a:t>
            </a:r>
          </a:p>
          <a:p>
            <a:pPr lvl="1"/>
            <a:r>
              <a:rPr lang="en-US" altLang="en-US" sz="3600" dirty="0">
                <a:solidFill>
                  <a:srgbClr val="0100C8"/>
                </a:solidFill>
              </a:rPr>
              <a:t>Residual connections</a:t>
            </a:r>
          </a:p>
          <a:p>
            <a:r>
              <a:rPr lang="en-US" altLang="en-US" sz="4000" dirty="0"/>
              <a:t>However, older techniques such as LSTMs were now feasible because of hardware &amp; data</a:t>
            </a:r>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Why deep learning? Why now?</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12</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4" name="TextBox 3">
            <a:extLst>
              <a:ext uri="{FF2B5EF4-FFF2-40B4-BE49-F238E27FC236}">
                <a16:creationId xmlns:a16="http://schemas.microsoft.com/office/drawing/2014/main" id="{D20914BF-CEF4-7FDE-664B-A714C0D7B0CD}"/>
              </a:ext>
            </a:extLst>
          </p:cNvPr>
          <p:cNvSpPr txBox="1"/>
          <p:nvPr/>
        </p:nvSpPr>
        <p:spPr>
          <a:xfrm>
            <a:off x="7294970" y="12075609"/>
            <a:ext cx="9553082" cy="369332"/>
          </a:xfrm>
          <a:prstGeom prst="rect">
            <a:avLst/>
          </a:prstGeom>
          <a:noFill/>
        </p:spPr>
        <p:txBody>
          <a:bodyPr wrap="square">
            <a:spAutoFit/>
          </a:bodyPr>
          <a:lstStyle/>
          <a:p>
            <a:pPr algn="ctr"/>
            <a:r>
              <a:rPr lang="en-GB" sz="1800" dirty="0"/>
              <a:t>Adapted from: Chollet, F. (2018). Deep Learning with Python. Manning Publications.</a:t>
            </a:r>
            <a:endParaRPr lang="LID4096" sz="1800" dirty="0"/>
          </a:p>
        </p:txBody>
      </p:sp>
    </p:spTree>
    <p:extLst>
      <p:ext uri="{BB962C8B-B14F-4D97-AF65-F5344CB8AC3E}">
        <p14:creationId xmlns:p14="http://schemas.microsoft.com/office/powerpoint/2010/main" val="241003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287145" y="4266564"/>
            <a:ext cx="21590635" cy="7668895"/>
          </a:xfrm>
        </p:spPr>
        <p:txBody>
          <a:bodyPr>
            <a:normAutofit lnSpcReduction="10000"/>
          </a:bodyPr>
          <a:lstStyle/>
          <a:p>
            <a:pPr marL="742950" indent="-742950">
              <a:buFont typeface="+mj-lt"/>
              <a:buAutoNum type="arabicPeriod" startAt="4"/>
            </a:pPr>
            <a:r>
              <a:rPr lang="en-US" altLang="en-US" sz="4000" b="1" dirty="0">
                <a:solidFill>
                  <a:srgbClr val="FF2D64"/>
                </a:solidFill>
              </a:rPr>
              <a:t>A new wave of investment</a:t>
            </a:r>
          </a:p>
          <a:p>
            <a:r>
              <a:rPr lang="en-US" altLang="en-US" sz="4000" dirty="0"/>
              <a:t>Deep learning (DL) became the new state of the art for computer vision in 2012-2013 and eventually all perceptual tasks – industry leaders took notice</a:t>
            </a:r>
          </a:p>
          <a:p>
            <a:r>
              <a:rPr lang="en-US" altLang="en-US" sz="4000" dirty="0"/>
              <a:t>Gradual wave of industry investment afterwards, far beyond anything previously seen in the history of AI. For example, the total venture capital investment in AI:</a:t>
            </a:r>
          </a:p>
          <a:p>
            <a:pPr lvl="1"/>
            <a:r>
              <a:rPr lang="en-US" altLang="en-US" sz="3600" dirty="0"/>
              <a:t>2011 (before deep learning spotlight) = ~$19M</a:t>
            </a:r>
          </a:p>
          <a:p>
            <a:pPr lvl="1"/>
            <a:r>
              <a:rPr lang="en-US" altLang="en-US" sz="3600" dirty="0"/>
              <a:t>2014: ~$394M</a:t>
            </a:r>
          </a:p>
          <a:p>
            <a:r>
              <a:rPr lang="en-US" altLang="en-US" sz="4000" dirty="0"/>
              <a:t>2013: Google acquired DeepMind for $500M (largest acquisition of an AI startup)</a:t>
            </a:r>
          </a:p>
          <a:p>
            <a:r>
              <a:rPr lang="en-US" altLang="en-US" sz="4000" dirty="0"/>
              <a:t>2014: Baidu started a DL research </a:t>
            </a:r>
            <a:r>
              <a:rPr lang="en-US" altLang="en-US" sz="4000" dirty="0" err="1"/>
              <a:t>centre</a:t>
            </a:r>
            <a:r>
              <a:rPr lang="en-US" altLang="en-US" sz="4000" dirty="0"/>
              <a:t> in Silicon Valley (investing $300M)</a:t>
            </a:r>
          </a:p>
          <a:p>
            <a:r>
              <a:rPr lang="en-US" altLang="en-US" sz="4000" dirty="0"/>
              <a:t>Deep Learning became central to the product strategy of tech giants</a:t>
            </a:r>
          </a:p>
          <a:p>
            <a:r>
              <a:rPr lang="en-US" altLang="en-US" sz="4000" dirty="0"/>
              <a:t>Research and number of people working on/with deep learning increased exponentially over the last years</a:t>
            </a:r>
            <a:endParaRPr lang="en-US" altLang="en-US" sz="3600" dirty="0"/>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Why deep learning? Why now?</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13</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4" name="TextBox 3">
            <a:extLst>
              <a:ext uri="{FF2B5EF4-FFF2-40B4-BE49-F238E27FC236}">
                <a16:creationId xmlns:a16="http://schemas.microsoft.com/office/drawing/2014/main" id="{E0F69298-6358-E149-DA1D-284A324FE060}"/>
              </a:ext>
            </a:extLst>
          </p:cNvPr>
          <p:cNvSpPr txBox="1"/>
          <p:nvPr/>
        </p:nvSpPr>
        <p:spPr>
          <a:xfrm>
            <a:off x="7294970" y="12075609"/>
            <a:ext cx="9553082" cy="369332"/>
          </a:xfrm>
          <a:prstGeom prst="rect">
            <a:avLst/>
          </a:prstGeom>
          <a:noFill/>
        </p:spPr>
        <p:txBody>
          <a:bodyPr wrap="square">
            <a:spAutoFit/>
          </a:bodyPr>
          <a:lstStyle/>
          <a:p>
            <a:pPr algn="ctr"/>
            <a:r>
              <a:rPr lang="en-GB" sz="1800" dirty="0"/>
              <a:t>Adapted from: Chollet, F. (2018). Deep Learning with Python. Manning Publications.</a:t>
            </a:r>
            <a:endParaRPr lang="LID4096" sz="1800" dirty="0"/>
          </a:p>
        </p:txBody>
      </p:sp>
    </p:spTree>
    <p:extLst>
      <p:ext uri="{BB962C8B-B14F-4D97-AF65-F5344CB8AC3E}">
        <p14:creationId xmlns:p14="http://schemas.microsoft.com/office/powerpoint/2010/main" val="35354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287145" y="4266564"/>
            <a:ext cx="21590635" cy="7809044"/>
          </a:xfrm>
        </p:spPr>
        <p:txBody>
          <a:bodyPr>
            <a:normAutofit fontScale="92500" lnSpcReduction="20000"/>
          </a:bodyPr>
          <a:lstStyle/>
          <a:p>
            <a:pPr marL="742950" indent="-742950">
              <a:buFont typeface="+mj-lt"/>
              <a:buAutoNum type="arabicPeriod" startAt="5"/>
            </a:pPr>
            <a:r>
              <a:rPr lang="en-US" altLang="en-US" sz="4000" b="1" dirty="0">
                <a:solidFill>
                  <a:srgbClr val="FF2D64"/>
                </a:solidFill>
              </a:rPr>
              <a:t>The democratization of deep learning</a:t>
            </a:r>
          </a:p>
          <a:p>
            <a:r>
              <a:rPr lang="en-US" altLang="en-US" sz="4300" dirty="0"/>
              <a:t>Early days required significant C++ and CUDA expertise, which few people possessed</a:t>
            </a:r>
          </a:p>
          <a:p>
            <a:r>
              <a:rPr lang="en-US" altLang="en-US" sz="4300" dirty="0"/>
              <a:t>Nowadays, basic Python scripting skills suffice to do advanced DL research</a:t>
            </a:r>
          </a:p>
          <a:p>
            <a:r>
              <a:rPr lang="en-US" altLang="en-US" sz="4300" dirty="0"/>
              <a:t>This has been driven primarily by the development of Theano, </a:t>
            </a:r>
            <a:r>
              <a:rPr lang="en-US" altLang="en-US" sz="4300" dirty="0">
                <a:hlinkClick r:id="rId3"/>
              </a:rPr>
              <a:t>TensorFlow</a:t>
            </a:r>
            <a:r>
              <a:rPr lang="en-US" altLang="en-US" sz="4300" dirty="0"/>
              <a:t>, and </a:t>
            </a:r>
            <a:r>
              <a:rPr lang="en-US" altLang="en-US" sz="4300" dirty="0">
                <a:hlinkClick r:id="rId4"/>
              </a:rPr>
              <a:t>PyTorch</a:t>
            </a:r>
            <a:r>
              <a:rPr lang="en-US" altLang="en-US" sz="4300" dirty="0"/>
              <a:t>: symbolic tensor</a:t>
            </a:r>
            <a:r>
              <a:rPr lang="en-US" altLang="en-US" sz="4300" baseline="30000" dirty="0"/>
              <a:t>1</a:t>
            </a:r>
            <a:r>
              <a:rPr lang="en-US" altLang="en-US" sz="4300" dirty="0"/>
              <a:t>-manipulation frameworks for Python that support </a:t>
            </a:r>
            <a:r>
              <a:rPr lang="en-US" altLang="en-US" sz="4300" dirty="0" err="1"/>
              <a:t>autodifferentiation</a:t>
            </a:r>
            <a:endParaRPr lang="en-US" altLang="en-US" sz="4300" dirty="0"/>
          </a:p>
          <a:p>
            <a:r>
              <a:rPr lang="en-US" altLang="en-US" sz="4300" dirty="0"/>
              <a:t>Rise of user-friendly libraries, such as </a:t>
            </a:r>
            <a:r>
              <a:rPr lang="en-US" altLang="en-US" sz="4300" dirty="0">
                <a:hlinkClick r:id="rId5"/>
              </a:rPr>
              <a:t>Keras</a:t>
            </a:r>
            <a:r>
              <a:rPr lang="en-US" altLang="en-US" sz="4300" dirty="0"/>
              <a:t>, which makes DL easy </a:t>
            </a:r>
          </a:p>
          <a:p>
            <a:r>
              <a:rPr lang="en-US" altLang="en-US" sz="4300" dirty="0"/>
              <a:t>Culture on uploading papers on </a:t>
            </a:r>
            <a:r>
              <a:rPr lang="en-US" altLang="en-US" sz="4300" dirty="0" err="1"/>
              <a:t>arXiv</a:t>
            </a:r>
            <a:r>
              <a:rPr lang="en-US" altLang="en-US" sz="4300" dirty="0"/>
              <a:t> and releasing the code as open-source (see </a:t>
            </a:r>
            <a:r>
              <a:rPr lang="en-US" altLang="en-US" sz="4300" dirty="0">
                <a:hlinkClick r:id="rId6"/>
              </a:rPr>
              <a:t>paperswithcode</a:t>
            </a:r>
            <a:r>
              <a:rPr lang="en-US" altLang="en-US" sz="4300" dirty="0"/>
              <a:t>)</a:t>
            </a:r>
          </a:p>
          <a:p>
            <a:pPr marL="0" indent="0">
              <a:buNone/>
            </a:pPr>
            <a:endParaRPr lang="en-US" altLang="en-US" sz="4000" dirty="0"/>
          </a:p>
          <a:p>
            <a:pPr marL="0" indent="0">
              <a:buNone/>
            </a:pPr>
            <a:endParaRPr lang="en-US" altLang="en-US" sz="4000" dirty="0"/>
          </a:p>
          <a:p>
            <a:pPr marL="0" indent="0">
              <a:buNone/>
            </a:pPr>
            <a:endParaRPr lang="en-US" altLang="en-US" sz="4000" dirty="0"/>
          </a:p>
          <a:p>
            <a:pPr marL="0" indent="0">
              <a:buNone/>
            </a:pPr>
            <a:r>
              <a:rPr lang="en-US" altLang="en-US" sz="2800" baseline="30000" dirty="0"/>
              <a:t>1</a:t>
            </a:r>
            <a:r>
              <a:rPr lang="en-US" altLang="en-US" sz="2800" dirty="0"/>
              <a:t>Tensor: </a:t>
            </a:r>
            <a:r>
              <a:rPr lang="en-US" altLang="en-US" sz="2800" dirty="0" err="1"/>
              <a:t>Generalizaton</a:t>
            </a:r>
            <a:r>
              <a:rPr lang="en-US" altLang="en-US" sz="2800" dirty="0"/>
              <a:t> of a matrix to N-dimensional space</a:t>
            </a:r>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Why deep learning? Why now?</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14</a:t>
            </a:fld>
            <a:endParaRPr lang="bg-BG" dirty="0">
              <a:solidFill>
                <a:srgbClr val="000000"/>
              </a:solidFill>
            </a:endParaRPr>
          </a:p>
        </p:txBody>
      </p:sp>
      <p:pic>
        <p:nvPicPr>
          <p:cNvPr id="8" name="Picture 7"/>
          <p:cNvPicPr/>
          <p:nvPr/>
        </p:nvPicPr>
        <p:blipFill>
          <a:blip r:embed="rId7"/>
          <a:srcRect t="9007" r="76766" b="20964"/>
          <a:stretch>
            <a:fillRect/>
          </a:stretch>
        </p:blipFill>
        <p:spPr>
          <a:xfrm>
            <a:off x="20977159" y="365923"/>
            <a:ext cx="1900637" cy="1880642"/>
          </a:xfrm>
          <a:prstGeom prst="rect">
            <a:avLst/>
          </a:prstGeom>
          <a:noFill/>
          <a:ln>
            <a:noFill/>
          </a:ln>
        </p:spPr>
      </p:pic>
      <p:sp>
        <p:nvSpPr>
          <p:cNvPr id="4" name="TextBox 3">
            <a:extLst>
              <a:ext uri="{FF2B5EF4-FFF2-40B4-BE49-F238E27FC236}">
                <a16:creationId xmlns:a16="http://schemas.microsoft.com/office/drawing/2014/main" id="{C6E5B696-391B-7AFC-2FBC-0D9689B442D4}"/>
              </a:ext>
            </a:extLst>
          </p:cNvPr>
          <p:cNvSpPr txBox="1"/>
          <p:nvPr/>
        </p:nvSpPr>
        <p:spPr>
          <a:xfrm>
            <a:off x="7294970" y="12075609"/>
            <a:ext cx="9553082" cy="369332"/>
          </a:xfrm>
          <a:prstGeom prst="rect">
            <a:avLst/>
          </a:prstGeom>
          <a:noFill/>
        </p:spPr>
        <p:txBody>
          <a:bodyPr wrap="square">
            <a:spAutoFit/>
          </a:bodyPr>
          <a:lstStyle/>
          <a:p>
            <a:pPr algn="ctr"/>
            <a:r>
              <a:rPr lang="en-GB" sz="1800" dirty="0"/>
              <a:t>Adapted from: Chollet, F. (2018). Deep Learning with Python. Manning Publications.</a:t>
            </a:r>
            <a:endParaRPr lang="LID4096" sz="1800" dirty="0"/>
          </a:p>
        </p:txBody>
      </p:sp>
    </p:spTree>
    <p:extLst>
      <p:ext uri="{BB962C8B-B14F-4D97-AF65-F5344CB8AC3E}">
        <p14:creationId xmlns:p14="http://schemas.microsoft.com/office/powerpoint/2010/main" val="414851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287146" y="4266564"/>
            <a:ext cx="10654808" cy="7668895"/>
          </a:xfrm>
        </p:spPr>
        <p:txBody>
          <a:bodyPr>
            <a:normAutofit/>
          </a:bodyPr>
          <a:lstStyle/>
          <a:p>
            <a:pPr marL="0" indent="0">
              <a:buNone/>
            </a:pPr>
            <a:r>
              <a:rPr lang="en-US" altLang="en-US" sz="4000" dirty="0"/>
              <a:t>If data has some structure and the NN does not need to learn the structure from scratch, then the NN will perform better</a:t>
            </a:r>
          </a:p>
          <a:p>
            <a:pPr lvl="1"/>
            <a:endParaRPr lang="en-US" altLang="en-US" sz="3600" dirty="0"/>
          </a:p>
          <a:p>
            <a:r>
              <a:rPr lang="en-US" altLang="en-US" sz="4000" b="1" dirty="0"/>
              <a:t>Example</a:t>
            </a:r>
            <a:r>
              <a:rPr lang="en-US" altLang="en-US" sz="4000" dirty="0"/>
              <a:t>: Letter classification</a:t>
            </a:r>
          </a:p>
          <a:p>
            <a:pPr lvl="1"/>
            <a:endParaRPr lang="en-US" altLang="en-US" sz="3600" dirty="0"/>
          </a:p>
          <a:p>
            <a:pPr marL="609600" lvl="1" indent="0">
              <a:buNone/>
            </a:pPr>
            <a:endParaRPr lang="en-US" altLang="en-US" sz="3600" dirty="0"/>
          </a:p>
          <a:p>
            <a:pPr lvl="1"/>
            <a:endParaRPr lang="en-US" altLang="en-US" sz="3600" dirty="0"/>
          </a:p>
          <a:p>
            <a:pPr marL="609600" lvl="1" indent="0">
              <a:buNone/>
            </a:pPr>
            <a:endParaRPr lang="en-US" altLang="en-US" sz="12000" dirty="0">
              <a:solidFill>
                <a:srgbClr val="FF0000"/>
              </a:solidFill>
            </a:endParaRPr>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US" altLang="en-US" dirty="0">
                <a:solidFill>
                  <a:srgbClr val="0100C8"/>
                </a:solidFill>
              </a:rPr>
              <a:t>Structure helps learning</a:t>
            </a:r>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15</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grpSp>
        <p:nvGrpSpPr>
          <p:cNvPr id="12" name="Group 11">
            <a:extLst>
              <a:ext uri="{FF2B5EF4-FFF2-40B4-BE49-F238E27FC236}">
                <a16:creationId xmlns:a16="http://schemas.microsoft.com/office/drawing/2014/main" id="{A409E403-2427-377B-C3F6-E3A9C52E829C}"/>
              </a:ext>
            </a:extLst>
          </p:cNvPr>
          <p:cNvGrpSpPr/>
          <p:nvPr/>
        </p:nvGrpSpPr>
        <p:grpSpPr>
          <a:xfrm>
            <a:off x="2713146" y="7986162"/>
            <a:ext cx="5159252" cy="3897567"/>
            <a:chOff x="14536616" y="3488690"/>
            <a:chExt cx="5159252" cy="3897567"/>
          </a:xfrm>
        </p:grpSpPr>
        <p:sp>
          <p:nvSpPr>
            <p:cNvPr id="4" name="TextBox 3">
              <a:extLst>
                <a:ext uri="{FF2B5EF4-FFF2-40B4-BE49-F238E27FC236}">
                  <a16:creationId xmlns:a16="http://schemas.microsoft.com/office/drawing/2014/main" id="{FDABE4B9-E0EB-61E0-53F5-F88E13998922}"/>
                </a:ext>
              </a:extLst>
            </p:cNvPr>
            <p:cNvSpPr txBox="1"/>
            <p:nvPr/>
          </p:nvSpPr>
          <p:spPr>
            <a:xfrm>
              <a:off x="14536616" y="4458654"/>
              <a:ext cx="1524000" cy="1938992"/>
            </a:xfrm>
            <a:prstGeom prst="rect">
              <a:avLst/>
            </a:prstGeom>
            <a:noFill/>
          </p:spPr>
          <p:txBody>
            <a:bodyPr wrap="square" rtlCol="0">
              <a:spAutoFit/>
            </a:bodyPr>
            <a:lstStyle/>
            <a:p>
              <a:pPr algn="ctr"/>
              <a:r>
                <a:rPr lang="en-US" altLang="en-US" sz="12000" dirty="0">
                  <a:solidFill>
                    <a:srgbClr val="FF0000"/>
                  </a:solidFill>
                </a:rPr>
                <a:t>A</a:t>
              </a:r>
            </a:p>
          </p:txBody>
        </p:sp>
        <p:sp>
          <p:nvSpPr>
            <p:cNvPr id="7" name="TextBox 6">
              <a:extLst>
                <a:ext uri="{FF2B5EF4-FFF2-40B4-BE49-F238E27FC236}">
                  <a16:creationId xmlns:a16="http://schemas.microsoft.com/office/drawing/2014/main" id="{D4F7DAB7-BC55-33A5-251B-36316D585422}"/>
                </a:ext>
              </a:extLst>
            </p:cNvPr>
            <p:cNvSpPr txBox="1"/>
            <p:nvPr/>
          </p:nvSpPr>
          <p:spPr>
            <a:xfrm>
              <a:off x="16647867" y="3488690"/>
              <a:ext cx="1524000" cy="1938992"/>
            </a:xfrm>
            <a:prstGeom prst="rect">
              <a:avLst/>
            </a:prstGeom>
            <a:noFill/>
          </p:spPr>
          <p:txBody>
            <a:bodyPr wrap="square" rtlCol="0">
              <a:spAutoFit/>
            </a:bodyPr>
            <a:lstStyle/>
            <a:p>
              <a:pPr algn="ctr"/>
              <a:r>
                <a:rPr lang="en-US" altLang="en-US" sz="12000" dirty="0">
                  <a:solidFill>
                    <a:srgbClr val="92D050"/>
                  </a:solidFill>
                </a:rPr>
                <a:t>b</a:t>
              </a:r>
            </a:p>
          </p:txBody>
        </p:sp>
        <p:sp>
          <p:nvSpPr>
            <p:cNvPr id="9" name="TextBox 8">
              <a:extLst>
                <a:ext uri="{FF2B5EF4-FFF2-40B4-BE49-F238E27FC236}">
                  <a16:creationId xmlns:a16="http://schemas.microsoft.com/office/drawing/2014/main" id="{76BEA491-1D21-5028-4B7F-4C3EF1D7AEFC}"/>
                </a:ext>
              </a:extLst>
            </p:cNvPr>
            <p:cNvSpPr txBox="1"/>
            <p:nvPr/>
          </p:nvSpPr>
          <p:spPr>
            <a:xfrm>
              <a:off x="16191217" y="5447265"/>
              <a:ext cx="1524000" cy="1938992"/>
            </a:xfrm>
            <a:prstGeom prst="rect">
              <a:avLst/>
            </a:prstGeom>
            <a:noFill/>
          </p:spPr>
          <p:txBody>
            <a:bodyPr wrap="square" rtlCol="0">
              <a:spAutoFit/>
            </a:bodyPr>
            <a:lstStyle/>
            <a:p>
              <a:pPr algn="ctr"/>
              <a:r>
                <a:rPr lang="en-US" altLang="en-US" sz="12000" dirty="0">
                  <a:solidFill>
                    <a:srgbClr val="7030A0"/>
                  </a:solidFill>
                </a:rPr>
                <a:t>D</a:t>
              </a:r>
            </a:p>
          </p:txBody>
        </p:sp>
        <p:sp>
          <p:nvSpPr>
            <p:cNvPr id="10" name="TextBox 9">
              <a:extLst>
                <a:ext uri="{FF2B5EF4-FFF2-40B4-BE49-F238E27FC236}">
                  <a16:creationId xmlns:a16="http://schemas.microsoft.com/office/drawing/2014/main" id="{27EA86A1-000A-8F6E-6DD7-BEB038FDC30F}"/>
                </a:ext>
              </a:extLst>
            </p:cNvPr>
            <p:cNvSpPr txBox="1"/>
            <p:nvPr/>
          </p:nvSpPr>
          <p:spPr>
            <a:xfrm>
              <a:off x="18171868" y="4919008"/>
              <a:ext cx="1524000" cy="1938992"/>
            </a:xfrm>
            <a:prstGeom prst="rect">
              <a:avLst/>
            </a:prstGeom>
            <a:noFill/>
          </p:spPr>
          <p:txBody>
            <a:bodyPr wrap="square" rtlCol="0">
              <a:spAutoFit/>
            </a:bodyPr>
            <a:lstStyle/>
            <a:p>
              <a:pPr algn="ctr"/>
              <a:r>
                <a:rPr lang="en-US" altLang="en-US" sz="12000" dirty="0">
                  <a:solidFill>
                    <a:srgbClr val="0100C8"/>
                  </a:solidFill>
                </a:rPr>
                <a:t>c</a:t>
              </a:r>
            </a:p>
          </p:txBody>
        </p:sp>
      </p:grpSp>
      <p:sp>
        <p:nvSpPr>
          <p:cNvPr id="11" name="Text Placeholder 4">
            <a:extLst>
              <a:ext uri="{FF2B5EF4-FFF2-40B4-BE49-F238E27FC236}">
                <a16:creationId xmlns:a16="http://schemas.microsoft.com/office/drawing/2014/main" id="{12C45EE2-66AB-BFE4-E5A9-DC468BD118FD}"/>
              </a:ext>
            </a:extLst>
          </p:cNvPr>
          <p:cNvSpPr txBox="1">
            <a:spLocks/>
          </p:cNvSpPr>
          <p:nvPr/>
        </p:nvSpPr>
        <p:spPr>
          <a:xfrm>
            <a:off x="12668059" y="4126122"/>
            <a:ext cx="10209721" cy="6731753"/>
          </a:xfrm>
          <a:prstGeom prst="rect">
            <a:avLst/>
          </a:prstGeom>
        </p:spPr>
        <p:txBody>
          <a:bodyPr>
            <a:normAutofit/>
          </a:bodyPr>
          <a:lstStyle>
            <a:lvl1pPr marL="457200" marR="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defRPr sz="4400" kern="1200">
                <a:solidFill>
                  <a:schemeClr val="tx1"/>
                </a:solidFill>
                <a:latin typeface="Helvetica Neue"/>
                <a:ea typeface="+mn-ea"/>
                <a:cs typeface="+mn-cs"/>
              </a:defRPr>
            </a:lvl1pPr>
            <a:lvl2pPr marL="1181100" indent="-5715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Helvetica Neue" charset="0"/>
                <a:ea typeface="+mn-ea"/>
                <a:cs typeface="Helvetica Neue" charset="0"/>
              </a:defRPr>
            </a:lvl2pPr>
            <a:lvl3pPr marL="2362200" indent="-11430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mn-ea"/>
                <a:cs typeface="Helvetica Neue" charset="0"/>
              </a:defRPr>
            </a:lvl3pPr>
            <a:lvl4pPr marL="2971800" indent="-1143000" algn="l" defTabSz="1828800" rtl="0" eaLnBrk="1" latinLnBrk="0" hangingPunct="1">
              <a:lnSpc>
                <a:spcPct val="90000"/>
              </a:lnSpc>
              <a:spcBef>
                <a:spcPts val="1000"/>
              </a:spcBef>
              <a:buFont typeface="Arial" panose="020B0604020202020204" pitchFamily="34" charset="0"/>
              <a:buChar char="•"/>
              <a:defRPr sz="3200" kern="1200">
                <a:solidFill>
                  <a:schemeClr val="tx1"/>
                </a:solidFill>
                <a:latin typeface="Helvetica Neue" charset="0"/>
                <a:ea typeface="+mn-ea"/>
                <a:cs typeface="Helvetica Neue" charset="0"/>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ltLang="en-US" sz="4000" dirty="0">
                <a:solidFill>
                  <a:srgbClr val="0100C8"/>
                </a:solidFill>
              </a:rPr>
              <a:t>What do you think would be easier for a classifier to learn? </a:t>
            </a:r>
          </a:p>
          <a:p>
            <a:pPr marL="0" indent="0">
              <a:buNone/>
            </a:pPr>
            <a:endParaRPr lang="en-US" altLang="en-US" sz="3600" dirty="0"/>
          </a:p>
          <a:p>
            <a:pPr marL="0" indent="0">
              <a:buNone/>
            </a:pPr>
            <a:r>
              <a:rPr lang="en-GB" sz="3600" dirty="0"/>
              <a:t>1. A model that uses the </a:t>
            </a:r>
            <a:r>
              <a:rPr lang="en-GB" sz="3600" dirty="0" err="1"/>
              <a:t>color</a:t>
            </a:r>
            <a:r>
              <a:rPr lang="en-GB" sz="3600" dirty="0"/>
              <a:t> image?</a:t>
            </a:r>
          </a:p>
          <a:p>
            <a:pPr marL="0" indent="0">
              <a:buNone/>
            </a:pPr>
            <a:endParaRPr lang="en-GB" sz="3600" dirty="0"/>
          </a:p>
          <a:p>
            <a:pPr marL="0" indent="0">
              <a:buNone/>
            </a:pPr>
            <a:endParaRPr lang="en-GB" sz="3600" dirty="0"/>
          </a:p>
          <a:p>
            <a:pPr marL="0" indent="0">
              <a:buNone/>
            </a:pPr>
            <a:endParaRPr lang="en-GB" sz="3600" dirty="0"/>
          </a:p>
          <a:p>
            <a:pPr marL="0" indent="0">
              <a:buNone/>
            </a:pPr>
            <a:r>
              <a:rPr lang="en-GB" sz="3600" dirty="0"/>
              <a:t>2. A model that only looks at the </a:t>
            </a:r>
            <a:r>
              <a:rPr lang="en-GB" sz="3600" dirty="0" err="1"/>
              <a:t>gray</a:t>
            </a:r>
            <a:r>
              <a:rPr lang="en-GB" sz="3600" dirty="0"/>
              <a:t> scale?</a:t>
            </a:r>
          </a:p>
          <a:p>
            <a:pPr marL="0" indent="0">
              <a:buNone/>
            </a:pPr>
            <a:endParaRPr lang="en-US" altLang="en-US" sz="3600" dirty="0"/>
          </a:p>
        </p:txBody>
      </p:sp>
      <p:grpSp>
        <p:nvGrpSpPr>
          <p:cNvPr id="21" name="Group 20">
            <a:extLst>
              <a:ext uri="{FF2B5EF4-FFF2-40B4-BE49-F238E27FC236}">
                <a16:creationId xmlns:a16="http://schemas.microsoft.com/office/drawing/2014/main" id="{90EB34E6-3506-F4B5-6AC1-D429A198758D}"/>
              </a:ext>
            </a:extLst>
          </p:cNvPr>
          <p:cNvGrpSpPr/>
          <p:nvPr/>
        </p:nvGrpSpPr>
        <p:grpSpPr>
          <a:xfrm>
            <a:off x="14843323" y="6940419"/>
            <a:ext cx="5020131" cy="1754326"/>
            <a:chOff x="11147901" y="8991327"/>
            <a:chExt cx="5020131" cy="1754326"/>
          </a:xfrm>
        </p:grpSpPr>
        <p:sp>
          <p:nvSpPr>
            <p:cNvPr id="13" name="TextBox 12">
              <a:extLst>
                <a:ext uri="{FF2B5EF4-FFF2-40B4-BE49-F238E27FC236}">
                  <a16:creationId xmlns:a16="http://schemas.microsoft.com/office/drawing/2014/main" id="{167103F5-3FA4-7D52-808F-372BF8C32710}"/>
                </a:ext>
              </a:extLst>
            </p:cNvPr>
            <p:cNvSpPr txBox="1"/>
            <p:nvPr/>
          </p:nvSpPr>
          <p:spPr>
            <a:xfrm>
              <a:off x="11147901" y="8991327"/>
              <a:ext cx="5020131" cy="1754326"/>
            </a:xfrm>
            <a:prstGeom prst="rect">
              <a:avLst/>
            </a:prstGeom>
            <a:noFill/>
          </p:spPr>
          <p:txBody>
            <a:bodyPr wrap="square" rtlCol="0">
              <a:spAutoFit/>
            </a:bodyPr>
            <a:lstStyle/>
            <a:p>
              <a:pPr marL="0" indent="0">
                <a:buNone/>
              </a:pPr>
              <a:r>
                <a:rPr lang="en-GB" dirty="0">
                  <a:solidFill>
                    <a:srgbClr val="FF0000"/>
                  </a:solidFill>
                  <a:latin typeface="Helvetica" panose="020B0604020202020204" pitchFamily="34" charset="0"/>
                  <a:cs typeface="Helvetica" panose="020B0604020202020204" pitchFamily="34" charset="0"/>
                </a:rPr>
                <a:t>R</a:t>
              </a:r>
            </a:p>
            <a:p>
              <a:pPr marL="0" indent="0">
                <a:buNone/>
              </a:pPr>
              <a:r>
                <a:rPr lang="en-GB" dirty="0">
                  <a:solidFill>
                    <a:srgbClr val="00B050"/>
                  </a:solidFill>
                  <a:latin typeface="Helvetica" panose="020B0604020202020204" pitchFamily="34" charset="0"/>
                  <a:cs typeface="Helvetica" panose="020B0604020202020204" pitchFamily="34" charset="0"/>
                </a:rPr>
                <a:t>G	 </a:t>
              </a:r>
              <a:r>
                <a:rPr lang="en-GB" dirty="0">
                  <a:latin typeface="Helvetica" panose="020B0604020202020204" pitchFamily="34" charset="0"/>
                  <a:cs typeface="Helvetica" panose="020B0604020202020204" pitchFamily="34" charset="0"/>
                </a:rPr>
                <a:t>CLASSIFIER</a:t>
              </a:r>
            </a:p>
            <a:p>
              <a:pPr marL="0" indent="0">
                <a:buNone/>
              </a:pPr>
              <a:r>
                <a:rPr lang="en-GB" dirty="0">
                  <a:solidFill>
                    <a:srgbClr val="0070C0"/>
                  </a:solidFill>
                  <a:latin typeface="Helvetica" panose="020B0604020202020204" pitchFamily="34" charset="0"/>
                  <a:cs typeface="Helvetica" panose="020B0604020202020204" pitchFamily="34" charset="0"/>
                </a:rPr>
                <a:t>B</a:t>
              </a:r>
            </a:p>
          </p:txBody>
        </p:sp>
        <p:cxnSp>
          <p:nvCxnSpPr>
            <p:cNvPr id="15" name="Straight Arrow Connector 14">
              <a:extLst>
                <a:ext uri="{FF2B5EF4-FFF2-40B4-BE49-F238E27FC236}">
                  <a16:creationId xmlns:a16="http://schemas.microsoft.com/office/drawing/2014/main" id="{C4AE89CC-D170-3F4F-7BD2-7D7E7CF4214F}"/>
                </a:ext>
              </a:extLst>
            </p:cNvPr>
            <p:cNvCxnSpPr>
              <a:cxnSpLocks/>
            </p:cNvCxnSpPr>
            <p:nvPr/>
          </p:nvCxnSpPr>
          <p:spPr>
            <a:xfrm>
              <a:off x="11663680" y="9331960"/>
              <a:ext cx="1395828" cy="38961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905CB32-F1EC-A667-9D7C-674BF9908259}"/>
                </a:ext>
              </a:extLst>
            </p:cNvPr>
            <p:cNvCxnSpPr>
              <a:cxnSpLocks/>
            </p:cNvCxnSpPr>
            <p:nvPr/>
          </p:nvCxnSpPr>
          <p:spPr>
            <a:xfrm flipV="1">
              <a:off x="11663680" y="10038806"/>
              <a:ext cx="1395828" cy="37716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9F32C5B-4425-7F8C-5958-2A2063FD9905}"/>
                </a:ext>
              </a:extLst>
            </p:cNvPr>
            <p:cNvCxnSpPr>
              <a:cxnSpLocks/>
            </p:cNvCxnSpPr>
            <p:nvPr/>
          </p:nvCxnSpPr>
          <p:spPr>
            <a:xfrm flipV="1">
              <a:off x="11663680" y="9868490"/>
              <a:ext cx="1395828" cy="117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A67A4141-EB55-73E7-2195-62D1E3CC9BC0}"/>
              </a:ext>
            </a:extLst>
          </p:cNvPr>
          <p:cNvGrpSpPr/>
          <p:nvPr/>
        </p:nvGrpSpPr>
        <p:grpSpPr>
          <a:xfrm>
            <a:off x="14604597" y="10380335"/>
            <a:ext cx="5497581" cy="1200329"/>
            <a:chOff x="12398606" y="10254589"/>
            <a:chExt cx="5497581" cy="1200329"/>
          </a:xfrm>
        </p:grpSpPr>
        <p:sp>
          <p:nvSpPr>
            <p:cNvPr id="24" name="TextBox 23">
              <a:extLst>
                <a:ext uri="{FF2B5EF4-FFF2-40B4-BE49-F238E27FC236}">
                  <a16:creationId xmlns:a16="http://schemas.microsoft.com/office/drawing/2014/main" id="{99B70FB3-5E4B-0FD1-DFB9-0B58C8CDA459}"/>
                </a:ext>
              </a:extLst>
            </p:cNvPr>
            <p:cNvSpPr txBox="1"/>
            <p:nvPr/>
          </p:nvSpPr>
          <p:spPr>
            <a:xfrm>
              <a:off x="12398606" y="10254589"/>
              <a:ext cx="1739956" cy="1200329"/>
            </a:xfrm>
            <a:prstGeom prst="rect">
              <a:avLst/>
            </a:prstGeom>
            <a:noFill/>
          </p:spPr>
          <p:txBody>
            <a:bodyPr wrap="square" rtlCol="0">
              <a:spAutoFit/>
            </a:bodyPr>
            <a:lstStyle/>
            <a:p>
              <a:r>
                <a:rPr lang="en-GB" dirty="0">
                  <a:solidFill>
                    <a:srgbClr val="FF0000"/>
                  </a:solidFill>
                  <a:latin typeface="Helvetica" panose="020B0604020202020204" pitchFamily="34" charset="0"/>
                  <a:cs typeface="Helvetica" panose="020B0604020202020204" pitchFamily="34" charset="0"/>
                </a:rPr>
                <a:t>R</a:t>
              </a:r>
              <a:r>
                <a:rPr lang="en-GB" dirty="0">
                  <a:latin typeface="Helvetica" panose="020B0604020202020204" pitchFamily="34" charset="0"/>
                  <a:cs typeface="Helvetica" panose="020B0604020202020204" pitchFamily="34" charset="0"/>
                </a:rPr>
                <a:t>+</a:t>
              </a:r>
              <a:r>
                <a:rPr lang="en-GB" dirty="0">
                  <a:solidFill>
                    <a:srgbClr val="00B050"/>
                  </a:solidFill>
                  <a:latin typeface="Helvetica" panose="020B0604020202020204" pitchFamily="34" charset="0"/>
                  <a:cs typeface="Helvetica" panose="020B0604020202020204" pitchFamily="34" charset="0"/>
                </a:rPr>
                <a:t>G</a:t>
              </a:r>
              <a:r>
                <a:rPr lang="en-GB" dirty="0">
                  <a:latin typeface="Helvetica" panose="020B0604020202020204" pitchFamily="34" charset="0"/>
                  <a:cs typeface="Helvetica" panose="020B0604020202020204" pitchFamily="34" charset="0"/>
                </a:rPr>
                <a:t>+</a:t>
              </a:r>
              <a:r>
                <a:rPr lang="en-GB" dirty="0">
                  <a:solidFill>
                    <a:srgbClr val="0070C0"/>
                  </a:solidFill>
                  <a:latin typeface="Helvetica" panose="020B0604020202020204" pitchFamily="34" charset="0"/>
                  <a:cs typeface="Helvetica" panose="020B0604020202020204" pitchFamily="34" charset="0"/>
                </a:rPr>
                <a:t>B</a:t>
              </a:r>
            </a:p>
            <a:p>
              <a:r>
                <a:rPr lang="en-GB" dirty="0">
                  <a:latin typeface="Helvetica" panose="020B0604020202020204" pitchFamily="34" charset="0"/>
                  <a:cs typeface="Helvetica" panose="020B0604020202020204" pitchFamily="34" charset="0"/>
                </a:rPr>
                <a:t>     3</a:t>
              </a:r>
            </a:p>
          </p:txBody>
        </p:sp>
        <p:cxnSp>
          <p:nvCxnSpPr>
            <p:cNvPr id="26" name="Straight Arrow Connector 25">
              <a:extLst>
                <a:ext uri="{FF2B5EF4-FFF2-40B4-BE49-F238E27FC236}">
                  <a16:creationId xmlns:a16="http://schemas.microsoft.com/office/drawing/2014/main" id="{A8712D58-30A0-202E-CED8-247D5160E06F}"/>
                </a:ext>
              </a:extLst>
            </p:cNvPr>
            <p:cNvCxnSpPr>
              <a:cxnSpLocks/>
            </p:cNvCxnSpPr>
            <p:nvPr/>
          </p:nvCxnSpPr>
          <p:spPr>
            <a:xfrm>
              <a:off x="14138562" y="10856887"/>
              <a:ext cx="66750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A2DA57C-26EC-8AA9-926E-DB7334430B21}"/>
                </a:ext>
              </a:extLst>
            </p:cNvPr>
            <p:cNvCxnSpPr>
              <a:cxnSpLocks/>
            </p:cNvCxnSpPr>
            <p:nvPr/>
          </p:nvCxnSpPr>
          <p:spPr>
            <a:xfrm>
              <a:off x="12505793" y="10856887"/>
              <a:ext cx="1502500"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3A04895-CB82-476F-BB75-FE34F4F1E957}"/>
                </a:ext>
              </a:extLst>
            </p:cNvPr>
            <p:cNvSpPr txBox="1"/>
            <p:nvPr/>
          </p:nvSpPr>
          <p:spPr>
            <a:xfrm>
              <a:off x="14897559" y="10540561"/>
              <a:ext cx="2998628" cy="646331"/>
            </a:xfrm>
            <a:prstGeom prst="rect">
              <a:avLst/>
            </a:prstGeom>
            <a:noFill/>
          </p:spPr>
          <p:txBody>
            <a:bodyPr wrap="square">
              <a:spAutoFit/>
            </a:bodyPr>
            <a:lstStyle/>
            <a:p>
              <a:r>
                <a:rPr lang="en-GB" dirty="0">
                  <a:latin typeface="Helvetica" panose="020B0604020202020204" pitchFamily="34" charset="0"/>
                  <a:cs typeface="Helvetica" panose="020B0604020202020204" pitchFamily="34" charset="0"/>
                </a:rPr>
                <a:t>CLASSIFIER</a:t>
              </a:r>
              <a:endParaRPr lang="LID4096" dirty="0"/>
            </a:p>
          </p:txBody>
        </p:sp>
      </p:grpSp>
      <p:sp>
        <p:nvSpPr>
          <p:cNvPr id="34" name="TextBox 33">
            <a:extLst>
              <a:ext uri="{FF2B5EF4-FFF2-40B4-BE49-F238E27FC236}">
                <a16:creationId xmlns:a16="http://schemas.microsoft.com/office/drawing/2014/main" id="{7CE9835B-6280-0720-29F9-483A4FB9E8C2}"/>
              </a:ext>
            </a:extLst>
          </p:cNvPr>
          <p:cNvSpPr txBox="1"/>
          <p:nvPr/>
        </p:nvSpPr>
        <p:spPr>
          <a:xfrm>
            <a:off x="9298398" y="8033025"/>
            <a:ext cx="3280136" cy="1323439"/>
          </a:xfrm>
          <a:prstGeom prst="rect">
            <a:avLst/>
          </a:prstGeom>
          <a:noFill/>
        </p:spPr>
        <p:txBody>
          <a:bodyPr wrap="square">
            <a:spAutoFit/>
          </a:bodyPr>
          <a:lstStyle/>
          <a:p>
            <a:r>
              <a:rPr lang="en-US" altLang="en-US" sz="4000" b="1" dirty="0">
                <a:solidFill>
                  <a:srgbClr val="FF2D64"/>
                </a:solidFill>
                <a:latin typeface="Helvetica Neue"/>
              </a:rPr>
              <a:t>Color does not matter!</a:t>
            </a:r>
            <a:endParaRPr lang="LID4096" sz="4000" b="1" dirty="0">
              <a:solidFill>
                <a:srgbClr val="FF2D64"/>
              </a:solidFill>
              <a:latin typeface="Helvetica Neue"/>
            </a:endParaRPr>
          </a:p>
        </p:txBody>
      </p:sp>
      <p:sp>
        <p:nvSpPr>
          <p:cNvPr id="14" name="TextBox 13">
            <a:extLst>
              <a:ext uri="{FF2B5EF4-FFF2-40B4-BE49-F238E27FC236}">
                <a16:creationId xmlns:a16="http://schemas.microsoft.com/office/drawing/2014/main" id="{671E253A-DFF1-A5A6-0176-7EC9D1B52312}"/>
              </a:ext>
            </a:extLst>
          </p:cNvPr>
          <p:cNvSpPr txBox="1"/>
          <p:nvPr/>
        </p:nvSpPr>
        <p:spPr>
          <a:xfrm>
            <a:off x="9457932" y="12165258"/>
            <a:ext cx="5468136" cy="400110"/>
          </a:xfrm>
          <a:prstGeom prst="rect">
            <a:avLst/>
          </a:prstGeom>
          <a:noFill/>
        </p:spPr>
        <p:txBody>
          <a:bodyPr wrap="square">
            <a:spAutoFit/>
          </a:bodyPr>
          <a:lstStyle/>
          <a:p>
            <a:pPr algn="ctr"/>
            <a:r>
              <a:rPr lang="en-GB" sz="2000" dirty="0"/>
              <a:t>Adapted from </a:t>
            </a:r>
            <a:r>
              <a:rPr lang="en-GB" sz="2000" dirty="0">
                <a:hlinkClick r:id="rId4"/>
              </a:rPr>
              <a:t>Udacity’s Deep Learning course</a:t>
            </a:r>
            <a:endParaRPr lang="LID4096" sz="2000" dirty="0"/>
          </a:p>
        </p:txBody>
      </p:sp>
    </p:spTree>
    <p:extLst>
      <p:ext uri="{BB962C8B-B14F-4D97-AF65-F5344CB8AC3E}">
        <p14:creationId xmlns:p14="http://schemas.microsoft.com/office/powerpoint/2010/main" val="55803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287145" y="4266564"/>
            <a:ext cx="11983377" cy="8178378"/>
          </a:xfrm>
        </p:spPr>
        <p:txBody>
          <a:bodyPr>
            <a:normAutofit/>
          </a:bodyPr>
          <a:lstStyle/>
          <a:p>
            <a:pPr marL="0" indent="0">
              <a:buNone/>
            </a:pPr>
            <a:r>
              <a:rPr lang="en-US" altLang="en-US" sz="4000" b="1" dirty="0"/>
              <a:t>Example</a:t>
            </a:r>
            <a:r>
              <a:rPr lang="en-US" altLang="en-US" sz="4000" dirty="0"/>
              <a:t>: Dog image classification</a:t>
            </a:r>
          </a:p>
          <a:p>
            <a:r>
              <a:rPr lang="en-US" altLang="en-US" sz="4000" dirty="0"/>
              <a:t>Does not matter where the dog is, it is still an image with a dog</a:t>
            </a:r>
          </a:p>
          <a:p>
            <a:pPr marL="0" indent="0">
              <a:buNone/>
            </a:pPr>
            <a:endParaRPr lang="en-US" altLang="en-US" sz="3600" dirty="0"/>
          </a:p>
          <a:p>
            <a:pPr marL="0" indent="0">
              <a:buNone/>
            </a:pPr>
            <a:r>
              <a:rPr lang="en-US" altLang="en-US" sz="4000" dirty="0"/>
              <a:t>We should explicitly teach a NN that objects in images are the same irrespective of where they are in the image</a:t>
            </a:r>
          </a:p>
          <a:p>
            <a:pPr marL="0" indent="0">
              <a:buNone/>
            </a:pPr>
            <a:endParaRPr lang="en-US" altLang="en-US" sz="4000" dirty="0"/>
          </a:p>
          <a:p>
            <a:pPr marL="0" indent="0">
              <a:buNone/>
            </a:pPr>
            <a:r>
              <a:rPr lang="en-US" altLang="en-US" sz="4000" dirty="0"/>
              <a:t>This is called </a:t>
            </a:r>
            <a:r>
              <a:rPr lang="en-US" altLang="en-US" sz="4000" b="1" dirty="0">
                <a:solidFill>
                  <a:srgbClr val="0100C8"/>
                </a:solidFill>
              </a:rPr>
              <a:t>Translation Invariance</a:t>
            </a:r>
            <a:endParaRPr lang="en-US" altLang="en-US" sz="3600" b="1" dirty="0">
              <a:solidFill>
                <a:srgbClr val="0100C8"/>
              </a:solidFill>
            </a:endParaRPr>
          </a:p>
          <a:p>
            <a:pPr lvl="1"/>
            <a:endParaRPr lang="en-US" altLang="en-US" sz="3600" dirty="0"/>
          </a:p>
          <a:p>
            <a:pPr marL="609600" lvl="1" indent="0">
              <a:buNone/>
            </a:pPr>
            <a:endParaRPr lang="en-US" altLang="en-US" sz="12000" dirty="0">
              <a:solidFill>
                <a:srgbClr val="FF0000"/>
              </a:solidFill>
            </a:endParaRPr>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US" altLang="en-US" dirty="0">
                <a:solidFill>
                  <a:srgbClr val="0100C8"/>
                </a:solidFill>
              </a:rPr>
              <a:t>Statistical Invariance</a:t>
            </a:r>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16</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3" name="Rectangle 2">
            <a:extLst>
              <a:ext uri="{FF2B5EF4-FFF2-40B4-BE49-F238E27FC236}">
                <a16:creationId xmlns:a16="http://schemas.microsoft.com/office/drawing/2014/main" id="{5308DCEE-79B4-567F-681C-0B05AEB6AAD8}"/>
              </a:ext>
            </a:extLst>
          </p:cNvPr>
          <p:cNvSpPr/>
          <p:nvPr/>
        </p:nvSpPr>
        <p:spPr>
          <a:xfrm>
            <a:off x="13856677" y="4005067"/>
            <a:ext cx="8810088" cy="7433066"/>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026" name="Picture 2" descr="Funny dog disgust, denial, disagreement face. Don't like that. grins teeth  pet. White background Stock Photo | Adobe Stock">
            <a:extLst>
              <a:ext uri="{FF2B5EF4-FFF2-40B4-BE49-F238E27FC236}">
                <a16:creationId xmlns:a16="http://schemas.microsoft.com/office/drawing/2014/main" id="{659B0A5F-AB75-4996-766A-24195FB8166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385" t="9887" r="7505"/>
          <a:stretch/>
        </p:blipFill>
        <p:spPr bwMode="auto">
          <a:xfrm>
            <a:off x="17256368" y="6595145"/>
            <a:ext cx="2176193" cy="20433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Funny dog disgust, denial, disagreement face. Don't like that. grins teeth  pet. White background Stock Photo | Adobe Stock">
            <a:extLst>
              <a:ext uri="{FF2B5EF4-FFF2-40B4-BE49-F238E27FC236}">
                <a16:creationId xmlns:a16="http://schemas.microsoft.com/office/drawing/2014/main" id="{E6BB81FB-256B-807C-6BB8-6149B6A84DF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385" t="9887" r="7505"/>
          <a:stretch/>
        </p:blipFill>
        <p:spPr bwMode="auto">
          <a:xfrm rot="21315773">
            <a:off x="14220091" y="4266564"/>
            <a:ext cx="2176193" cy="204337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Funny dog disgust, denial, disagreement face. Don't like that. grins teeth  pet. White background Stock Photo | Adobe Stock">
            <a:extLst>
              <a:ext uri="{FF2B5EF4-FFF2-40B4-BE49-F238E27FC236}">
                <a16:creationId xmlns:a16="http://schemas.microsoft.com/office/drawing/2014/main" id="{9F479864-1247-88B5-2C76-65C93CD27DA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385" t="9887" r="7505"/>
          <a:stretch/>
        </p:blipFill>
        <p:spPr bwMode="auto">
          <a:xfrm rot="480146">
            <a:off x="20358932" y="9253225"/>
            <a:ext cx="2176193" cy="204337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40F87F9-35C7-498D-1CB6-C55DA0910704}"/>
              </a:ext>
            </a:extLst>
          </p:cNvPr>
          <p:cNvSpPr txBox="1"/>
          <p:nvPr/>
        </p:nvSpPr>
        <p:spPr>
          <a:xfrm>
            <a:off x="9457932" y="12165258"/>
            <a:ext cx="5468136" cy="400110"/>
          </a:xfrm>
          <a:prstGeom prst="rect">
            <a:avLst/>
          </a:prstGeom>
          <a:noFill/>
        </p:spPr>
        <p:txBody>
          <a:bodyPr wrap="square">
            <a:spAutoFit/>
          </a:bodyPr>
          <a:lstStyle/>
          <a:p>
            <a:pPr algn="ctr"/>
            <a:r>
              <a:rPr lang="en-GB" sz="2000" dirty="0"/>
              <a:t>Adapted from </a:t>
            </a:r>
            <a:r>
              <a:rPr lang="en-GB" sz="2000" dirty="0">
                <a:hlinkClick r:id="rId5"/>
              </a:rPr>
              <a:t>Udacity’s Deep Learning course</a:t>
            </a:r>
            <a:endParaRPr lang="LID4096" sz="2000" dirty="0"/>
          </a:p>
        </p:txBody>
      </p:sp>
    </p:spTree>
    <p:extLst>
      <p:ext uri="{BB962C8B-B14F-4D97-AF65-F5344CB8AC3E}">
        <p14:creationId xmlns:p14="http://schemas.microsoft.com/office/powerpoint/2010/main" val="124759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02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287145" y="4266564"/>
            <a:ext cx="21590635" cy="7960878"/>
          </a:xfrm>
        </p:spPr>
        <p:txBody>
          <a:bodyPr>
            <a:normAutofit/>
          </a:bodyPr>
          <a:lstStyle/>
          <a:p>
            <a:pPr marL="0" indent="-114300">
              <a:buNone/>
            </a:pPr>
            <a:r>
              <a:rPr lang="en-US" altLang="en-US" sz="4000" b="1" dirty="0"/>
              <a:t>Example</a:t>
            </a:r>
            <a:r>
              <a:rPr lang="en-US" altLang="en-US" sz="4000" dirty="0"/>
              <a:t>: Text that talks about dogs</a:t>
            </a:r>
          </a:p>
          <a:p>
            <a:pPr marL="0" indent="-114300">
              <a:buNone/>
            </a:pPr>
            <a:endParaRPr lang="en-US" altLang="en-US" sz="4000" dirty="0"/>
          </a:p>
          <a:p>
            <a:pPr marL="0" indent="-114300">
              <a:buNone/>
            </a:pPr>
            <a:r>
              <a:rPr lang="en-US" altLang="en-US" sz="4000" i="1" dirty="0"/>
              <a:t>The quick brown </a:t>
            </a:r>
            <a:r>
              <a:rPr lang="en-US" altLang="en-US" sz="4000" i="1" dirty="0">
                <a:solidFill>
                  <a:srgbClr val="FF2D64"/>
                </a:solidFill>
              </a:rPr>
              <a:t>dog</a:t>
            </a:r>
            <a:r>
              <a:rPr lang="en-US" altLang="en-US" sz="4000" i="1" dirty="0"/>
              <a:t> jumped over the lazy white </a:t>
            </a:r>
            <a:r>
              <a:rPr lang="en-US" altLang="en-US" sz="4000" i="1" dirty="0">
                <a:solidFill>
                  <a:srgbClr val="FF2D64"/>
                </a:solidFill>
              </a:rPr>
              <a:t>dog</a:t>
            </a:r>
            <a:r>
              <a:rPr lang="en-US" altLang="en-US" sz="4000" i="1" dirty="0"/>
              <a:t>.</a:t>
            </a:r>
          </a:p>
          <a:p>
            <a:pPr marL="0" indent="-114300">
              <a:buNone/>
            </a:pPr>
            <a:r>
              <a:rPr lang="en-US" altLang="en-US" sz="4000" i="1" dirty="0"/>
              <a:t>Once upon a time, there was a </a:t>
            </a:r>
            <a:r>
              <a:rPr lang="en-US" altLang="en-US" sz="4000" i="1" dirty="0">
                <a:solidFill>
                  <a:srgbClr val="FF2D64"/>
                </a:solidFill>
              </a:rPr>
              <a:t>dog</a:t>
            </a:r>
            <a:r>
              <a:rPr lang="en-US" altLang="en-US" sz="4000" i="1" dirty="0"/>
              <a:t> with pointy ears and a short tail.</a:t>
            </a:r>
          </a:p>
          <a:p>
            <a:pPr marL="0" indent="-114300">
              <a:buNone/>
            </a:pPr>
            <a:endParaRPr lang="en-US" altLang="en-US" sz="4000" dirty="0"/>
          </a:p>
          <a:p>
            <a:pPr marL="0" indent="-114300">
              <a:buNone/>
            </a:pPr>
            <a:r>
              <a:rPr lang="en-US" altLang="en-US" sz="4000" dirty="0"/>
              <a:t>Does the meaning of dog change depending on whether it is in the 1</a:t>
            </a:r>
            <a:r>
              <a:rPr lang="en-US" altLang="en-US" sz="4000" baseline="30000" dirty="0"/>
              <a:t>st</a:t>
            </a:r>
            <a:r>
              <a:rPr lang="en-US" altLang="en-US" sz="4000" dirty="0"/>
              <a:t> sentence or the 2</a:t>
            </a:r>
            <a:r>
              <a:rPr lang="en-US" altLang="en-US" sz="4000" baseline="30000" dirty="0"/>
              <a:t>nd</a:t>
            </a:r>
            <a:r>
              <a:rPr lang="en-US" altLang="en-US" sz="4000" dirty="0"/>
              <a:t> one?</a:t>
            </a:r>
          </a:p>
          <a:p>
            <a:pPr indent="-571500">
              <a:buFont typeface="Wingdings" panose="05000000000000000000" pitchFamily="2" charset="2"/>
              <a:buChar char="Ø"/>
            </a:pPr>
            <a:r>
              <a:rPr lang="en-US" altLang="en-US" sz="4000" dirty="0">
                <a:solidFill>
                  <a:srgbClr val="FF0000"/>
                </a:solidFill>
              </a:rPr>
              <a:t>No</a:t>
            </a:r>
          </a:p>
          <a:p>
            <a:pPr indent="-571500">
              <a:buFont typeface="Wingdings" panose="05000000000000000000" pitchFamily="2" charset="2"/>
              <a:buChar char="Ø"/>
            </a:pPr>
            <a:endParaRPr lang="en-US" altLang="en-US" sz="4000" dirty="0"/>
          </a:p>
          <a:p>
            <a:pPr marL="0" indent="0">
              <a:buNone/>
            </a:pPr>
            <a:r>
              <a:rPr lang="en-US" altLang="en-US" sz="4000" dirty="0"/>
              <a:t>We want the part of the NN that learns what a dog is to be reused every time the NN sees the word </a:t>
            </a:r>
            <a:r>
              <a:rPr lang="en-US" altLang="en-US" sz="4000" i="1" dirty="0">
                <a:solidFill>
                  <a:srgbClr val="FF2D64"/>
                </a:solidFill>
              </a:rPr>
              <a:t>dog</a:t>
            </a:r>
            <a:r>
              <a:rPr lang="en-US" altLang="en-US" sz="4000" dirty="0"/>
              <a:t>, and not to re-learn it every time.</a:t>
            </a:r>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US" altLang="en-US" dirty="0">
                <a:solidFill>
                  <a:srgbClr val="0100C8"/>
                </a:solidFill>
              </a:rPr>
              <a:t>Statistical Invariance</a:t>
            </a:r>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17</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7" name="TextBox 6">
            <a:extLst>
              <a:ext uri="{FF2B5EF4-FFF2-40B4-BE49-F238E27FC236}">
                <a16:creationId xmlns:a16="http://schemas.microsoft.com/office/drawing/2014/main" id="{BB5A7B8D-A585-5A7F-3204-D9A89C668BAB}"/>
              </a:ext>
            </a:extLst>
          </p:cNvPr>
          <p:cNvSpPr txBox="1"/>
          <p:nvPr/>
        </p:nvSpPr>
        <p:spPr>
          <a:xfrm>
            <a:off x="9457932" y="12165258"/>
            <a:ext cx="5468136" cy="400110"/>
          </a:xfrm>
          <a:prstGeom prst="rect">
            <a:avLst/>
          </a:prstGeom>
          <a:noFill/>
        </p:spPr>
        <p:txBody>
          <a:bodyPr wrap="square">
            <a:spAutoFit/>
          </a:bodyPr>
          <a:lstStyle/>
          <a:p>
            <a:pPr algn="ctr"/>
            <a:r>
              <a:rPr lang="en-GB" sz="2000" dirty="0"/>
              <a:t>Adapted from </a:t>
            </a:r>
            <a:r>
              <a:rPr lang="en-GB" sz="2000" dirty="0">
                <a:hlinkClick r:id="rId4"/>
              </a:rPr>
              <a:t>Udacity’s Deep Learning course</a:t>
            </a:r>
            <a:endParaRPr lang="LID4096" sz="2000" dirty="0"/>
          </a:p>
        </p:txBody>
      </p:sp>
    </p:spTree>
    <p:extLst>
      <p:ext uri="{BB962C8B-B14F-4D97-AF65-F5344CB8AC3E}">
        <p14:creationId xmlns:p14="http://schemas.microsoft.com/office/powerpoint/2010/main" val="374341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287145" y="4266564"/>
            <a:ext cx="21590635" cy="2398943"/>
          </a:xfrm>
        </p:spPr>
        <p:txBody>
          <a:bodyPr>
            <a:normAutofit/>
          </a:bodyPr>
          <a:lstStyle/>
          <a:p>
            <a:pPr marL="0" indent="-114300">
              <a:buNone/>
            </a:pPr>
            <a:r>
              <a:rPr lang="en-US" altLang="en-US" sz="4000" dirty="0"/>
              <a:t>When we know that 2 or more inputs contain the same information then we </a:t>
            </a:r>
            <a:r>
              <a:rPr lang="en-US" altLang="en-US" sz="4000" dirty="0">
                <a:solidFill>
                  <a:srgbClr val="0100C8"/>
                </a:solidFill>
              </a:rPr>
              <a:t>share</a:t>
            </a:r>
            <a:r>
              <a:rPr lang="en-US" altLang="en-US" sz="4000" dirty="0"/>
              <a:t> their weights and </a:t>
            </a:r>
            <a:r>
              <a:rPr lang="en-US" altLang="en-US" sz="4000" dirty="0">
                <a:solidFill>
                  <a:srgbClr val="0100C8"/>
                </a:solidFill>
              </a:rPr>
              <a:t>train the weights jointly </a:t>
            </a:r>
            <a:r>
              <a:rPr lang="en-US" altLang="en-US" sz="4000" dirty="0"/>
              <a:t>for those inputs</a:t>
            </a:r>
          </a:p>
          <a:p>
            <a:pPr marL="0" indent="-114300">
              <a:buNone/>
            </a:pPr>
            <a:r>
              <a:rPr lang="en-US" altLang="en-US" sz="4000" b="1" dirty="0">
                <a:solidFill>
                  <a:srgbClr val="0100C8"/>
                </a:solidFill>
              </a:rPr>
              <a:t>Statistical invariants: </a:t>
            </a:r>
            <a:r>
              <a:rPr lang="en-US" altLang="en-US" sz="4000" dirty="0"/>
              <a:t>things that do not change on average across time or space</a:t>
            </a:r>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US" altLang="en-US" dirty="0">
                <a:solidFill>
                  <a:srgbClr val="0100C8"/>
                </a:solidFill>
              </a:rPr>
              <a:t>Statistical Invariance: </a:t>
            </a:r>
            <a:r>
              <a:rPr lang="en-US" altLang="en-US" dirty="0"/>
              <a:t>Weight sharing</a:t>
            </a:r>
          </a:p>
          <a:p>
            <a:endParaRPr lang="en-US" altLang="en-US" dirty="0">
              <a:solidFill>
                <a:srgbClr val="0100C8"/>
              </a:solidFill>
            </a:endParaRPr>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18</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grpSp>
        <p:nvGrpSpPr>
          <p:cNvPr id="14" name="Group 13">
            <a:extLst>
              <a:ext uri="{FF2B5EF4-FFF2-40B4-BE49-F238E27FC236}">
                <a16:creationId xmlns:a16="http://schemas.microsoft.com/office/drawing/2014/main" id="{2B8B0AFF-4F5D-D739-FB2B-512FA01DB4D0}"/>
              </a:ext>
            </a:extLst>
          </p:cNvPr>
          <p:cNvGrpSpPr/>
          <p:nvPr/>
        </p:nvGrpSpPr>
        <p:grpSpPr>
          <a:xfrm>
            <a:off x="14609135" y="7135731"/>
            <a:ext cx="5957776" cy="3005703"/>
            <a:chOff x="14609135" y="7135731"/>
            <a:chExt cx="5957776" cy="3005703"/>
          </a:xfrm>
        </p:grpSpPr>
        <p:cxnSp>
          <p:nvCxnSpPr>
            <p:cNvPr id="17" name="Straight Arrow Connector 16">
              <a:extLst>
                <a:ext uri="{FF2B5EF4-FFF2-40B4-BE49-F238E27FC236}">
                  <a16:creationId xmlns:a16="http://schemas.microsoft.com/office/drawing/2014/main" id="{F5FB01FF-87F1-4F17-4A57-F98D1B5047E6}"/>
                </a:ext>
              </a:extLst>
            </p:cNvPr>
            <p:cNvCxnSpPr>
              <a:cxnSpLocks/>
            </p:cNvCxnSpPr>
            <p:nvPr/>
          </p:nvCxnSpPr>
          <p:spPr>
            <a:xfrm>
              <a:off x="14609135" y="9400271"/>
              <a:ext cx="3721395" cy="741163"/>
            </a:xfrm>
            <a:prstGeom prst="straightConnector1">
              <a:avLst/>
            </a:prstGeom>
            <a:ln w="57150">
              <a:solidFill>
                <a:srgbClr val="0100C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D6CC3F7-3E20-52A1-6026-C9E8AEE4259B}"/>
                </a:ext>
              </a:extLst>
            </p:cNvPr>
            <p:cNvCxnSpPr>
              <a:cxnSpLocks/>
            </p:cNvCxnSpPr>
            <p:nvPr/>
          </p:nvCxnSpPr>
          <p:spPr>
            <a:xfrm flipV="1">
              <a:off x="14609135" y="7611017"/>
              <a:ext cx="5957776" cy="410539"/>
            </a:xfrm>
            <a:prstGeom prst="straightConnector1">
              <a:avLst/>
            </a:prstGeom>
            <a:ln w="57150">
              <a:solidFill>
                <a:srgbClr val="0100C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4B992D2-29A8-42C1-EB5A-77E965B0A251}"/>
                </a:ext>
              </a:extLst>
            </p:cNvPr>
            <p:cNvCxnSpPr>
              <a:cxnSpLocks/>
            </p:cNvCxnSpPr>
            <p:nvPr/>
          </p:nvCxnSpPr>
          <p:spPr>
            <a:xfrm flipV="1">
              <a:off x="14609135" y="8640635"/>
              <a:ext cx="2397642" cy="140557"/>
            </a:xfrm>
            <a:prstGeom prst="straightConnector1">
              <a:avLst/>
            </a:prstGeom>
            <a:ln w="57150">
              <a:solidFill>
                <a:srgbClr val="0100C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A0B6BA0-45D7-C615-F939-FFAF4FCC5ECB}"/>
                    </a:ext>
                  </a:extLst>
                </p:cNvPr>
                <p:cNvSpPr txBox="1"/>
                <p:nvPr/>
              </p:nvSpPr>
              <p:spPr>
                <a:xfrm>
                  <a:off x="15009031" y="7135731"/>
                  <a:ext cx="606961" cy="7316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4400" i="1" smtClean="0">
                                <a:solidFill>
                                  <a:srgbClr val="0100C8"/>
                                </a:solidFill>
                                <a:latin typeface="Cambria Math" panose="02040503050406030204" pitchFamily="18" charset="0"/>
                              </a:rPr>
                            </m:ctrlPr>
                          </m:sSubPr>
                          <m:e>
                            <m:r>
                              <a:rPr lang="el-CY" sz="4400" b="0" i="1" smtClean="0">
                                <a:solidFill>
                                  <a:srgbClr val="0100C8"/>
                                </a:solidFill>
                                <a:latin typeface="Cambria Math" panose="02040503050406030204" pitchFamily="18" charset="0"/>
                              </a:rPr>
                              <m:t>𝜃</m:t>
                            </m:r>
                          </m:e>
                          <m:sub>
                            <m:r>
                              <a:rPr lang="en-GB" sz="4400" b="0" i="1" smtClean="0">
                                <a:solidFill>
                                  <a:srgbClr val="0100C8"/>
                                </a:solidFill>
                                <a:latin typeface="Cambria Math" panose="02040503050406030204" pitchFamily="18" charset="0"/>
                              </a:rPr>
                              <m:t>𝑗</m:t>
                            </m:r>
                          </m:sub>
                        </m:sSub>
                      </m:oMath>
                    </m:oMathPara>
                  </a14:m>
                  <a:endParaRPr lang="LID4096" sz="4400" dirty="0">
                    <a:solidFill>
                      <a:srgbClr val="0100C8"/>
                    </a:solidFill>
                  </a:endParaRPr>
                </a:p>
              </p:txBody>
            </p:sp>
          </mc:Choice>
          <mc:Fallback xmlns="">
            <p:sp>
              <p:nvSpPr>
                <p:cNvPr id="24" name="TextBox 23">
                  <a:extLst>
                    <a:ext uri="{FF2B5EF4-FFF2-40B4-BE49-F238E27FC236}">
                      <a16:creationId xmlns:a16="http://schemas.microsoft.com/office/drawing/2014/main" id="{6A0B6BA0-45D7-C615-F939-FFAF4FCC5ECB}"/>
                    </a:ext>
                  </a:extLst>
                </p:cNvPr>
                <p:cNvSpPr txBox="1">
                  <a:spLocks noRot="1" noChangeAspect="1" noMove="1" noResize="1" noEditPoints="1" noAdjustHandles="1" noChangeArrowheads="1" noChangeShapeType="1" noTextEdit="1"/>
                </p:cNvSpPr>
                <p:nvPr/>
              </p:nvSpPr>
              <p:spPr>
                <a:xfrm>
                  <a:off x="15009031" y="7135731"/>
                  <a:ext cx="606961" cy="731611"/>
                </a:xfrm>
                <a:prstGeom prst="rect">
                  <a:avLst/>
                </a:prstGeom>
                <a:blipFill>
                  <a:blip r:embed="rId4"/>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5844F90-AEA7-CB6A-18D9-C69B9E533767}"/>
                    </a:ext>
                  </a:extLst>
                </p:cNvPr>
                <p:cNvSpPr txBox="1"/>
                <p:nvPr/>
              </p:nvSpPr>
              <p:spPr>
                <a:xfrm>
                  <a:off x="15009031" y="7948631"/>
                  <a:ext cx="606961" cy="7316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4400" i="1" smtClean="0">
                                <a:solidFill>
                                  <a:srgbClr val="0100C8"/>
                                </a:solidFill>
                                <a:latin typeface="Cambria Math" panose="02040503050406030204" pitchFamily="18" charset="0"/>
                              </a:rPr>
                            </m:ctrlPr>
                          </m:sSubPr>
                          <m:e>
                            <m:r>
                              <a:rPr lang="el-CY" sz="4400" b="0" i="1" smtClean="0">
                                <a:solidFill>
                                  <a:srgbClr val="0100C8"/>
                                </a:solidFill>
                                <a:latin typeface="Cambria Math" panose="02040503050406030204" pitchFamily="18" charset="0"/>
                              </a:rPr>
                              <m:t>𝜃</m:t>
                            </m:r>
                          </m:e>
                          <m:sub>
                            <m:r>
                              <a:rPr lang="en-GB" sz="4400" b="0" i="1" smtClean="0">
                                <a:solidFill>
                                  <a:srgbClr val="0100C8"/>
                                </a:solidFill>
                                <a:latin typeface="Cambria Math" panose="02040503050406030204" pitchFamily="18" charset="0"/>
                              </a:rPr>
                              <m:t>𝑗</m:t>
                            </m:r>
                          </m:sub>
                        </m:sSub>
                      </m:oMath>
                    </m:oMathPara>
                  </a14:m>
                  <a:endParaRPr lang="LID4096" sz="4400" dirty="0">
                    <a:solidFill>
                      <a:srgbClr val="0100C8"/>
                    </a:solidFill>
                  </a:endParaRPr>
                </a:p>
              </p:txBody>
            </p:sp>
          </mc:Choice>
          <mc:Fallback xmlns="">
            <p:sp>
              <p:nvSpPr>
                <p:cNvPr id="26" name="TextBox 25">
                  <a:extLst>
                    <a:ext uri="{FF2B5EF4-FFF2-40B4-BE49-F238E27FC236}">
                      <a16:creationId xmlns:a16="http://schemas.microsoft.com/office/drawing/2014/main" id="{A5844F90-AEA7-CB6A-18D9-C69B9E533767}"/>
                    </a:ext>
                  </a:extLst>
                </p:cNvPr>
                <p:cNvSpPr txBox="1">
                  <a:spLocks noRot="1" noChangeAspect="1" noMove="1" noResize="1" noEditPoints="1" noAdjustHandles="1" noChangeArrowheads="1" noChangeShapeType="1" noTextEdit="1"/>
                </p:cNvSpPr>
                <p:nvPr/>
              </p:nvSpPr>
              <p:spPr>
                <a:xfrm>
                  <a:off x="15009031" y="7948631"/>
                  <a:ext cx="606961" cy="731611"/>
                </a:xfrm>
                <a:prstGeom prst="rect">
                  <a:avLst/>
                </a:prstGeom>
                <a:blipFill>
                  <a:blip r:embed="rId5"/>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308E90C-663E-54DF-A4FA-508993E79FEF}"/>
                    </a:ext>
                  </a:extLst>
                </p:cNvPr>
                <p:cNvSpPr txBox="1"/>
                <p:nvPr/>
              </p:nvSpPr>
              <p:spPr>
                <a:xfrm>
                  <a:off x="15010658" y="8726689"/>
                  <a:ext cx="606961" cy="73161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4400" i="1" smtClean="0">
                                <a:solidFill>
                                  <a:srgbClr val="0100C8"/>
                                </a:solidFill>
                                <a:latin typeface="Cambria Math" panose="02040503050406030204" pitchFamily="18" charset="0"/>
                              </a:rPr>
                            </m:ctrlPr>
                          </m:sSubPr>
                          <m:e>
                            <m:r>
                              <a:rPr lang="el-CY" sz="4400" b="0" i="1" smtClean="0">
                                <a:solidFill>
                                  <a:srgbClr val="0100C8"/>
                                </a:solidFill>
                                <a:latin typeface="Cambria Math" panose="02040503050406030204" pitchFamily="18" charset="0"/>
                              </a:rPr>
                              <m:t>𝜃</m:t>
                            </m:r>
                          </m:e>
                          <m:sub>
                            <m:r>
                              <a:rPr lang="en-GB" sz="4400" b="0" i="1" smtClean="0">
                                <a:solidFill>
                                  <a:srgbClr val="0100C8"/>
                                </a:solidFill>
                                <a:latin typeface="Cambria Math" panose="02040503050406030204" pitchFamily="18" charset="0"/>
                              </a:rPr>
                              <m:t>𝑗</m:t>
                            </m:r>
                          </m:sub>
                        </m:sSub>
                      </m:oMath>
                    </m:oMathPara>
                  </a14:m>
                  <a:endParaRPr lang="LID4096" sz="4400" dirty="0">
                    <a:solidFill>
                      <a:srgbClr val="0100C8"/>
                    </a:solidFill>
                  </a:endParaRPr>
                </a:p>
              </p:txBody>
            </p:sp>
          </mc:Choice>
          <mc:Fallback xmlns="">
            <p:sp>
              <p:nvSpPr>
                <p:cNvPr id="27" name="TextBox 26">
                  <a:extLst>
                    <a:ext uri="{FF2B5EF4-FFF2-40B4-BE49-F238E27FC236}">
                      <a16:creationId xmlns:a16="http://schemas.microsoft.com/office/drawing/2014/main" id="{9308E90C-663E-54DF-A4FA-508993E79FEF}"/>
                    </a:ext>
                  </a:extLst>
                </p:cNvPr>
                <p:cNvSpPr txBox="1">
                  <a:spLocks noRot="1" noChangeAspect="1" noMove="1" noResize="1" noEditPoints="1" noAdjustHandles="1" noChangeArrowheads="1" noChangeShapeType="1" noTextEdit="1"/>
                </p:cNvSpPr>
                <p:nvPr/>
              </p:nvSpPr>
              <p:spPr>
                <a:xfrm>
                  <a:off x="15010658" y="8726689"/>
                  <a:ext cx="606961" cy="731611"/>
                </a:xfrm>
                <a:prstGeom prst="rect">
                  <a:avLst/>
                </a:prstGeom>
                <a:blipFill>
                  <a:blip r:embed="rId6"/>
                  <a:stretch>
                    <a:fillRect/>
                  </a:stretch>
                </a:blipFill>
              </p:spPr>
              <p:txBody>
                <a:bodyPr/>
                <a:lstStyle/>
                <a:p>
                  <a:r>
                    <a:rPr lang="LID4096">
                      <a:noFill/>
                    </a:rPr>
                    <a:t> </a:t>
                  </a:r>
                </a:p>
              </p:txBody>
            </p:sp>
          </mc:Fallback>
        </mc:AlternateContent>
      </p:grpSp>
      <p:grpSp>
        <p:nvGrpSpPr>
          <p:cNvPr id="7" name="Group 6">
            <a:extLst>
              <a:ext uri="{FF2B5EF4-FFF2-40B4-BE49-F238E27FC236}">
                <a16:creationId xmlns:a16="http://schemas.microsoft.com/office/drawing/2014/main" id="{B4EA83DF-1B83-C8D1-6792-7256CE4A4CB9}"/>
              </a:ext>
            </a:extLst>
          </p:cNvPr>
          <p:cNvGrpSpPr/>
          <p:nvPr/>
        </p:nvGrpSpPr>
        <p:grpSpPr>
          <a:xfrm>
            <a:off x="1367803" y="7306542"/>
            <a:ext cx="3993933" cy="4945807"/>
            <a:chOff x="1367803" y="7306542"/>
            <a:chExt cx="3993933" cy="4945807"/>
          </a:xfrm>
        </p:grpSpPr>
        <p:pic>
          <p:nvPicPr>
            <p:cNvPr id="3" name="Picture 2" descr="Funny dog disgust, denial, disagreement face. Don't like that. grins teeth  pet. White background Stock Photo | Adobe Stock">
              <a:extLst>
                <a:ext uri="{FF2B5EF4-FFF2-40B4-BE49-F238E27FC236}">
                  <a16:creationId xmlns:a16="http://schemas.microsoft.com/office/drawing/2014/main" id="{501CD4A9-8B66-C85D-9E07-62EF894F13B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385" t="9887" r="7505"/>
            <a:stretch/>
          </p:blipFill>
          <p:spPr bwMode="auto">
            <a:xfrm>
              <a:off x="3185543" y="9268601"/>
              <a:ext cx="2176193" cy="20433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unny dog disgust, denial, disagreement face. Don't like that. grins teeth  pet. White background Stock Photo | Adobe Stock">
              <a:extLst>
                <a:ext uri="{FF2B5EF4-FFF2-40B4-BE49-F238E27FC236}">
                  <a16:creationId xmlns:a16="http://schemas.microsoft.com/office/drawing/2014/main" id="{CF68B8B5-3DF3-C955-AB6B-A85D0F4F3A1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385" t="9887" r="7505"/>
            <a:stretch/>
          </p:blipFill>
          <p:spPr bwMode="auto">
            <a:xfrm rot="21315773">
              <a:off x="1367803" y="7306542"/>
              <a:ext cx="2176193" cy="2043377"/>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BD6F4775-0919-4621-D62A-29C09AD052D4}"/>
                </a:ext>
              </a:extLst>
            </p:cNvPr>
            <p:cNvSpPr txBox="1"/>
            <p:nvPr/>
          </p:nvSpPr>
          <p:spPr>
            <a:xfrm>
              <a:off x="2118602" y="11606018"/>
              <a:ext cx="2836583" cy="646331"/>
            </a:xfrm>
            <a:prstGeom prst="rect">
              <a:avLst/>
            </a:prstGeom>
            <a:noFill/>
          </p:spPr>
          <p:txBody>
            <a:bodyPr wrap="square">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en-US" altLang="en-US" sz="3600" dirty="0">
                  <a:solidFill>
                    <a:srgbClr val="0100C8"/>
                  </a:solidFill>
                </a:rPr>
                <a:t>Image Data</a:t>
              </a:r>
            </a:p>
          </p:txBody>
        </p:sp>
      </p:grpSp>
      <p:sp>
        <p:nvSpPr>
          <p:cNvPr id="32" name="TextBox 31">
            <a:extLst>
              <a:ext uri="{FF2B5EF4-FFF2-40B4-BE49-F238E27FC236}">
                <a16:creationId xmlns:a16="http://schemas.microsoft.com/office/drawing/2014/main" id="{FAA3A2DA-C613-F0BE-5E38-5E2BB4D31DD7}"/>
              </a:ext>
            </a:extLst>
          </p:cNvPr>
          <p:cNvSpPr txBox="1"/>
          <p:nvPr/>
        </p:nvSpPr>
        <p:spPr>
          <a:xfrm>
            <a:off x="6860928" y="8016197"/>
            <a:ext cx="2836583" cy="1200329"/>
          </a:xfrm>
          <a:prstGeom prst="rect">
            <a:avLst/>
          </a:prstGeom>
          <a:noFill/>
        </p:spPr>
        <p:txBody>
          <a:bodyPr wrap="square">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en-US" altLang="en-US" sz="3600" dirty="0"/>
              <a:t>Convolutional</a:t>
            </a:r>
          </a:p>
          <a:p>
            <a:pPr marL="0" marR="0" lvl="0" indent="0" algn="ctr" defTabSz="1828800" rtl="0" eaLnBrk="1" fontAlgn="auto" latinLnBrk="0" hangingPunct="1">
              <a:lnSpc>
                <a:spcPct val="100000"/>
              </a:lnSpc>
              <a:spcBef>
                <a:spcPts val="0"/>
              </a:spcBef>
              <a:spcAft>
                <a:spcPts val="0"/>
              </a:spcAft>
              <a:buClrTx/>
              <a:buSzTx/>
              <a:buFontTx/>
              <a:buNone/>
              <a:tabLst/>
              <a:defRPr/>
            </a:pPr>
            <a:r>
              <a:rPr lang="en-US" altLang="en-US" dirty="0"/>
              <a:t>Networks</a:t>
            </a:r>
            <a:endParaRPr lang="en-US" altLang="en-US" sz="3600" dirty="0"/>
          </a:p>
        </p:txBody>
      </p:sp>
      <p:grpSp>
        <p:nvGrpSpPr>
          <p:cNvPr id="13" name="Group 12">
            <a:extLst>
              <a:ext uri="{FF2B5EF4-FFF2-40B4-BE49-F238E27FC236}">
                <a16:creationId xmlns:a16="http://schemas.microsoft.com/office/drawing/2014/main" id="{A3E3ED48-EC70-9639-8E2F-4D81E2D05D9E}"/>
              </a:ext>
            </a:extLst>
          </p:cNvPr>
          <p:cNvGrpSpPr/>
          <p:nvPr/>
        </p:nvGrpSpPr>
        <p:grpSpPr>
          <a:xfrm>
            <a:off x="17006777" y="7137475"/>
            <a:ext cx="5683103" cy="5254644"/>
            <a:chOff x="17006777" y="7137475"/>
            <a:chExt cx="5683103" cy="5254644"/>
          </a:xfrm>
        </p:grpSpPr>
        <p:sp>
          <p:nvSpPr>
            <p:cNvPr id="9" name="TextBox 8">
              <a:extLst>
                <a:ext uri="{FF2B5EF4-FFF2-40B4-BE49-F238E27FC236}">
                  <a16:creationId xmlns:a16="http://schemas.microsoft.com/office/drawing/2014/main" id="{265A5B10-20B8-0977-F762-3BD0EA308924}"/>
                </a:ext>
              </a:extLst>
            </p:cNvPr>
            <p:cNvSpPr txBox="1"/>
            <p:nvPr/>
          </p:nvSpPr>
          <p:spPr>
            <a:xfrm>
              <a:off x="17006777" y="7137475"/>
              <a:ext cx="5683103" cy="3970318"/>
            </a:xfrm>
            <a:prstGeom prst="rect">
              <a:avLst/>
            </a:prstGeom>
            <a:noFill/>
          </p:spPr>
          <p:txBody>
            <a:bodyPr wrap="square">
              <a:spAutoFit/>
            </a:bodyPr>
            <a:lstStyle/>
            <a:p>
              <a:pPr marL="0" indent="-114300">
                <a:buNone/>
              </a:pPr>
              <a:r>
                <a:rPr lang="en-US" altLang="en-US" sz="3600" i="1" dirty="0">
                  <a:latin typeface="Helvetica Neue"/>
                </a:rPr>
                <a:t>The quick brown </a:t>
              </a:r>
              <a:r>
                <a:rPr lang="en-US" altLang="en-US" sz="3600" i="1" dirty="0">
                  <a:solidFill>
                    <a:srgbClr val="FF2D64"/>
                  </a:solidFill>
                  <a:latin typeface="Helvetica Neue"/>
                </a:rPr>
                <a:t>dog</a:t>
              </a:r>
              <a:r>
                <a:rPr lang="en-US" altLang="en-US" sz="3600" i="1" dirty="0">
                  <a:latin typeface="Helvetica Neue"/>
                </a:rPr>
                <a:t> jumped over the lazy white </a:t>
              </a:r>
              <a:r>
                <a:rPr lang="en-US" altLang="en-US" sz="3600" i="1" dirty="0">
                  <a:solidFill>
                    <a:srgbClr val="FF2D64"/>
                  </a:solidFill>
                  <a:latin typeface="Helvetica Neue"/>
                </a:rPr>
                <a:t>dog</a:t>
              </a:r>
              <a:r>
                <a:rPr lang="en-US" altLang="en-US" sz="3600" i="1" dirty="0">
                  <a:latin typeface="Helvetica Neue"/>
                </a:rPr>
                <a:t>.</a:t>
              </a:r>
            </a:p>
            <a:p>
              <a:pPr marL="0" indent="-114300">
                <a:buNone/>
              </a:pPr>
              <a:endParaRPr lang="en-US" altLang="en-US" sz="3600" i="1" dirty="0">
                <a:latin typeface="Helvetica Neue"/>
              </a:endParaRPr>
            </a:p>
            <a:p>
              <a:pPr marL="0" indent="-114300">
                <a:buNone/>
              </a:pPr>
              <a:r>
                <a:rPr lang="en-US" altLang="en-US" sz="3600" i="1" dirty="0">
                  <a:latin typeface="Helvetica Neue"/>
                </a:rPr>
                <a:t>Once upon a time, there was a </a:t>
              </a:r>
              <a:r>
                <a:rPr lang="en-US" altLang="en-US" sz="3600" i="1" dirty="0">
                  <a:solidFill>
                    <a:srgbClr val="FF2D64"/>
                  </a:solidFill>
                  <a:latin typeface="Helvetica Neue"/>
                </a:rPr>
                <a:t>dog</a:t>
              </a:r>
              <a:r>
                <a:rPr lang="en-US" altLang="en-US" sz="3600" i="1" dirty="0">
                  <a:latin typeface="Helvetica Neue"/>
                </a:rPr>
                <a:t> with pointy ears and a short tail.</a:t>
              </a:r>
            </a:p>
          </p:txBody>
        </p:sp>
        <p:sp>
          <p:nvSpPr>
            <p:cNvPr id="33" name="TextBox 32">
              <a:extLst>
                <a:ext uri="{FF2B5EF4-FFF2-40B4-BE49-F238E27FC236}">
                  <a16:creationId xmlns:a16="http://schemas.microsoft.com/office/drawing/2014/main" id="{7441A4AB-884D-FF61-DED4-DCD715D2C55C}"/>
                </a:ext>
              </a:extLst>
            </p:cNvPr>
            <p:cNvSpPr txBox="1"/>
            <p:nvPr/>
          </p:nvSpPr>
          <p:spPr>
            <a:xfrm>
              <a:off x="18274709" y="11191790"/>
              <a:ext cx="2836583" cy="1200329"/>
            </a:xfrm>
            <a:prstGeom prst="rect">
              <a:avLst/>
            </a:prstGeom>
            <a:noFill/>
          </p:spPr>
          <p:txBody>
            <a:bodyPr wrap="square">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en-US" altLang="en-US" sz="3600" dirty="0">
                  <a:solidFill>
                    <a:srgbClr val="0100C8"/>
                  </a:solidFill>
                </a:rPr>
                <a:t>Text or Sequences</a:t>
              </a:r>
            </a:p>
          </p:txBody>
        </p:sp>
      </p:grpSp>
      <p:sp>
        <p:nvSpPr>
          <p:cNvPr id="34" name="TextBox 33">
            <a:extLst>
              <a:ext uri="{FF2B5EF4-FFF2-40B4-BE49-F238E27FC236}">
                <a16:creationId xmlns:a16="http://schemas.microsoft.com/office/drawing/2014/main" id="{82B890D4-BEBF-A594-02BB-F76F4972CD58}"/>
              </a:ext>
            </a:extLst>
          </p:cNvPr>
          <p:cNvSpPr txBox="1"/>
          <p:nvPr/>
        </p:nvSpPr>
        <p:spPr>
          <a:xfrm>
            <a:off x="11323856" y="8040470"/>
            <a:ext cx="2989400" cy="1200329"/>
          </a:xfrm>
          <a:prstGeom prst="rect">
            <a:avLst/>
          </a:prstGeom>
          <a:noFill/>
        </p:spPr>
        <p:txBody>
          <a:bodyPr wrap="square">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en-US" altLang="en-US" sz="3600" dirty="0"/>
              <a:t>Embeddings or Recurrent NNs</a:t>
            </a:r>
          </a:p>
        </p:txBody>
      </p:sp>
      <p:sp>
        <p:nvSpPr>
          <p:cNvPr id="36" name="TextBox 35">
            <a:extLst>
              <a:ext uri="{FF2B5EF4-FFF2-40B4-BE49-F238E27FC236}">
                <a16:creationId xmlns:a16="http://schemas.microsoft.com/office/drawing/2014/main" id="{8CF5578F-F44E-5C23-549D-8F6B05CF59BC}"/>
              </a:ext>
            </a:extLst>
          </p:cNvPr>
          <p:cNvSpPr txBox="1"/>
          <p:nvPr/>
        </p:nvSpPr>
        <p:spPr>
          <a:xfrm>
            <a:off x="9457932" y="12165258"/>
            <a:ext cx="5468136" cy="400110"/>
          </a:xfrm>
          <a:prstGeom prst="rect">
            <a:avLst/>
          </a:prstGeom>
          <a:noFill/>
        </p:spPr>
        <p:txBody>
          <a:bodyPr wrap="square">
            <a:spAutoFit/>
          </a:bodyPr>
          <a:lstStyle/>
          <a:p>
            <a:pPr algn="ctr"/>
            <a:r>
              <a:rPr lang="en-GB" sz="2000" dirty="0"/>
              <a:t>Adapted from </a:t>
            </a:r>
            <a:r>
              <a:rPr lang="en-GB" sz="2000" dirty="0">
                <a:hlinkClick r:id="rId8"/>
              </a:rPr>
              <a:t>Udacity’s Deep Learning course</a:t>
            </a:r>
            <a:endParaRPr lang="LID4096" sz="2000" dirty="0"/>
          </a:p>
        </p:txBody>
      </p:sp>
      <p:grpSp>
        <p:nvGrpSpPr>
          <p:cNvPr id="11" name="Group 10">
            <a:extLst>
              <a:ext uri="{FF2B5EF4-FFF2-40B4-BE49-F238E27FC236}">
                <a16:creationId xmlns:a16="http://schemas.microsoft.com/office/drawing/2014/main" id="{13803E00-1F07-FC46-2D45-F3E7FBB0AC52}"/>
              </a:ext>
            </a:extLst>
          </p:cNvPr>
          <p:cNvGrpSpPr/>
          <p:nvPr/>
        </p:nvGrpSpPr>
        <p:grpSpPr>
          <a:xfrm>
            <a:off x="3840664" y="7421318"/>
            <a:ext cx="2910230" cy="3019542"/>
            <a:chOff x="3840664" y="7421318"/>
            <a:chExt cx="2910230" cy="3019542"/>
          </a:xfrm>
        </p:grpSpPr>
        <p:cxnSp>
          <p:nvCxnSpPr>
            <p:cNvPr id="10" name="Straight Arrow Connector 9">
              <a:extLst>
                <a:ext uri="{FF2B5EF4-FFF2-40B4-BE49-F238E27FC236}">
                  <a16:creationId xmlns:a16="http://schemas.microsoft.com/office/drawing/2014/main" id="{2C1FE772-E618-5637-AA60-BCB75900286B}"/>
                </a:ext>
              </a:extLst>
            </p:cNvPr>
            <p:cNvCxnSpPr>
              <a:cxnSpLocks/>
            </p:cNvCxnSpPr>
            <p:nvPr/>
          </p:nvCxnSpPr>
          <p:spPr>
            <a:xfrm>
              <a:off x="3840664" y="8271066"/>
              <a:ext cx="2836583" cy="57164"/>
            </a:xfrm>
            <a:prstGeom prst="straightConnector1">
              <a:avLst/>
            </a:prstGeom>
            <a:ln w="57150">
              <a:solidFill>
                <a:srgbClr val="0100C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DA82DE1-BAE7-EA70-AF84-AA7785355F3A}"/>
                </a:ext>
              </a:extLst>
            </p:cNvPr>
            <p:cNvCxnSpPr>
              <a:cxnSpLocks/>
            </p:cNvCxnSpPr>
            <p:nvPr/>
          </p:nvCxnSpPr>
          <p:spPr>
            <a:xfrm flipV="1">
              <a:off x="5545417" y="9101468"/>
              <a:ext cx="1205477" cy="1339392"/>
            </a:xfrm>
            <a:prstGeom prst="straightConnector1">
              <a:avLst/>
            </a:prstGeom>
            <a:ln w="57150">
              <a:solidFill>
                <a:srgbClr val="0100C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0391DC9-1698-1931-B778-05DDD30383EF}"/>
                    </a:ext>
                  </a:extLst>
                </p:cNvPr>
                <p:cNvSpPr txBox="1"/>
                <p:nvPr/>
              </p:nvSpPr>
              <p:spPr>
                <a:xfrm>
                  <a:off x="4955185" y="7421318"/>
                  <a:ext cx="607539"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4400" i="1" smtClean="0">
                                <a:solidFill>
                                  <a:srgbClr val="0100C8"/>
                                </a:solidFill>
                                <a:latin typeface="Cambria Math" panose="02040503050406030204" pitchFamily="18" charset="0"/>
                              </a:rPr>
                            </m:ctrlPr>
                          </m:sSubPr>
                          <m:e>
                            <m:r>
                              <a:rPr lang="el-CY" sz="4400" b="0" i="1" smtClean="0">
                                <a:solidFill>
                                  <a:srgbClr val="0100C8"/>
                                </a:solidFill>
                                <a:latin typeface="Cambria Math" panose="02040503050406030204" pitchFamily="18" charset="0"/>
                              </a:rPr>
                              <m:t>𝜃</m:t>
                            </m:r>
                          </m:e>
                          <m:sub>
                            <m:r>
                              <a:rPr lang="en-GB" sz="4400" b="0" i="1" smtClean="0">
                                <a:solidFill>
                                  <a:srgbClr val="0100C8"/>
                                </a:solidFill>
                                <a:latin typeface="Cambria Math" panose="02040503050406030204" pitchFamily="18" charset="0"/>
                              </a:rPr>
                              <m:t>𝑖</m:t>
                            </m:r>
                          </m:sub>
                        </m:sSub>
                      </m:oMath>
                    </m:oMathPara>
                  </a14:m>
                  <a:endParaRPr lang="LID4096" sz="4400" dirty="0">
                    <a:solidFill>
                      <a:srgbClr val="0100C8"/>
                    </a:solidFill>
                  </a:endParaRPr>
                </a:p>
              </p:txBody>
            </p:sp>
          </mc:Choice>
          <mc:Fallback xmlns="">
            <p:sp>
              <p:nvSpPr>
                <p:cNvPr id="15" name="TextBox 14">
                  <a:extLst>
                    <a:ext uri="{FF2B5EF4-FFF2-40B4-BE49-F238E27FC236}">
                      <a16:creationId xmlns:a16="http://schemas.microsoft.com/office/drawing/2014/main" id="{60391DC9-1698-1931-B778-05DDD30383EF}"/>
                    </a:ext>
                  </a:extLst>
                </p:cNvPr>
                <p:cNvSpPr txBox="1">
                  <a:spLocks noRot="1" noChangeAspect="1" noMove="1" noResize="1" noEditPoints="1" noAdjustHandles="1" noChangeArrowheads="1" noChangeShapeType="1" noTextEdit="1"/>
                </p:cNvSpPr>
                <p:nvPr/>
              </p:nvSpPr>
              <p:spPr>
                <a:xfrm>
                  <a:off x="4955185" y="7421318"/>
                  <a:ext cx="607539" cy="677108"/>
                </a:xfrm>
                <a:prstGeom prst="rect">
                  <a:avLst/>
                </a:prstGeom>
                <a:blipFill>
                  <a:blip r:embed="rId9"/>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7DE8D40-58BE-29D6-7B75-B29D3345184C}"/>
                    </a:ext>
                  </a:extLst>
                </p:cNvPr>
                <p:cNvSpPr txBox="1"/>
                <p:nvPr/>
              </p:nvSpPr>
              <p:spPr>
                <a:xfrm>
                  <a:off x="5517378" y="9101469"/>
                  <a:ext cx="607539"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4400" i="1" smtClean="0">
                                <a:solidFill>
                                  <a:srgbClr val="0100C8"/>
                                </a:solidFill>
                                <a:latin typeface="Cambria Math" panose="02040503050406030204" pitchFamily="18" charset="0"/>
                              </a:rPr>
                            </m:ctrlPr>
                          </m:sSubPr>
                          <m:e>
                            <m:r>
                              <a:rPr lang="el-CY" sz="4400" b="0" i="1" smtClean="0">
                                <a:solidFill>
                                  <a:srgbClr val="0100C8"/>
                                </a:solidFill>
                                <a:latin typeface="Cambria Math" panose="02040503050406030204" pitchFamily="18" charset="0"/>
                              </a:rPr>
                              <m:t>𝜃</m:t>
                            </m:r>
                          </m:e>
                          <m:sub>
                            <m:r>
                              <a:rPr lang="en-GB" sz="4400" b="0" i="1" smtClean="0">
                                <a:solidFill>
                                  <a:srgbClr val="0100C8"/>
                                </a:solidFill>
                                <a:latin typeface="Cambria Math" panose="02040503050406030204" pitchFamily="18" charset="0"/>
                              </a:rPr>
                              <m:t>𝑖</m:t>
                            </m:r>
                          </m:sub>
                        </m:sSub>
                      </m:oMath>
                    </m:oMathPara>
                  </a14:m>
                  <a:endParaRPr lang="LID4096" sz="4400" dirty="0">
                    <a:solidFill>
                      <a:srgbClr val="0100C8"/>
                    </a:solidFill>
                  </a:endParaRPr>
                </a:p>
              </p:txBody>
            </p:sp>
          </mc:Choice>
          <mc:Fallback xmlns="">
            <p:sp>
              <p:nvSpPr>
                <p:cNvPr id="16" name="TextBox 15">
                  <a:extLst>
                    <a:ext uri="{FF2B5EF4-FFF2-40B4-BE49-F238E27FC236}">
                      <a16:creationId xmlns:a16="http://schemas.microsoft.com/office/drawing/2014/main" id="{77DE8D40-58BE-29D6-7B75-B29D3345184C}"/>
                    </a:ext>
                  </a:extLst>
                </p:cNvPr>
                <p:cNvSpPr txBox="1">
                  <a:spLocks noRot="1" noChangeAspect="1" noMove="1" noResize="1" noEditPoints="1" noAdjustHandles="1" noChangeArrowheads="1" noChangeShapeType="1" noTextEdit="1"/>
                </p:cNvSpPr>
                <p:nvPr/>
              </p:nvSpPr>
              <p:spPr>
                <a:xfrm>
                  <a:off x="5517378" y="9101469"/>
                  <a:ext cx="607539" cy="677108"/>
                </a:xfrm>
                <a:prstGeom prst="rect">
                  <a:avLst/>
                </a:prstGeom>
                <a:blipFill>
                  <a:blip r:embed="rId10"/>
                  <a:stretch>
                    <a:fillRect/>
                  </a:stretch>
                </a:blipFill>
              </p:spPr>
              <p:txBody>
                <a:bodyPr/>
                <a:lstStyle/>
                <a:p>
                  <a:r>
                    <a:rPr lang="LID4096">
                      <a:noFill/>
                    </a:rPr>
                    <a:t> </a:t>
                  </a:r>
                </a:p>
              </p:txBody>
            </p:sp>
          </mc:Fallback>
        </mc:AlternateContent>
      </p:grpSp>
    </p:spTree>
    <p:extLst>
      <p:ext uri="{BB962C8B-B14F-4D97-AF65-F5344CB8AC3E}">
        <p14:creationId xmlns:p14="http://schemas.microsoft.com/office/powerpoint/2010/main" val="238380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2"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altLang="en-US" dirty="0"/>
              <a:t>Image Data</a:t>
            </a:r>
          </a:p>
        </p:txBody>
      </p:sp>
    </p:spTree>
    <p:extLst>
      <p:ext uri="{BB962C8B-B14F-4D97-AF65-F5344CB8AC3E}">
        <p14:creationId xmlns:p14="http://schemas.microsoft.com/office/powerpoint/2010/main" val="3414720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altLang="en-US" dirty="0"/>
              <a:t>Revision</a:t>
            </a:r>
          </a:p>
        </p:txBody>
      </p:sp>
    </p:spTree>
    <p:extLst>
      <p:ext uri="{BB962C8B-B14F-4D97-AF65-F5344CB8AC3E}">
        <p14:creationId xmlns:p14="http://schemas.microsoft.com/office/powerpoint/2010/main" val="3295135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 Placeholder 4"/>
              <p:cNvSpPr>
                <a:spLocks noGrp="1"/>
              </p:cNvSpPr>
              <p:nvPr>
                <p:ph type="body" sz="quarter" idx="22"/>
              </p:nvPr>
            </p:nvSpPr>
            <p:spPr>
              <a:xfrm>
                <a:off x="1287145" y="4266564"/>
                <a:ext cx="21590635" cy="7668895"/>
              </a:xfrm>
            </p:spPr>
            <p:txBody>
              <a:bodyPr>
                <a:normAutofit lnSpcReduction="10000"/>
              </a:bodyPr>
              <a:lstStyle/>
              <a:p>
                <a:pPr marL="0" indent="0">
                  <a:buNone/>
                </a:pPr>
                <a:r>
                  <a:rPr lang="en-US" altLang="en-US" sz="4000" b="1" dirty="0"/>
                  <a:t>Example</a:t>
                </a:r>
                <a:r>
                  <a:rPr lang="en-US" altLang="en-US" sz="4000" dirty="0"/>
                  <a:t>: Classification task</a:t>
                </a:r>
              </a:p>
              <a:p>
                <a:r>
                  <a:rPr lang="en-US" altLang="en-US" sz="4000" dirty="0">
                    <a:solidFill>
                      <a:srgbClr val="0100C8"/>
                    </a:solidFill>
                  </a:rPr>
                  <a:t>Input</a:t>
                </a:r>
                <a:r>
                  <a:rPr lang="en-US" altLang="en-US" sz="4000" dirty="0"/>
                  <a:t>: 256x256x3 (RGB) </a:t>
                </a:r>
                <a14:m>
                  <m:oMath xmlns:m="http://schemas.openxmlformats.org/officeDocument/2006/math">
                    <m:r>
                      <a:rPr lang="en-GB" altLang="en-US" sz="4000" b="0" i="1" dirty="0" smtClean="0">
                        <a:latin typeface="Cambria Math" panose="02040503050406030204" pitchFamily="18" charset="0"/>
                      </a:rPr>
                      <m:t>→</m:t>
                    </m:r>
                  </m:oMath>
                </a14:m>
                <a:r>
                  <a:rPr lang="en-US" altLang="en-US" sz="4000" dirty="0"/>
                  <a:t> tensor</a:t>
                </a:r>
              </a:p>
              <a:p>
                <a:r>
                  <a:rPr lang="en-US" altLang="en-US" sz="4000" dirty="0">
                    <a:solidFill>
                      <a:srgbClr val="0100C8"/>
                    </a:solidFill>
                  </a:rPr>
                  <a:t>Output</a:t>
                </a:r>
                <a:r>
                  <a:rPr lang="en-US" altLang="en-US" sz="4000" dirty="0"/>
                  <a:t>: Cat or not cat</a:t>
                </a:r>
              </a:p>
              <a:p>
                <a:pPr marL="0" indent="0">
                  <a:buNone/>
                </a:pPr>
                <a:endParaRPr lang="en-US" altLang="en-US" sz="4000" dirty="0"/>
              </a:p>
              <a:p>
                <a:pPr marL="0" indent="0">
                  <a:buNone/>
                </a:pPr>
                <a:r>
                  <a:rPr lang="en-US" altLang="en-US" sz="4000" dirty="0"/>
                  <a:t>Suppose that we use an MLP with 1 fully connected (FC) hidden layer of 100 neurons</a:t>
                </a:r>
              </a:p>
              <a:p>
                <a:r>
                  <a:rPr lang="en-US" altLang="en-US" sz="4000" dirty="0"/>
                  <a:t>196,608 x 100 (input to hidden) + 100 (hidden to output) = 19,660,900 parameters!</a:t>
                </a:r>
              </a:p>
              <a:p>
                <a:pPr marL="0" indent="0">
                  <a:buNone/>
                </a:pPr>
                <a:endParaRPr lang="en-US" altLang="en-US" sz="4000" dirty="0"/>
              </a:p>
              <a:p>
                <a:pPr marL="0" indent="0">
                  <a:buNone/>
                </a:pPr>
                <a:r>
                  <a:rPr lang="en-US" altLang="en-US" sz="4000" b="1" dirty="0">
                    <a:solidFill>
                      <a:srgbClr val="FF0000"/>
                    </a:solidFill>
                  </a:rPr>
                  <a:t>Cons</a:t>
                </a:r>
                <a:r>
                  <a:rPr lang="en-US" altLang="en-US" sz="4000" dirty="0">
                    <a:solidFill>
                      <a:srgbClr val="FF0000"/>
                    </a:solidFill>
                  </a:rPr>
                  <a:t>:</a:t>
                </a:r>
              </a:p>
              <a:p>
                <a:r>
                  <a:rPr lang="en-US" altLang="en-US" sz="4000" dirty="0"/>
                  <a:t>MLPs require a huge amount of parameters (prone to overfitting)</a:t>
                </a:r>
              </a:p>
              <a:p>
                <a:r>
                  <a:rPr lang="en-US" altLang="en-US" sz="4000" dirty="0"/>
                  <a:t>MLPs do not account for translational invariance</a:t>
                </a:r>
                <a:endParaRPr lang="en-US" altLang="en-US" sz="3200" dirty="0"/>
              </a:p>
            </p:txBody>
          </p:sp>
        </mc:Choice>
        <mc:Fallback xmlns="">
          <p:sp>
            <p:nvSpPr>
              <p:cNvPr id="5" name="Text Placeholder 4"/>
              <p:cNvSpPr>
                <a:spLocks noGrp="1" noRot="1" noChangeAspect="1" noMove="1" noResize="1" noEditPoints="1" noAdjustHandles="1" noChangeArrowheads="1" noChangeShapeType="1" noTextEdit="1"/>
              </p:cNvSpPr>
              <p:nvPr>
                <p:ph type="body" sz="quarter" idx="22"/>
              </p:nvPr>
            </p:nvSpPr>
            <p:spPr>
              <a:xfrm>
                <a:off x="1287145" y="4266564"/>
                <a:ext cx="21590635" cy="7668895"/>
              </a:xfrm>
              <a:blipFill>
                <a:blip r:embed="rId3"/>
                <a:stretch>
                  <a:fillRect l="-988" t="-3021"/>
                </a:stretch>
              </a:blipFill>
            </p:spPr>
            <p:txBody>
              <a:bodyPr/>
              <a:lstStyle/>
              <a:p>
                <a:r>
                  <a:rPr lang="LID4096">
                    <a:noFill/>
                  </a:rPr>
                  <a:t> </a:t>
                </a:r>
              </a:p>
            </p:txBody>
          </p:sp>
        </mc:Fallback>
      </mc:AlternateContent>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Image Data</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20</a:t>
            </a:fld>
            <a:endParaRPr lang="bg-BG" dirty="0">
              <a:solidFill>
                <a:srgbClr val="000000"/>
              </a:solidFill>
            </a:endParaRPr>
          </a:p>
        </p:txBody>
      </p:sp>
      <p:pic>
        <p:nvPicPr>
          <p:cNvPr id="8" name="Picture 7"/>
          <p:cNvPicPr/>
          <p:nvPr/>
        </p:nvPicPr>
        <p:blipFill>
          <a:blip r:embed="rId4"/>
          <a:srcRect t="9007" r="76766" b="20964"/>
          <a:stretch>
            <a:fillRect/>
          </a:stretch>
        </p:blipFill>
        <p:spPr>
          <a:xfrm>
            <a:off x="20977159" y="365923"/>
            <a:ext cx="1900637" cy="1880642"/>
          </a:xfrm>
          <a:prstGeom prst="rect">
            <a:avLst/>
          </a:prstGeom>
          <a:noFill/>
          <a:ln>
            <a:noFill/>
          </a:ln>
        </p:spPr>
      </p:pic>
    </p:spTree>
    <p:extLst>
      <p:ext uri="{BB962C8B-B14F-4D97-AF65-F5344CB8AC3E}">
        <p14:creationId xmlns:p14="http://schemas.microsoft.com/office/powerpoint/2010/main" val="335879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287145" y="4266564"/>
            <a:ext cx="21590635" cy="7668895"/>
          </a:xfrm>
        </p:spPr>
        <p:txBody>
          <a:bodyPr>
            <a:normAutofit fontScale="92500" lnSpcReduction="20000"/>
          </a:bodyPr>
          <a:lstStyle/>
          <a:p>
            <a:pPr marL="0" indent="0">
              <a:buNone/>
            </a:pPr>
            <a:r>
              <a:rPr lang="en-US" altLang="en-US" sz="4000" dirty="0"/>
              <a:t>Convolutional NNs are </a:t>
            </a:r>
            <a:r>
              <a:rPr lang="en-US" altLang="en-US" sz="4000" dirty="0">
                <a:solidFill>
                  <a:srgbClr val="0100C8"/>
                </a:solidFill>
              </a:rPr>
              <a:t>regularized</a:t>
            </a:r>
            <a:r>
              <a:rPr lang="en-US" altLang="en-US" sz="4000" dirty="0"/>
              <a:t> versions of MLPs, i.e., they reduce the number of parameters and try to account for translation invariance, based on 3 ideas:</a:t>
            </a:r>
          </a:p>
          <a:p>
            <a:r>
              <a:rPr lang="en-US" altLang="en-US" sz="4000" dirty="0">
                <a:solidFill>
                  <a:srgbClr val="0100C8"/>
                </a:solidFill>
              </a:rPr>
              <a:t>Local receptive fields</a:t>
            </a:r>
          </a:p>
          <a:p>
            <a:pPr lvl="1"/>
            <a:r>
              <a:rPr lang="en-US" altLang="en-US" sz="3600" dirty="0"/>
              <a:t>Each neuron receives input only from a restricted area of the previous layer (typically a square, e.g., 5x5)</a:t>
            </a:r>
          </a:p>
          <a:p>
            <a:pPr lvl="1"/>
            <a:r>
              <a:rPr lang="en-US" altLang="en-US" sz="3600" dirty="0"/>
              <a:t>The learnable parameters of each such neuron are called a </a:t>
            </a:r>
            <a:r>
              <a:rPr lang="en-US" altLang="en-US" sz="3600" dirty="0">
                <a:solidFill>
                  <a:srgbClr val="0100C8"/>
                </a:solidFill>
              </a:rPr>
              <a:t>filter</a:t>
            </a:r>
            <a:r>
              <a:rPr lang="en-US" altLang="en-US" sz="3600" dirty="0"/>
              <a:t> or a </a:t>
            </a:r>
            <a:r>
              <a:rPr lang="en-US" altLang="en-US" sz="3600" dirty="0">
                <a:solidFill>
                  <a:srgbClr val="0100C8"/>
                </a:solidFill>
              </a:rPr>
              <a:t>kernel</a:t>
            </a:r>
          </a:p>
          <a:p>
            <a:pPr lvl="1"/>
            <a:r>
              <a:rPr lang="en-US" altLang="en-US" sz="3600" dirty="0"/>
              <a:t>In contrast, the receptive field of FC layers is the entire previous layer</a:t>
            </a:r>
          </a:p>
          <a:p>
            <a:pPr marL="38100" lvl="1" indent="0">
              <a:buNone/>
            </a:pPr>
            <a:endParaRPr lang="en-US" altLang="en-US" sz="3600" dirty="0"/>
          </a:p>
          <a:p>
            <a:r>
              <a:rPr lang="en-US" altLang="en-US" sz="4000" dirty="0">
                <a:solidFill>
                  <a:srgbClr val="0100C8"/>
                </a:solidFill>
              </a:rPr>
              <a:t>Weight sharing</a:t>
            </a:r>
          </a:p>
          <a:p>
            <a:pPr lvl="1"/>
            <a:r>
              <a:rPr lang="en-US" altLang="en-US" sz="3600" dirty="0"/>
              <a:t>Each filter is </a:t>
            </a:r>
            <a:r>
              <a:rPr lang="en-US" altLang="en-US" sz="3600" dirty="0">
                <a:solidFill>
                  <a:srgbClr val="0100C8"/>
                </a:solidFill>
              </a:rPr>
              <a:t>convolved</a:t>
            </a:r>
            <a:r>
              <a:rPr lang="en-US" altLang="en-US" sz="3600" dirty="0"/>
              <a:t> with the previous layer, i.e., slices over the previous entire activation map (e.g., the original image) and computes the dot product between the filter entries and the input patch</a:t>
            </a:r>
          </a:p>
          <a:p>
            <a:pPr lvl="1"/>
            <a:r>
              <a:rPr lang="en-US" altLang="en-US" sz="3600" dirty="0"/>
              <a:t>The output of this operation is an activation map for each filter</a:t>
            </a:r>
          </a:p>
          <a:p>
            <a:pPr lvl="1"/>
            <a:endParaRPr lang="en-US" altLang="en-US" sz="3600" dirty="0"/>
          </a:p>
          <a:p>
            <a:r>
              <a:rPr lang="en-US" altLang="en-US" sz="4000" dirty="0">
                <a:solidFill>
                  <a:srgbClr val="0100C8"/>
                </a:solidFill>
              </a:rPr>
              <a:t>Spatial sub-sampling (pooling) [optional]</a:t>
            </a:r>
          </a:p>
          <a:p>
            <a:pPr lvl="1"/>
            <a:r>
              <a:rPr lang="en-US" altLang="en-US" sz="3600" dirty="0"/>
              <a:t>Reduces the dimensions of the data by combining the outputs of neuron clusters into a single number</a:t>
            </a:r>
          </a:p>
          <a:p>
            <a:pPr lvl="1"/>
            <a:r>
              <a:rPr lang="en-US" altLang="en-US" sz="3600" dirty="0"/>
              <a:t>Typically, max-pooling or average pooling</a:t>
            </a:r>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Convolutional Networks (</a:t>
            </a:r>
            <a:r>
              <a:rPr lang="en-GB" dirty="0" err="1"/>
              <a:t>ConvNets</a:t>
            </a:r>
            <a:r>
              <a:rPr lang="en-GB" dirty="0"/>
              <a:t>)</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21</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Tree>
    <p:extLst>
      <p:ext uri="{BB962C8B-B14F-4D97-AF65-F5344CB8AC3E}">
        <p14:creationId xmlns:p14="http://schemas.microsoft.com/office/powerpoint/2010/main" val="143995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287145" y="4266564"/>
            <a:ext cx="21590635" cy="7668895"/>
          </a:xfrm>
        </p:spPr>
        <p:txBody>
          <a:bodyPr>
            <a:normAutofit/>
          </a:bodyPr>
          <a:lstStyle/>
          <a:p>
            <a:r>
              <a:rPr lang="en-US" altLang="en-US" sz="4000" dirty="0">
                <a:solidFill>
                  <a:srgbClr val="0100C8"/>
                </a:solidFill>
              </a:rPr>
              <a:t>Convolution</a:t>
            </a:r>
          </a:p>
          <a:p>
            <a:pPr lvl="1"/>
            <a:endParaRPr lang="en-US" altLang="en-US" sz="3600" dirty="0">
              <a:solidFill>
                <a:srgbClr val="0100C8"/>
              </a:solidFill>
            </a:endParaRPr>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Convolutional Networks (</a:t>
            </a:r>
            <a:r>
              <a:rPr lang="en-GB" dirty="0" err="1"/>
              <a:t>ConvNets</a:t>
            </a:r>
            <a:r>
              <a:rPr lang="en-GB" dirty="0"/>
              <a:t>)</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22</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pic>
        <p:nvPicPr>
          <p:cNvPr id="2050" name="Picture 2" descr="Convolutional Neural Networks-Demystified | by Shivam Batra | Analytics  Vidhya | Medium">
            <a:extLst>
              <a:ext uri="{FF2B5EF4-FFF2-40B4-BE49-F238E27FC236}">
                <a16:creationId xmlns:a16="http://schemas.microsoft.com/office/drawing/2014/main" id="{A765FABA-FA96-E9DA-4578-D5022531A5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7145" y="4776048"/>
            <a:ext cx="13624609" cy="51092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hape&#10;&#10;Description automatically generated">
            <a:extLst>
              <a:ext uri="{FF2B5EF4-FFF2-40B4-BE49-F238E27FC236}">
                <a16:creationId xmlns:a16="http://schemas.microsoft.com/office/drawing/2014/main" id="{D51CFB23-E807-3429-535D-D97EEFB010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33804" y="4669919"/>
            <a:ext cx="6391734" cy="7265540"/>
          </a:xfrm>
          <a:prstGeom prst="rect">
            <a:avLst/>
          </a:prstGeom>
        </p:spPr>
      </p:pic>
      <p:sp>
        <p:nvSpPr>
          <p:cNvPr id="7" name="TextBox 6">
            <a:extLst>
              <a:ext uri="{FF2B5EF4-FFF2-40B4-BE49-F238E27FC236}">
                <a16:creationId xmlns:a16="http://schemas.microsoft.com/office/drawing/2014/main" id="{60D8C83F-B436-4C87-78FA-3078E9E7121B}"/>
              </a:ext>
            </a:extLst>
          </p:cNvPr>
          <p:cNvSpPr txBox="1"/>
          <p:nvPr/>
        </p:nvSpPr>
        <p:spPr>
          <a:xfrm>
            <a:off x="1417009" y="9885276"/>
            <a:ext cx="14223100" cy="1754326"/>
          </a:xfrm>
          <a:prstGeom prst="rect">
            <a:avLst/>
          </a:prstGeom>
          <a:noFill/>
        </p:spPr>
        <p:txBody>
          <a:bodyPr wrap="square">
            <a:spAutoFit/>
          </a:bodyPr>
          <a:lstStyle/>
          <a:p>
            <a:r>
              <a:rPr lang="en-US" altLang="en-US" sz="3600" dirty="0">
                <a:solidFill>
                  <a:srgbClr val="0100C8"/>
                </a:solidFill>
              </a:rPr>
              <a:t>Local receptive field: </a:t>
            </a:r>
            <a:r>
              <a:rPr lang="en-US" altLang="en-US" sz="3600" dirty="0"/>
              <a:t>3x3 filter</a:t>
            </a:r>
          </a:p>
          <a:p>
            <a:r>
              <a:rPr lang="en-US" altLang="en-US" dirty="0">
                <a:solidFill>
                  <a:srgbClr val="0100C8"/>
                </a:solidFill>
              </a:rPr>
              <a:t>Weight sharing: </a:t>
            </a:r>
            <a:r>
              <a:rPr lang="en-US" altLang="en-US" dirty="0"/>
              <a:t>only 9 parameters are learned to produce the output activation map (of this filter)</a:t>
            </a:r>
            <a:endParaRPr lang="en-US" altLang="en-US" sz="3600" dirty="0"/>
          </a:p>
        </p:txBody>
      </p:sp>
    </p:spTree>
    <p:extLst>
      <p:ext uri="{BB962C8B-B14F-4D97-AF65-F5344CB8AC3E}">
        <p14:creationId xmlns:p14="http://schemas.microsoft.com/office/powerpoint/2010/main" val="2281558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287145" y="4266564"/>
            <a:ext cx="21590635" cy="7668895"/>
          </a:xfrm>
        </p:spPr>
        <p:txBody>
          <a:bodyPr>
            <a:normAutofit/>
          </a:bodyPr>
          <a:lstStyle/>
          <a:p>
            <a:r>
              <a:rPr lang="en-US" altLang="en-US" sz="4000" dirty="0">
                <a:solidFill>
                  <a:srgbClr val="0100C8"/>
                </a:solidFill>
              </a:rPr>
              <a:t>Pooling</a:t>
            </a:r>
            <a:endParaRPr lang="en-US" altLang="en-US" sz="3600" dirty="0">
              <a:solidFill>
                <a:srgbClr val="0100C8"/>
              </a:solidFill>
            </a:endParaRPr>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Convolutional Networks (</a:t>
            </a:r>
            <a:r>
              <a:rPr lang="en-GB" dirty="0" err="1"/>
              <a:t>ConvNets</a:t>
            </a:r>
            <a:r>
              <a:rPr lang="en-GB" dirty="0"/>
              <a:t>)</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23</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pic>
        <p:nvPicPr>
          <p:cNvPr id="1026" name="Picture 2" descr="Illustration of Max Pooling and Average Pooling Figure 2 above shows an...  | Download Scientific Diagram">
            <a:extLst>
              <a:ext uri="{FF2B5EF4-FFF2-40B4-BE49-F238E27FC236}">
                <a16:creationId xmlns:a16="http://schemas.microsoft.com/office/drawing/2014/main" id="{87ACD9C2-06CD-3A5E-EE28-27B727DD45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3419" y="4776048"/>
            <a:ext cx="8394089" cy="73225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4DA57D6-FCCD-6612-948D-7506D2722C22}"/>
              </a:ext>
            </a:extLst>
          </p:cNvPr>
          <p:cNvSpPr txBox="1"/>
          <p:nvPr/>
        </p:nvSpPr>
        <p:spPr>
          <a:xfrm>
            <a:off x="16787447" y="11616895"/>
            <a:ext cx="2039814" cy="400110"/>
          </a:xfrm>
          <a:prstGeom prst="rect">
            <a:avLst/>
          </a:prstGeom>
          <a:noFill/>
        </p:spPr>
        <p:txBody>
          <a:bodyPr wrap="square">
            <a:spAutoFit/>
          </a:bodyPr>
          <a:lstStyle/>
          <a:p>
            <a:r>
              <a:rPr lang="en-GB" sz="2000" dirty="0">
                <a:hlinkClick r:id="rId5"/>
              </a:rPr>
              <a:t>source</a:t>
            </a:r>
            <a:endParaRPr lang="LID4096" sz="2000" dirty="0"/>
          </a:p>
        </p:txBody>
      </p:sp>
    </p:spTree>
    <p:extLst>
      <p:ext uri="{BB962C8B-B14F-4D97-AF65-F5344CB8AC3E}">
        <p14:creationId xmlns:p14="http://schemas.microsoft.com/office/powerpoint/2010/main" val="1397328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0F610C-69C1-AC7D-C849-0A462C8CA5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7064" y="3031676"/>
            <a:ext cx="17805890" cy="9531133"/>
          </a:xfrm>
          <a:prstGeom prst="rect">
            <a:avLst/>
          </a:prstGeom>
        </p:spPr>
      </p:pic>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Convolutional Networks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24</a:t>
            </a:fld>
            <a:endParaRPr lang="bg-BG" dirty="0">
              <a:solidFill>
                <a:srgbClr val="000000"/>
              </a:solidFill>
            </a:endParaRPr>
          </a:p>
        </p:txBody>
      </p:sp>
      <p:pic>
        <p:nvPicPr>
          <p:cNvPr id="8" name="Picture 7"/>
          <p:cNvPicPr/>
          <p:nvPr/>
        </p:nvPicPr>
        <p:blipFill>
          <a:blip r:embed="rId4"/>
          <a:srcRect t="9007" r="76766" b="20964"/>
          <a:stretch>
            <a:fillRect/>
          </a:stretch>
        </p:blipFill>
        <p:spPr>
          <a:xfrm>
            <a:off x="20977159" y="365923"/>
            <a:ext cx="1900637" cy="1880642"/>
          </a:xfrm>
          <a:prstGeom prst="rect">
            <a:avLst/>
          </a:prstGeom>
          <a:noFill/>
          <a:ln>
            <a:noFill/>
          </a:ln>
        </p:spPr>
      </p:pic>
    </p:spTree>
    <p:extLst>
      <p:ext uri="{BB962C8B-B14F-4D97-AF65-F5344CB8AC3E}">
        <p14:creationId xmlns:p14="http://schemas.microsoft.com/office/powerpoint/2010/main" val="253552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287145" y="4266564"/>
            <a:ext cx="21590635" cy="7668895"/>
          </a:xfrm>
        </p:spPr>
        <p:txBody>
          <a:bodyPr>
            <a:normAutofit/>
          </a:bodyPr>
          <a:lstStyle/>
          <a:p>
            <a:pPr marL="0" indent="0">
              <a:buNone/>
            </a:pPr>
            <a:r>
              <a:rPr lang="en-US" altLang="en-US" sz="4000" dirty="0"/>
              <a:t>Each layer in the hierarchy learns progressively better representations</a:t>
            </a:r>
          </a:p>
          <a:p>
            <a:pPr marL="0" indent="0">
              <a:buNone/>
            </a:pPr>
            <a:endParaRPr lang="en-US" altLang="en-US" sz="4000" dirty="0"/>
          </a:p>
          <a:p>
            <a:r>
              <a:rPr lang="en-US" altLang="en-US" sz="4000" dirty="0">
                <a:solidFill>
                  <a:srgbClr val="0100C8"/>
                </a:solidFill>
              </a:rPr>
              <a:t>Input layer</a:t>
            </a:r>
            <a:r>
              <a:rPr lang="en-US" altLang="en-US" sz="4000" dirty="0"/>
              <a:t>: original pixel values</a:t>
            </a:r>
          </a:p>
          <a:p>
            <a:r>
              <a:rPr lang="en-US" altLang="en-US" sz="4000" dirty="0">
                <a:solidFill>
                  <a:srgbClr val="0100C8"/>
                </a:solidFill>
              </a:rPr>
              <a:t>Layer 1</a:t>
            </a:r>
            <a:r>
              <a:rPr lang="en-US" altLang="en-US" sz="4000" dirty="0"/>
              <a:t>: presence/absence of edges of particular orientation at particular position</a:t>
            </a:r>
          </a:p>
          <a:p>
            <a:r>
              <a:rPr lang="en-US" altLang="en-US" sz="4000" dirty="0">
                <a:solidFill>
                  <a:srgbClr val="0100C8"/>
                </a:solidFill>
              </a:rPr>
              <a:t>Layer 2</a:t>
            </a:r>
            <a:r>
              <a:rPr lang="en-US" altLang="en-US" sz="4000" dirty="0"/>
              <a:t>: local arrangements of edges</a:t>
            </a:r>
          </a:p>
          <a:p>
            <a:r>
              <a:rPr lang="en-US" altLang="en-US" sz="4000" dirty="0">
                <a:solidFill>
                  <a:srgbClr val="0100C8"/>
                </a:solidFill>
              </a:rPr>
              <a:t>Layer 3</a:t>
            </a:r>
            <a:r>
              <a:rPr lang="en-US" altLang="en-US" sz="4000" dirty="0"/>
              <a:t>: assemblies of local arrangements that may correspond to parts of objects</a:t>
            </a:r>
          </a:p>
          <a:p>
            <a:r>
              <a:rPr lang="en-US" altLang="en-US" sz="4000" dirty="0">
                <a:solidFill>
                  <a:srgbClr val="0100C8"/>
                </a:solidFill>
              </a:rPr>
              <a:t>Layer 4</a:t>
            </a:r>
            <a:r>
              <a:rPr lang="en-US" altLang="en-US" sz="4000" dirty="0"/>
              <a:t>: combinations of parts of objects that may represent complete objects</a:t>
            </a:r>
          </a:p>
          <a:p>
            <a:r>
              <a:rPr lang="en-US" altLang="en-US" sz="4000" dirty="0">
                <a:solidFill>
                  <a:srgbClr val="0100C8"/>
                </a:solidFill>
              </a:rPr>
              <a:t>Output Layer</a:t>
            </a:r>
            <a:r>
              <a:rPr lang="en-US" altLang="en-US" sz="4000" dirty="0"/>
              <a:t>: classification</a:t>
            </a:r>
            <a:endParaRPr lang="en-US" altLang="en-US" sz="3200" dirty="0"/>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What </a:t>
            </a:r>
            <a:r>
              <a:rPr lang="en-GB" dirty="0" err="1"/>
              <a:t>ConvNets</a:t>
            </a:r>
            <a:r>
              <a:rPr lang="en-GB" dirty="0"/>
              <a:t> learn</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25</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Tree>
    <p:extLst>
      <p:ext uri="{BB962C8B-B14F-4D97-AF65-F5344CB8AC3E}">
        <p14:creationId xmlns:p14="http://schemas.microsoft.com/office/powerpoint/2010/main" val="11767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287145" y="4266564"/>
            <a:ext cx="21590635" cy="7668895"/>
          </a:xfrm>
        </p:spPr>
        <p:txBody>
          <a:bodyPr>
            <a:normAutofit fontScale="92500" lnSpcReduction="20000"/>
          </a:bodyPr>
          <a:lstStyle/>
          <a:p>
            <a:pPr marL="0" indent="0">
              <a:buNone/>
            </a:pPr>
            <a:r>
              <a:rPr lang="en-US" altLang="en-US" sz="4000" dirty="0"/>
              <a:t>Every task that requires image data:</a:t>
            </a:r>
          </a:p>
          <a:p>
            <a:r>
              <a:rPr lang="en-US" altLang="en-US" sz="4000" dirty="0"/>
              <a:t>Image recognition</a:t>
            </a:r>
          </a:p>
          <a:p>
            <a:r>
              <a:rPr lang="en-US" altLang="en-US" sz="4000" dirty="0"/>
              <a:t>Video recognition</a:t>
            </a:r>
          </a:p>
          <a:p>
            <a:r>
              <a:rPr lang="en-US" altLang="en-US" sz="4000" dirty="0"/>
              <a:t>Image classification</a:t>
            </a:r>
          </a:p>
          <a:p>
            <a:r>
              <a:rPr lang="en-US" altLang="en-US" sz="4000" dirty="0"/>
              <a:t>Image segmentation</a:t>
            </a:r>
          </a:p>
          <a:p>
            <a:r>
              <a:rPr lang="en-US" altLang="en-US" sz="4000" dirty="0"/>
              <a:t>Medical image analysis</a:t>
            </a:r>
          </a:p>
          <a:p>
            <a:r>
              <a:rPr lang="en-US" altLang="en-US" sz="4000" dirty="0"/>
              <a:t>…</a:t>
            </a:r>
          </a:p>
          <a:p>
            <a:endParaRPr lang="en-US" altLang="en-US" sz="4000" dirty="0"/>
          </a:p>
          <a:p>
            <a:pPr marL="0" indent="0">
              <a:buNone/>
            </a:pPr>
            <a:r>
              <a:rPr lang="en-US" altLang="en-US" sz="4000" dirty="0"/>
              <a:t>Can also be used for other types of data:</a:t>
            </a:r>
          </a:p>
          <a:p>
            <a:r>
              <a:rPr lang="en-US" altLang="en-US" sz="4000" dirty="0"/>
              <a:t>Natural language processing</a:t>
            </a:r>
          </a:p>
          <a:p>
            <a:r>
              <a:rPr lang="en-US" altLang="en-US" sz="4000" dirty="0"/>
              <a:t>Time series forecasting</a:t>
            </a:r>
          </a:p>
          <a:p>
            <a:r>
              <a:rPr lang="en-US" altLang="en-US" sz="4000" dirty="0"/>
              <a:t>…</a:t>
            </a:r>
          </a:p>
          <a:p>
            <a:pPr marL="0" indent="0">
              <a:buNone/>
            </a:pPr>
            <a:endParaRPr lang="en-US" altLang="en-US" sz="4000" dirty="0"/>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Applications of </a:t>
            </a:r>
            <a:r>
              <a:rPr lang="en-GB" dirty="0" err="1"/>
              <a:t>ConvNets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26</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Tree>
    <p:extLst>
      <p:ext uri="{BB962C8B-B14F-4D97-AF65-F5344CB8AC3E}">
        <p14:creationId xmlns:p14="http://schemas.microsoft.com/office/powerpoint/2010/main" val="299011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altLang="en-US" dirty="0"/>
              <a:t>Sequential Data</a:t>
            </a:r>
          </a:p>
        </p:txBody>
      </p:sp>
    </p:spTree>
    <p:extLst>
      <p:ext uri="{BB962C8B-B14F-4D97-AF65-F5344CB8AC3E}">
        <p14:creationId xmlns:p14="http://schemas.microsoft.com/office/powerpoint/2010/main" val="4035678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287145" y="4266564"/>
            <a:ext cx="21590635" cy="7668895"/>
          </a:xfrm>
        </p:spPr>
        <p:txBody>
          <a:bodyPr>
            <a:normAutofit lnSpcReduction="10000"/>
          </a:bodyPr>
          <a:lstStyle/>
          <a:p>
            <a:r>
              <a:rPr lang="en-US" altLang="en-US" sz="4000" dirty="0"/>
              <a:t>Sequential data refers </a:t>
            </a:r>
            <a:r>
              <a:rPr lang="en-US" sz="4000" b="0" i="0" dirty="0">
                <a:solidFill>
                  <a:srgbClr val="202124"/>
                </a:solidFill>
                <a:effectLst/>
                <a:latin typeface="arial" panose="020B0604020202020204" pitchFamily="34" charset="0"/>
              </a:rPr>
              <a:t>to </a:t>
            </a:r>
            <a:r>
              <a:rPr lang="en-US" sz="4000" i="0" dirty="0">
                <a:solidFill>
                  <a:srgbClr val="202124"/>
                </a:solidFill>
                <a:effectLst/>
                <a:latin typeface="arial" panose="020B0604020202020204" pitchFamily="34" charset="0"/>
              </a:rPr>
              <a:t>any data that contain elements that are </a:t>
            </a:r>
            <a:r>
              <a:rPr lang="en-US" sz="4000" i="0" dirty="0">
                <a:solidFill>
                  <a:srgbClr val="0100C8"/>
                </a:solidFill>
                <a:effectLst/>
                <a:latin typeface="arial" panose="020B0604020202020204" pitchFamily="34" charset="0"/>
              </a:rPr>
              <a:t>ordered into sequences</a:t>
            </a:r>
          </a:p>
          <a:p>
            <a:r>
              <a:rPr lang="en-US" altLang="en-US" sz="4000" dirty="0"/>
              <a:t>The order differentiates this data from other cases we have seen so far</a:t>
            </a:r>
          </a:p>
          <a:p>
            <a:pPr marL="0" indent="0">
              <a:buNone/>
            </a:pPr>
            <a:endParaRPr lang="en-US" altLang="en-US" sz="4000" dirty="0"/>
          </a:p>
          <a:p>
            <a:r>
              <a:rPr lang="en-US" altLang="en-US" sz="4000" dirty="0"/>
              <a:t>Examples:</a:t>
            </a:r>
          </a:p>
          <a:p>
            <a:pPr lvl="1"/>
            <a:r>
              <a:rPr lang="en-US" altLang="en-US" sz="3600" dirty="0"/>
              <a:t>The price of a stock over time</a:t>
            </a:r>
          </a:p>
          <a:p>
            <a:pPr lvl="1"/>
            <a:r>
              <a:rPr lang="en-US" altLang="en-US" sz="3600" dirty="0"/>
              <a:t>Environmental data (pressure, temperature, precipitation etc.) over time</a:t>
            </a:r>
          </a:p>
          <a:p>
            <a:pPr lvl="1"/>
            <a:r>
              <a:rPr lang="en-US" altLang="en-US" sz="3600" dirty="0"/>
              <a:t>Sequence of queries in a search engine, or the frequency of a query over time</a:t>
            </a:r>
          </a:p>
          <a:p>
            <a:pPr lvl="1"/>
            <a:r>
              <a:rPr lang="en-US" altLang="en-US" sz="3600" dirty="0"/>
              <a:t>EEG signals</a:t>
            </a:r>
          </a:p>
          <a:p>
            <a:pPr lvl="1"/>
            <a:r>
              <a:rPr lang="en-US" altLang="en-US" sz="3600" dirty="0"/>
              <a:t>A DNA sequence of nucleotides</a:t>
            </a:r>
          </a:p>
          <a:p>
            <a:pPr lvl="1"/>
            <a:r>
              <a:rPr lang="en-US" altLang="en-US" sz="3600" dirty="0"/>
              <a:t>The words in a document as they appear in order</a:t>
            </a:r>
          </a:p>
          <a:p>
            <a:pPr lvl="1"/>
            <a:r>
              <a:rPr lang="en-US" altLang="en-US" sz="3600" dirty="0"/>
              <a:t>Event occurrences in a log</a:t>
            </a:r>
          </a:p>
          <a:p>
            <a:pPr lvl="1"/>
            <a:r>
              <a:rPr lang="en-US" altLang="en-US" sz="3600" dirty="0"/>
              <a:t>Video-based action recognition</a:t>
            </a:r>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Sequential data</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28</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Tree>
    <p:extLst>
      <p:ext uri="{BB962C8B-B14F-4D97-AF65-F5344CB8AC3E}">
        <p14:creationId xmlns:p14="http://schemas.microsoft.com/office/powerpoint/2010/main" val="415998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287145" y="4266564"/>
            <a:ext cx="21590635" cy="7668895"/>
          </a:xfrm>
        </p:spPr>
        <p:txBody>
          <a:bodyPr>
            <a:normAutofit/>
          </a:bodyPr>
          <a:lstStyle/>
          <a:p>
            <a:r>
              <a:rPr lang="en-US" altLang="en-US" sz="4000" dirty="0"/>
              <a:t>Time series: </a:t>
            </a:r>
          </a:p>
          <a:p>
            <a:pPr lvl="1"/>
            <a:r>
              <a:rPr lang="en-US" altLang="en-US" sz="3600" dirty="0"/>
              <a:t>Typical case of sequential data</a:t>
            </a:r>
          </a:p>
          <a:p>
            <a:pPr lvl="1"/>
            <a:r>
              <a:rPr lang="en-US" altLang="en-US" sz="3600" dirty="0"/>
              <a:t>Vector of numeric values that change over time</a:t>
            </a:r>
          </a:p>
          <a:p>
            <a:pPr lvl="1"/>
            <a:r>
              <a:rPr lang="en-US" altLang="en-US" sz="3600" dirty="0"/>
              <a:t>Typically, collected at regular intervals</a:t>
            </a:r>
          </a:p>
          <a:p>
            <a:pPr marL="609600" lvl="1" indent="0">
              <a:buNone/>
            </a:pPr>
            <a:endParaRPr lang="en-US" altLang="en-US" sz="3600" dirty="0"/>
          </a:p>
          <a:p>
            <a:r>
              <a:rPr lang="en-US" altLang="en-US" sz="4000" b="1" dirty="0">
                <a:solidFill>
                  <a:srgbClr val="0100C8"/>
                </a:solidFill>
              </a:rPr>
              <a:t>Components</a:t>
            </a:r>
            <a:r>
              <a:rPr lang="en-US" altLang="en-US" sz="4000" dirty="0"/>
              <a:t>:</a:t>
            </a:r>
          </a:p>
          <a:p>
            <a:pPr lvl="1"/>
            <a:r>
              <a:rPr lang="en-US" altLang="en-US" sz="3600" dirty="0">
                <a:solidFill>
                  <a:srgbClr val="0100C8"/>
                </a:solidFill>
              </a:rPr>
              <a:t>Trends</a:t>
            </a:r>
            <a:r>
              <a:rPr lang="en-US" altLang="en-US" sz="3600" dirty="0"/>
              <a:t>: smooth long-term direction</a:t>
            </a:r>
          </a:p>
          <a:p>
            <a:pPr lvl="1"/>
            <a:r>
              <a:rPr lang="en-US" altLang="en-US" sz="3600" dirty="0">
                <a:solidFill>
                  <a:srgbClr val="0100C8"/>
                </a:solidFill>
              </a:rPr>
              <a:t>Seasonality</a:t>
            </a:r>
            <a:r>
              <a:rPr lang="en-US" altLang="en-US" sz="3600" dirty="0"/>
              <a:t>: patterns of change within a year which tend to repeat each year</a:t>
            </a:r>
          </a:p>
          <a:p>
            <a:pPr lvl="1"/>
            <a:r>
              <a:rPr lang="en-US" altLang="en-US" sz="3600" dirty="0">
                <a:solidFill>
                  <a:srgbClr val="0100C8"/>
                </a:solidFill>
              </a:rPr>
              <a:t>Cyclic variation</a:t>
            </a:r>
            <a:r>
              <a:rPr lang="en-US" altLang="en-US" sz="3600" dirty="0"/>
              <a:t>: rise and fall over periods typically longer than a year</a:t>
            </a:r>
          </a:p>
          <a:p>
            <a:pPr lvl="1"/>
            <a:r>
              <a:rPr lang="en-US" altLang="en-US" sz="3600" dirty="0">
                <a:solidFill>
                  <a:srgbClr val="0100C8"/>
                </a:solidFill>
              </a:rPr>
              <a:t>Noise</a:t>
            </a:r>
            <a:r>
              <a:rPr lang="en-US" altLang="en-US" sz="3600" dirty="0"/>
              <a:t>: random variation / unpredictable component</a:t>
            </a:r>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Time-series data</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29</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Tree>
    <p:extLst>
      <p:ext uri="{BB962C8B-B14F-4D97-AF65-F5344CB8AC3E}">
        <p14:creationId xmlns:p14="http://schemas.microsoft.com/office/powerpoint/2010/main" val="88244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 Placeholder 4"/>
              <p:cNvSpPr>
                <a:spLocks noGrp="1"/>
              </p:cNvSpPr>
              <p:nvPr>
                <p:ph type="body" sz="quarter" idx="22"/>
              </p:nvPr>
            </p:nvSpPr>
            <p:spPr>
              <a:xfrm>
                <a:off x="1287145" y="4266564"/>
                <a:ext cx="21590635" cy="7668895"/>
              </a:xfrm>
            </p:spPr>
            <p:txBody>
              <a:bodyPr>
                <a:normAutofit fontScale="92500" lnSpcReduction="10000"/>
              </a:bodyPr>
              <a:lstStyle/>
              <a:p>
                <a:r>
                  <a:rPr lang="en-US" altLang="en-US" sz="4000" dirty="0"/>
                  <a:t>Artificial Neural Networks (ANNs) are models inspired by the human brain</a:t>
                </a:r>
              </a:p>
              <a:p>
                <a:r>
                  <a:rPr lang="en-US" altLang="en-US" sz="4000" dirty="0"/>
                  <a:t>Composed of many simple processing elements called artificial neurons</a:t>
                </a:r>
              </a:p>
              <a:p>
                <a:r>
                  <a:rPr lang="en-US" altLang="en-US" sz="4000" dirty="0"/>
                  <a:t>Artificial neurons compute the weighted sum of their inputs and feed it through an activation function which then becomes their output</a:t>
                </a:r>
              </a:p>
              <a:p>
                <a:r>
                  <a:rPr lang="en-US" altLang="en-US" sz="4000" dirty="0"/>
                  <a:t>Activation functions:</a:t>
                </a:r>
              </a:p>
              <a:p>
                <a:pPr lvl="1"/>
                <a:r>
                  <a:rPr lang="en-US" altLang="en-US" sz="3600" dirty="0"/>
                  <a:t>Heaviside step (non-differentiable) </a:t>
                </a:r>
                <a14:m>
                  <m:oMath xmlns:m="http://schemas.openxmlformats.org/officeDocument/2006/math">
                    <m:r>
                      <a:rPr lang="en-GB" altLang="en-US" sz="3600" b="0" i="1" smtClean="0">
                        <a:latin typeface="Cambria Math" panose="02040503050406030204" pitchFamily="18" charset="0"/>
                      </a:rPr>
                      <m:t>→ </m:t>
                    </m:r>
                  </m:oMath>
                </a14:m>
                <a:r>
                  <a:rPr lang="en-US" altLang="en-US" sz="3600" dirty="0"/>
                  <a:t>Perceptron model</a:t>
                </a:r>
              </a:p>
              <a:p>
                <a:pPr lvl="1"/>
                <a:r>
                  <a:rPr lang="en-US" altLang="en-US" sz="3600" dirty="0"/>
                  <a:t>Linear</a:t>
                </a:r>
                <a:r>
                  <a:rPr lang="en-GB" altLang="en-US" sz="3600" b="0" dirty="0"/>
                  <a:t> </a:t>
                </a:r>
                <a14:m>
                  <m:oMath xmlns:m="http://schemas.openxmlformats.org/officeDocument/2006/math">
                    <m:r>
                      <a:rPr lang="en-GB" altLang="en-US" sz="3600" b="0" i="1" smtClean="0">
                        <a:latin typeface="Cambria Math" panose="02040503050406030204" pitchFamily="18" charset="0"/>
                      </a:rPr>
                      <m:t>→ </m:t>
                    </m:r>
                  </m:oMath>
                </a14:m>
                <a:r>
                  <a:rPr lang="en-US" altLang="en-US" sz="3600" dirty="0"/>
                  <a:t>Linear regression</a:t>
                </a:r>
              </a:p>
              <a:p>
                <a:pPr lvl="1"/>
                <a:r>
                  <a:rPr lang="en-US" altLang="en-US" sz="3600" dirty="0"/>
                  <a:t>Sigmoid </a:t>
                </a:r>
                <a14:m>
                  <m:oMath xmlns:m="http://schemas.openxmlformats.org/officeDocument/2006/math">
                    <m:r>
                      <a:rPr lang="en-GB" altLang="en-US" sz="3600" b="0" i="1" smtClean="0">
                        <a:latin typeface="Cambria Math" panose="02040503050406030204" pitchFamily="18" charset="0"/>
                      </a:rPr>
                      <m:t>→ </m:t>
                    </m:r>
                  </m:oMath>
                </a14:m>
                <a:r>
                  <a:rPr lang="en-US" altLang="en-US" sz="3600" dirty="0"/>
                  <a:t>Logistic regression</a:t>
                </a:r>
              </a:p>
              <a:p>
                <a:r>
                  <a:rPr lang="en-US" altLang="en-US" sz="4000" dirty="0" err="1"/>
                  <a:t>Perceptrons</a:t>
                </a:r>
                <a:r>
                  <a:rPr lang="en-US" altLang="en-US" sz="4000" dirty="0"/>
                  <a:t> are linear classifiers</a:t>
                </a:r>
              </a:p>
              <a:p>
                <a:pPr lvl="1"/>
                <a:r>
                  <a:rPr lang="en-US" altLang="en-US" sz="3600" dirty="0"/>
                  <a:t>By combining multiple </a:t>
                </a:r>
                <a:r>
                  <a:rPr lang="en-US" altLang="en-US" sz="3600" dirty="0" err="1"/>
                  <a:t>perceptrons</a:t>
                </a:r>
                <a:r>
                  <a:rPr lang="en-US" altLang="en-US" sz="3600" dirty="0"/>
                  <a:t> in layers we can classify nonlinearly separable problems</a:t>
                </a:r>
              </a:p>
              <a:p>
                <a:pPr lvl="1"/>
                <a:r>
                  <a:rPr lang="en-US" altLang="en-US" sz="3600" dirty="0"/>
                  <a:t>E.g., XOR can be solved using 2 hidden neurons and 1 output neuron</a:t>
                </a:r>
              </a:p>
              <a:p>
                <a:pPr lvl="1"/>
                <a:r>
                  <a:rPr lang="en-US" altLang="en-US" sz="3600" dirty="0"/>
                  <a:t>However, we cannot train them using gradient descent when they use the Heaviside step function as it is non-differentiable</a:t>
                </a:r>
              </a:p>
            </p:txBody>
          </p:sp>
        </mc:Choice>
        <mc:Fallback xmlns="">
          <p:sp>
            <p:nvSpPr>
              <p:cNvPr id="5" name="Text Placeholder 4"/>
              <p:cNvSpPr>
                <a:spLocks noGrp="1" noRot="1" noChangeAspect="1" noMove="1" noResize="1" noEditPoints="1" noAdjustHandles="1" noChangeArrowheads="1" noChangeShapeType="1" noTextEdit="1"/>
              </p:cNvSpPr>
              <p:nvPr>
                <p:ph type="body" sz="quarter" idx="22"/>
              </p:nvPr>
            </p:nvSpPr>
            <p:spPr>
              <a:xfrm>
                <a:off x="1287145" y="4266564"/>
                <a:ext cx="21590635" cy="7668895"/>
              </a:xfrm>
              <a:blipFill>
                <a:blip r:embed="rId3"/>
                <a:stretch>
                  <a:fillRect l="-791" t="-2782" r="-762"/>
                </a:stretch>
              </a:blipFill>
            </p:spPr>
            <p:txBody>
              <a:bodyPr/>
              <a:lstStyle/>
              <a:p>
                <a:r>
                  <a:rPr lang="LID4096">
                    <a:noFill/>
                  </a:rPr>
                  <a:t> </a:t>
                </a:r>
              </a:p>
            </p:txBody>
          </p:sp>
        </mc:Fallback>
      </mc:AlternateContent>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Neural Networks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4"/>
          <a:srcRect t="9007" r="76766" b="20964"/>
          <a:stretch>
            <a:fillRect/>
          </a:stretch>
        </p:blipFill>
        <p:spPr>
          <a:xfrm>
            <a:off x="20977159" y="365923"/>
            <a:ext cx="1900637" cy="1880642"/>
          </a:xfrm>
          <a:prstGeom prst="rect">
            <a:avLst/>
          </a:prstGeom>
          <a:noFill/>
          <a:ln>
            <a:noFill/>
          </a:ln>
        </p:spPr>
      </p:pic>
    </p:spTree>
    <p:extLst>
      <p:ext uri="{BB962C8B-B14F-4D97-AF65-F5344CB8AC3E}">
        <p14:creationId xmlns:p14="http://schemas.microsoft.com/office/powerpoint/2010/main" val="180198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287145" y="4266564"/>
            <a:ext cx="21590635" cy="7668895"/>
          </a:xfrm>
        </p:spPr>
        <p:txBody>
          <a:bodyPr>
            <a:normAutofit/>
          </a:bodyPr>
          <a:lstStyle/>
          <a:p>
            <a:pPr marL="0" indent="0">
              <a:buNone/>
            </a:pPr>
            <a:r>
              <a:rPr lang="en-US" altLang="en-US" sz="4000" dirty="0"/>
              <a:t>Sequential data and time-series data mean exactly the same thing. True or False?</a:t>
            </a:r>
          </a:p>
          <a:p>
            <a:pPr marL="0" indent="0">
              <a:buNone/>
            </a:pPr>
            <a:endParaRPr lang="en-US" altLang="en-US" sz="4000" dirty="0"/>
          </a:p>
          <a:p>
            <a:pPr marL="0" indent="0">
              <a:buNone/>
            </a:pPr>
            <a:r>
              <a:rPr lang="en-US" altLang="en-US" sz="4000" dirty="0">
                <a:solidFill>
                  <a:srgbClr val="0100C8"/>
                </a:solidFill>
              </a:rPr>
              <a:t>False. There exist data that contains elements whose order is not defined by a time axis. For example, a DNA sequence, or words in a document.</a:t>
            </a:r>
          </a:p>
          <a:p>
            <a:pPr marL="0" indent="0">
              <a:buNone/>
            </a:pPr>
            <a:endParaRPr lang="en-US" altLang="en-US" sz="4000" dirty="0">
              <a:solidFill>
                <a:srgbClr val="0100C8"/>
              </a:solidFill>
            </a:endParaRPr>
          </a:p>
          <a:p>
            <a:pPr marL="0" indent="0">
              <a:buNone/>
            </a:pPr>
            <a:r>
              <a:rPr lang="en-US" altLang="en-US" sz="4000" dirty="0">
                <a:solidFill>
                  <a:srgbClr val="0100C8"/>
                </a:solidFill>
              </a:rPr>
              <a:t>Nevertheless, in most applications, sequential data are temporal data.</a:t>
            </a:r>
          </a:p>
          <a:p>
            <a:pPr marL="0" indent="0">
              <a:buNone/>
            </a:pPr>
            <a:endParaRPr lang="en-US" altLang="en-US" sz="4000" dirty="0">
              <a:solidFill>
                <a:srgbClr val="0100C8"/>
              </a:solidFill>
            </a:endParaRPr>
          </a:p>
          <a:p>
            <a:pPr marL="0" indent="0">
              <a:buNone/>
            </a:pPr>
            <a:r>
              <a:rPr lang="en-US" altLang="en-US" sz="4000" dirty="0">
                <a:solidFill>
                  <a:srgbClr val="0100C8"/>
                </a:solidFill>
              </a:rPr>
              <a:t>In the following slides, we will be using the word “order” and “time” synonymously.</a:t>
            </a:r>
          </a:p>
          <a:p>
            <a:pPr marL="0" indent="0">
              <a:buNone/>
            </a:pPr>
            <a:endParaRPr lang="en-US" altLang="en-US" sz="3200" dirty="0"/>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Quiz</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30</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Tree>
    <p:extLst>
      <p:ext uri="{BB962C8B-B14F-4D97-AF65-F5344CB8AC3E}">
        <p14:creationId xmlns:p14="http://schemas.microsoft.com/office/powerpoint/2010/main" val="273994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287145" y="4266564"/>
            <a:ext cx="21590635" cy="7668895"/>
          </a:xfrm>
        </p:spPr>
        <p:txBody>
          <a:bodyPr>
            <a:normAutofit/>
          </a:bodyPr>
          <a:lstStyle/>
          <a:p>
            <a:pPr marL="0" indent="0">
              <a:buNone/>
            </a:pPr>
            <a:r>
              <a:rPr lang="en-US" altLang="en-US" sz="4000" b="1" dirty="0">
                <a:solidFill>
                  <a:srgbClr val="0100C8"/>
                </a:solidFill>
              </a:rPr>
              <a:t>Why deal with sequential data?</a:t>
            </a:r>
          </a:p>
          <a:p>
            <a:pPr>
              <a:buFontTx/>
              <a:buChar char="-"/>
            </a:pPr>
            <a:r>
              <a:rPr lang="en-US" altLang="en-US" sz="4000" dirty="0"/>
              <a:t>Stock prices do not make sense without the time information</a:t>
            </a:r>
          </a:p>
          <a:p>
            <a:pPr>
              <a:buFontTx/>
              <a:buChar char="-"/>
            </a:pPr>
            <a:r>
              <a:rPr lang="en-US" altLang="en-US" sz="4000" dirty="0"/>
              <a:t>Individual words in a sentence do not make sense without their context</a:t>
            </a:r>
          </a:p>
          <a:p>
            <a:pPr marL="0" indent="0">
              <a:buNone/>
            </a:pPr>
            <a:endParaRPr lang="en-US" altLang="en-US" sz="4000" dirty="0"/>
          </a:p>
          <a:p>
            <a:pPr marL="0" indent="0">
              <a:buNone/>
            </a:pPr>
            <a:r>
              <a:rPr lang="en-US" altLang="en-US" sz="4000" b="1" dirty="0">
                <a:solidFill>
                  <a:srgbClr val="0100C8"/>
                </a:solidFill>
              </a:rPr>
              <a:t>How to handle sequential data?</a:t>
            </a:r>
          </a:p>
          <a:p>
            <a:pPr>
              <a:buFontTx/>
              <a:buChar char="-"/>
            </a:pPr>
            <a:r>
              <a:rPr lang="en-US" altLang="en-US" sz="4000" dirty="0"/>
              <a:t>Need some form of </a:t>
            </a:r>
            <a:r>
              <a:rPr lang="en-US" altLang="en-US" sz="4000" dirty="0">
                <a:solidFill>
                  <a:srgbClr val="0100C8"/>
                </a:solidFill>
              </a:rPr>
              <a:t>memory</a:t>
            </a:r>
            <a:r>
              <a:rPr lang="en-US" altLang="en-US" sz="4000" dirty="0"/>
              <a:t>. </a:t>
            </a:r>
          </a:p>
          <a:p>
            <a:pPr>
              <a:buFontTx/>
              <a:buChar char="-"/>
            </a:pPr>
            <a:r>
              <a:rPr lang="en-US" altLang="en-US" sz="4000" dirty="0"/>
              <a:t>Two approaches:</a:t>
            </a:r>
          </a:p>
          <a:p>
            <a:pPr lvl="1">
              <a:buFontTx/>
              <a:buChar char="-"/>
            </a:pPr>
            <a:r>
              <a:rPr lang="en-US" altLang="en-US" sz="3600" dirty="0"/>
              <a:t>Order is </a:t>
            </a:r>
            <a:r>
              <a:rPr lang="en-US" altLang="en-US" sz="3600" dirty="0">
                <a:solidFill>
                  <a:srgbClr val="0100C8"/>
                </a:solidFill>
              </a:rPr>
              <a:t>externally</a:t>
            </a:r>
            <a:r>
              <a:rPr lang="en-US" altLang="en-US" sz="3600" dirty="0"/>
              <a:t> processed</a:t>
            </a:r>
          </a:p>
          <a:p>
            <a:pPr lvl="1">
              <a:buFontTx/>
              <a:buChar char="-"/>
            </a:pPr>
            <a:r>
              <a:rPr lang="en-US" altLang="en-US" sz="3600" dirty="0"/>
              <a:t>Order is </a:t>
            </a:r>
            <a:r>
              <a:rPr lang="en-US" altLang="en-US" sz="3600" dirty="0">
                <a:solidFill>
                  <a:srgbClr val="0100C8"/>
                </a:solidFill>
              </a:rPr>
              <a:t>internally</a:t>
            </a:r>
            <a:r>
              <a:rPr lang="en-US" altLang="en-US" sz="3600" dirty="0"/>
              <a:t> processed</a:t>
            </a:r>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Handling sequential data</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31</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Tree>
    <p:extLst>
      <p:ext uri="{BB962C8B-B14F-4D97-AF65-F5344CB8AC3E}">
        <p14:creationId xmlns:p14="http://schemas.microsoft.com/office/powerpoint/2010/main" val="55246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 Placeholder 4"/>
              <p:cNvSpPr>
                <a:spLocks noGrp="1"/>
              </p:cNvSpPr>
              <p:nvPr>
                <p:ph type="body" sz="quarter" idx="22"/>
              </p:nvPr>
            </p:nvSpPr>
            <p:spPr>
              <a:xfrm>
                <a:off x="1287145" y="4266564"/>
                <a:ext cx="21590635" cy="7668895"/>
              </a:xfrm>
            </p:spPr>
            <p:txBody>
              <a:bodyPr>
                <a:normAutofit/>
              </a:bodyPr>
              <a:lstStyle/>
              <a:p>
                <a:r>
                  <a:rPr lang="en-US" altLang="en-US" sz="4000" dirty="0"/>
                  <a:t>Order (or time) is preprocessed in an order-to-space transformation. Only the spatial transformation is accessed by the network, which contains a dimension whose semantics are related to the order.</a:t>
                </a:r>
              </a:p>
              <a:p>
                <a:pPr marL="0" indent="0">
                  <a:buNone/>
                </a:pPr>
                <a:endParaRPr lang="en-US" altLang="en-US" sz="4000" dirty="0">
                  <a:solidFill>
                    <a:srgbClr val="0100C8"/>
                  </a:solidFill>
                </a:endParaRPr>
              </a:p>
              <a:p>
                <a:r>
                  <a:rPr lang="en-US" altLang="en-US" sz="4000" dirty="0">
                    <a:solidFill>
                      <a:srgbClr val="0100C8"/>
                    </a:solidFill>
                  </a:rPr>
                  <a:t>Feature engineering approach</a:t>
                </a:r>
                <a:r>
                  <a:rPr lang="en-US" altLang="en-US" sz="4000" dirty="0"/>
                  <a:t>: introduction of new features (inputs)</a:t>
                </a:r>
              </a:p>
              <a:p>
                <a:pPr lvl="1"/>
                <a:r>
                  <a:rPr lang="en-US" altLang="en-US" sz="3600" dirty="0"/>
                  <a:t>Shifted versions of the input signal, e.g., </a:t>
                </a:r>
                <a14:m>
                  <m:oMath xmlns:m="http://schemas.openxmlformats.org/officeDocument/2006/math">
                    <m:sSub>
                      <m:sSubPr>
                        <m:ctrlPr>
                          <a:rPr lang="en-US" altLang="en-US" sz="3600" i="1" smtClean="0">
                            <a:latin typeface="Cambria Math" panose="02040503050406030204" pitchFamily="18" charset="0"/>
                          </a:rPr>
                        </m:ctrlPr>
                      </m:sSubPr>
                      <m:e>
                        <m:r>
                          <a:rPr lang="en-GB" altLang="en-US" sz="3600" b="0" i="1" smtClean="0">
                            <a:latin typeface="Cambria Math" panose="02040503050406030204" pitchFamily="18" charset="0"/>
                          </a:rPr>
                          <m:t>𝑥</m:t>
                        </m:r>
                      </m:e>
                      <m:sub>
                        <m:r>
                          <a:rPr lang="en-GB" altLang="en-US" sz="3600" b="0" i="1" smtClean="0">
                            <a:latin typeface="Cambria Math" panose="02040503050406030204" pitchFamily="18" charset="0"/>
                          </a:rPr>
                          <m:t>𝑡</m:t>
                        </m:r>
                      </m:sub>
                    </m:sSub>
                    <m:r>
                      <a:rPr lang="en-GB" altLang="en-US" sz="3600" b="0" i="1" smtClean="0">
                        <a:latin typeface="Cambria Math" panose="02040503050406030204" pitchFamily="18" charset="0"/>
                      </a:rPr>
                      <m:t>,</m:t>
                    </m:r>
                    <m:sSub>
                      <m:sSubPr>
                        <m:ctrlPr>
                          <a:rPr lang="en-US" altLang="en-US" sz="3600" i="1">
                            <a:latin typeface="Cambria Math" panose="02040503050406030204" pitchFamily="18" charset="0"/>
                          </a:rPr>
                        </m:ctrlPr>
                      </m:sSubPr>
                      <m:e>
                        <m:r>
                          <a:rPr lang="en-GB" altLang="en-US" sz="3600" i="1">
                            <a:latin typeface="Cambria Math" panose="02040503050406030204" pitchFamily="18" charset="0"/>
                          </a:rPr>
                          <m:t>𝑥</m:t>
                        </m:r>
                      </m:e>
                      <m:sub>
                        <m:r>
                          <a:rPr lang="en-GB" altLang="en-US" sz="3600" i="1">
                            <a:latin typeface="Cambria Math" panose="02040503050406030204" pitchFamily="18" charset="0"/>
                          </a:rPr>
                          <m:t>𝑡</m:t>
                        </m:r>
                        <m:r>
                          <a:rPr lang="en-GB" altLang="en-US" sz="3600" b="0" i="1" smtClean="0">
                            <a:latin typeface="Cambria Math" panose="02040503050406030204" pitchFamily="18" charset="0"/>
                          </a:rPr>
                          <m:t>−1</m:t>
                        </m:r>
                      </m:sub>
                    </m:sSub>
                    <m:r>
                      <a:rPr lang="en-GB" altLang="en-US" sz="3600" b="0" i="1" smtClean="0">
                        <a:latin typeface="Cambria Math" panose="02040503050406030204" pitchFamily="18" charset="0"/>
                      </a:rPr>
                      <m:t>,</m:t>
                    </m:r>
                    <m:sSub>
                      <m:sSubPr>
                        <m:ctrlPr>
                          <a:rPr lang="en-US" altLang="en-US" sz="3600" i="1">
                            <a:latin typeface="Cambria Math" panose="02040503050406030204" pitchFamily="18" charset="0"/>
                          </a:rPr>
                        </m:ctrlPr>
                      </m:sSubPr>
                      <m:e>
                        <m:r>
                          <a:rPr lang="en-GB" altLang="en-US" sz="3600" i="1">
                            <a:latin typeface="Cambria Math" panose="02040503050406030204" pitchFamily="18" charset="0"/>
                          </a:rPr>
                          <m:t>𝑥</m:t>
                        </m:r>
                      </m:e>
                      <m:sub>
                        <m:r>
                          <a:rPr lang="en-GB" altLang="en-US" sz="3600" i="1">
                            <a:latin typeface="Cambria Math" panose="02040503050406030204" pitchFamily="18" charset="0"/>
                          </a:rPr>
                          <m:t>𝑡</m:t>
                        </m:r>
                        <m:r>
                          <a:rPr lang="en-GB" altLang="en-US" sz="3600" b="0" i="1" smtClean="0">
                            <a:latin typeface="Cambria Math" panose="02040503050406030204" pitchFamily="18" charset="0"/>
                          </a:rPr>
                          <m:t>−2</m:t>
                        </m:r>
                      </m:sub>
                    </m:sSub>
                    <m:r>
                      <a:rPr lang="en-GB" altLang="en-US" sz="3600" b="0" i="1" smtClean="0">
                        <a:latin typeface="Cambria Math" panose="02040503050406030204" pitchFamily="18" charset="0"/>
                      </a:rPr>
                      <m:t>,…,</m:t>
                    </m:r>
                    <m:sSub>
                      <m:sSubPr>
                        <m:ctrlPr>
                          <a:rPr lang="en-US" altLang="en-US" sz="3600" i="1">
                            <a:latin typeface="Cambria Math" panose="02040503050406030204" pitchFamily="18" charset="0"/>
                          </a:rPr>
                        </m:ctrlPr>
                      </m:sSubPr>
                      <m:e>
                        <m:r>
                          <a:rPr lang="en-GB" altLang="en-US" sz="3600" i="1">
                            <a:latin typeface="Cambria Math" panose="02040503050406030204" pitchFamily="18" charset="0"/>
                          </a:rPr>
                          <m:t>𝑥</m:t>
                        </m:r>
                      </m:e>
                      <m:sub>
                        <m:r>
                          <a:rPr lang="en-GB" altLang="en-US" sz="3600" i="1">
                            <a:latin typeface="Cambria Math" panose="02040503050406030204" pitchFamily="18" charset="0"/>
                          </a:rPr>
                          <m:t>𝑡</m:t>
                        </m:r>
                        <m:r>
                          <a:rPr lang="en-GB" altLang="en-US" sz="3600" b="0" i="1" smtClean="0">
                            <a:latin typeface="Cambria Math" panose="02040503050406030204" pitchFamily="18" charset="0"/>
                          </a:rPr>
                          <m:t>−</m:t>
                        </m:r>
                        <m:r>
                          <a:rPr lang="en-GB" altLang="en-US" sz="3600" b="0" i="1" smtClean="0">
                            <a:latin typeface="Cambria Math" panose="02040503050406030204" pitchFamily="18" charset="0"/>
                          </a:rPr>
                          <m:t>𝑘</m:t>
                        </m:r>
                      </m:sub>
                    </m:sSub>
                  </m:oMath>
                </a14:m>
                <a:endParaRPr lang="en-US" altLang="en-US" sz="3600" dirty="0"/>
              </a:p>
              <a:p>
                <a:pPr lvl="1"/>
                <a:r>
                  <a:rPr lang="en-US" altLang="en-US" sz="3600" dirty="0"/>
                  <a:t>Moving averages, e.g., </a:t>
                </a:r>
                <a14:m>
                  <m:oMath xmlns:m="http://schemas.openxmlformats.org/officeDocument/2006/math">
                    <m:sSub>
                      <m:sSubPr>
                        <m:ctrlPr>
                          <a:rPr lang="en-US" altLang="en-US" sz="3600" i="1" smtClean="0">
                            <a:latin typeface="Cambria Math" panose="02040503050406030204" pitchFamily="18" charset="0"/>
                          </a:rPr>
                        </m:ctrlPr>
                      </m:sSubPr>
                      <m:e>
                        <m:r>
                          <a:rPr lang="en-GB" altLang="en-US" sz="3600" b="0" i="1" smtClean="0">
                            <a:latin typeface="Cambria Math" panose="02040503050406030204" pitchFamily="18" charset="0"/>
                          </a:rPr>
                          <m:t>𝑥</m:t>
                        </m:r>
                      </m:e>
                      <m:sub>
                        <m:r>
                          <a:rPr lang="en-GB" altLang="en-US" sz="3600" b="0" i="1" smtClean="0">
                            <a:latin typeface="Cambria Math" panose="02040503050406030204" pitchFamily="18" charset="0"/>
                          </a:rPr>
                          <m:t>𝑀𝐴</m:t>
                        </m:r>
                        <m:r>
                          <a:rPr lang="en-GB" altLang="en-US" sz="3600" b="0" i="1" smtClean="0">
                            <a:latin typeface="Cambria Math" panose="02040503050406030204" pitchFamily="18" charset="0"/>
                          </a:rPr>
                          <m:t>,</m:t>
                        </m:r>
                        <m:r>
                          <a:rPr lang="en-GB" altLang="en-US" sz="3600" b="0" i="1" smtClean="0">
                            <a:latin typeface="Cambria Math" panose="02040503050406030204" pitchFamily="18" charset="0"/>
                          </a:rPr>
                          <m:t>𝑡</m:t>
                        </m:r>
                      </m:sub>
                    </m:sSub>
                    <m:r>
                      <a:rPr lang="en-GB" altLang="en-US" sz="3600" b="0" i="1" smtClean="0">
                        <a:latin typeface="Cambria Math" panose="02040503050406030204" pitchFamily="18" charset="0"/>
                      </a:rPr>
                      <m:t>=</m:t>
                    </m:r>
                    <m:f>
                      <m:fPr>
                        <m:ctrlPr>
                          <a:rPr lang="en-GB" altLang="en-US" sz="3600" b="0" i="1" smtClean="0">
                            <a:latin typeface="Cambria Math" panose="02040503050406030204" pitchFamily="18" charset="0"/>
                          </a:rPr>
                        </m:ctrlPr>
                      </m:fPr>
                      <m:num>
                        <m:nary>
                          <m:naryPr>
                            <m:chr m:val="∑"/>
                            <m:limLoc m:val="subSup"/>
                            <m:ctrlPr>
                              <a:rPr lang="en-GB" altLang="en-US" sz="3600" i="1">
                                <a:latin typeface="Cambria Math" panose="02040503050406030204" pitchFamily="18" charset="0"/>
                              </a:rPr>
                            </m:ctrlPr>
                          </m:naryPr>
                          <m:sub>
                            <m:r>
                              <m:rPr>
                                <m:brk m:alnAt="25"/>
                              </m:rPr>
                              <a:rPr lang="en-GB" altLang="en-US" sz="3600" i="1">
                                <a:latin typeface="Cambria Math" panose="02040503050406030204" pitchFamily="18" charset="0"/>
                              </a:rPr>
                              <m:t>𝑖</m:t>
                            </m:r>
                            <m:r>
                              <a:rPr lang="en-GB" altLang="en-US" sz="3600" i="1">
                                <a:latin typeface="Cambria Math" panose="02040503050406030204" pitchFamily="18" charset="0"/>
                              </a:rPr>
                              <m:t>=</m:t>
                            </m:r>
                            <m:r>
                              <a:rPr lang="en-GB" altLang="en-US" sz="3600" i="1">
                                <a:latin typeface="Cambria Math" panose="02040503050406030204" pitchFamily="18" charset="0"/>
                              </a:rPr>
                              <m:t>𝑡</m:t>
                            </m:r>
                            <m:r>
                              <a:rPr lang="en-GB" altLang="en-US" sz="3600" i="1">
                                <a:latin typeface="Cambria Math" panose="02040503050406030204" pitchFamily="18" charset="0"/>
                              </a:rPr>
                              <m:t>−</m:t>
                            </m:r>
                            <m:r>
                              <a:rPr lang="en-GB" altLang="en-US" sz="3600" i="1">
                                <a:latin typeface="Cambria Math" panose="02040503050406030204" pitchFamily="18" charset="0"/>
                              </a:rPr>
                              <m:t>𝑘</m:t>
                            </m:r>
                          </m:sub>
                          <m:sup>
                            <m:r>
                              <a:rPr lang="en-GB" altLang="en-US" sz="3600" i="1">
                                <a:latin typeface="Cambria Math" panose="02040503050406030204" pitchFamily="18" charset="0"/>
                              </a:rPr>
                              <m:t>𝑡</m:t>
                            </m:r>
                          </m:sup>
                          <m:e>
                            <m:sSub>
                              <m:sSubPr>
                                <m:ctrlPr>
                                  <a:rPr lang="en-US" altLang="en-US" sz="3600" i="1">
                                    <a:latin typeface="Cambria Math" panose="02040503050406030204" pitchFamily="18" charset="0"/>
                                  </a:rPr>
                                </m:ctrlPr>
                              </m:sSubPr>
                              <m:e>
                                <m:r>
                                  <a:rPr lang="en-GB" altLang="en-US" sz="3600" i="1">
                                    <a:latin typeface="Cambria Math" panose="02040503050406030204" pitchFamily="18" charset="0"/>
                                  </a:rPr>
                                  <m:t>𝑥</m:t>
                                </m:r>
                              </m:e>
                              <m:sub>
                                <m:r>
                                  <a:rPr lang="en-GB" altLang="en-US" sz="3600" i="1">
                                    <a:latin typeface="Cambria Math" panose="02040503050406030204" pitchFamily="18" charset="0"/>
                                  </a:rPr>
                                  <m:t>𝑖</m:t>
                                </m:r>
                              </m:sub>
                            </m:sSub>
                          </m:e>
                        </m:nary>
                      </m:num>
                      <m:den>
                        <m:r>
                          <a:rPr lang="en-GB" altLang="en-US" sz="3600" b="0" i="1" smtClean="0">
                            <a:latin typeface="Cambria Math" panose="02040503050406030204" pitchFamily="18" charset="0"/>
                          </a:rPr>
                          <m:t>𝑘</m:t>
                        </m:r>
                      </m:den>
                    </m:f>
                  </m:oMath>
                </a14:m>
                <a:endParaRPr lang="en-US" altLang="en-US" sz="3600" dirty="0"/>
              </a:p>
              <a:p>
                <a:pPr lvl="1"/>
                <a:r>
                  <a:rPr lang="en-US" altLang="en-US" sz="3600" dirty="0"/>
                  <a:t>Need to define the length of the </a:t>
                </a:r>
                <a:r>
                  <a:rPr lang="en-US" altLang="en-US" sz="3600" dirty="0">
                    <a:solidFill>
                      <a:srgbClr val="0100C8"/>
                    </a:solidFill>
                  </a:rPr>
                  <a:t>context (time) window</a:t>
                </a:r>
                <a:r>
                  <a:rPr lang="en-US" altLang="en-US" sz="3600" dirty="0"/>
                  <a:t>, </a:t>
                </a:r>
                <a14:m>
                  <m:oMath xmlns:m="http://schemas.openxmlformats.org/officeDocument/2006/math">
                    <m:r>
                      <a:rPr lang="en-US" altLang="en-US" sz="3600" i="1" dirty="0" smtClean="0">
                        <a:latin typeface="Cambria Math" panose="02040503050406030204" pitchFamily="18" charset="0"/>
                      </a:rPr>
                      <m:t>𝑘</m:t>
                    </m:r>
                  </m:oMath>
                </a14:m>
                <a:endParaRPr lang="en-US" altLang="en-US" sz="3600" dirty="0"/>
              </a:p>
              <a:p>
                <a:pPr lvl="1"/>
                <a:r>
                  <a:rPr lang="en-US" altLang="en-US" sz="3600" dirty="0"/>
                  <a:t>Sliding window on sequential data converts the sequence within the window into static data</a:t>
                </a:r>
              </a:p>
              <a:p>
                <a:pPr marL="0" indent="0">
                  <a:buNone/>
                </a:pPr>
                <a:endParaRPr lang="en-US" altLang="en-US" sz="3600" dirty="0"/>
              </a:p>
              <a:p>
                <a:pPr marL="0" indent="0">
                  <a:buNone/>
                </a:pPr>
                <a:endParaRPr lang="en-US" altLang="en-US" sz="3600" dirty="0"/>
              </a:p>
            </p:txBody>
          </p:sp>
        </mc:Choice>
        <mc:Fallback xmlns="">
          <p:sp>
            <p:nvSpPr>
              <p:cNvPr id="5" name="Text Placeholder 4"/>
              <p:cNvSpPr>
                <a:spLocks noGrp="1" noRot="1" noChangeAspect="1" noMove="1" noResize="1" noEditPoints="1" noAdjustHandles="1" noChangeArrowheads="1" noChangeShapeType="1" noTextEdit="1"/>
              </p:cNvSpPr>
              <p:nvPr>
                <p:ph type="body" sz="quarter" idx="22"/>
              </p:nvPr>
            </p:nvSpPr>
            <p:spPr>
              <a:xfrm>
                <a:off x="1287145" y="4266564"/>
                <a:ext cx="21590635" cy="7668895"/>
              </a:xfrm>
              <a:blipFill>
                <a:blip r:embed="rId3"/>
                <a:stretch>
                  <a:fillRect l="-903" t="-2226" r="-1440"/>
                </a:stretch>
              </a:blipFill>
            </p:spPr>
            <p:txBody>
              <a:bodyPr/>
              <a:lstStyle/>
              <a:p>
                <a:r>
                  <a:rPr lang="LID4096">
                    <a:noFill/>
                  </a:rPr>
                  <a:t> </a:t>
                </a:r>
              </a:p>
            </p:txBody>
          </p:sp>
        </mc:Fallback>
      </mc:AlternateContent>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External processing of order</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32</a:t>
            </a:fld>
            <a:endParaRPr lang="bg-BG" dirty="0">
              <a:solidFill>
                <a:srgbClr val="000000"/>
              </a:solidFill>
            </a:endParaRPr>
          </a:p>
        </p:txBody>
      </p:sp>
      <p:pic>
        <p:nvPicPr>
          <p:cNvPr id="8" name="Picture 7"/>
          <p:cNvPicPr/>
          <p:nvPr/>
        </p:nvPicPr>
        <p:blipFill>
          <a:blip r:embed="rId4"/>
          <a:srcRect t="9007" r="76766" b="20964"/>
          <a:stretch>
            <a:fillRect/>
          </a:stretch>
        </p:blipFill>
        <p:spPr>
          <a:xfrm>
            <a:off x="20977159" y="365923"/>
            <a:ext cx="1900637" cy="1880642"/>
          </a:xfrm>
          <a:prstGeom prst="rect">
            <a:avLst/>
          </a:prstGeom>
          <a:noFill/>
          <a:ln>
            <a:noFill/>
          </a:ln>
        </p:spPr>
      </p:pic>
    </p:spTree>
    <p:extLst>
      <p:ext uri="{BB962C8B-B14F-4D97-AF65-F5344CB8AC3E}">
        <p14:creationId xmlns:p14="http://schemas.microsoft.com/office/powerpoint/2010/main" val="348851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3270523" y="4266565"/>
            <a:ext cx="9607257" cy="7668895"/>
          </a:xfrm>
        </p:spPr>
        <p:txBody>
          <a:bodyPr>
            <a:normAutofit/>
          </a:bodyPr>
          <a:lstStyle/>
          <a:p>
            <a:pPr marL="0" indent="0">
              <a:buNone/>
            </a:pPr>
            <a:endParaRPr lang="en-US" altLang="en-US" sz="3600" dirty="0"/>
          </a:p>
          <a:p>
            <a:pPr marL="0" indent="0">
              <a:buNone/>
            </a:pPr>
            <a:endParaRPr lang="en-US" altLang="en-US" sz="3600" dirty="0"/>
          </a:p>
          <a:p>
            <a:pPr marL="0" indent="0">
              <a:buNone/>
            </a:pPr>
            <a:r>
              <a:rPr lang="en-US" altLang="en-US" sz="3600" b="1" dirty="0">
                <a:solidFill>
                  <a:srgbClr val="FF2D64"/>
                </a:solidFill>
              </a:rPr>
              <a:t>Inflexible approach:</a:t>
            </a:r>
          </a:p>
          <a:p>
            <a:r>
              <a:rPr lang="en-US" altLang="en-US" sz="3600" dirty="0"/>
              <a:t>Rigid limit on duration of patterns</a:t>
            </a:r>
          </a:p>
          <a:p>
            <a:r>
              <a:rPr lang="en-US" altLang="en-US" sz="3600" dirty="0"/>
              <a:t>Does not capture the translational invariance of the same temporal pattern at different absolute times</a:t>
            </a:r>
          </a:p>
          <a:p>
            <a:pPr marL="723900" lvl="1" indent="0">
              <a:buNone/>
            </a:pPr>
            <a:r>
              <a:rPr lang="en-US" altLang="en-US" sz="3200" dirty="0"/>
              <a:t>[0,0,</a:t>
            </a:r>
            <a:r>
              <a:rPr lang="en-US" altLang="en-US" sz="3200" dirty="0">
                <a:highlight>
                  <a:srgbClr val="FFFF00"/>
                </a:highlight>
              </a:rPr>
              <a:t>1,1,1,0,0,1</a:t>
            </a:r>
            <a:r>
              <a:rPr lang="en-US" altLang="en-US" sz="3200" dirty="0"/>
              <a:t>,0,0]		t</a:t>
            </a:r>
          </a:p>
          <a:p>
            <a:pPr marL="723900" lvl="1" indent="0">
              <a:buNone/>
            </a:pPr>
            <a:r>
              <a:rPr lang="en-US" altLang="en-US" sz="3200" dirty="0"/>
              <a:t>[0,0,0,0,</a:t>
            </a:r>
            <a:r>
              <a:rPr lang="en-US" altLang="en-US" sz="3200" dirty="0">
                <a:highlight>
                  <a:srgbClr val="FFFF00"/>
                </a:highlight>
              </a:rPr>
              <a:t>1,1,1,0,0,1</a:t>
            </a:r>
            <a:r>
              <a:rPr lang="en-US" altLang="en-US" sz="3200" dirty="0"/>
              <a:t>]		t+2</a:t>
            </a:r>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External processing of order: MLP</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33</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pic>
        <p:nvPicPr>
          <p:cNvPr id="3" name="Picture 2" descr="Windowing a temporal data. (a) Basic sliding window. (b) Replacement of the missing value by a new value. (c) Shifting. Â ">
            <a:extLst>
              <a:ext uri="{FF2B5EF4-FFF2-40B4-BE49-F238E27FC236}">
                <a16:creationId xmlns:a16="http://schemas.microsoft.com/office/drawing/2014/main" id="{A8BF4126-889D-3599-DAA7-36D2C1EB43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997" r="68900" b="58739"/>
          <a:stretch>
            <a:fillRect/>
          </a:stretch>
        </p:blipFill>
        <p:spPr bwMode="auto">
          <a:xfrm>
            <a:off x="1365226" y="6346427"/>
            <a:ext cx="5778625" cy="264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rrow: Right 3">
            <a:extLst>
              <a:ext uri="{FF2B5EF4-FFF2-40B4-BE49-F238E27FC236}">
                <a16:creationId xmlns:a16="http://schemas.microsoft.com/office/drawing/2014/main" id="{BCB5EC98-D7CB-1F3C-E14F-FBA884D794F3}"/>
              </a:ext>
            </a:extLst>
          </p:cNvPr>
          <p:cNvSpPr/>
          <p:nvPr/>
        </p:nvSpPr>
        <p:spPr>
          <a:xfrm>
            <a:off x="7010400" y="7145255"/>
            <a:ext cx="1427074" cy="8270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Y"/>
          </a:p>
        </p:txBody>
      </p:sp>
      <p:graphicFrame>
        <p:nvGraphicFramePr>
          <p:cNvPr id="7" name="Object 4">
            <a:extLst>
              <a:ext uri="{FF2B5EF4-FFF2-40B4-BE49-F238E27FC236}">
                <a16:creationId xmlns:a16="http://schemas.microsoft.com/office/drawing/2014/main" id="{C6D25B55-F724-C10F-2D94-4163AFF426FA}"/>
              </a:ext>
            </a:extLst>
          </p:cNvPr>
          <p:cNvGraphicFramePr>
            <a:graphicFrameLocks noChangeAspect="1"/>
          </p:cNvGraphicFramePr>
          <p:nvPr>
            <p:extLst>
              <p:ext uri="{D42A27DB-BD31-4B8C-83A1-F6EECF244321}">
                <p14:modId xmlns:p14="http://schemas.microsoft.com/office/powerpoint/2010/main" val="1015527155"/>
              </p:ext>
            </p:extLst>
          </p:nvPr>
        </p:nvGraphicFramePr>
        <p:xfrm>
          <a:off x="8556125" y="4754844"/>
          <a:ext cx="3946647" cy="6293722"/>
        </p:xfrm>
        <a:graphic>
          <a:graphicData uri="http://schemas.openxmlformats.org/presentationml/2006/ole">
            <mc:AlternateContent xmlns:mc="http://schemas.openxmlformats.org/markup-compatibility/2006">
              <mc:Choice xmlns:v="urn:schemas-microsoft-com:vml" Requires="v">
                <p:oleObj name="Visio" r:id="rId5" imgW="2553005" imgH="4069690" progId="Visio.Drawing.11">
                  <p:embed/>
                </p:oleObj>
              </mc:Choice>
              <mc:Fallback>
                <p:oleObj name="Visio" r:id="rId5" imgW="2553005" imgH="4069690" progId="Visio.Drawing.11">
                  <p:embed/>
                  <p:pic>
                    <p:nvPicPr>
                      <p:cNvPr id="7" name="Object 4">
                        <a:extLst>
                          <a:ext uri="{FF2B5EF4-FFF2-40B4-BE49-F238E27FC236}">
                            <a16:creationId xmlns:a16="http://schemas.microsoft.com/office/drawing/2014/main" id="{C6D25B55-F724-C10F-2D94-4163AFF426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56125" y="4754844"/>
                        <a:ext cx="3946647" cy="629372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95162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287145" y="4266564"/>
            <a:ext cx="21590635" cy="7668895"/>
          </a:xfrm>
        </p:spPr>
        <p:txBody>
          <a:bodyPr>
            <a:normAutofit/>
          </a:bodyPr>
          <a:lstStyle/>
          <a:p>
            <a:r>
              <a:rPr lang="en-US" altLang="en-US" sz="4000" dirty="0"/>
              <a:t>The model uses an internal state which is constantly updated according to an input stream, and maintains the preceding state of the nodes which is reintroduced at the following step.</a:t>
            </a:r>
          </a:p>
          <a:p>
            <a:endParaRPr lang="en-US" altLang="en-US" sz="4000" dirty="0"/>
          </a:p>
          <a:p>
            <a:r>
              <a:rPr lang="en-US" altLang="en-US" sz="4000" dirty="0"/>
              <a:t>Typically done:</a:t>
            </a:r>
          </a:p>
          <a:p>
            <a:pPr lvl="1"/>
            <a:r>
              <a:rPr lang="en-US" altLang="en-US" sz="3600" dirty="0"/>
              <a:t>At the </a:t>
            </a:r>
            <a:r>
              <a:rPr lang="en-US" altLang="en-US" sz="3600" b="1" dirty="0">
                <a:solidFill>
                  <a:srgbClr val="0100C8"/>
                </a:solidFill>
              </a:rPr>
              <a:t>neuron</a:t>
            </a:r>
            <a:r>
              <a:rPr lang="en-US" altLang="en-US" sz="3600" dirty="0"/>
              <a:t> level: the neuron model introduces some delay when integrating the input and calculating the response</a:t>
            </a:r>
          </a:p>
          <a:p>
            <a:pPr marL="609600" lvl="1" indent="0">
              <a:buNone/>
            </a:pPr>
            <a:endParaRPr lang="en-US" altLang="en-US" sz="3600" dirty="0"/>
          </a:p>
          <a:p>
            <a:pPr lvl="1"/>
            <a:r>
              <a:rPr lang="en-US" altLang="en-US" sz="3600" dirty="0"/>
              <a:t>At the </a:t>
            </a:r>
            <a:r>
              <a:rPr lang="en-US" altLang="en-US" sz="3600" b="1" dirty="0">
                <a:solidFill>
                  <a:srgbClr val="0100C8"/>
                </a:solidFill>
              </a:rPr>
              <a:t>connection</a:t>
            </a:r>
            <a:r>
              <a:rPr lang="en-US" altLang="en-US" sz="3600" dirty="0"/>
              <a:t> level: the signal propagates from one neuron to the other with some delay</a:t>
            </a:r>
          </a:p>
          <a:p>
            <a:pPr lvl="1"/>
            <a:endParaRPr lang="en-US" altLang="en-US" sz="3600" dirty="0"/>
          </a:p>
          <a:p>
            <a:pPr lvl="1"/>
            <a:endParaRPr lang="en-US" altLang="en-US" sz="3600" dirty="0"/>
          </a:p>
          <a:p>
            <a:pPr lvl="1"/>
            <a:endParaRPr lang="en-US" altLang="en-US" sz="3600" dirty="0"/>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Internal processing of order</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34</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Tree>
    <p:extLst>
      <p:ext uri="{BB962C8B-B14F-4D97-AF65-F5344CB8AC3E}">
        <p14:creationId xmlns:p14="http://schemas.microsoft.com/office/powerpoint/2010/main" val="356886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Internal processing of order: neuron level</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35</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9" name="Oval 8">
            <a:extLst>
              <a:ext uri="{FF2B5EF4-FFF2-40B4-BE49-F238E27FC236}">
                <a16:creationId xmlns:a16="http://schemas.microsoft.com/office/drawing/2014/main" id="{787F6F3C-12DD-EE0D-2439-A3F86C63B25D}"/>
              </a:ext>
            </a:extLst>
          </p:cNvPr>
          <p:cNvSpPr/>
          <p:nvPr/>
        </p:nvSpPr>
        <p:spPr>
          <a:xfrm>
            <a:off x="5477927" y="6435440"/>
            <a:ext cx="5845393" cy="4079347"/>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3200" dirty="0">
              <a:solidFill>
                <a:schemeClr val="tx1"/>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222F9245-6DB5-352B-A008-5F5192698B08}"/>
              </a:ext>
            </a:extLst>
          </p:cNvPr>
          <p:cNvGrpSpPr/>
          <p:nvPr/>
        </p:nvGrpSpPr>
        <p:grpSpPr>
          <a:xfrm>
            <a:off x="1783144" y="6901671"/>
            <a:ext cx="1530610" cy="4119731"/>
            <a:chOff x="14532003" y="3628712"/>
            <a:chExt cx="1530610" cy="4119731"/>
          </a:xfrm>
        </p:grpSpPr>
        <p:sp>
          <p:nvSpPr>
            <p:cNvPr id="11" name="Oval 10">
              <a:extLst>
                <a:ext uri="{FF2B5EF4-FFF2-40B4-BE49-F238E27FC236}">
                  <a16:creationId xmlns:a16="http://schemas.microsoft.com/office/drawing/2014/main" id="{18EB7429-3363-301B-F99A-EEAA6D44EF87}"/>
                </a:ext>
              </a:extLst>
            </p:cNvPr>
            <p:cNvSpPr/>
            <p:nvPr/>
          </p:nvSpPr>
          <p:spPr>
            <a:xfrm>
              <a:off x="15688541" y="3810173"/>
              <a:ext cx="374072" cy="3948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2" name="Oval 11">
              <a:extLst>
                <a:ext uri="{FF2B5EF4-FFF2-40B4-BE49-F238E27FC236}">
                  <a16:creationId xmlns:a16="http://schemas.microsoft.com/office/drawing/2014/main" id="{FD6CE9F8-AB92-9538-5D8C-815239546DF3}"/>
                </a:ext>
              </a:extLst>
            </p:cNvPr>
            <p:cNvSpPr/>
            <p:nvPr/>
          </p:nvSpPr>
          <p:spPr>
            <a:xfrm>
              <a:off x="15688541" y="4909531"/>
              <a:ext cx="374072" cy="3948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2FD3F64C-0568-5A38-C20E-D989EFF6294E}"/>
                </a:ext>
              </a:extLst>
            </p:cNvPr>
            <p:cNvSpPr/>
            <p:nvPr/>
          </p:nvSpPr>
          <p:spPr>
            <a:xfrm>
              <a:off x="15688541" y="7241828"/>
              <a:ext cx="374072" cy="3948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E556592-1F8E-A85F-C0AD-68AFFDFD1C9A}"/>
                    </a:ext>
                  </a:extLst>
                </p:cNvPr>
                <p:cNvSpPr txBox="1"/>
                <p:nvPr/>
              </p:nvSpPr>
              <p:spPr>
                <a:xfrm>
                  <a:off x="14532003" y="3628712"/>
                  <a:ext cx="8128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𝑡</m:t>
                        </m:r>
                        <m:r>
                          <a:rPr lang="en-GB" b="0" i="1" smtClean="0">
                            <a:latin typeface="Cambria Math" panose="02040503050406030204" pitchFamily="18" charset="0"/>
                          </a:rPr>
                          <m:t>)</m:t>
                        </m:r>
                      </m:oMath>
                    </m:oMathPara>
                  </a14:m>
                  <a:endParaRPr lang="LID4096" dirty="0"/>
                </a:p>
              </p:txBody>
            </p:sp>
          </mc:Choice>
          <mc:Fallback xmlns="">
            <p:sp>
              <p:nvSpPr>
                <p:cNvPr id="14" name="TextBox 13">
                  <a:extLst>
                    <a:ext uri="{FF2B5EF4-FFF2-40B4-BE49-F238E27FC236}">
                      <a16:creationId xmlns:a16="http://schemas.microsoft.com/office/drawing/2014/main" id="{FE556592-1F8E-A85F-C0AD-68AFFDFD1C9A}"/>
                    </a:ext>
                  </a:extLst>
                </p:cNvPr>
                <p:cNvSpPr txBox="1">
                  <a:spLocks noRot="1" noChangeAspect="1" noMove="1" noResize="1" noEditPoints="1" noAdjustHandles="1" noChangeArrowheads="1" noChangeShapeType="1" noTextEdit="1"/>
                </p:cNvSpPr>
                <p:nvPr/>
              </p:nvSpPr>
              <p:spPr>
                <a:xfrm>
                  <a:off x="14532003" y="3628712"/>
                  <a:ext cx="812800" cy="646331"/>
                </a:xfrm>
                <a:prstGeom prst="rect">
                  <a:avLst/>
                </a:prstGeom>
                <a:blipFill>
                  <a:blip r:embed="rId4"/>
                  <a:stretch>
                    <a:fillRect r="-31579"/>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1B0613C-C013-457F-CC69-AB4F092C5EF4}"/>
                    </a:ext>
                  </a:extLst>
                </p:cNvPr>
                <p:cNvSpPr txBox="1"/>
                <p:nvPr/>
              </p:nvSpPr>
              <p:spPr>
                <a:xfrm>
                  <a:off x="14532003" y="4748628"/>
                  <a:ext cx="8128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r>
                          <a:rPr lang="en-GB" b="0" i="1" smtClean="0">
                            <a:latin typeface="Cambria Math" panose="02040503050406030204" pitchFamily="18" charset="0"/>
                          </a:rPr>
                          <m:t>(</m:t>
                        </m:r>
                        <m:r>
                          <a:rPr lang="en-GB" b="0" i="1" smtClean="0">
                            <a:latin typeface="Cambria Math" panose="02040503050406030204" pitchFamily="18" charset="0"/>
                          </a:rPr>
                          <m:t>𝑡</m:t>
                        </m:r>
                        <m:r>
                          <a:rPr lang="en-GB" b="0" i="1" smtClean="0">
                            <a:latin typeface="Cambria Math" panose="02040503050406030204" pitchFamily="18" charset="0"/>
                          </a:rPr>
                          <m:t>)</m:t>
                        </m:r>
                      </m:oMath>
                    </m:oMathPara>
                  </a14:m>
                  <a:endParaRPr lang="LID4096" dirty="0"/>
                </a:p>
              </p:txBody>
            </p:sp>
          </mc:Choice>
          <mc:Fallback xmlns="">
            <p:sp>
              <p:nvSpPr>
                <p:cNvPr id="15" name="TextBox 14">
                  <a:extLst>
                    <a:ext uri="{FF2B5EF4-FFF2-40B4-BE49-F238E27FC236}">
                      <a16:creationId xmlns:a16="http://schemas.microsoft.com/office/drawing/2014/main" id="{A1B0613C-C013-457F-CC69-AB4F092C5EF4}"/>
                    </a:ext>
                  </a:extLst>
                </p:cNvPr>
                <p:cNvSpPr txBox="1">
                  <a:spLocks noRot="1" noChangeAspect="1" noMove="1" noResize="1" noEditPoints="1" noAdjustHandles="1" noChangeArrowheads="1" noChangeShapeType="1" noTextEdit="1"/>
                </p:cNvSpPr>
                <p:nvPr/>
              </p:nvSpPr>
              <p:spPr>
                <a:xfrm>
                  <a:off x="14532003" y="4748628"/>
                  <a:ext cx="812800" cy="646331"/>
                </a:xfrm>
                <a:prstGeom prst="rect">
                  <a:avLst/>
                </a:prstGeom>
                <a:blipFill>
                  <a:blip r:embed="rId5"/>
                  <a:stretch>
                    <a:fillRect r="-33083"/>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EFC7674-DFF4-63FA-7685-6DB97DFBF43E}"/>
                    </a:ext>
                  </a:extLst>
                </p:cNvPr>
                <p:cNvSpPr txBox="1"/>
                <p:nvPr/>
              </p:nvSpPr>
              <p:spPr>
                <a:xfrm>
                  <a:off x="14532003" y="7102112"/>
                  <a:ext cx="8128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𝑛</m:t>
                            </m:r>
                          </m:sub>
                        </m:sSub>
                        <m:r>
                          <a:rPr lang="en-GB" b="0" i="1" smtClean="0">
                            <a:latin typeface="Cambria Math" panose="02040503050406030204" pitchFamily="18" charset="0"/>
                          </a:rPr>
                          <m:t>(</m:t>
                        </m:r>
                        <m:r>
                          <a:rPr lang="en-GB" b="0" i="1" smtClean="0">
                            <a:latin typeface="Cambria Math" panose="02040503050406030204" pitchFamily="18" charset="0"/>
                          </a:rPr>
                          <m:t>𝑡</m:t>
                        </m:r>
                        <m:r>
                          <a:rPr lang="en-GB" b="0" i="1" smtClean="0">
                            <a:latin typeface="Cambria Math" panose="02040503050406030204" pitchFamily="18" charset="0"/>
                          </a:rPr>
                          <m:t>)</m:t>
                        </m:r>
                      </m:oMath>
                    </m:oMathPara>
                  </a14:m>
                  <a:endParaRPr lang="LID4096" dirty="0"/>
                </a:p>
              </p:txBody>
            </p:sp>
          </mc:Choice>
          <mc:Fallback xmlns="">
            <p:sp>
              <p:nvSpPr>
                <p:cNvPr id="16" name="TextBox 15">
                  <a:extLst>
                    <a:ext uri="{FF2B5EF4-FFF2-40B4-BE49-F238E27FC236}">
                      <a16:creationId xmlns:a16="http://schemas.microsoft.com/office/drawing/2014/main" id="{5EFC7674-DFF4-63FA-7685-6DB97DFBF43E}"/>
                    </a:ext>
                  </a:extLst>
                </p:cNvPr>
                <p:cNvSpPr txBox="1">
                  <a:spLocks noRot="1" noChangeAspect="1" noMove="1" noResize="1" noEditPoints="1" noAdjustHandles="1" noChangeArrowheads="1" noChangeShapeType="1" noTextEdit="1"/>
                </p:cNvSpPr>
                <p:nvPr/>
              </p:nvSpPr>
              <p:spPr>
                <a:xfrm>
                  <a:off x="14532003" y="7102112"/>
                  <a:ext cx="812800" cy="646331"/>
                </a:xfrm>
                <a:prstGeom prst="rect">
                  <a:avLst/>
                </a:prstGeom>
                <a:blipFill>
                  <a:blip r:embed="rId6"/>
                  <a:stretch>
                    <a:fillRect r="-36842"/>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38332AF-F533-E46A-AFE5-0ACCF4FD1B64}"/>
                    </a:ext>
                  </a:extLst>
                </p:cNvPr>
                <p:cNvSpPr txBox="1"/>
                <p:nvPr/>
              </p:nvSpPr>
              <p:spPr>
                <a:xfrm>
                  <a:off x="15752146" y="6019210"/>
                  <a:ext cx="246862"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m:t>
                        </m:r>
                      </m:oMath>
                    </m:oMathPara>
                  </a14:m>
                  <a:endParaRPr lang="LID4096" dirty="0"/>
                </a:p>
              </p:txBody>
            </p:sp>
          </mc:Choice>
          <mc:Fallback xmlns="">
            <p:sp>
              <p:nvSpPr>
                <p:cNvPr id="19" name="TextBox 18">
                  <a:extLst>
                    <a:ext uri="{FF2B5EF4-FFF2-40B4-BE49-F238E27FC236}">
                      <a16:creationId xmlns:a16="http://schemas.microsoft.com/office/drawing/2014/main" id="{73A53BE9-CDB8-7B49-1874-C6AB680BB5FD}"/>
                    </a:ext>
                  </a:extLst>
                </p:cNvPr>
                <p:cNvSpPr txBox="1">
                  <a:spLocks noRot="1" noChangeAspect="1" noMove="1" noResize="1" noEditPoints="1" noAdjustHandles="1" noChangeArrowheads="1" noChangeShapeType="1" noTextEdit="1"/>
                </p:cNvSpPr>
                <p:nvPr/>
              </p:nvSpPr>
              <p:spPr>
                <a:xfrm>
                  <a:off x="15752146" y="6019210"/>
                  <a:ext cx="246862" cy="553998"/>
                </a:xfrm>
                <a:prstGeom prst="rect">
                  <a:avLst/>
                </a:prstGeom>
                <a:blipFill>
                  <a:blip r:embed="rId8"/>
                  <a:stretch>
                    <a:fillRect/>
                  </a:stretch>
                </a:blipFill>
              </p:spPr>
              <p:txBody>
                <a:bodyPr/>
                <a:lstStyle/>
                <a:p>
                  <a:r>
                    <a:rPr lang="LID4096">
                      <a:noFill/>
                    </a:rPr>
                    <a:t> </a:t>
                  </a:r>
                </a:p>
              </p:txBody>
            </p:sp>
          </mc:Fallback>
        </mc:AlternateContent>
      </p:grpSp>
      <p:cxnSp>
        <p:nvCxnSpPr>
          <p:cNvPr id="18" name="Straight Arrow Connector 17">
            <a:extLst>
              <a:ext uri="{FF2B5EF4-FFF2-40B4-BE49-F238E27FC236}">
                <a16:creationId xmlns:a16="http://schemas.microsoft.com/office/drawing/2014/main" id="{F26D3503-D7DD-C19D-CCB2-42AB1E2AAD19}"/>
              </a:ext>
            </a:extLst>
          </p:cNvPr>
          <p:cNvCxnSpPr>
            <a:cxnSpLocks/>
            <a:stCxn id="11" idx="6"/>
            <a:endCxn id="33" idx="1"/>
          </p:cNvCxnSpPr>
          <p:nvPr/>
        </p:nvCxnSpPr>
        <p:spPr>
          <a:xfrm>
            <a:off x="3313754" y="7280560"/>
            <a:ext cx="2523289" cy="820707"/>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F48AA5B-37DE-19B2-C8A2-CCB740F37B0B}"/>
              </a:ext>
            </a:extLst>
          </p:cNvPr>
          <p:cNvCxnSpPr>
            <a:cxnSpLocks/>
            <a:stCxn id="12" idx="6"/>
            <a:endCxn id="33" idx="2"/>
          </p:cNvCxnSpPr>
          <p:nvPr/>
        </p:nvCxnSpPr>
        <p:spPr>
          <a:xfrm>
            <a:off x="3313754" y="8379918"/>
            <a:ext cx="2361607" cy="115929"/>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BFD96F9-E7AB-35B0-8226-4544DB1218AD}"/>
              </a:ext>
            </a:extLst>
          </p:cNvPr>
          <p:cNvCxnSpPr>
            <a:cxnSpLocks/>
            <a:stCxn id="13" idx="6"/>
            <a:endCxn id="33" idx="3"/>
          </p:cNvCxnSpPr>
          <p:nvPr/>
        </p:nvCxnSpPr>
        <p:spPr>
          <a:xfrm flipV="1">
            <a:off x="3313754" y="8890427"/>
            <a:ext cx="2523289" cy="1821788"/>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11B1822-B2FA-5A3D-AFBB-E67E55CE4370}"/>
              </a:ext>
            </a:extLst>
          </p:cNvPr>
          <p:cNvCxnSpPr>
            <a:cxnSpLocks/>
            <a:stCxn id="9" idx="6"/>
            <a:endCxn id="32" idx="1"/>
          </p:cNvCxnSpPr>
          <p:nvPr/>
        </p:nvCxnSpPr>
        <p:spPr>
          <a:xfrm flipV="1">
            <a:off x="11323320" y="8467443"/>
            <a:ext cx="677587" cy="76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Oval 21">
                <a:extLst>
                  <a:ext uri="{FF2B5EF4-FFF2-40B4-BE49-F238E27FC236}">
                    <a16:creationId xmlns:a16="http://schemas.microsoft.com/office/drawing/2014/main" id="{3247C83F-60DE-A9BA-B5AE-9895AD8CABAF}"/>
                  </a:ext>
                </a:extLst>
              </p:cNvPr>
              <p:cNvSpPr/>
              <p:nvPr/>
            </p:nvSpPr>
            <p:spPr>
              <a:xfrm>
                <a:off x="10219285" y="7949613"/>
                <a:ext cx="1104035" cy="1116042"/>
              </a:xfrm>
              <a:prstGeom prst="ellipse">
                <a:avLst/>
              </a:prstGeom>
              <a:solidFill>
                <a:schemeClr val="accent4">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l-CY" b="0" i="0" smtClean="0">
                          <a:solidFill>
                            <a:schemeClr val="tx1"/>
                          </a:solidFill>
                          <a:latin typeface="Cambria Math" panose="02040503050406030204" pitchFamily="18" charset="0"/>
                        </a:rPr>
                        <m:t> </m:t>
                      </m:r>
                      <m:r>
                        <m:rPr>
                          <m:sty m:val="p"/>
                        </m:rPr>
                        <a:rPr lang="el-CY" b="0" i="0" smtClean="0">
                          <a:solidFill>
                            <a:schemeClr val="tx1"/>
                          </a:solidFill>
                          <a:latin typeface="Cambria Math" panose="02040503050406030204" pitchFamily="18" charset="0"/>
                        </a:rPr>
                        <m:t>φ</m:t>
                      </m:r>
                      <m:r>
                        <a:rPr lang="el-CY" b="0" i="0" smtClean="0">
                          <a:solidFill>
                            <a:schemeClr val="tx1"/>
                          </a:solidFill>
                          <a:latin typeface="Cambria Math" panose="02040503050406030204" pitchFamily="18" charset="0"/>
                        </a:rPr>
                        <m:t>(.)</m:t>
                      </m:r>
                    </m:oMath>
                  </m:oMathPara>
                </a14:m>
                <a:endParaRPr lang="LID4096" dirty="0">
                  <a:solidFill>
                    <a:schemeClr val="tx1"/>
                  </a:solidFill>
                </a:endParaRPr>
              </a:p>
            </p:txBody>
          </p:sp>
        </mc:Choice>
        <mc:Fallback xmlns="">
          <p:sp>
            <p:nvSpPr>
              <p:cNvPr id="22" name="Oval 21">
                <a:extLst>
                  <a:ext uri="{FF2B5EF4-FFF2-40B4-BE49-F238E27FC236}">
                    <a16:creationId xmlns:a16="http://schemas.microsoft.com/office/drawing/2014/main" id="{3247C83F-60DE-A9BA-B5AE-9895AD8CABAF}"/>
                  </a:ext>
                </a:extLst>
              </p:cNvPr>
              <p:cNvSpPr>
                <a:spLocks noRot="1" noChangeAspect="1" noMove="1" noResize="1" noEditPoints="1" noAdjustHandles="1" noChangeArrowheads="1" noChangeShapeType="1" noTextEdit="1"/>
              </p:cNvSpPr>
              <p:nvPr/>
            </p:nvSpPr>
            <p:spPr>
              <a:xfrm>
                <a:off x="10219285" y="7949613"/>
                <a:ext cx="1104035" cy="1116042"/>
              </a:xfrm>
              <a:prstGeom prst="ellipse">
                <a:avLst/>
              </a:prstGeom>
              <a:blipFill>
                <a:blip r:embed="rId9"/>
                <a:stretch>
                  <a:fillRect/>
                </a:stretch>
              </a:blipFill>
              <a:ln w="57150">
                <a:solidFill>
                  <a:schemeClr val="tx1"/>
                </a:solidFill>
              </a:ln>
            </p:spPr>
            <p:txBody>
              <a:bodyPr/>
              <a:lstStyle/>
              <a:p>
                <a:r>
                  <a:rPr lang="LID4096">
                    <a:noFill/>
                  </a:rPr>
                  <a:t> </a:t>
                </a:r>
              </a:p>
            </p:txBody>
          </p:sp>
        </mc:Fallback>
      </mc:AlternateContent>
      <p:cxnSp>
        <p:nvCxnSpPr>
          <p:cNvPr id="23" name="Straight Arrow Connector 22">
            <a:extLst>
              <a:ext uri="{FF2B5EF4-FFF2-40B4-BE49-F238E27FC236}">
                <a16:creationId xmlns:a16="http://schemas.microsoft.com/office/drawing/2014/main" id="{5369E99A-8764-7AC6-36E6-AAEEF7C9F742}"/>
              </a:ext>
            </a:extLst>
          </p:cNvPr>
          <p:cNvCxnSpPr>
            <a:cxnSpLocks/>
            <a:stCxn id="33" idx="6"/>
          </p:cNvCxnSpPr>
          <p:nvPr/>
        </p:nvCxnSpPr>
        <p:spPr>
          <a:xfrm>
            <a:off x="6779396" y="8495847"/>
            <a:ext cx="1572305" cy="298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442C3B9-4F73-3287-1B1C-9AA4A4C0EC3C}"/>
                  </a:ext>
                </a:extLst>
              </p:cNvPr>
              <p:cNvSpPr txBox="1"/>
              <p:nvPr/>
            </p:nvSpPr>
            <p:spPr>
              <a:xfrm>
                <a:off x="2129094" y="5342122"/>
                <a:ext cx="1696693"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0</m:t>
                          </m:r>
                        </m:sub>
                      </m:sSub>
                      <m:r>
                        <a:rPr lang="en-GB" b="0" i="1" smtClean="0">
                          <a:latin typeface="Cambria Math" panose="02040503050406030204" pitchFamily="18" charset="0"/>
                        </a:rPr>
                        <m:t>=1</m:t>
                      </m:r>
                    </m:oMath>
                  </m:oMathPara>
                </a14:m>
                <a:endParaRPr lang="LID4096" dirty="0"/>
              </a:p>
            </p:txBody>
          </p:sp>
        </mc:Choice>
        <mc:Fallback xmlns="">
          <p:sp>
            <p:nvSpPr>
              <p:cNvPr id="25" name="TextBox 24">
                <a:extLst>
                  <a:ext uri="{FF2B5EF4-FFF2-40B4-BE49-F238E27FC236}">
                    <a16:creationId xmlns:a16="http://schemas.microsoft.com/office/drawing/2014/main" id="{9442C3B9-4F73-3287-1B1C-9AA4A4C0EC3C}"/>
                  </a:ext>
                </a:extLst>
              </p:cNvPr>
              <p:cNvSpPr txBox="1">
                <a:spLocks noRot="1" noChangeAspect="1" noMove="1" noResize="1" noEditPoints="1" noAdjustHandles="1" noChangeArrowheads="1" noChangeShapeType="1" noTextEdit="1"/>
              </p:cNvSpPr>
              <p:nvPr/>
            </p:nvSpPr>
            <p:spPr>
              <a:xfrm>
                <a:off x="2129094" y="5342122"/>
                <a:ext cx="1696693" cy="646331"/>
              </a:xfrm>
              <a:prstGeom prst="rect">
                <a:avLst/>
              </a:prstGeom>
              <a:blipFill>
                <a:blip r:embed="rId10"/>
                <a:stretch>
                  <a:fillRect/>
                </a:stretch>
              </a:blipFill>
            </p:spPr>
            <p:txBody>
              <a:bodyPr/>
              <a:lstStyle/>
              <a:p>
                <a:r>
                  <a:rPr lang="LID4096">
                    <a:noFill/>
                  </a:rPr>
                  <a:t> </a:t>
                </a:r>
              </a:p>
            </p:txBody>
          </p:sp>
        </mc:Fallback>
      </mc:AlternateContent>
      <p:sp>
        <p:nvSpPr>
          <p:cNvPr id="26" name="Oval 25">
            <a:extLst>
              <a:ext uri="{FF2B5EF4-FFF2-40B4-BE49-F238E27FC236}">
                <a16:creationId xmlns:a16="http://schemas.microsoft.com/office/drawing/2014/main" id="{A2790B61-A01B-C3B0-7B64-83A2D7A4A79A}"/>
              </a:ext>
            </a:extLst>
          </p:cNvPr>
          <p:cNvSpPr/>
          <p:nvPr/>
        </p:nvSpPr>
        <p:spPr>
          <a:xfrm>
            <a:off x="2919872" y="5987611"/>
            <a:ext cx="374072" cy="3948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F2294B6-DA13-FA8C-9B98-F95A9780C826}"/>
                  </a:ext>
                </a:extLst>
              </p:cNvPr>
              <p:cNvSpPr txBox="1"/>
              <p:nvPr/>
            </p:nvSpPr>
            <p:spPr>
              <a:xfrm>
                <a:off x="9751832" y="5497744"/>
                <a:ext cx="1696693"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l-CY" b="0" i="1" smtClean="0">
                              <a:latin typeface="Cambria Math" panose="02040503050406030204" pitchFamily="18" charset="0"/>
                            </a:rPr>
                            <m:t>𝜃</m:t>
                          </m:r>
                        </m:e>
                        <m:sub>
                          <m:r>
                            <a:rPr lang="en-GB" b="0" i="1" smtClean="0">
                              <a:latin typeface="Cambria Math" panose="02040503050406030204" pitchFamily="18" charset="0"/>
                            </a:rPr>
                            <m:t>0</m:t>
                          </m:r>
                        </m:sub>
                      </m:sSub>
                    </m:oMath>
                  </m:oMathPara>
                </a14:m>
                <a:endParaRPr lang="LID4096" dirty="0"/>
              </a:p>
            </p:txBody>
          </p:sp>
        </mc:Choice>
        <mc:Fallback xmlns="">
          <p:sp>
            <p:nvSpPr>
              <p:cNvPr id="28" name="TextBox 27">
                <a:extLst>
                  <a:ext uri="{FF2B5EF4-FFF2-40B4-BE49-F238E27FC236}">
                    <a16:creationId xmlns:a16="http://schemas.microsoft.com/office/drawing/2014/main" id="{7F2294B6-DA13-FA8C-9B98-F95A9780C826}"/>
                  </a:ext>
                </a:extLst>
              </p:cNvPr>
              <p:cNvSpPr txBox="1">
                <a:spLocks noRot="1" noChangeAspect="1" noMove="1" noResize="1" noEditPoints="1" noAdjustHandles="1" noChangeArrowheads="1" noChangeShapeType="1" noTextEdit="1"/>
              </p:cNvSpPr>
              <p:nvPr/>
            </p:nvSpPr>
            <p:spPr>
              <a:xfrm>
                <a:off x="9751832" y="5497744"/>
                <a:ext cx="1696693" cy="646331"/>
              </a:xfrm>
              <a:prstGeom prst="rect">
                <a:avLst/>
              </a:prstGeom>
              <a:blipFill>
                <a:blip r:embed="rId11"/>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943EEAC-AD3A-FDF4-748C-0CD37265FFD1}"/>
                  </a:ext>
                </a:extLst>
              </p:cNvPr>
              <p:cNvSpPr txBox="1"/>
              <p:nvPr/>
            </p:nvSpPr>
            <p:spPr>
              <a:xfrm>
                <a:off x="3454092" y="6838100"/>
                <a:ext cx="1696693"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l-CY" b="0" i="1" smtClean="0">
                              <a:latin typeface="Cambria Math" panose="02040503050406030204" pitchFamily="18" charset="0"/>
                            </a:rPr>
                            <m:t>𝜃</m:t>
                          </m:r>
                        </m:e>
                        <m:sub>
                          <m:r>
                            <a:rPr lang="el-CY" b="0" i="1" smtClean="0">
                              <a:latin typeface="Cambria Math" panose="02040503050406030204" pitchFamily="18" charset="0"/>
                            </a:rPr>
                            <m:t>1</m:t>
                          </m:r>
                        </m:sub>
                      </m:sSub>
                    </m:oMath>
                  </m:oMathPara>
                </a14:m>
                <a:endParaRPr lang="LID4096" dirty="0"/>
              </a:p>
            </p:txBody>
          </p:sp>
        </mc:Choice>
        <mc:Fallback xmlns="">
          <p:sp>
            <p:nvSpPr>
              <p:cNvPr id="29" name="TextBox 28">
                <a:extLst>
                  <a:ext uri="{FF2B5EF4-FFF2-40B4-BE49-F238E27FC236}">
                    <a16:creationId xmlns:a16="http://schemas.microsoft.com/office/drawing/2014/main" id="{C943EEAC-AD3A-FDF4-748C-0CD37265FFD1}"/>
                  </a:ext>
                </a:extLst>
              </p:cNvPr>
              <p:cNvSpPr txBox="1">
                <a:spLocks noRot="1" noChangeAspect="1" noMove="1" noResize="1" noEditPoints="1" noAdjustHandles="1" noChangeArrowheads="1" noChangeShapeType="1" noTextEdit="1"/>
              </p:cNvSpPr>
              <p:nvPr/>
            </p:nvSpPr>
            <p:spPr>
              <a:xfrm>
                <a:off x="3454092" y="6838100"/>
                <a:ext cx="1696693" cy="646331"/>
              </a:xfrm>
              <a:prstGeom prst="rect">
                <a:avLst/>
              </a:prstGeom>
              <a:blipFill>
                <a:blip r:embed="rId12"/>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9BF19F4-FB0B-DBB1-A69D-8DBF27D1680A}"/>
                  </a:ext>
                </a:extLst>
              </p:cNvPr>
              <p:cNvSpPr txBox="1"/>
              <p:nvPr/>
            </p:nvSpPr>
            <p:spPr>
              <a:xfrm>
                <a:off x="3402997" y="7841001"/>
                <a:ext cx="1696693"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l-CY" b="0" i="1" smtClean="0">
                              <a:latin typeface="Cambria Math" panose="02040503050406030204" pitchFamily="18" charset="0"/>
                            </a:rPr>
                            <m:t>𝜃</m:t>
                          </m:r>
                        </m:e>
                        <m:sub>
                          <m:r>
                            <a:rPr lang="el-CY" b="0" i="1" smtClean="0">
                              <a:latin typeface="Cambria Math" panose="02040503050406030204" pitchFamily="18" charset="0"/>
                            </a:rPr>
                            <m:t>2</m:t>
                          </m:r>
                        </m:sub>
                      </m:sSub>
                    </m:oMath>
                  </m:oMathPara>
                </a14:m>
                <a:endParaRPr lang="LID4096" dirty="0"/>
              </a:p>
            </p:txBody>
          </p:sp>
        </mc:Choice>
        <mc:Fallback xmlns="">
          <p:sp>
            <p:nvSpPr>
              <p:cNvPr id="30" name="TextBox 29">
                <a:extLst>
                  <a:ext uri="{FF2B5EF4-FFF2-40B4-BE49-F238E27FC236}">
                    <a16:creationId xmlns:a16="http://schemas.microsoft.com/office/drawing/2014/main" id="{49BF19F4-FB0B-DBB1-A69D-8DBF27D1680A}"/>
                  </a:ext>
                </a:extLst>
              </p:cNvPr>
              <p:cNvSpPr txBox="1">
                <a:spLocks noRot="1" noChangeAspect="1" noMove="1" noResize="1" noEditPoints="1" noAdjustHandles="1" noChangeArrowheads="1" noChangeShapeType="1" noTextEdit="1"/>
              </p:cNvSpPr>
              <p:nvPr/>
            </p:nvSpPr>
            <p:spPr>
              <a:xfrm>
                <a:off x="3402997" y="7841001"/>
                <a:ext cx="1696693" cy="646331"/>
              </a:xfrm>
              <a:prstGeom prst="rect">
                <a:avLst/>
              </a:prstGeom>
              <a:blipFill>
                <a:blip r:embed="rId13"/>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462C945-3C18-B3BD-3630-D768297DDC97}"/>
                  </a:ext>
                </a:extLst>
              </p:cNvPr>
              <p:cNvSpPr txBox="1"/>
              <p:nvPr/>
            </p:nvSpPr>
            <p:spPr>
              <a:xfrm>
                <a:off x="3402997" y="9262599"/>
                <a:ext cx="1696693"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l-CY" b="0" i="1" smtClean="0">
                              <a:latin typeface="Cambria Math" panose="02040503050406030204" pitchFamily="18" charset="0"/>
                            </a:rPr>
                            <m:t>𝜃</m:t>
                          </m:r>
                        </m:e>
                        <m:sub>
                          <m:r>
                            <a:rPr lang="en-GB" b="0" i="1" smtClean="0">
                              <a:latin typeface="Cambria Math" panose="02040503050406030204" pitchFamily="18" charset="0"/>
                            </a:rPr>
                            <m:t>𝑛</m:t>
                          </m:r>
                        </m:sub>
                      </m:sSub>
                    </m:oMath>
                  </m:oMathPara>
                </a14:m>
                <a:endParaRPr lang="LID4096" dirty="0"/>
              </a:p>
            </p:txBody>
          </p:sp>
        </mc:Choice>
        <mc:Fallback xmlns="">
          <p:sp>
            <p:nvSpPr>
              <p:cNvPr id="31" name="TextBox 30">
                <a:extLst>
                  <a:ext uri="{FF2B5EF4-FFF2-40B4-BE49-F238E27FC236}">
                    <a16:creationId xmlns:a16="http://schemas.microsoft.com/office/drawing/2014/main" id="{4462C945-3C18-B3BD-3630-D768297DDC97}"/>
                  </a:ext>
                </a:extLst>
              </p:cNvPr>
              <p:cNvSpPr txBox="1">
                <a:spLocks noRot="1" noChangeAspect="1" noMove="1" noResize="1" noEditPoints="1" noAdjustHandles="1" noChangeArrowheads="1" noChangeShapeType="1" noTextEdit="1"/>
              </p:cNvSpPr>
              <p:nvPr/>
            </p:nvSpPr>
            <p:spPr>
              <a:xfrm>
                <a:off x="3402997" y="9262599"/>
                <a:ext cx="1696693" cy="646331"/>
              </a:xfrm>
              <a:prstGeom prst="rect">
                <a:avLst/>
              </a:prstGeom>
              <a:blipFill>
                <a:blip r:embed="rId14"/>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6D837EB-72F2-C942-FFB4-FA9A409CDC38}"/>
                  </a:ext>
                </a:extLst>
              </p:cNvPr>
              <p:cNvSpPr txBox="1"/>
              <p:nvPr/>
            </p:nvSpPr>
            <p:spPr>
              <a:xfrm>
                <a:off x="12000907" y="8144277"/>
                <a:ext cx="103106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𝑡</m:t>
                      </m:r>
                      <m:r>
                        <a:rPr lang="en-GB" b="0" i="1" smtClean="0">
                          <a:latin typeface="Cambria Math" panose="02040503050406030204" pitchFamily="18" charset="0"/>
                        </a:rPr>
                        <m:t>)</m:t>
                      </m:r>
                    </m:oMath>
                  </m:oMathPara>
                </a14:m>
                <a:endParaRPr lang="LID4096" dirty="0"/>
              </a:p>
            </p:txBody>
          </p:sp>
        </mc:Choice>
        <mc:Fallback xmlns="">
          <p:sp>
            <p:nvSpPr>
              <p:cNvPr id="32" name="TextBox 31">
                <a:extLst>
                  <a:ext uri="{FF2B5EF4-FFF2-40B4-BE49-F238E27FC236}">
                    <a16:creationId xmlns:a16="http://schemas.microsoft.com/office/drawing/2014/main" id="{E6D837EB-72F2-C942-FFB4-FA9A409CDC38}"/>
                  </a:ext>
                </a:extLst>
              </p:cNvPr>
              <p:cNvSpPr txBox="1">
                <a:spLocks noRot="1" noChangeAspect="1" noMove="1" noResize="1" noEditPoints="1" noAdjustHandles="1" noChangeArrowheads="1" noChangeShapeType="1" noTextEdit="1"/>
              </p:cNvSpPr>
              <p:nvPr/>
            </p:nvSpPr>
            <p:spPr>
              <a:xfrm>
                <a:off x="12000907" y="8144277"/>
                <a:ext cx="1031060" cy="646331"/>
              </a:xfrm>
              <a:prstGeom prst="rect">
                <a:avLst/>
              </a:prstGeom>
              <a:blipFill>
                <a:blip r:embed="rId15"/>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3" name="Oval 32">
                <a:extLst>
                  <a:ext uri="{FF2B5EF4-FFF2-40B4-BE49-F238E27FC236}">
                    <a16:creationId xmlns:a16="http://schemas.microsoft.com/office/drawing/2014/main" id="{71F0EF42-641B-7667-97C6-35869F2F4785}"/>
                  </a:ext>
                </a:extLst>
              </p:cNvPr>
              <p:cNvSpPr/>
              <p:nvPr/>
            </p:nvSpPr>
            <p:spPr>
              <a:xfrm>
                <a:off x="5675361" y="7937826"/>
                <a:ext cx="1104035" cy="1116042"/>
              </a:xfrm>
              <a:prstGeom prst="ellipse">
                <a:avLst/>
              </a:prstGeom>
              <a:solidFill>
                <a:schemeClr val="accent6">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l-CY" b="0" i="0" smtClean="0">
                          <a:solidFill>
                            <a:schemeClr val="tx1"/>
                          </a:solidFill>
                          <a:latin typeface="Cambria Math" panose="02040503050406030204" pitchFamily="18" charset="0"/>
                        </a:rPr>
                        <m:t> </m:t>
                      </m:r>
                      <m:r>
                        <m:rPr>
                          <m:sty m:val="p"/>
                        </m:rPr>
                        <a:rPr lang="el-CY" b="0" i="0" smtClean="0">
                          <a:solidFill>
                            <a:schemeClr val="tx1"/>
                          </a:solidFill>
                          <a:latin typeface="Cambria Math" panose="02040503050406030204" pitchFamily="18" charset="0"/>
                        </a:rPr>
                        <m:t>Σ</m:t>
                      </m:r>
                    </m:oMath>
                  </m:oMathPara>
                </a14:m>
                <a:endParaRPr lang="LID4096" dirty="0">
                  <a:solidFill>
                    <a:schemeClr val="tx1"/>
                  </a:solidFill>
                </a:endParaRPr>
              </a:p>
            </p:txBody>
          </p:sp>
        </mc:Choice>
        <mc:Fallback xmlns="">
          <p:sp>
            <p:nvSpPr>
              <p:cNvPr id="33" name="Oval 32">
                <a:extLst>
                  <a:ext uri="{FF2B5EF4-FFF2-40B4-BE49-F238E27FC236}">
                    <a16:creationId xmlns:a16="http://schemas.microsoft.com/office/drawing/2014/main" id="{71F0EF42-641B-7667-97C6-35869F2F4785}"/>
                  </a:ext>
                </a:extLst>
              </p:cNvPr>
              <p:cNvSpPr>
                <a:spLocks noRot="1" noChangeAspect="1" noMove="1" noResize="1" noEditPoints="1" noAdjustHandles="1" noChangeArrowheads="1" noChangeShapeType="1" noTextEdit="1"/>
              </p:cNvSpPr>
              <p:nvPr/>
            </p:nvSpPr>
            <p:spPr>
              <a:xfrm>
                <a:off x="5675361" y="7937826"/>
                <a:ext cx="1104035" cy="1116042"/>
              </a:xfrm>
              <a:prstGeom prst="ellipse">
                <a:avLst/>
              </a:prstGeom>
              <a:blipFill>
                <a:blip r:embed="rId16"/>
                <a:stretch>
                  <a:fillRect/>
                </a:stretch>
              </a:blipFill>
              <a:ln w="57150">
                <a:solidFill>
                  <a:schemeClr val="tx1"/>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F4F3071F-B7F9-8DC3-A930-1FC4FA08521D}"/>
                  </a:ext>
                </a:extLst>
              </p:cNvPr>
              <p:cNvSpPr>
                <a:spLocks noGrp="1"/>
              </p:cNvSpPr>
              <p:nvPr>
                <p:ph type="body" sz="quarter" idx="22"/>
              </p:nvPr>
            </p:nvSpPr>
            <p:spPr>
              <a:xfrm>
                <a:off x="13914120" y="4266565"/>
                <a:ext cx="8963660" cy="7067550"/>
              </a:xfrm>
            </p:spPr>
            <p:txBody>
              <a:bodyPr/>
              <a:lstStyle/>
              <a:p>
                <a:pPr marL="0" indent="0">
                  <a:buNone/>
                </a:pPr>
                <a:r>
                  <a:rPr lang="en-GB" dirty="0"/>
                  <a:t>Example: discrete-time dynamic neuron model</a:t>
                </a:r>
              </a:p>
              <a:p>
                <a:pPr marL="0" indent="0">
                  <a:buNone/>
                </a:pPr>
                <a:endParaRPr lang="en-GB" b="0" dirty="0"/>
              </a:p>
              <a:p>
                <a:pPr marL="0" indent="0">
                  <a:buNone/>
                </a:pPr>
                <a14:m>
                  <m:oMathPara xmlns:m="http://schemas.openxmlformats.org/officeDocument/2006/math">
                    <m:oMathParaPr>
                      <m:jc m:val="centerGroup"/>
                    </m:oMathParaPr>
                    <m:oMath xmlns:m="http://schemas.openxmlformats.org/officeDocument/2006/math">
                      <m:r>
                        <a:rPr lang="el-CY" b="0" i="1" smtClean="0">
                          <a:latin typeface="Cambria Math" panose="02040503050406030204" pitchFamily="18" charset="0"/>
                        </a:rPr>
                        <m:t>𝛼</m:t>
                      </m:r>
                      <m:d>
                        <m:dPr>
                          <m:ctrlPr>
                            <a:rPr lang="en-GB" b="0" i="1" smtClean="0">
                              <a:latin typeface="Cambria Math" panose="02040503050406030204" pitchFamily="18" charset="0"/>
                            </a:rPr>
                          </m:ctrlPr>
                        </m:dPr>
                        <m:e>
                          <m:r>
                            <a:rPr lang="en-GB" b="0" i="1" smtClean="0">
                              <a:latin typeface="Cambria Math" panose="02040503050406030204" pitchFamily="18" charset="0"/>
                            </a:rPr>
                            <m:t>𝑡</m:t>
                          </m:r>
                          <m:r>
                            <a:rPr lang="el-CY" b="0" i="1" smtClean="0">
                              <a:latin typeface="Cambria Math" panose="02040503050406030204" pitchFamily="18" charset="0"/>
                            </a:rPr>
                            <m:t>+1</m:t>
                          </m:r>
                        </m:e>
                      </m:d>
                      <m:r>
                        <a:rPr lang="el-CY" b="0" i="1" smtClean="0">
                          <a:latin typeface="Cambria Math" panose="02040503050406030204" pitchFamily="18" charset="0"/>
                        </a:rPr>
                        <m:t>=</m:t>
                      </m:r>
                      <m:r>
                        <m:rPr>
                          <m:sty m:val="p"/>
                        </m:rPr>
                        <a:rPr lang="el-CY" b="0" i="0" smtClean="0">
                          <a:latin typeface="Cambria Math" panose="02040503050406030204" pitchFamily="18" charset="0"/>
                        </a:rPr>
                        <m:t>μ</m:t>
                      </m:r>
                      <m:r>
                        <a:rPr lang="el-CY" b="0" i="0" smtClean="0">
                          <a:latin typeface="Cambria Math" panose="02040503050406030204" pitchFamily="18" charset="0"/>
                        </a:rPr>
                        <m:t> </m:t>
                      </m:r>
                      <m:r>
                        <m:rPr>
                          <m:sty m:val="p"/>
                        </m:rPr>
                        <a:rPr lang="el-CY" b="0" i="0" smtClean="0">
                          <a:latin typeface="Cambria Math" panose="02040503050406030204" pitchFamily="18" charset="0"/>
                        </a:rPr>
                        <m:t>α</m:t>
                      </m:r>
                      <m:d>
                        <m:dPr>
                          <m:ctrlPr>
                            <a:rPr lang="el-CY" b="0" i="1" smtClean="0">
                              <a:latin typeface="Cambria Math" panose="02040503050406030204" pitchFamily="18" charset="0"/>
                            </a:rPr>
                          </m:ctrlPr>
                        </m:dPr>
                        <m:e>
                          <m:r>
                            <m:rPr>
                              <m:sty m:val="p"/>
                            </m:rPr>
                            <a:rPr lang="en-GB" b="0" i="0" smtClean="0">
                              <a:latin typeface="Cambria Math" panose="02040503050406030204" pitchFamily="18" charset="0"/>
                            </a:rPr>
                            <m:t>t</m:t>
                          </m:r>
                        </m:e>
                      </m:d>
                      <m:r>
                        <a:rPr lang="en-GB" b="0" i="0" smtClean="0">
                          <a:latin typeface="Cambria Math" panose="02040503050406030204" pitchFamily="18" charset="0"/>
                        </a:rPr>
                        <m:t>+</m:t>
                      </m:r>
                      <m:nary>
                        <m:naryPr>
                          <m:chr m:val="∑"/>
                          <m:limLoc m:val="subSup"/>
                          <m:ctrlPr>
                            <a:rPr lang="el-CY" i="1">
                              <a:latin typeface="Cambria Math" panose="02040503050406030204" pitchFamily="18" charset="0"/>
                            </a:rPr>
                          </m:ctrlPr>
                        </m:naryPr>
                        <m:sub>
                          <m:r>
                            <m:rPr>
                              <m:brk m:alnAt="25"/>
                            </m:rPr>
                            <a:rPr lang="en-GB" i="1">
                              <a:latin typeface="Cambria Math" panose="02040503050406030204" pitchFamily="18" charset="0"/>
                            </a:rPr>
                            <m:t>𝑖</m:t>
                          </m:r>
                          <m:r>
                            <a:rPr lang="en-GB" i="1">
                              <a:latin typeface="Cambria Math" panose="02040503050406030204" pitchFamily="18" charset="0"/>
                            </a:rPr>
                            <m:t>=</m:t>
                          </m:r>
                          <m:r>
                            <a:rPr lang="en-GB" b="0" i="1" smtClean="0">
                              <a:latin typeface="Cambria Math" panose="02040503050406030204" pitchFamily="18" charset="0"/>
                            </a:rPr>
                            <m:t>1</m:t>
                          </m:r>
                        </m:sub>
                        <m:sup>
                          <m:r>
                            <a:rPr lang="en-GB" i="1">
                              <a:latin typeface="Cambria Math" panose="02040503050406030204" pitchFamily="18" charset="0"/>
                            </a:rPr>
                            <m:t>𝑛</m:t>
                          </m:r>
                        </m:sup>
                        <m:e>
                          <m:sSub>
                            <m:sSubPr>
                              <m:ctrlPr>
                                <a:rPr lang="el-CY" i="1">
                                  <a:latin typeface="Cambria Math" panose="02040503050406030204" pitchFamily="18" charset="0"/>
                                </a:rPr>
                              </m:ctrlPr>
                            </m:sSubPr>
                            <m:e>
                              <m:r>
                                <a:rPr lang="el-CY" i="1">
                                  <a:latin typeface="Cambria Math" panose="02040503050406030204" pitchFamily="18" charset="0"/>
                                </a:rPr>
                                <m:t>𝜃</m:t>
                              </m:r>
                            </m:e>
                            <m:sub>
                              <m:r>
                                <a:rPr lang="en-GB" i="1">
                                  <a:latin typeface="Cambria Math" panose="02040503050406030204" pitchFamily="18" charset="0"/>
                                </a:rPr>
                                <m:t>𝑖</m:t>
                              </m:r>
                            </m:sub>
                          </m:sSub>
                          <m:sSub>
                            <m:sSubPr>
                              <m:ctrlPr>
                                <a:rPr lang="el-CY"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e>
                      </m:nary>
                    </m:oMath>
                  </m:oMathPara>
                </a14:m>
                <a:endParaRPr lang="en-GB" dirty="0"/>
              </a:p>
              <a:p>
                <a:pPr marL="0" indent="0">
                  <a:buNone/>
                </a:pPr>
                <a:endParaRPr lang="en-GB"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𝑦</m:t>
                      </m:r>
                      <m:d>
                        <m:dPr>
                          <m:ctrlPr>
                            <a:rPr lang="en-GB" b="0" i="1" smtClean="0">
                              <a:latin typeface="Cambria Math" panose="02040503050406030204" pitchFamily="18" charset="0"/>
                            </a:rPr>
                          </m:ctrlPr>
                        </m:dPr>
                        <m:e>
                          <m:r>
                            <a:rPr lang="en-GB" b="0" i="1" smtClean="0">
                              <a:latin typeface="Cambria Math" panose="02040503050406030204" pitchFamily="18" charset="0"/>
                            </a:rPr>
                            <m:t>𝑡</m:t>
                          </m:r>
                        </m:e>
                      </m:d>
                      <m:r>
                        <a:rPr lang="en-GB" b="0" i="1" smtClean="0">
                          <a:latin typeface="Cambria Math" panose="02040503050406030204" pitchFamily="18" charset="0"/>
                        </a:rPr>
                        <m:t>=</m:t>
                      </m:r>
                      <m:r>
                        <m:rPr>
                          <m:sty m:val="p"/>
                        </m:rPr>
                        <a:rPr lang="el-CY">
                          <a:latin typeface="Cambria Math" panose="02040503050406030204" pitchFamily="18" charset="0"/>
                        </a:rPr>
                        <m:t>φ</m:t>
                      </m:r>
                      <m:d>
                        <m:dPr>
                          <m:ctrlPr>
                            <a:rPr lang="el-CY" i="1">
                              <a:latin typeface="Cambria Math" panose="02040503050406030204" pitchFamily="18" charset="0"/>
                            </a:rPr>
                          </m:ctrlPr>
                        </m:dPr>
                        <m:e>
                          <m:r>
                            <a:rPr lang="el-CY" i="1">
                              <a:latin typeface="Cambria Math" panose="02040503050406030204" pitchFamily="18" charset="0"/>
                            </a:rPr>
                            <m:t>𝛼</m:t>
                          </m:r>
                          <m:d>
                            <m:dPr>
                              <m:ctrlPr>
                                <a:rPr lang="en-GB" i="1">
                                  <a:latin typeface="Cambria Math" panose="02040503050406030204" pitchFamily="18" charset="0"/>
                                </a:rPr>
                              </m:ctrlPr>
                            </m:dPr>
                            <m:e>
                              <m:r>
                                <a:rPr lang="en-GB" i="1">
                                  <a:latin typeface="Cambria Math" panose="02040503050406030204" pitchFamily="18" charset="0"/>
                                </a:rPr>
                                <m:t>𝑡</m:t>
                              </m:r>
                            </m:e>
                          </m:d>
                          <m:r>
                            <a:rPr lang="en-GB" b="1" i="1" smtClean="0">
                              <a:latin typeface="Cambria Math" panose="02040503050406030204" pitchFamily="18" charset="0"/>
                            </a:rPr>
                            <m:t>−</m:t>
                          </m:r>
                          <m:sSub>
                            <m:sSubPr>
                              <m:ctrlPr>
                                <a:rPr lang="el-CY" i="1">
                                  <a:latin typeface="Cambria Math" panose="02040503050406030204" pitchFamily="18" charset="0"/>
                                </a:rPr>
                              </m:ctrlPr>
                            </m:sSubPr>
                            <m:e>
                              <m:r>
                                <a:rPr lang="el-CY" i="1">
                                  <a:latin typeface="Cambria Math" panose="02040503050406030204" pitchFamily="18" charset="0"/>
                                </a:rPr>
                                <m:t>𝜃</m:t>
                              </m:r>
                            </m:e>
                            <m:sub>
                              <m:r>
                                <a:rPr lang="en-GB" b="0" i="1" smtClean="0">
                                  <a:latin typeface="Cambria Math" panose="02040503050406030204" pitchFamily="18" charset="0"/>
                                </a:rPr>
                                <m:t>0</m:t>
                              </m:r>
                            </m:sub>
                          </m:sSub>
                        </m:e>
                      </m:d>
                    </m:oMath>
                  </m:oMathPara>
                </a14:m>
                <a:endParaRPr lang="LID4096" dirty="0"/>
              </a:p>
              <a:p>
                <a:pPr marL="0" indent="0">
                  <a:buNone/>
                </a:pPr>
                <a:endParaRPr lang="en-GB" dirty="0"/>
              </a:p>
              <a:p>
                <a:pPr marL="0" indent="0">
                  <a:buNone/>
                </a:pPr>
                <a:endParaRPr lang="LID4096" dirty="0"/>
              </a:p>
            </p:txBody>
          </p:sp>
        </mc:Choice>
        <mc:Fallback xmlns="">
          <p:sp>
            <p:nvSpPr>
              <p:cNvPr id="4" name="Text Placeholder 3">
                <a:extLst>
                  <a:ext uri="{FF2B5EF4-FFF2-40B4-BE49-F238E27FC236}">
                    <a16:creationId xmlns:a16="http://schemas.microsoft.com/office/drawing/2014/main" id="{F4F3071F-B7F9-8DC3-A930-1FC4FA08521D}"/>
                  </a:ext>
                </a:extLst>
              </p:cNvPr>
              <p:cNvSpPr>
                <a:spLocks noGrp="1" noRot="1" noChangeAspect="1" noMove="1" noResize="1" noEditPoints="1" noAdjustHandles="1" noChangeArrowheads="1" noChangeShapeType="1" noTextEdit="1"/>
              </p:cNvSpPr>
              <p:nvPr>
                <p:ph type="body" sz="quarter" idx="22"/>
              </p:nvPr>
            </p:nvSpPr>
            <p:spPr>
              <a:xfrm>
                <a:off x="13914120" y="4266565"/>
                <a:ext cx="8963660" cy="7067550"/>
              </a:xfrm>
              <a:blipFill>
                <a:blip r:embed="rId17"/>
                <a:stretch>
                  <a:fillRect l="-2789" t="-2847"/>
                </a:stretch>
              </a:blipFill>
            </p:spPr>
            <p:txBody>
              <a:bodyPr/>
              <a:lstStyle/>
              <a:p>
                <a:r>
                  <a:rPr lang="LID4096">
                    <a:noFill/>
                  </a:rPr>
                  <a:t> </a:t>
                </a:r>
              </a:p>
            </p:txBody>
          </p:sp>
        </mc:Fallback>
      </mc:AlternateContent>
      <p:cxnSp>
        <p:nvCxnSpPr>
          <p:cNvPr id="37" name="Connector: Elbow 36">
            <a:extLst>
              <a:ext uri="{FF2B5EF4-FFF2-40B4-BE49-F238E27FC236}">
                <a16:creationId xmlns:a16="http://schemas.microsoft.com/office/drawing/2014/main" id="{882576B3-468C-B861-13F8-2A7D0B029A08}"/>
              </a:ext>
            </a:extLst>
          </p:cNvPr>
          <p:cNvCxnSpPr>
            <a:stCxn id="26" idx="6"/>
            <a:endCxn id="22" idx="0"/>
          </p:cNvCxnSpPr>
          <p:nvPr/>
        </p:nvCxnSpPr>
        <p:spPr>
          <a:xfrm>
            <a:off x="3293944" y="6185039"/>
            <a:ext cx="7477359" cy="1764574"/>
          </a:xfrm>
          <a:prstGeom prst="bentConnector2">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C8C012C-A6BE-0B6A-8741-952067F969FB}"/>
              </a:ext>
            </a:extLst>
          </p:cNvPr>
          <p:cNvCxnSpPr>
            <a:cxnSpLocks/>
            <a:stCxn id="47" idx="0"/>
            <a:endCxn id="22" idx="2"/>
          </p:cNvCxnSpPr>
          <p:nvPr/>
        </p:nvCxnSpPr>
        <p:spPr>
          <a:xfrm flipV="1">
            <a:off x="9325706" y="8507634"/>
            <a:ext cx="893579" cy="68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08B7B195-39CB-AE62-7CA4-3007AA92760F}"/>
                  </a:ext>
                </a:extLst>
              </p:cNvPr>
              <p:cNvSpPr txBox="1"/>
              <p:nvPr/>
            </p:nvSpPr>
            <p:spPr>
              <a:xfrm>
                <a:off x="9195854" y="8555461"/>
                <a:ext cx="103106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l-CY" b="0" i="1" smtClean="0">
                          <a:latin typeface="Cambria Math" panose="02040503050406030204" pitchFamily="18" charset="0"/>
                        </a:rPr>
                        <m:t>𝛼</m:t>
                      </m:r>
                      <m:r>
                        <a:rPr lang="en-GB" b="0" i="1" smtClean="0">
                          <a:latin typeface="Cambria Math" panose="02040503050406030204" pitchFamily="18" charset="0"/>
                        </a:rPr>
                        <m:t>(</m:t>
                      </m:r>
                      <m:r>
                        <a:rPr lang="en-GB" b="0" i="1" smtClean="0">
                          <a:latin typeface="Cambria Math" panose="02040503050406030204" pitchFamily="18" charset="0"/>
                        </a:rPr>
                        <m:t>𝑡</m:t>
                      </m:r>
                      <m:r>
                        <a:rPr lang="en-GB" b="0" i="1" smtClean="0">
                          <a:latin typeface="Cambria Math" panose="02040503050406030204" pitchFamily="18" charset="0"/>
                        </a:rPr>
                        <m:t>)</m:t>
                      </m:r>
                    </m:oMath>
                  </m:oMathPara>
                </a14:m>
                <a:endParaRPr lang="LID4096" dirty="0"/>
              </a:p>
            </p:txBody>
          </p:sp>
        </mc:Choice>
        <mc:Fallback xmlns="">
          <p:sp>
            <p:nvSpPr>
              <p:cNvPr id="53" name="TextBox 52">
                <a:extLst>
                  <a:ext uri="{FF2B5EF4-FFF2-40B4-BE49-F238E27FC236}">
                    <a16:creationId xmlns:a16="http://schemas.microsoft.com/office/drawing/2014/main" id="{08B7B195-39CB-AE62-7CA4-3007AA92760F}"/>
                  </a:ext>
                </a:extLst>
              </p:cNvPr>
              <p:cNvSpPr txBox="1">
                <a:spLocks noRot="1" noChangeAspect="1" noMove="1" noResize="1" noEditPoints="1" noAdjustHandles="1" noChangeArrowheads="1" noChangeShapeType="1" noTextEdit="1"/>
              </p:cNvSpPr>
              <p:nvPr/>
            </p:nvSpPr>
            <p:spPr>
              <a:xfrm>
                <a:off x="9195854" y="8555461"/>
                <a:ext cx="1031060" cy="646331"/>
              </a:xfrm>
              <a:prstGeom prst="rect">
                <a:avLst/>
              </a:prstGeom>
              <a:blipFill>
                <a:blip r:embed="rId18"/>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D8C596B9-BDE6-3910-6388-C73A2F1162DF}"/>
                  </a:ext>
                </a:extLst>
              </p:cNvPr>
              <p:cNvSpPr txBox="1"/>
              <p:nvPr/>
            </p:nvSpPr>
            <p:spPr>
              <a:xfrm>
                <a:off x="6496741" y="8575008"/>
                <a:ext cx="1981444"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l-CY" b="0" i="1" smtClean="0">
                          <a:latin typeface="Cambria Math" panose="02040503050406030204" pitchFamily="18" charset="0"/>
                        </a:rPr>
                        <m:t>𝛼</m:t>
                      </m:r>
                      <m:r>
                        <a:rPr lang="en-GB" b="0" i="1" smtClean="0">
                          <a:latin typeface="Cambria Math" panose="02040503050406030204" pitchFamily="18" charset="0"/>
                        </a:rPr>
                        <m:t>(</m:t>
                      </m:r>
                      <m:r>
                        <a:rPr lang="en-GB" b="0" i="1" smtClean="0">
                          <a:latin typeface="Cambria Math" panose="02040503050406030204" pitchFamily="18" charset="0"/>
                        </a:rPr>
                        <m:t>𝑡</m:t>
                      </m:r>
                      <m:r>
                        <a:rPr lang="el-CY" b="0" i="1" smtClean="0">
                          <a:latin typeface="Cambria Math" panose="02040503050406030204" pitchFamily="18" charset="0"/>
                        </a:rPr>
                        <m:t>+1</m:t>
                      </m:r>
                      <m:r>
                        <a:rPr lang="en-GB" b="0" i="1" smtClean="0">
                          <a:latin typeface="Cambria Math" panose="02040503050406030204" pitchFamily="18" charset="0"/>
                        </a:rPr>
                        <m:t>)</m:t>
                      </m:r>
                    </m:oMath>
                  </m:oMathPara>
                </a14:m>
                <a:endParaRPr lang="LID4096" dirty="0"/>
              </a:p>
            </p:txBody>
          </p:sp>
        </mc:Choice>
        <mc:Fallback xmlns="">
          <p:sp>
            <p:nvSpPr>
              <p:cNvPr id="54" name="TextBox 53">
                <a:extLst>
                  <a:ext uri="{FF2B5EF4-FFF2-40B4-BE49-F238E27FC236}">
                    <a16:creationId xmlns:a16="http://schemas.microsoft.com/office/drawing/2014/main" id="{D8C596B9-BDE6-3910-6388-C73A2F1162DF}"/>
                  </a:ext>
                </a:extLst>
              </p:cNvPr>
              <p:cNvSpPr txBox="1">
                <a:spLocks noRot="1" noChangeAspect="1" noMove="1" noResize="1" noEditPoints="1" noAdjustHandles="1" noChangeArrowheads="1" noChangeShapeType="1" noTextEdit="1"/>
              </p:cNvSpPr>
              <p:nvPr/>
            </p:nvSpPr>
            <p:spPr>
              <a:xfrm>
                <a:off x="6496741" y="8575008"/>
                <a:ext cx="1981444" cy="646331"/>
              </a:xfrm>
              <a:prstGeom prst="rect">
                <a:avLst/>
              </a:prstGeom>
              <a:blipFill>
                <a:blip r:embed="rId19"/>
                <a:stretch>
                  <a:fillRect/>
                </a:stretch>
              </a:blipFill>
            </p:spPr>
            <p:txBody>
              <a:bodyPr/>
              <a:lstStyle/>
              <a:p>
                <a:r>
                  <a:rPr lang="LID4096">
                    <a:noFill/>
                  </a:rPr>
                  <a:t> </a:t>
                </a:r>
              </a:p>
            </p:txBody>
          </p:sp>
        </mc:Fallback>
      </mc:AlternateContent>
      <p:cxnSp>
        <p:nvCxnSpPr>
          <p:cNvPr id="56" name="Connector: Elbow 55">
            <a:extLst>
              <a:ext uri="{FF2B5EF4-FFF2-40B4-BE49-F238E27FC236}">
                <a16:creationId xmlns:a16="http://schemas.microsoft.com/office/drawing/2014/main" id="{A6F1AE44-1FD5-B67B-F6E2-4189AF397BD4}"/>
              </a:ext>
            </a:extLst>
          </p:cNvPr>
          <p:cNvCxnSpPr>
            <a:cxnSpLocks/>
            <a:stCxn id="47" idx="0"/>
            <a:endCxn id="33" idx="0"/>
          </p:cNvCxnSpPr>
          <p:nvPr/>
        </p:nvCxnSpPr>
        <p:spPr>
          <a:xfrm flipH="1" flipV="1">
            <a:off x="6227379" y="7937826"/>
            <a:ext cx="3098327" cy="576670"/>
          </a:xfrm>
          <a:prstGeom prst="bentConnector4">
            <a:avLst>
              <a:gd name="adj1" fmla="val -9068"/>
              <a:gd name="adj2" fmla="val 13964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79AA087C-EED9-EB7D-54E0-AE543E1A2796}"/>
                  </a:ext>
                </a:extLst>
              </p:cNvPr>
              <p:cNvSpPr txBox="1"/>
              <p:nvPr/>
            </p:nvSpPr>
            <p:spPr>
              <a:xfrm>
                <a:off x="7320188" y="6655424"/>
                <a:ext cx="1696693"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l-CY" b="0" i="1" smtClean="0">
                          <a:latin typeface="Cambria Math" panose="02040503050406030204" pitchFamily="18" charset="0"/>
                        </a:rPr>
                        <m:t>𝜇</m:t>
                      </m:r>
                    </m:oMath>
                  </m:oMathPara>
                </a14:m>
                <a:endParaRPr lang="LID4096" dirty="0"/>
              </a:p>
            </p:txBody>
          </p:sp>
        </mc:Choice>
        <mc:Fallback xmlns="">
          <p:sp>
            <p:nvSpPr>
              <p:cNvPr id="60" name="TextBox 59">
                <a:extLst>
                  <a:ext uri="{FF2B5EF4-FFF2-40B4-BE49-F238E27FC236}">
                    <a16:creationId xmlns:a16="http://schemas.microsoft.com/office/drawing/2014/main" id="{79AA087C-EED9-EB7D-54E0-AE543E1A2796}"/>
                  </a:ext>
                </a:extLst>
              </p:cNvPr>
              <p:cNvSpPr txBox="1">
                <a:spLocks noRot="1" noChangeAspect="1" noMove="1" noResize="1" noEditPoints="1" noAdjustHandles="1" noChangeArrowheads="1" noChangeShapeType="1" noTextEdit="1"/>
              </p:cNvSpPr>
              <p:nvPr/>
            </p:nvSpPr>
            <p:spPr>
              <a:xfrm>
                <a:off x="7320188" y="6655424"/>
                <a:ext cx="1696693" cy="646331"/>
              </a:xfrm>
              <a:prstGeom prst="rect">
                <a:avLst/>
              </a:prstGeom>
              <a:blipFill>
                <a:blip r:embed="rId20"/>
                <a:stretch>
                  <a:fillRect/>
                </a:stretch>
              </a:blipFill>
            </p:spPr>
            <p:txBody>
              <a:bodyPr/>
              <a:lstStyle/>
              <a:p>
                <a:r>
                  <a:rPr lang="LID4096">
                    <a:noFill/>
                  </a:rPr>
                  <a:t> </a:t>
                </a:r>
              </a:p>
            </p:txBody>
          </p:sp>
        </mc:Fallback>
      </mc:AlternateContent>
      <p:grpSp>
        <p:nvGrpSpPr>
          <p:cNvPr id="64" name="Group 63">
            <a:extLst>
              <a:ext uri="{FF2B5EF4-FFF2-40B4-BE49-F238E27FC236}">
                <a16:creationId xmlns:a16="http://schemas.microsoft.com/office/drawing/2014/main" id="{F94A36F5-95BC-EECC-6654-D0108AFD6008}"/>
              </a:ext>
            </a:extLst>
          </p:cNvPr>
          <p:cNvGrpSpPr/>
          <p:nvPr/>
        </p:nvGrpSpPr>
        <p:grpSpPr>
          <a:xfrm>
            <a:off x="8212205" y="7975123"/>
            <a:ext cx="1113501" cy="1078745"/>
            <a:chOff x="8212205" y="7975123"/>
            <a:chExt cx="1113501" cy="1078745"/>
          </a:xfrm>
        </p:grpSpPr>
        <p:sp>
          <p:nvSpPr>
            <p:cNvPr id="47" name="Isosceles Triangle 46">
              <a:extLst>
                <a:ext uri="{FF2B5EF4-FFF2-40B4-BE49-F238E27FC236}">
                  <a16:creationId xmlns:a16="http://schemas.microsoft.com/office/drawing/2014/main" id="{3819509A-0E34-7802-A904-B3C0B53EE544}"/>
                </a:ext>
              </a:extLst>
            </p:cNvPr>
            <p:cNvSpPr/>
            <p:nvPr/>
          </p:nvSpPr>
          <p:spPr>
            <a:xfrm rot="5400000">
              <a:off x="8299331" y="8027493"/>
              <a:ext cx="1078745" cy="974005"/>
            </a:xfrm>
            <a:prstGeom prst="triangle">
              <a:avLst/>
            </a:prstGeom>
            <a:solidFill>
              <a:schemeClr val="bg1">
                <a:lumMod val="9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dirty="0"/>
            </a:p>
          </p:txBody>
        </p: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27D73473-D876-EDC3-BA3D-D14434A9DE76}"/>
                    </a:ext>
                  </a:extLst>
                </p:cNvPr>
                <p:cNvSpPr txBox="1"/>
                <p:nvPr/>
              </p:nvSpPr>
              <p:spPr>
                <a:xfrm>
                  <a:off x="8212205" y="8134613"/>
                  <a:ext cx="897046"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l-CY" sz="3600" b="0" i="0" smtClean="0">
                            <a:solidFill>
                              <a:schemeClr val="tx1"/>
                            </a:solidFill>
                            <a:latin typeface="Cambria Math" panose="02040503050406030204" pitchFamily="18" charset="0"/>
                            <a:cs typeface="Arial" panose="020B0604020202020204" pitchFamily="34" charset="0"/>
                          </a:rPr>
                          <m:t>Δ</m:t>
                        </m:r>
                      </m:oMath>
                    </m:oMathPara>
                  </a14:m>
                  <a:endParaRPr lang="LID4096" dirty="0"/>
                </a:p>
              </p:txBody>
            </p:sp>
          </mc:Choice>
          <mc:Fallback xmlns="">
            <p:sp>
              <p:nvSpPr>
                <p:cNvPr id="63" name="TextBox 62">
                  <a:extLst>
                    <a:ext uri="{FF2B5EF4-FFF2-40B4-BE49-F238E27FC236}">
                      <a16:creationId xmlns:a16="http://schemas.microsoft.com/office/drawing/2014/main" id="{27D73473-D876-EDC3-BA3D-D14434A9DE76}"/>
                    </a:ext>
                  </a:extLst>
                </p:cNvPr>
                <p:cNvSpPr txBox="1">
                  <a:spLocks noRot="1" noChangeAspect="1" noMove="1" noResize="1" noEditPoints="1" noAdjustHandles="1" noChangeArrowheads="1" noChangeShapeType="1" noTextEdit="1"/>
                </p:cNvSpPr>
                <p:nvPr/>
              </p:nvSpPr>
              <p:spPr>
                <a:xfrm>
                  <a:off x="8212205" y="8134613"/>
                  <a:ext cx="897046" cy="646331"/>
                </a:xfrm>
                <a:prstGeom prst="rect">
                  <a:avLst/>
                </a:prstGeom>
                <a:blipFill>
                  <a:blip r:embed="rId21"/>
                  <a:stretch>
                    <a:fillRect/>
                  </a:stretch>
                </a:blipFill>
              </p:spPr>
              <p:txBody>
                <a:bodyPr/>
                <a:lstStyle/>
                <a:p>
                  <a:r>
                    <a:rPr lang="LID4096">
                      <a:noFill/>
                    </a:rPr>
                    <a:t> </a:t>
                  </a:r>
                </a:p>
              </p:txBody>
            </p:sp>
          </mc:Fallback>
        </mc:AlternateContent>
      </p:grpSp>
    </p:spTree>
    <p:extLst>
      <p:ext uri="{BB962C8B-B14F-4D97-AF65-F5344CB8AC3E}">
        <p14:creationId xmlns:p14="http://schemas.microsoft.com/office/powerpoint/2010/main" val="3776546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Internal processing of order: connection level</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36</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F4F3071F-B7F9-8DC3-A930-1FC4FA08521D}"/>
                  </a:ext>
                </a:extLst>
              </p:cNvPr>
              <p:cNvSpPr>
                <a:spLocks noGrp="1"/>
              </p:cNvSpPr>
              <p:nvPr>
                <p:ph type="body" sz="quarter" idx="22"/>
              </p:nvPr>
            </p:nvSpPr>
            <p:spPr>
              <a:xfrm>
                <a:off x="8604739" y="3982066"/>
                <a:ext cx="14273042" cy="8139596"/>
              </a:xfrm>
            </p:spPr>
            <p:txBody>
              <a:bodyPr>
                <a:normAutofit fontScale="92500"/>
              </a:bodyPr>
              <a:lstStyle/>
              <a:p>
                <a:pPr marL="0" indent="0">
                  <a:buNone/>
                </a:pPr>
                <a:r>
                  <a:rPr lang="en-GB" sz="3600" dirty="0"/>
                  <a:t>In feedforward networks, we consider that forward propagation, i.e., the propagation of an input signal all the way to the output layer is done in a single time step.</a:t>
                </a:r>
              </a:p>
              <a:p>
                <a:pPr marL="0" indent="0">
                  <a:buNone/>
                </a:pPr>
                <a:endParaRPr lang="en-GB" sz="4000" dirty="0"/>
              </a:p>
              <a:p>
                <a:pPr marL="0" indent="0">
                  <a:buNone/>
                </a:pPr>
                <a14:m>
                  <m:oMathPara xmlns:m="http://schemas.openxmlformats.org/officeDocument/2006/math">
                    <m:oMathParaPr>
                      <m:jc m:val="left"/>
                    </m:oMathParaPr>
                    <m:oMath xmlns:m="http://schemas.openxmlformats.org/officeDocument/2006/math">
                      <m:sSubSup>
                        <m:sSubSupPr>
                          <m:ctrlPr>
                            <a:rPr lang="en-GB" sz="4000" i="1" smtClean="0">
                              <a:solidFill>
                                <a:schemeClr val="tx1"/>
                              </a:solidFill>
                              <a:latin typeface="Cambria Math" panose="02040503050406030204" pitchFamily="18" charset="0"/>
                            </a:rPr>
                          </m:ctrlPr>
                        </m:sSubSupPr>
                        <m:e>
                          <m:r>
                            <a:rPr lang="en-GB" sz="4000" b="0" i="1" smtClean="0">
                              <a:solidFill>
                                <a:schemeClr val="tx1"/>
                              </a:solidFill>
                              <a:latin typeface="Cambria Math" panose="02040503050406030204" pitchFamily="18" charset="0"/>
                            </a:rPr>
                            <m:t>𝑦</m:t>
                          </m:r>
                        </m:e>
                        <m:sub>
                          <m:r>
                            <a:rPr lang="en-GB" sz="4000" b="0" i="1" smtClean="0">
                              <a:solidFill>
                                <a:schemeClr val="tx1"/>
                              </a:solidFill>
                              <a:latin typeface="Cambria Math" panose="02040503050406030204" pitchFamily="18" charset="0"/>
                            </a:rPr>
                            <m:t>𝑗</m:t>
                          </m:r>
                        </m:sub>
                        <m:sup/>
                      </m:sSubSup>
                      <m:r>
                        <a:rPr lang="el-CY" sz="4000" b="0" i="1" smtClean="0">
                          <a:solidFill>
                            <a:schemeClr val="tx1"/>
                          </a:solidFill>
                          <a:latin typeface="Cambria Math" panose="02040503050406030204" pitchFamily="18" charset="0"/>
                        </a:rPr>
                        <m:t>=</m:t>
                      </m:r>
                      <m:r>
                        <m:rPr>
                          <m:sty m:val="p"/>
                        </m:rPr>
                        <a:rPr lang="el-CY" sz="4000">
                          <a:latin typeface="Cambria Math" panose="02040503050406030204" pitchFamily="18" charset="0"/>
                        </a:rPr>
                        <m:t>φ</m:t>
                      </m:r>
                      <m:d>
                        <m:dPr>
                          <m:ctrlPr>
                            <a:rPr lang="el-CY" sz="4000" i="1">
                              <a:latin typeface="Cambria Math" panose="02040503050406030204" pitchFamily="18" charset="0"/>
                            </a:rPr>
                          </m:ctrlPr>
                        </m:dPr>
                        <m:e>
                          <m:sSubSup>
                            <m:sSubSupPr>
                              <m:ctrlPr>
                                <a:rPr lang="en-GB" sz="4000" i="1">
                                  <a:latin typeface="Cambria Math" panose="02040503050406030204" pitchFamily="18" charset="0"/>
                                </a:rPr>
                              </m:ctrlPr>
                            </m:sSubSupPr>
                            <m:e>
                              <m:r>
                                <a:rPr lang="el-CY" sz="4000" i="1">
                                  <a:latin typeface="Cambria Math" panose="02040503050406030204" pitchFamily="18" charset="0"/>
                                </a:rPr>
                                <m:t>𝜃</m:t>
                              </m:r>
                            </m:e>
                            <m:sub>
                              <m:r>
                                <a:rPr lang="en-GB" sz="4000" i="1">
                                  <a:latin typeface="Cambria Math" panose="02040503050406030204" pitchFamily="18" charset="0"/>
                                </a:rPr>
                                <m:t>𝑖</m:t>
                              </m:r>
                              <m:r>
                                <a:rPr lang="el-CY" sz="4000" i="1">
                                  <a:latin typeface="Cambria Math" panose="02040503050406030204" pitchFamily="18" charset="0"/>
                                </a:rPr>
                                <m:t>,</m:t>
                              </m:r>
                              <m:r>
                                <a:rPr lang="en-GB" sz="4000" i="1">
                                  <a:latin typeface="Cambria Math" panose="02040503050406030204" pitchFamily="18" charset="0"/>
                                </a:rPr>
                                <m:t>𝑗</m:t>
                              </m:r>
                            </m:sub>
                            <m:sup/>
                          </m:sSubSup>
                          <m:sSubSup>
                            <m:sSubSupPr>
                              <m:ctrlPr>
                                <a:rPr lang="en-GB" sz="4000" i="1">
                                  <a:latin typeface="Cambria Math" panose="02040503050406030204" pitchFamily="18" charset="0"/>
                                </a:rPr>
                              </m:ctrlPr>
                            </m:sSubSupPr>
                            <m:e>
                              <m:r>
                                <a:rPr lang="en-GB" sz="4000" i="1">
                                  <a:latin typeface="Cambria Math" panose="02040503050406030204" pitchFamily="18" charset="0"/>
                                </a:rPr>
                                <m:t>𝑦</m:t>
                              </m:r>
                            </m:e>
                            <m:sub>
                              <m:r>
                                <a:rPr lang="en-GB" sz="4000" b="0" i="1" smtClean="0">
                                  <a:latin typeface="Cambria Math" panose="02040503050406030204" pitchFamily="18" charset="0"/>
                                </a:rPr>
                                <m:t>𝑖</m:t>
                              </m:r>
                            </m:sub>
                            <m:sup/>
                          </m:sSubSup>
                        </m:e>
                      </m:d>
                    </m:oMath>
                  </m:oMathPara>
                </a14:m>
                <a:endParaRPr lang="en-GB" sz="4000" dirty="0"/>
              </a:p>
              <a:p>
                <a:pPr marL="0" indent="0">
                  <a:buNone/>
                </a:pPr>
                <a14:m>
                  <m:oMathPara xmlns:m="http://schemas.openxmlformats.org/officeDocument/2006/math">
                    <m:oMathParaPr>
                      <m:jc m:val="left"/>
                    </m:oMathParaPr>
                    <m:oMath xmlns:m="http://schemas.openxmlformats.org/officeDocument/2006/math">
                      <m:sSubSup>
                        <m:sSubSupPr>
                          <m:ctrlPr>
                            <a:rPr lang="en-GB" sz="4000" i="1" smtClean="0">
                              <a:solidFill>
                                <a:schemeClr val="tx1"/>
                              </a:solidFill>
                              <a:latin typeface="Cambria Math" panose="02040503050406030204" pitchFamily="18" charset="0"/>
                            </a:rPr>
                          </m:ctrlPr>
                        </m:sSubSupPr>
                        <m:e>
                          <m:r>
                            <a:rPr lang="en-GB" sz="4000" b="0" i="1" smtClean="0">
                              <a:solidFill>
                                <a:schemeClr val="tx1"/>
                              </a:solidFill>
                              <a:latin typeface="Cambria Math" panose="02040503050406030204" pitchFamily="18" charset="0"/>
                            </a:rPr>
                            <m:t>𝑦</m:t>
                          </m:r>
                        </m:e>
                        <m:sub>
                          <m:r>
                            <a:rPr lang="en-GB" sz="4000" b="0" i="1" smtClean="0">
                              <a:solidFill>
                                <a:schemeClr val="tx1"/>
                              </a:solidFill>
                              <a:latin typeface="Cambria Math" panose="02040503050406030204" pitchFamily="18" charset="0"/>
                            </a:rPr>
                            <m:t>𝑗</m:t>
                          </m:r>
                        </m:sub>
                        <m:sup/>
                      </m:sSubSup>
                      <m:r>
                        <a:rPr lang="en-GB" sz="4000" b="0" i="1" smtClean="0">
                          <a:solidFill>
                            <a:schemeClr val="tx1"/>
                          </a:solidFill>
                          <a:latin typeface="Cambria Math" panose="02040503050406030204" pitchFamily="18" charset="0"/>
                        </a:rPr>
                        <m:t>(</m:t>
                      </m:r>
                      <m:r>
                        <a:rPr lang="en-GB" sz="4000" b="0" i="1" smtClean="0">
                          <a:solidFill>
                            <a:schemeClr val="tx1"/>
                          </a:solidFill>
                          <a:latin typeface="Cambria Math" panose="02040503050406030204" pitchFamily="18" charset="0"/>
                        </a:rPr>
                        <m:t>𝑡</m:t>
                      </m:r>
                      <m:r>
                        <a:rPr lang="en-GB" sz="4000" b="0" i="1" smtClean="0">
                          <a:solidFill>
                            <a:schemeClr val="tx1"/>
                          </a:solidFill>
                          <a:latin typeface="Cambria Math" panose="02040503050406030204" pitchFamily="18" charset="0"/>
                        </a:rPr>
                        <m:t>)=</m:t>
                      </m:r>
                      <m:r>
                        <m:rPr>
                          <m:sty m:val="p"/>
                        </m:rPr>
                        <a:rPr lang="el-CY" sz="4000">
                          <a:latin typeface="Cambria Math" panose="02040503050406030204" pitchFamily="18" charset="0"/>
                        </a:rPr>
                        <m:t>φ</m:t>
                      </m:r>
                      <m:d>
                        <m:dPr>
                          <m:ctrlPr>
                            <a:rPr lang="el-CY" sz="4000" i="1">
                              <a:latin typeface="Cambria Math" panose="02040503050406030204" pitchFamily="18" charset="0"/>
                            </a:rPr>
                          </m:ctrlPr>
                        </m:dPr>
                        <m:e>
                          <m:sSubSup>
                            <m:sSubSupPr>
                              <m:ctrlPr>
                                <a:rPr lang="en-GB" sz="4000" i="1">
                                  <a:latin typeface="Cambria Math" panose="02040503050406030204" pitchFamily="18" charset="0"/>
                                </a:rPr>
                              </m:ctrlPr>
                            </m:sSubSupPr>
                            <m:e>
                              <m:r>
                                <a:rPr lang="el-CY" sz="4000" i="1">
                                  <a:latin typeface="Cambria Math" panose="02040503050406030204" pitchFamily="18" charset="0"/>
                                </a:rPr>
                                <m:t>𝜃</m:t>
                              </m:r>
                            </m:e>
                            <m:sub>
                              <m:r>
                                <a:rPr lang="en-GB" sz="4000" i="1">
                                  <a:latin typeface="Cambria Math" panose="02040503050406030204" pitchFamily="18" charset="0"/>
                                </a:rPr>
                                <m:t>𝑖</m:t>
                              </m:r>
                              <m:r>
                                <a:rPr lang="el-CY" sz="4000" i="1">
                                  <a:latin typeface="Cambria Math" panose="02040503050406030204" pitchFamily="18" charset="0"/>
                                </a:rPr>
                                <m:t>,</m:t>
                              </m:r>
                              <m:r>
                                <a:rPr lang="en-GB" sz="4000" i="1">
                                  <a:latin typeface="Cambria Math" panose="02040503050406030204" pitchFamily="18" charset="0"/>
                                </a:rPr>
                                <m:t>𝑗</m:t>
                              </m:r>
                            </m:sub>
                            <m:sup/>
                          </m:sSubSup>
                          <m:sSubSup>
                            <m:sSubSupPr>
                              <m:ctrlPr>
                                <a:rPr lang="en-GB" sz="4000" i="1">
                                  <a:latin typeface="Cambria Math" panose="02040503050406030204" pitchFamily="18" charset="0"/>
                                </a:rPr>
                              </m:ctrlPr>
                            </m:sSubSupPr>
                            <m:e>
                              <m:r>
                                <a:rPr lang="en-GB" sz="4000" i="1">
                                  <a:latin typeface="Cambria Math" panose="02040503050406030204" pitchFamily="18" charset="0"/>
                                </a:rPr>
                                <m:t>𝑦</m:t>
                              </m:r>
                            </m:e>
                            <m:sub>
                              <m:r>
                                <a:rPr lang="en-GB" sz="4000" b="0" i="1" smtClean="0">
                                  <a:latin typeface="Cambria Math" panose="02040503050406030204" pitchFamily="18" charset="0"/>
                                </a:rPr>
                                <m:t>𝑖</m:t>
                              </m:r>
                            </m:sub>
                            <m:sup/>
                          </m:sSubSup>
                          <m:r>
                            <a:rPr lang="en-GB" sz="4000" b="0" i="1" smtClean="0">
                              <a:latin typeface="Cambria Math" panose="02040503050406030204" pitchFamily="18" charset="0"/>
                            </a:rPr>
                            <m:t>(</m:t>
                          </m:r>
                          <m:r>
                            <a:rPr lang="en-GB" sz="4000" b="0" i="1" smtClean="0">
                              <a:latin typeface="Cambria Math" panose="02040503050406030204" pitchFamily="18" charset="0"/>
                            </a:rPr>
                            <m:t>𝑡</m:t>
                          </m:r>
                          <m:r>
                            <a:rPr lang="en-GB" sz="4000" b="0" i="1" smtClean="0">
                              <a:latin typeface="Cambria Math" panose="02040503050406030204" pitchFamily="18" charset="0"/>
                            </a:rPr>
                            <m:t>)</m:t>
                          </m:r>
                        </m:e>
                      </m:d>
                    </m:oMath>
                  </m:oMathPara>
                </a14:m>
                <a:endParaRPr lang="en-GB" sz="4000" dirty="0"/>
              </a:p>
              <a:p>
                <a:pPr marL="0" indent="0">
                  <a:buNone/>
                </a:pPr>
                <a:endParaRPr lang="en-GB" sz="4000" dirty="0"/>
              </a:p>
              <a:p>
                <a:pPr marL="0" indent="0">
                  <a:buNone/>
                </a:pPr>
                <a14:m>
                  <m:oMathPara xmlns:m="http://schemas.openxmlformats.org/officeDocument/2006/math">
                    <m:oMathParaPr>
                      <m:jc m:val="left"/>
                    </m:oMathParaPr>
                    <m:oMath xmlns:m="http://schemas.openxmlformats.org/officeDocument/2006/math">
                      <m:sSubSup>
                        <m:sSubSupPr>
                          <m:ctrlPr>
                            <a:rPr lang="en-GB" sz="4000" i="1" smtClean="0">
                              <a:solidFill>
                                <a:schemeClr val="tx1"/>
                              </a:solidFill>
                              <a:latin typeface="Cambria Math" panose="02040503050406030204" pitchFamily="18" charset="0"/>
                            </a:rPr>
                          </m:ctrlPr>
                        </m:sSubSupPr>
                        <m:e>
                          <m:r>
                            <a:rPr lang="en-GB" sz="4000" b="0" i="1" smtClean="0">
                              <a:solidFill>
                                <a:schemeClr val="tx1"/>
                              </a:solidFill>
                              <a:latin typeface="Cambria Math" panose="02040503050406030204" pitchFamily="18" charset="0"/>
                            </a:rPr>
                            <m:t>𝑦</m:t>
                          </m:r>
                        </m:e>
                        <m:sub>
                          <m:r>
                            <a:rPr lang="en-GB" sz="4000" b="0" i="1" smtClean="0">
                              <a:solidFill>
                                <a:schemeClr val="tx1"/>
                              </a:solidFill>
                              <a:latin typeface="Cambria Math" panose="02040503050406030204" pitchFamily="18" charset="0"/>
                            </a:rPr>
                            <m:t>𝑗</m:t>
                          </m:r>
                        </m:sub>
                        <m:sup/>
                      </m:sSubSup>
                      <m:r>
                        <a:rPr lang="en-GB" sz="4000" b="0" i="1" smtClean="0">
                          <a:solidFill>
                            <a:schemeClr val="tx1"/>
                          </a:solidFill>
                          <a:latin typeface="Cambria Math" panose="02040503050406030204" pitchFamily="18" charset="0"/>
                        </a:rPr>
                        <m:t>(</m:t>
                      </m:r>
                      <m:r>
                        <a:rPr lang="en-GB" sz="4000" b="0" i="1" smtClean="0">
                          <a:solidFill>
                            <a:schemeClr val="tx1"/>
                          </a:solidFill>
                          <a:latin typeface="Cambria Math" panose="02040503050406030204" pitchFamily="18" charset="0"/>
                        </a:rPr>
                        <m:t>𝑡</m:t>
                      </m:r>
                      <m:r>
                        <a:rPr lang="en-GB" sz="4000" b="0" i="1" smtClean="0">
                          <a:solidFill>
                            <a:schemeClr val="tx1"/>
                          </a:solidFill>
                          <a:latin typeface="Cambria Math" panose="02040503050406030204" pitchFamily="18" charset="0"/>
                        </a:rPr>
                        <m:t>)=</m:t>
                      </m:r>
                      <m:r>
                        <m:rPr>
                          <m:sty m:val="p"/>
                        </m:rPr>
                        <a:rPr lang="el-CY" sz="4000">
                          <a:latin typeface="Cambria Math" panose="02040503050406030204" pitchFamily="18" charset="0"/>
                        </a:rPr>
                        <m:t>φ</m:t>
                      </m:r>
                      <m:d>
                        <m:dPr>
                          <m:ctrlPr>
                            <a:rPr lang="el-CY" sz="4000" i="1">
                              <a:latin typeface="Cambria Math" panose="02040503050406030204" pitchFamily="18" charset="0"/>
                            </a:rPr>
                          </m:ctrlPr>
                        </m:dPr>
                        <m:e>
                          <m:sSubSup>
                            <m:sSubSupPr>
                              <m:ctrlPr>
                                <a:rPr lang="en-GB" sz="4000" i="1">
                                  <a:latin typeface="Cambria Math" panose="02040503050406030204" pitchFamily="18" charset="0"/>
                                </a:rPr>
                              </m:ctrlPr>
                            </m:sSubSupPr>
                            <m:e>
                              <m:r>
                                <a:rPr lang="el-CY" sz="4000" i="1">
                                  <a:latin typeface="Cambria Math" panose="02040503050406030204" pitchFamily="18" charset="0"/>
                                </a:rPr>
                                <m:t>𝜃</m:t>
                              </m:r>
                            </m:e>
                            <m:sub>
                              <m:r>
                                <a:rPr lang="en-GB" sz="4000" i="1">
                                  <a:latin typeface="Cambria Math" panose="02040503050406030204" pitchFamily="18" charset="0"/>
                                </a:rPr>
                                <m:t>𝑖</m:t>
                              </m:r>
                              <m:r>
                                <a:rPr lang="el-CY" sz="4000" i="1">
                                  <a:latin typeface="Cambria Math" panose="02040503050406030204" pitchFamily="18" charset="0"/>
                                </a:rPr>
                                <m:t>,</m:t>
                              </m:r>
                              <m:r>
                                <a:rPr lang="en-GB" sz="4000" i="1">
                                  <a:latin typeface="Cambria Math" panose="02040503050406030204" pitchFamily="18" charset="0"/>
                                </a:rPr>
                                <m:t>𝑗</m:t>
                              </m:r>
                            </m:sub>
                            <m:sup/>
                          </m:sSubSup>
                          <m:sSubSup>
                            <m:sSubSupPr>
                              <m:ctrlPr>
                                <a:rPr lang="en-GB" sz="4000" i="1">
                                  <a:latin typeface="Cambria Math" panose="02040503050406030204" pitchFamily="18" charset="0"/>
                                </a:rPr>
                              </m:ctrlPr>
                            </m:sSubSupPr>
                            <m:e>
                              <m:r>
                                <a:rPr lang="en-GB" sz="4000" i="1">
                                  <a:latin typeface="Cambria Math" panose="02040503050406030204" pitchFamily="18" charset="0"/>
                                </a:rPr>
                                <m:t>𝑦</m:t>
                              </m:r>
                            </m:e>
                            <m:sub>
                              <m:r>
                                <a:rPr lang="en-GB" sz="4000" b="0" i="1" smtClean="0">
                                  <a:latin typeface="Cambria Math" panose="02040503050406030204" pitchFamily="18" charset="0"/>
                                </a:rPr>
                                <m:t>𝑖</m:t>
                              </m:r>
                            </m:sub>
                            <m:sup/>
                          </m:sSubSup>
                          <m:r>
                            <a:rPr lang="en-GB" sz="4000" b="0" i="1" smtClean="0">
                              <a:latin typeface="Cambria Math" panose="02040503050406030204" pitchFamily="18" charset="0"/>
                            </a:rPr>
                            <m:t>(</m:t>
                          </m:r>
                          <m:r>
                            <a:rPr lang="en-GB" sz="4000" b="0" i="1" smtClean="0">
                              <a:latin typeface="Cambria Math" panose="02040503050406030204" pitchFamily="18" charset="0"/>
                            </a:rPr>
                            <m:t>𝑡</m:t>
                          </m:r>
                          <m:r>
                            <a:rPr lang="en-GB" sz="4000" b="0" i="1" smtClean="0">
                              <a:latin typeface="Cambria Math" panose="02040503050406030204" pitchFamily="18" charset="0"/>
                            </a:rPr>
                            <m:t>−1)</m:t>
                          </m:r>
                        </m:e>
                      </m:d>
                    </m:oMath>
                  </m:oMathPara>
                </a14:m>
                <a:endParaRPr lang="en-GB" sz="4000" dirty="0"/>
              </a:p>
              <a:p>
                <a:pPr marL="0" indent="0">
                  <a:buNone/>
                </a:pPr>
                <a14:m>
                  <m:oMathPara xmlns:m="http://schemas.openxmlformats.org/officeDocument/2006/math">
                    <m:oMathParaPr>
                      <m:jc m:val="left"/>
                    </m:oMathParaPr>
                    <m:oMath xmlns:m="http://schemas.openxmlformats.org/officeDocument/2006/math">
                      <m:sSubSup>
                        <m:sSubSupPr>
                          <m:ctrlPr>
                            <a:rPr lang="en-GB" sz="4000" i="1" smtClean="0">
                              <a:solidFill>
                                <a:schemeClr val="tx1"/>
                              </a:solidFill>
                              <a:latin typeface="Cambria Math" panose="02040503050406030204" pitchFamily="18" charset="0"/>
                            </a:rPr>
                          </m:ctrlPr>
                        </m:sSubSupPr>
                        <m:e>
                          <m:r>
                            <a:rPr lang="en-GB" sz="4000" b="0" i="1" smtClean="0">
                              <a:solidFill>
                                <a:schemeClr val="tx1"/>
                              </a:solidFill>
                              <a:latin typeface="Cambria Math" panose="02040503050406030204" pitchFamily="18" charset="0"/>
                            </a:rPr>
                            <m:t>𝑦</m:t>
                          </m:r>
                        </m:e>
                        <m:sub>
                          <m:r>
                            <a:rPr lang="en-GB" sz="4000" b="0" i="1" smtClean="0">
                              <a:solidFill>
                                <a:schemeClr val="tx1"/>
                              </a:solidFill>
                              <a:latin typeface="Cambria Math" panose="02040503050406030204" pitchFamily="18" charset="0"/>
                            </a:rPr>
                            <m:t>𝑗</m:t>
                          </m:r>
                        </m:sub>
                        <m:sup/>
                      </m:sSubSup>
                      <m:r>
                        <a:rPr lang="en-GB" sz="4000" b="0" i="1" smtClean="0">
                          <a:solidFill>
                            <a:schemeClr val="tx1"/>
                          </a:solidFill>
                          <a:latin typeface="Cambria Math" panose="02040503050406030204" pitchFamily="18" charset="0"/>
                        </a:rPr>
                        <m:t>(</m:t>
                      </m:r>
                      <m:r>
                        <a:rPr lang="en-GB" sz="4000" b="0" i="1" smtClean="0">
                          <a:solidFill>
                            <a:schemeClr val="tx1"/>
                          </a:solidFill>
                          <a:latin typeface="Cambria Math" panose="02040503050406030204" pitchFamily="18" charset="0"/>
                        </a:rPr>
                        <m:t>𝑡</m:t>
                      </m:r>
                      <m:r>
                        <a:rPr lang="en-GB" sz="4000" b="0" i="1" smtClean="0">
                          <a:solidFill>
                            <a:schemeClr val="tx1"/>
                          </a:solidFill>
                          <a:latin typeface="Cambria Math" panose="02040503050406030204" pitchFamily="18" charset="0"/>
                        </a:rPr>
                        <m:t>)=</m:t>
                      </m:r>
                      <m:r>
                        <m:rPr>
                          <m:sty m:val="p"/>
                        </m:rPr>
                        <a:rPr lang="el-CY" sz="4000">
                          <a:latin typeface="Cambria Math" panose="02040503050406030204" pitchFamily="18" charset="0"/>
                        </a:rPr>
                        <m:t>φ</m:t>
                      </m:r>
                      <m:d>
                        <m:dPr>
                          <m:ctrlPr>
                            <a:rPr lang="el-CY" sz="4000" i="1">
                              <a:latin typeface="Cambria Math" panose="02040503050406030204" pitchFamily="18" charset="0"/>
                            </a:rPr>
                          </m:ctrlPr>
                        </m:dPr>
                        <m:e>
                          <m:sSubSup>
                            <m:sSubSupPr>
                              <m:ctrlPr>
                                <a:rPr lang="en-GB" sz="4000" i="1">
                                  <a:latin typeface="Cambria Math" panose="02040503050406030204" pitchFamily="18" charset="0"/>
                                </a:rPr>
                              </m:ctrlPr>
                            </m:sSubSupPr>
                            <m:e>
                              <m:r>
                                <a:rPr lang="el-CY" sz="4000" i="1">
                                  <a:latin typeface="Cambria Math" panose="02040503050406030204" pitchFamily="18" charset="0"/>
                                </a:rPr>
                                <m:t>𝜃</m:t>
                              </m:r>
                            </m:e>
                            <m:sub>
                              <m:r>
                                <a:rPr lang="en-GB" sz="4000" i="1">
                                  <a:latin typeface="Cambria Math" panose="02040503050406030204" pitchFamily="18" charset="0"/>
                                </a:rPr>
                                <m:t>𝑖</m:t>
                              </m:r>
                              <m:r>
                                <a:rPr lang="el-CY" sz="4000" i="1">
                                  <a:latin typeface="Cambria Math" panose="02040503050406030204" pitchFamily="18" charset="0"/>
                                </a:rPr>
                                <m:t>,</m:t>
                              </m:r>
                              <m:r>
                                <a:rPr lang="en-GB" sz="4000" i="1">
                                  <a:latin typeface="Cambria Math" panose="02040503050406030204" pitchFamily="18" charset="0"/>
                                </a:rPr>
                                <m:t>𝑗</m:t>
                              </m:r>
                            </m:sub>
                            <m:sup/>
                          </m:sSubSup>
                          <m:sSubSup>
                            <m:sSubSupPr>
                              <m:ctrlPr>
                                <a:rPr lang="en-GB" sz="4000" i="1">
                                  <a:latin typeface="Cambria Math" panose="02040503050406030204" pitchFamily="18" charset="0"/>
                                </a:rPr>
                              </m:ctrlPr>
                            </m:sSubSupPr>
                            <m:e>
                              <m:r>
                                <a:rPr lang="en-GB" sz="4000" i="1">
                                  <a:latin typeface="Cambria Math" panose="02040503050406030204" pitchFamily="18" charset="0"/>
                                </a:rPr>
                                <m:t>𝑦</m:t>
                              </m:r>
                            </m:e>
                            <m:sub>
                              <m:r>
                                <a:rPr lang="en-GB" sz="4000" b="0" i="1" smtClean="0">
                                  <a:latin typeface="Cambria Math" panose="02040503050406030204" pitchFamily="18" charset="0"/>
                                </a:rPr>
                                <m:t>𝑖</m:t>
                              </m:r>
                            </m:sub>
                            <m:sup/>
                          </m:sSubSup>
                          <m:r>
                            <a:rPr lang="en-GB" sz="4000" b="0" i="1" smtClean="0">
                              <a:latin typeface="Cambria Math" panose="02040503050406030204" pitchFamily="18" charset="0"/>
                            </a:rPr>
                            <m:t>(</m:t>
                          </m:r>
                          <m:r>
                            <a:rPr lang="en-GB" sz="4000" b="0" i="1" smtClean="0">
                              <a:latin typeface="Cambria Math" panose="02040503050406030204" pitchFamily="18" charset="0"/>
                            </a:rPr>
                            <m:t>𝑡</m:t>
                          </m:r>
                          <m:r>
                            <a:rPr lang="en-GB" sz="4000" b="0" i="1" smtClean="0">
                              <a:latin typeface="Cambria Math" panose="02040503050406030204" pitchFamily="18" charset="0"/>
                            </a:rPr>
                            <m:t>−</m:t>
                          </m:r>
                          <m:sSubSup>
                            <m:sSubSupPr>
                              <m:ctrlPr>
                                <a:rPr lang="en-GB" sz="4000" i="1">
                                  <a:latin typeface="Cambria Math" panose="02040503050406030204" pitchFamily="18" charset="0"/>
                                </a:rPr>
                              </m:ctrlPr>
                            </m:sSubSupPr>
                            <m:e>
                              <m:r>
                                <m:rPr>
                                  <m:sty m:val="p"/>
                                </m:rPr>
                                <a:rPr lang="el-CY" sz="4000">
                                  <a:latin typeface="Cambria Math" panose="02040503050406030204" pitchFamily="18" charset="0"/>
                                </a:rPr>
                                <m:t>Δ</m:t>
                              </m:r>
                            </m:e>
                            <m:sub>
                              <m:r>
                                <a:rPr lang="en-GB" sz="4000" i="1">
                                  <a:latin typeface="Cambria Math" panose="02040503050406030204" pitchFamily="18" charset="0"/>
                                </a:rPr>
                                <m:t>𝑡</m:t>
                              </m:r>
                            </m:sub>
                            <m:sup/>
                          </m:sSubSup>
                          <m:r>
                            <a:rPr lang="en-GB" sz="4000" b="0" i="1" smtClean="0">
                              <a:latin typeface="Cambria Math" panose="02040503050406030204" pitchFamily="18" charset="0"/>
                            </a:rPr>
                            <m:t>)</m:t>
                          </m:r>
                        </m:e>
                      </m:d>
                    </m:oMath>
                  </m:oMathPara>
                </a14:m>
                <a:endParaRPr lang="en-GB" sz="4000" dirty="0"/>
              </a:p>
              <a:p>
                <a:pPr marL="0" indent="0">
                  <a:buNone/>
                </a:pPr>
                <a:endParaRPr lang="en-GB" sz="3600" dirty="0"/>
              </a:p>
              <a:p>
                <a:pPr marL="0" indent="0">
                  <a:buNone/>
                </a:pPr>
                <a:r>
                  <a:rPr lang="en-GB" sz="3600" dirty="0"/>
                  <a:t>Connections with a delay are known as </a:t>
                </a:r>
                <a:r>
                  <a:rPr lang="en-GB" sz="3600" b="1" dirty="0">
                    <a:solidFill>
                      <a:srgbClr val="0100C8"/>
                    </a:solidFill>
                  </a:rPr>
                  <a:t>recurrent connections</a:t>
                </a:r>
                <a:r>
                  <a:rPr lang="en-GB" sz="3600" dirty="0"/>
                  <a:t>.</a:t>
                </a:r>
              </a:p>
              <a:p>
                <a:pPr marL="0" indent="0">
                  <a:buNone/>
                </a:pPr>
                <a:r>
                  <a:rPr lang="en-GB" sz="3600" dirty="0"/>
                  <a:t>Neural networks that use recurrent connections are known as </a:t>
                </a:r>
                <a:r>
                  <a:rPr lang="en-GB" sz="3600" b="1" dirty="0">
                    <a:solidFill>
                      <a:srgbClr val="0100C8"/>
                    </a:solidFill>
                  </a:rPr>
                  <a:t>recurrent neural networks</a:t>
                </a:r>
                <a:r>
                  <a:rPr lang="en-GB" sz="3600" dirty="0"/>
                  <a:t>.</a:t>
                </a:r>
              </a:p>
            </p:txBody>
          </p:sp>
        </mc:Choice>
        <mc:Fallback xmlns="">
          <p:sp>
            <p:nvSpPr>
              <p:cNvPr id="4" name="Text Placeholder 3">
                <a:extLst>
                  <a:ext uri="{FF2B5EF4-FFF2-40B4-BE49-F238E27FC236}">
                    <a16:creationId xmlns:a16="http://schemas.microsoft.com/office/drawing/2014/main" id="{F4F3071F-B7F9-8DC3-A930-1FC4FA08521D}"/>
                  </a:ext>
                </a:extLst>
              </p:cNvPr>
              <p:cNvSpPr>
                <a:spLocks noGrp="1" noRot="1" noChangeAspect="1" noMove="1" noResize="1" noEditPoints="1" noAdjustHandles="1" noChangeArrowheads="1" noChangeShapeType="1" noTextEdit="1"/>
              </p:cNvSpPr>
              <p:nvPr>
                <p:ph type="body" sz="quarter" idx="22"/>
              </p:nvPr>
            </p:nvSpPr>
            <p:spPr>
              <a:xfrm>
                <a:off x="8604739" y="3982066"/>
                <a:ext cx="14273042" cy="8139596"/>
              </a:xfrm>
              <a:blipFill>
                <a:blip r:embed="rId4"/>
                <a:stretch>
                  <a:fillRect l="-1153" t="-1648" b="-2097"/>
                </a:stretch>
              </a:blipFill>
            </p:spPr>
            <p:txBody>
              <a:bodyPr/>
              <a:lstStyle/>
              <a:p>
                <a:r>
                  <a:rPr lang="LID4096">
                    <a:noFill/>
                  </a:rPr>
                  <a:t> </a:t>
                </a:r>
              </a:p>
            </p:txBody>
          </p:sp>
        </mc:Fallback>
      </mc:AlternateContent>
      <p:grpSp>
        <p:nvGrpSpPr>
          <p:cNvPr id="9" name="Group 8">
            <a:extLst>
              <a:ext uri="{FF2B5EF4-FFF2-40B4-BE49-F238E27FC236}">
                <a16:creationId xmlns:a16="http://schemas.microsoft.com/office/drawing/2014/main" id="{6DACF34A-A51B-5DE0-4994-5BA2F3929819}"/>
              </a:ext>
            </a:extLst>
          </p:cNvPr>
          <p:cNvGrpSpPr/>
          <p:nvPr/>
        </p:nvGrpSpPr>
        <p:grpSpPr>
          <a:xfrm>
            <a:off x="1661748" y="4592486"/>
            <a:ext cx="5851186" cy="1941739"/>
            <a:chOff x="1661748" y="4592486"/>
            <a:chExt cx="5851186" cy="1941739"/>
          </a:xfrm>
        </p:grpSpPr>
        <mc:AlternateContent xmlns:mc="http://schemas.openxmlformats.org/markup-compatibility/2006" xmlns:a14="http://schemas.microsoft.com/office/drawing/2010/main">
          <mc:Choice Requires="a14">
            <p:sp>
              <p:nvSpPr>
                <p:cNvPr id="24" name="Oval 23">
                  <a:extLst>
                    <a:ext uri="{FF2B5EF4-FFF2-40B4-BE49-F238E27FC236}">
                      <a16:creationId xmlns:a16="http://schemas.microsoft.com/office/drawing/2014/main" id="{03D4FC85-665C-07F0-08FF-0E6B9AB96D00}"/>
                    </a:ext>
                  </a:extLst>
                </p:cNvPr>
                <p:cNvSpPr/>
                <p:nvPr/>
              </p:nvSpPr>
              <p:spPr>
                <a:xfrm>
                  <a:off x="1661748" y="4592486"/>
                  <a:ext cx="1999956" cy="1941739"/>
                </a:xfrm>
                <a:prstGeom prst="ellipse">
                  <a:avLst/>
                </a:prstGeom>
                <a:solidFill>
                  <a:schemeClr val="bg1"/>
                </a:solidFill>
                <a:ln w="57150">
                  <a:solidFill>
                    <a:srgbClr val="FF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smtClean="0">
                                <a:solidFill>
                                  <a:schemeClr val="tx1"/>
                                </a:solidFill>
                                <a:latin typeface="Cambria Math" panose="02040503050406030204" pitchFamily="18" charset="0"/>
                              </a:rPr>
                            </m:ctrlPr>
                          </m:sSubSupPr>
                          <m:e>
                            <m:r>
                              <a:rPr lang="en-GB" b="0" i="1" smtClean="0">
                                <a:solidFill>
                                  <a:schemeClr val="tx1"/>
                                </a:solidFill>
                                <a:latin typeface="Cambria Math" panose="02040503050406030204" pitchFamily="18" charset="0"/>
                              </a:rPr>
                              <m:t>𝑦</m:t>
                            </m:r>
                          </m:e>
                          <m:sub>
                            <m:r>
                              <a:rPr lang="en-GB" b="0" i="1" smtClean="0">
                                <a:solidFill>
                                  <a:schemeClr val="tx1"/>
                                </a:solidFill>
                                <a:latin typeface="Cambria Math" panose="02040503050406030204" pitchFamily="18" charset="0"/>
                              </a:rPr>
                              <m:t>𝑖</m:t>
                            </m:r>
                          </m:sub>
                          <m:sup/>
                        </m:sSubSup>
                      </m:oMath>
                    </m:oMathPara>
                  </a14:m>
                  <a:endParaRPr lang="LID4096" dirty="0">
                    <a:solidFill>
                      <a:schemeClr val="tx1"/>
                    </a:solidFill>
                  </a:endParaRPr>
                </a:p>
              </p:txBody>
            </p:sp>
          </mc:Choice>
          <mc:Fallback xmlns="">
            <p:sp>
              <p:nvSpPr>
                <p:cNvPr id="24" name="Oval 23">
                  <a:extLst>
                    <a:ext uri="{FF2B5EF4-FFF2-40B4-BE49-F238E27FC236}">
                      <a16:creationId xmlns:a16="http://schemas.microsoft.com/office/drawing/2014/main" id="{03D4FC85-665C-07F0-08FF-0E6B9AB96D00}"/>
                    </a:ext>
                  </a:extLst>
                </p:cNvPr>
                <p:cNvSpPr>
                  <a:spLocks noRot="1" noChangeAspect="1" noMove="1" noResize="1" noEditPoints="1" noAdjustHandles="1" noChangeArrowheads="1" noChangeShapeType="1" noTextEdit="1"/>
                </p:cNvSpPr>
                <p:nvPr/>
              </p:nvSpPr>
              <p:spPr>
                <a:xfrm>
                  <a:off x="1661748" y="4592486"/>
                  <a:ext cx="1999956" cy="1941739"/>
                </a:xfrm>
                <a:prstGeom prst="ellipse">
                  <a:avLst/>
                </a:prstGeom>
                <a:blipFill>
                  <a:blip r:embed="rId5"/>
                  <a:stretch>
                    <a:fillRect/>
                  </a:stretch>
                </a:blipFill>
                <a:ln w="57150">
                  <a:solidFill>
                    <a:srgbClr val="FF2D64"/>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4" name="Oval 33">
                  <a:extLst>
                    <a:ext uri="{FF2B5EF4-FFF2-40B4-BE49-F238E27FC236}">
                      <a16:creationId xmlns:a16="http://schemas.microsoft.com/office/drawing/2014/main" id="{D46D5FCE-D039-6BEE-E047-A61F1F516EF2}"/>
                    </a:ext>
                  </a:extLst>
                </p:cNvPr>
                <p:cNvSpPr/>
                <p:nvPr/>
              </p:nvSpPr>
              <p:spPr>
                <a:xfrm>
                  <a:off x="5512978" y="4592486"/>
                  <a:ext cx="1999956" cy="1941739"/>
                </a:xfrm>
                <a:prstGeom prst="ellipse">
                  <a:avLst/>
                </a:prstGeom>
                <a:solidFill>
                  <a:schemeClr val="bg1"/>
                </a:solidFill>
                <a:ln w="57150">
                  <a:solidFill>
                    <a:srgbClr val="FF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smtClean="0">
                                <a:solidFill>
                                  <a:schemeClr val="tx1"/>
                                </a:solidFill>
                                <a:latin typeface="Cambria Math" panose="02040503050406030204" pitchFamily="18" charset="0"/>
                              </a:rPr>
                            </m:ctrlPr>
                          </m:sSubSupPr>
                          <m:e>
                            <m:r>
                              <a:rPr lang="en-GB" b="0" i="1" smtClean="0">
                                <a:solidFill>
                                  <a:schemeClr val="tx1"/>
                                </a:solidFill>
                                <a:latin typeface="Cambria Math" panose="02040503050406030204" pitchFamily="18" charset="0"/>
                              </a:rPr>
                              <m:t>𝑦</m:t>
                            </m:r>
                          </m:e>
                          <m:sub>
                            <m:r>
                              <a:rPr lang="en-GB" b="0" i="1" smtClean="0">
                                <a:solidFill>
                                  <a:schemeClr val="tx1"/>
                                </a:solidFill>
                                <a:latin typeface="Cambria Math" panose="02040503050406030204" pitchFamily="18" charset="0"/>
                              </a:rPr>
                              <m:t>𝑗</m:t>
                            </m:r>
                          </m:sub>
                          <m:sup/>
                        </m:sSubSup>
                      </m:oMath>
                    </m:oMathPara>
                  </a14:m>
                  <a:endParaRPr lang="LID4096" dirty="0">
                    <a:solidFill>
                      <a:schemeClr val="tx1"/>
                    </a:solidFill>
                  </a:endParaRPr>
                </a:p>
              </p:txBody>
            </p:sp>
          </mc:Choice>
          <mc:Fallback xmlns="">
            <p:sp>
              <p:nvSpPr>
                <p:cNvPr id="34" name="Oval 33">
                  <a:extLst>
                    <a:ext uri="{FF2B5EF4-FFF2-40B4-BE49-F238E27FC236}">
                      <a16:creationId xmlns:a16="http://schemas.microsoft.com/office/drawing/2014/main" id="{D46D5FCE-D039-6BEE-E047-A61F1F516EF2}"/>
                    </a:ext>
                  </a:extLst>
                </p:cNvPr>
                <p:cNvSpPr>
                  <a:spLocks noRot="1" noChangeAspect="1" noMove="1" noResize="1" noEditPoints="1" noAdjustHandles="1" noChangeArrowheads="1" noChangeShapeType="1" noTextEdit="1"/>
                </p:cNvSpPr>
                <p:nvPr/>
              </p:nvSpPr>
              <p:spPr>
                <a:xfrm>
                  <a:off x="5512978" y="4592486"/>
                  <a:ext cx="1999956" cy="1941739"/>
                </a:xfrm>
                <a:prstGeom prst="ellipse">
                  <a:avLst/>
                </a:prstGeom>
                <a:blipFill>
                  <a:blip r:embed="rId6"/>
                  <a:stretch>
                    <a:fillRect/>
                  </a:stretch>
                </a:blipFill>
                <a:ln w="57150">
                  <a:solidFill>
                    <a:srgbClr val="FF2D64"/>
                  </a:solidFill>
                </a:ln>
              </p:spPr>
              <p:txBody>
                <a:bodyPr/>
                <a:lstStyle/>
                <a:p>
                  <a:r>
                    <a:rPr lang="LID4096">
                      <a:noFill/>
                    </a:rPr>
                    <a:t> </a:t>
                  </a:r>
                </a:p>
              </p:txBody>
            </p:sp>
          </mc:Fallback>
        </mc:AlternateContent>
        <p:cxnSp>
          <p:nvCxnSpPr>
            <p:cNvPr id="35" name="Straight Arrow Connector 34">
              <a:extLst>
                <a:ext uri="{FF2B5EF4-FFF2-40B4-BE49-F238E27FC236}">
                  <a16:creationId xmlns:a16="http://schemas.microsoft.com/office/drawing/2014/main" id="{F5D4390F-844C-D400-2BC1-D978A56C5894}"/>
                </a:ext>
              </a:extLst>
            </p:cNvPr>
            <p:cNvCxnSpPr>
              <a:cxnSpLocks/>
              <a:stCxn id="24" idx="6"/>
            </p:cNvCxnSpPr>
            <p:nvPr/>
          </p:nvCxnSpPr>
          <p:spPr>
            <a:xfrm>
              <a:off x="3661704" y="5563356"/>
              <a:ext cx="1851274" cy="2403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E232420A-78B0-B1BC-F10C-FDD968E96BC0}"/>
                    </a:ext>
                  </a:extLst>
                </p:cNvPr>
                <p:cNvSpPr txBox="1"/>
                <p:nvPr/>
              </p:nvSpPr>
              <p:spPr>
                <a:xfrm>
                  <a:off x="3863441" y="4648131"/>
                  <a:ext cx="1447800" cy="78810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GB" i="1" smtClean="0">
                                <a:solidFill>
                                  <a:schemeClr val="tx1"/>
                                </a:solidFill>
                                <a:latin typeface="Cambria Math" panose="02040503050406030204" pitchFamily="18" charset="0"/>
                              </a:rPr>
                            </m:ctrlPr>
                          </m:sSubSupPr>
                          <m:e>
                            <m:r>
                              <a:rPr lang="el-CY" b="0" i="1" smtClean="0">
                                <a:solidFill>
                                  <a:schemeClr val="tx1"/>
                                </a:solidFill>
                                <a:latin typeface="Cambria Math" panose="02040503050406030204" pitchFamily="18" charset="0"/>
                              </a:rPr>
                              <m:t>𝜃</m:t>
                            </m:r>
                          </m:e>
                          <m:sub>
                            <m:r>
                              <a:rPr lang="en-GB" b="0" i="1" smtClean="0">
                                <a:solidFill>
                                  <a:schemeClr val="tx1"/>
                                </a:solidFill>
                                <a:latin typeface="Cambria Math" panose="02040503050406030204" pitchFamily="18" charset="0"/>
                              </a:rPr>
                              <m:t>𝑖</m:t>
                            </m:r>
                            <m:r>
                              <a:rPr lang="el-CY"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𝑗</m:t>
                            </m:r>
                          </m:sub>
                          <m:sup/>
                        </m:sSubSup>
                      </m:oMath>
                    </m:oMathPara>
                  </a14:m>
                  <a:endParaRPr lang="LID4096" dirty="0"/>
                </a:p>
              </p:txBody>
            </p:sp>
          </mc:Choice>
          <mc:Fallback xmlns="">
            <p:sp>
              <p:nvSpPr>
                <p:cNvPr id="37" name="TextBox 36">
                  <a:extLst>
                    <a:ext uri="{FF2B5EF4-FFF2-40B4-BE49-F238E27FC236}">
                      <a16:creationId xmlns:a16="http://schemas.microsoft.com/office/drawing/2014/main" id="{E232420A-78B0-B1BC-F10C-FDD968E96BC0}"/>
                    </a:ext>
                  </a:extLst>
                </p:cNvPr>
                <p:cNvSpPr txBox="1">
                  <a:spLocks noRot="1" noChangeAspect="1" noMove="1" noResize="1" noEditPoints="1" noAdjustHandles="1" noChangeArrowheads="1" noChangeShapeType="1" noTextEdit="1"/>
                </p:cNvSpPr>
                <p:nvPr/>
              </p:nvSpPr>
              <p:spPr>
                <a:xfrm>
                  <a:off x="3863441" y="4648131"/>
                  <a:ext cx="1447800" cy="788101"/>
                </a:xfrm>
                <a:prstGeom prst="rect">
                  <a:avLst/>
                </a:prstGeom>
                <a:blipFill>
                  <a:blip r:embed="rId7"/>
                  <a:stretch>
                    <a:fillRect/>
                  </a:stretch>
                </a:blipFill>
              </p:spPr>
              <p:txBody>
                <a:bodyPr/>
                <a:lstStyle/>
                <a:p>
                  <a:r>
                    <a:rPr lang="LID4096">
                      <a:noFill/>
                    </a:rPr>
                    <a:t> </a:t>
                  </a:r>
                </a:p>
              </p:txBody>
            </p:sp>
          </mc:Fallback>
        </mc:AlternateContent>
      </p:grpSp>
      <p:grpSp>
        <p:nvGrpSpPr>
          <p:cNvPr id="10" name="Group 9">
            <a:extLst>
              <a:ext uri="{FF2B5EF4-FFF2-40B4-BE49-F238E27FC236}">
                <a16:creationId xmlns:a16="http://schemas.microsoft.com/office/drawing/2014/main" id="{B883D074-A947-6ABE-70A7-659B821CDE07}"/>
              </a:ext>
            </a:extLst>
          </p:cNvPr>
          <p:cNvGrpSpPr/>
          <p:nvPr/>
        </p:nvGrpSpPr>
        <p:grpSpPr>
          <a:xfrm>
            <a:off x="1661748" y="7012729"/>
            <a:ext cx="5851186" cy="1941739"/>
            <a:chOff x="1661748" y="7012729"/>
            <a:chExt cx="5851186" cy="1941739"/>
          </a:xfrm>
        </p:grpSpPr>
        <mc:AlternateContent xmlns:mc="http://schemas.openxmlformats.org/markup-compatibility/2006" xmlns:a14="http://schemas.microsoft.com/office/drawing/2010/main">
          <mc:Choice Requires="a14">
            <p:sp>
              <p:nvSpPr>
                <p:cNvPr id="3" name="Oval 2">
                  <a:extLst>
                    <a:ext uri="{FF2B5EF4-FFF2-40B4-BE49-F238E27FC236}">
                      <a16:creationId xmlns:a16="http://schemas.microsoft.com/office/drawing/2014/main" id="{74176360-6728-84BE-EC57-1F311DB0003A}"/>
                    </a:ext>
                  </a:extLst>
                </p:cNvPr>
                <p:cNvSpPr/>
                <p:nvPr/>
              </p:nvSpPr>
              <p:spPr>
                <a:xfrm>
                  <a:off x="1661748" y="7012729"/>
                  <a:ext cx="1999956" cy="1941739"/>
                </a:xfrm>
                <a:prstGeom prst="ellipse">
                  <a:avLst/>
                </a:prstGeom>
                <a:solidFill>
                  <a:schemeClr val="bg1"/>
                </a:solidFill>
                <a:ln w="57150">
                  <a:solidFill>
                    <a:srgbClr val="FF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smtClean="0">
                                <a:solidFill>
                                  <a:schemeClr val="tx1"/>
                                </a:solidFill>
                                <a:latin typeface="Cambria Math" panose="02040503050406030204" pitchFamily="18" charset="0"/>
                              </a:rPr>
                            </m:ctrlPr>
                          </m:sSubSupPr>
                          <m:e>
                            <m:r>
                              <a:rPr lang="en-GB" b="0" i="1" smtClean="0">
                                <a:solidFill>
                                  <a:schemeClr val="tx1"/>
                                </a:solidFill>
                                <a:latin typeface="Cambria Math" panose="02040503050406030204" pitchFamily="18" charset="0"/>
                              </a:rPr>
                              <m:t>𝑦</m:t>
                            </m:r>
                          </m:e>
                          <m:sub>
                            <m:r>
                              <a:rPr lang="en-GB" b="0" i="1" smtClean="0">
                                <a:solidFill>
                                  <a:schemeClr val="tx1"/>
                                </a:solidFill>
                                <a:latin typeface="Cambria Math" panose="02040503050406030204" pitchFamily="18" charset="0"/>
                              </a:rPr>
                              <m:t>𝑖</m:t>
                            </m:r>
                          </m:sub>
                          <m:sup/>
                        </m:sSubSup>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𝑡</m:t>
                        </m:r>
                        <m:r>
                          <a:rPr lang="en-GB" b="0" i="1" smtClean="0">
                            <a:solidFill>
                              <a:schemeClr val="tx1"/>
                            </a:solidFill>
                            <a:latin typeface="Cambria Math" panose="02040503050406030204" pitchFamily="18" charset="0"/>
                          </a:rPr>
                          <m:t>)</m:t>
                        </m:r>
                      </m:oMath>
                    </m:oMathPara>
                  </a14:m>
                  <a:endParaRPr lang="LID4096" dirty="0">
                    <a:solidFill>
                      <a:schemeClr val="tx1"/>
                    </a:solidFill>
                  </a:endParaRPr>
                </a:p>
              </p:txBody>
            </p:sp>
          </mc:Choice>
          <mc:Fallback xmlns="">
            <p:sp>
              <p:nvSpPr>
                <p:cNvPr id="3" name="Oval 2">
                  <a:extLst>
                    <a:ext uri="{FF2B5EF4-FFF2-40B4-BE49-F238E27FC236}">
                      <a16:creationId xmlns:a16="http://schemas.microsoft.com/office/drawing/2014/main" id="{74176360-6728-84BE-EC57-1F311DB0003A}"/>
                    </a:ext>
                  </a:extLst>
                </p:cNvPr>
                <p:cNvSpPr>
                  <a:spLocks noRot="1" noChangeAspect="1" noMove="1" noResize="1" noEditPoints="1" noAdjustHandles="1" noChangeArrowheads="1" noChangeShapeType="1" noTextEdit="1"/>
                </p:cNvSpPr>
                <p:nvPr/>
              </p:nvSpPr>
              <p:spPr>
                <a:xfrm>
                  <a:off x="1661748" y="7012729"/>
                  <a:ext cx="1999956" cy="1941739"/>
                </a:xfrm>
                <a:prstGeom prst="ellipse">
                  <a:avLst/>
                </a:prstGeom>
                <a:blipFill>
                  <a:blip r:embed="rId8"/>
                  <a:stretch>
                    <a:fillRect/>
                  </a:stretch>
                </a:blipFill>
                <a:ln w="57150">
                  <a:solidFill>
                    <a:srgbClr val="FF2D64"/>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861771B6-7822-5743-3ED5-5185D0393A79}"/>
                    </a:ext>
                  </a:extLst>
                </p:cNvPr>
                <p:cNvSpPr/>
                <p:nvPr/>
              </p:nvSpPr>
              <p:spPr>
                <a:xfrm>
                  <a:off x="5512978" y="7012729"/>
                  <a:ext cx="1999956" cy="1941739"/>
                </a:xfrm>
                <a:prstGeom prst="ellipse">
                  <a:avLst/>
                </a:prstGeom>
                <a:solidFill>
                  <a:schemeClr val="bg1"/>
                </a:solidFill>
                <a:ln w="57150">
                  <a:solidFill>
                    <a:srgbClr val="FF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smtClean="0">
                                <a:solidFill>
                                  <a:schemeClr val="tx1"/>
                                </a:solidFill>
                                <a:latin typeface="Cambria Math" panose="02040503050406030204" pitchFamily="18" charset="0"/>
                              </a:rPr>
                            </m:ctrlPr>
                          </m:sSubSupPr>
                          <m:e>
                            <m:r>
                              <a:rPr lang="en-GB" b="0" i="1" smtClean="0">
                                <a:solidFill>
                                  <a:schemeClr val="tx1"/>
                                </a:solidFill>
                                <a:latin typeface="Cambria Math" panose="02040503050406030204" pitchFamily="18" charset="0"/>
                              </a:rPr>
                              <m:t>𝑦</m:t>
                            </m:r>
                          </m:e>
                          <m:sub>
                            <m:r>
                              <a:rPr lang="en-GB" b="0" i="1" smtClean="0">
                                <a:solidFill>
                                  <a:schemeClr val="tx1"/>
                                </a:solidFill>
                                <a:latin typeface="Cambria Math" panose="02040503050406030204" pitchFamily="18" charset="0"/>
                              </a:rPr>
                              <m:t>𝑗</m:t>
                            </m:r>
                          </m:sub>
                          <m:sup/>
                        </m:sSubSup>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𝑡</m:t>
                        </m:r>
                        <m:r>
                          <a:rPr lang="en-GB" b="0" i="1" smtClean="0">
                            <a:solidFill>
                              <a:schemeClr val="tx1"/>
                            </a:solidFill>
                            <a:latin typeface="Cambria Math" panose="02040503050406030204" pitchFamily="18" charset="0"/>
                          </a:rPr>
                          <m:t>)</m:t>
                        </m:r>
                      </m:oMath>
                    </m:oMathPara>
                  </a14:m>
                  <a:endParaRPr lang="LID4096" dirty="0">
                    <a:solidFill>
                      <a:schemeClr val="tx1"/>
                    </a:solidFill>
                  </a:endParaRPr>
                </a:p>
              </p:txBody>
            </p:sp>
          </mc:Choice>
          <mc:Fallback xmlns="">
            <p:sp>
              <p:nvSpPr>
                <p:cNvPr id="5" name="Oval 4">
                  <a:extLst>
                    <a:ext uri="{FF2B5EF4-FFF2-40B4-BE49-F238E27FC236}">
                      <a16:creationId xmlns:a16="http://schemas.microsoft.com/office/drawing/2014/main" id="{861771B6-7822-5743-3ED5-5185D0393A79}"/>
                    </a:ext>
                  </a:extLst>
                </p:cNvPr>
                <p:cNvSpPr>
                  <a:spLocks noRot="1" noChangeAspect="1" noMove="1" noResize="1" noEditPoints="1" noAdjustHandles="1" noChangeArrowheads="1" noChangeShapeType="1" noTextEdit="1"/>
                </p:cNvSpPr>
                <p:nvPr/>
              </p:nvSpPr>
              <p:spPr>
                <a:xfrm>
                  <a:off x="5512978" y="7012729"/>
                  <a:ext cx="1999956" cy="1941739"/>
                </a:xfrm>
                <a:prstGeom prst="ellipse">
                  <a:avLst/>
                </a:prstGeom>
                <a:blipFill>
                  <a:blip r:embed="rId9"/>
                  <a:stretch>
                    <a:fillRect/>
                  </a:stretch>
                </a:blipFill>
                <a:ln w="57150">
                  <a:solidFill>
                    <a:srgbClr val="FF2D64"/>
                  </a:solidFill>
                </a:ln>
              </p:spPr>
              <p:txBody>
                <a:bodyPr/>
                <a:lstStyle/>
                <a:p>
                  <a:r>
                    <a:rPr lang="LID4096">
                      <a:noFill/>
                    </a:rPr>
                    <a:t> </a:t>
                  </a:r>
                </a:p>
              </p:txBody>
            </p:sp>
          </mc:Fallback>
        </mc:AlternateContent>
        <p:cxnSp>
          <p:nvCxnSpPr>
            <p:cNvPr id="7" name="Straight Arrow Connector 6">
              <a:extLst>
                <a:ext uri="{FF2B5EF4-FFF2-40B4-BE49-F238E27FC236}">
                  <a16:creationId xmlns:a16="http://schemas.microsoft.com/office/drawing/2014/main" id="{06D092E9-18E1-C799-2618-16B1B9026DAD}"/>
                </a:ext>
              </a:extLst>
            </p:cNvPr>
            <p:cNvCxnSpPr>
              <a:cxnSpLocks/>
              <a:stCxn id="3" idx="6"/>
            </p:cNvCxnSpPr>
            <p:nvPr/>
          </p:nvCxnSpPr>
          <p:spPr>
            <a:xfrm>
              <a:off x="3661704" y="7983599"/>
              <a:ext cx="1851274" cy="2403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2F1FB4C-1FC0-E865-1B58-57568C2775A4}"/>
                    </a:ext>
                  </a:extLst>
                </p:cNvPr>
                <p:cNvSpPr txBox="1"/>
                <p:nvPr/>
              </p:nvSpPr>
              <p:spPr>
                <a:xfrm>
                  <a:off x="3333804" y="7079491"/>
                  <a:ext cx="2476407" cy="78810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GB" i="1" smtClean="0">
                                <a:solidFill>
                                  <a:schemeClr val="tx1"/>
                                </a:solidFill>
                                <a:latin typeface="Cambria Math" panose="02040503050406030204" pitchFamily="18" charset="0"/>
                              </a:rPr>
                            </m:ctrlPr>
                          </m:sSubSupPr>
                          <m:e>
                            <m:r>
                              <a:rPr lang="el-CY" b="0" i="1" smtClean="0">
                                <a:solidFill>
                                  <a:schemeClr val="tx1"/>
                                </a:solidFill>
                                <a:latin typeface="Cambria Math" panose="02040503050406030204" pitchFamily="18" charset="0"/>
                              </a:rPr>
                              <m:t>𝜃</m:t>
                            </m:r>
                          </m:e>
                          <m:sub>
                            <m:r>
                              <a:rPr lang="en-GB" b="0" i="1" smtClean="0">
                                <a:solidFill>
                                  <a:schemeClr val="tx1"/>
                                </a:solidFill>
                                <a:latin typeface="Cambria Math" panose="02040503050406030204" pitchFamily="18" charset="0"/>
                              </a:rPr>
                              <m:t>𝑖</m:t>
                            </m:r>
                            <m:r>
                              <a:rPr lang="el-CY"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𝑗</m:t>
                            </m:r>
                          </m:sub>
                          <m:sup/>
                        </m:sSubSup>
                      </m:oMath>
                    </m:oMathPara>
                  </a14:m>
                  <a:endParaRPr lang="LID4096" dirty="0"/>
                </a:p>
              </p:txBody>
            </p:sp>
          </mc:Choice>
          <mc:Fallback xmlns="">
            <p:sp>
              <p:nvSpPr>
                <p:cNvPr id="38" name="TextBox 37">
                  <a:extLst>
                    <a:ext uri="{FF2B5EF4-FFF2-40B4-BE49-F238E27FC236}">
                      <a16:creationId xmlns:a16="http://schemas.microsoft.com/office/drawing/2014/main" id="{D2F1FB4C-1FC0-E865-1B58-57568C2775A4}"/>
                    </a:ext>
                  </a:extLst>
                </p:cNvPr>
                <p:cNvSpPr txBox="1">
                  <a:spLocks noRot="1" noChangeAspect="1" noMove="1" noResize="1" noEditPoints="1" noAdjustHandles="1" noChangeArrowheads="1" noChangeShapeType="1" noTextEdit="1"/>
                </p:cNvSpPr>
                <p:nvPr/>
              </p:nvSpPr>
              <p:spPr>
                <a:xfrm>
                  <a:off x="3333804" y="7079491"/>
                  <a:ext cx="2476407" cy="788101"/>
                </a:xfrm>
                <a:prstGeom prst="rect">
                  <a:avLst/>
                </a:prstGeom>
                <a:blipFill>
                  <a:blip r:embed="rId10"/>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0F7DE774-6585-38EA-07EC-BBB8752980B0}"/>
                    </a:ext>
                  </a:extLst>
                </p:cNvPr>
                <p:cNvSpPr txBox="1"/>
                <p:nvPr/>
              </p:nvSpPr>
              <p:spPr>
                <a:xfrm>
                  <a:off x="3587363" y="7945859"/>
                  <a:ext cx="1999956" cy="6991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GB" i="1" smtClean="0">
                                <a:latin typeface="Cambria Math" panose="02040503050406030204" pitchFamily="18" charset="0"/>
                              </a:rPr>
                            </m:ctrlPr>
                          </m:sSubSupPr>
                          <m:e>
                            <m:r>
                              <m:rPr>
                                <m:sty m:val="p"/>
                              </m:rPr>
                              <a:rPr lang="el-CY" b="0" i="0" smtClean="0">
                                <a:latin typeface="Cambria Math" panose="02040503050406030204" pitchFamily="18" charset="0"/>
                              </a:rPr>
                              <m:t>Δ</m:t>
                            </m:r>
                          </m:e>
                          <m:sub>
                            <m:r>
                              <a:rPr lang="en-GB" b="0" i="1" smtClean="0">
                                <a:latin typeface="Cambria Math" panose="02040503050406030204" pitchFamily="18" charset="0"/>
                              </a:rPr>
                              <m:t>𝑡</m:t>
                            </m:r>
                          </m:sub>
                          <m:sup/>
                        </m:sSubSup>
                        <m:r>
                          <a:rPr lang="el-CY" b="0" i="1" smtClean="0">
                            <a:latin typeface="Cambria Math" panose="02040503050406030204" pitchFamily="18" charset="0"/>
                          </a:rPr>
                          <m:t>=0</m:t>
                        </m:r>
                      </m:oMath>
                    </m:oMathPara>
                  </a14:m>
                  <a:endParaRPr lang="LID4096" dirty="0"/>
                </a:p>
              </p:txBody>
            </p:sp>
          </mc:Choice>
          <mc:Fallback xmlns="">
            <p:sp>
              <p:nvSpPr>
                <p:cNvPr id="40" name="TextBox 39">
                  <a:extLst>
                    <a:ext uri="{FF2B5EF4-FFF2-40B4-BE49-F238E27FC236}">
                      <a16:creationId xmlns:a16="http://schemas.microsoft.com/office/drawing/2014/main" id="{0F7DE774-6585-38EA-07EC-BBB8752980B0}"/>
                    </a:ext>
                  </a:extLst>
                </p:cNvPr>
                <p:cNvSpPr txBox="1">
                  <a:spLocks noRot="1" noChangeAspect="1" noMove="1" noResize="1" noEditPoints="1" noAdjustHandles="1" noChangeArrowheads="1" noChangeShapeType="1" noTextEdit="1"/>
                </p:cNvSpPr>
                <p:nvPr/>
              </p:nvSpPr>
              <p:spPr>
                <a:xfrm>
                  <a:off x="3587363" y="7945859"/>
                  <a:ext cx="1999956" cy="699102"/>
                </a:xfrm>
                <a:prstGeom prst="rect">
                  <a:avLst/>
                </a:prstGeom>
                <a:blipFill>
                  <a:blip r:embed="rId11"/>
                  <a:stretch>
                    <a:fillRect/>
                  </a:stretch>
                </a:blipFill>
              </p:spPr>
              <p:txBody>
                <a:bodyPr/>
                <a:lstStyle/>
                <a:p>
                  <a:r>
                    <a:rPr lang="LID4096">
                      <a:noFill/>
                    </a:rPr>
                    <a:t> </a:t>
                  </a:r>
                </a:p>
              </p:txBody>
            </p:sp>
          </mc:Fallback>
        </mc:AlternateContent>
      </p:grpSp>
      <p:grpSp>
        <p:nvGrpSpPr>
          <p:cNvPr id="11" name="Group 10">
            <a:extLst>
              <a:ext uri="{FF2B5EF4-FFF2-40B4-BE49-F238E27FC236}">
                <a16:creationId xmlns:a16="http://schemas.microsoft.com/office/drawing/2014/main" id="{7535CBEF-364B-B82F-66C1-939B6E51C293}"/>
              </a:ext>
            </a:extLst>
          </p:cNvPr>
          <p:cNvGrpSpPr/>
          <p:nvPr/>
        </p:nvGrpSpPr>
        <p:grpSpPr>
          <a:xfrm>
            <a:off x="1661748" y="9682625"/>
            <a:ext cx="5851186" cy="1941739"/>
            <a:chOff x="1661748" y="9682625"/>
            <a:chExt cx="5851186" cy="1941739"/>
          </a:xfrm>
        </p:grpSpPr>
        <mc:AlternateContent xmlns:mc="http://schemas.openxmlformats.org/markup-compatibility/2006" xmlns:a14="http://schemas.microsoft.com/office/drawing/2010/main">
          <mc:Choice Requires="a14">
            <p:sp>
              <p:nvSpPr>
                <p:cNvPr id="41" name="Oval 40">
                  <a:extLst>
                    <a:ext uri="{FF2B5EF4-FFF2-40B4-BE49-F238E27FC236}">
                      <a16:creationId xmlns:a16="http://schemas.microsoft.com/office/drawing/2014/main" id="{95E4E746-8110-6E38-BCCB-0BC35C0BB7E7}"/>
                    </a:ext>
                  </a:extLst>
                </p:cNvPr>
                <p:cNvSpPr/>
                <p:nvPr/>
              </p:nvSpPr>
              <p:spPr>
                <a:xfrm>
                  <a:off x="1661748" y="9682625"/>
                  <a:ext cx="1999956" cy="1941739"/>
                </a:xfrm>
                <a:prstGeom prst="ellipse">
                  <a:avLst/>
                </a:prstGeom>
                <a:solidFill>
                  <a:schemeClr val="bg1"/>
                </a:solidFill>
                <a:ln w="57150">
                  <a:solidFill>
                    <a:srgbClr val="FF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smtClean="0">
                                <a:solidFill>
                                  <a:schemeClr val="tx1"/>
                                </a:solidFill>
                                <a:latin typeface="Cambria Math" panose="02040503050406030204" pitchFamily="18" charset="0"/>
                              </a:rPr>
                            </m:ctrlPr>
                          </m:sSubSupPr>
                          <m:e>
                            <m:r>
                              <a:rPr lang="en-GB" b="0" i="1" smtClean="0">
                                <a:solidFill>
                                  <a:schemeClr val="tx1"/>
                                </a:solidFill>
                                <a:latin typeface="Cambria Math" panose="02040503050406030204" pitchFamily="18" charset="0"/>
                              </a:rPr>
                              <m:t>𝑦</m:t>
                            </m:r>
                          </m:e>
                          <m:sub>
                            <m:r>
                              <a:rPr lang="en-GB" b="0" i="1" smtClean="0">
                                <a:solidFill>
                                  <a:schemeClr val="tx1"/>
                                </a:solidFill>
                                <a:latin typeface="Cambria Math" panose="02040503050406030204" pitchFamily="18" charset="0"/>
                              </a:rPr>
                              <m:t>𝑖</m:t>
                            </m:r>
                          </m:sub>
                          <m:sup/>
                        </m:sSubSup>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𝑡</m:t>
                        </m:r>
                        <m:r>
                          <a:rPr lang="en-GB" b="0" i="1" smtClean="0">
                            <a:solidFill>
                              <a:schemeClr val="tx1"/>
                            </a:solidFill>
                            <a:latin typeface="Cambria Math" panose="02040503050406030204" pitchFamily="18" charset="0"/>
                          </a:rPr>
                          <m:t>)</m:t>
                        </m:r>
                      </m:oMath>
                    </m:oMathPara>
                  </a14:m>
                  <a:endParaRPr lang="LID4096" dirty="0">
                    <a:solidFill>
                      <a:schemeClr val="tx1"/>
                    </a:solidFill>
                  </a:endParaRPr>
                </a:p>
              </p:txBody>
            </p:sp>
          </mc:Choice>
          <mc:Fallback xmlns="">
            <p:sp>
              <p:nvSpPr>
                <p:cNvPr id="41" name="Oval 40">
                  <a:extLst>
                    <a:ext uri="{FF2B5EF4-FFF2-40B4-BE49-F238E27FC236}">
                      <a16:creationId xmlns:a16="http://schemas.microsoft.com/office/drawing/2014/main" id="{95E4E746-8110-6E38-BCCB-0BC35C0BB7E7}"/>
                    </a:ext>
                  </a:extLst>
                </p:cNvPr>
                <p:cNvSpPr>
                  <a:spLocks noRot="1" noChangeAspect="1" noMove="1" noResize="1" noEditPoints="1" noAdjustHandles="1" noChangeArrowheads="1" noChangeShapeType="1" noTextEdit="1"/>
                </p:cNvSpPr>
                <p:nvPr/>
              </p:nvSpPr>
              <p:spPr>
                <a:xfrm>
                  <a:off x="1661748" y="9682625"/>
                  <a:ext cx="1999956" cy="1941739"/>
                </a:xfrm>
                <a:prstGeom prst="ellipse">
                  <a:avLst/>
                </a:prstGeom>
                <a:blipFill>
                  <a:blip r:embed="rId12"/>
                  <a:stretch>
                    <a:fillRect/>
                  </a:stretch>
                </a:blipFill>
                <a:ln w="57150">
                  <a:solidFill>
                    <a:srgbClr val="FF2D64"/>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42" name="Oval 41">
                  <a:extLst>
                    <a:ext uri="{FF2B5EF4-FFF2-40B4-BE49-F238E27FC236}">
                      <a16:creationId xmlns:a16="http://schemas.microsoft.com/office/drawing/2014/main" id="{9FC9D51E-975A-BBD0-DBCD-517E02CA7299}"/>
                    </a:ext>
                  </a:extLst>
                </p:cNvPr>
                <p:cNvSpPr/>
                <p:nvPr/>
              </p:nvSpPr>
              <p:spPr>
                <a:xfrm>
                  <a:off x="5512978" y="9682625"/>
                  <a:ext cx="1999956" cy="1941739"/>
                </a:xfrm>
                <a:prstGeom prst="ellipse">
                  <a:avLst/>
                </a:prstGeom>
                <a:solidFill>
                  <a:schemeClr val="bg1"/>
                </a:solidFill>
                <a:ln w="57150">
                  <a:solidFill>
                    <a:srgbClr val="FF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smtClean="0">
                                <a:solidFill>
                                  <a:schemeClr val="tx1"/>
                                </a:solidFill>
                                <a:latin typeface="Cambria Math" panose="02040503050406030204" pitchFamily="18" charset="0"/>
                              </a:rPr>
                            </m:ctrlPr>
                          </m:sSubSupPr>
                          <m:e>
                            <m:r>
                              <a:rPr lang="en-GB" b="0" i="1" smtClean="0">
                                <a:solidFill>
                                  <a:schemeClr val="tx1"/>
                                </a:solidFill>
                                <a:latin typeface="Cambria Math" panose="02040503050406030204" pitchFamily="18" charset="0"/>
                              </a:rPr>
                              <m:t>𝑦</m:t>
                            </m:r>
                          </m:e>
                          <m:sub>
                            <m:r>
                              <a:rPr lang="en-GB" b="0" i="1" smtClean="0">
                                <a:solidFill>
                                  <a:schemeClr val="tx1"/>
                                </a:solidFill>
                                <a:latin typeface="Cambria Math" panose="02040503050406030204" pitchFamily="18" charset="0"/>
                              </a:rPr>
                              <m:t>𝑗</m:t>
                            </m:r>
                          </m:sub>
                          <m:sup/>
                        </m:sSubSup>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𝑡</m:t>
                        </m:r>
                        <m:r>
                          <a:rPr lang="en-GB" b="0" i="1" smtClean="0">
                            <a:solidFill>
                              <a:schemeClr val="tx1"/>
                            </a:solidFill>
                            <a:latin typeface="Cambria Math" panose="02040503050406030204" pitchFamily="18" charset="0"/>
                          </a:rPr>
                          <m:t>)</m:t>
                        </m:r>
                      </m:oMath>
                    </m:oMathPara>
                  </a14:m>
                  <a:endParaRPr lang="LID4096" dirty="0">
                    <a:solidFill>
                      <a:schemeClr val="tx1"/>
                    </a:solidFill>
                  </a:endParaRPr>
                </a:p>
              </p:txBody>
            </p:sp>
          </mc:Choice>
          <mc:Fallback xmlns="">
            <p:sp>
              <p:nvSpPr>
                <p:cNvPr id="42" name="Oval 41">
                  <a:extLst>
                    <a:ext uri="{FF2B5EF4-FFF2-40B4-BE49-F238E27FC236}">
                      <a16:creationId xmlns:a16="http://schemas.microsoft.com/office/drawing/2014/main" id="{9FC9D51E-975A-BBD0-DBCD-517E02CA7299}"/>
                    </a:ext>
                  </a:extLst>
                </p:cNvPr>
                <p:cNvSpPr>
                  <a:spLocks noRot="1" noChangeAspect="1" noMove="1" noResize="1" noEditPoints="1" noAdjustHandles="1" noChangeArrowheads="1" noChangeShapeType="1" noTextEdit="1"/>
                </p:cNvSpPr>
                <p:nvPr/>
              </p:nvSpPr>
              <p:spPr>
                <a:xfrm>
                  <a:off x="5512978" y="9682625"/>
                  <a:ext cx="1999956" cy="1941739"/>
                </a:xfrm>
                <a:prstGeom prst="ellipse">
                  <a:avLst/>
                </a:prstGeom>
                <a:blipFill>
                  <a:blip r:embed="rId13"/>
                  <a:stretch>
                    <a:fillRect/>
                  </a:stretch>
                </a:blipFill>
                <a:ln w="57150">
                  <a:solidFill>
                    <a:srgbClr val="FF2D64"/>
                  </a:solidFill>
                </a:ln>
              </p:spPr>
              <p:txBody>
                <a:bodyPr/>
                <a:lstStyle/>
                <a:p>
                  <a:r>
                    <a:rPr lang="LID4096">
                      <a:noFill/>
                    </a:rPr>
                    <a:t> </a:t>
                  </a:r>
                </a:p>
              </p:txBody>
            </p:sp>
          </mc:Fallback>
        </mc:AlternateContent>
        <p:cxnSp>
          <p:nvCxnSpPr>
            <p:cNvPr id="43" name="Straight Arrow Connector 42">
              <a:extLst>
                <a:ext uri="{FF2B5EF4-FFF2-40B4-BE49-F238E27FC236}">
                  <a16:creationId xmlns:a16="http://schemas.microsoft.com/office/drawing/2014/main" id="{D8EC0914-7478-5566-E317-5929A31B0BEE}"/>
                </a:ext>
              </a:extLst>
            </p:cNvPr>
            <p:cNvCxnSpPr>
              <a:cxnSpLocks/>
              <a:stCxn id="41" idx="6"/>
            </p:cNvCxnSpPr>
            <p:nvPr/>
          </p:nvCxnSpPr>
          <p:spPr>
            <a:xfrm>
              <a:off x="3661704" y="10653495"/>
              <a:ext cx="1851274" cy="2403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4CE13E42-A1BD-FEAA-C690-4577876639DF}"/>
                    </a:ext>
                  </a:extLst>
                </p:cNvPr>
                <p:cNvSpPr txBox="1"/>
                <p:nvPr/>
              </p:nvSpPr>
              <p:spPr>
                <a:xfrm>
                  <a:off x="3333804" y="9749387"/>
                  <a:ext cx="2476407" cy="78810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GB" i="1" smtClean="0">
                                <a:solidFill>
                                  <a:schemeClr val="tx1"/>
                                </a:solidFill>
                                <a:latin typeface="Cambria Math" panose="02040503050406030204" pitchFamily="18" charset="0"/>
                              </a:rPr>
                            </m:ctrlPr>
                          </m:sSubSupPr>
                          <m:e>
                            <m:r>
                              <a:rPr lang="el-CY" b="0" i="1" smtClean="0">
                                <a:solidFill>
                                  <a:schemeClr val="tx1"/>
                                </a:solidFill>
                                <a:latin typeface="Cambria Math" panose="02040503050406030204" pitchFamily="18" charset="0"/>
                              </a:rPr>
                              <m:t>𝜃</m:t>
                            </m:r>
                          </m:e>
                          <m:sub>
                            <m:r>
                              <a:rPr lang="en-GB" b="0" i="1" smtClean="0">
                                <a:solidFill>
                                  <a:schemeClr val="tx1"/>
                                </a:solidFill>
                                <a:latin typeface="Cambria Math" panose="02040503050406030204" pitchFamily="18" charset="0"/>
                              </a:rPr>
                              <m:t>𝑖</m:t>
                            </m:r>
                            <m:r>
                              <a:rPr lang="el-CY"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𝑗</m:t>
                            </m:r>
                          </m:sub>
                          <m:sup/>
                        </m:sSubSup>
                      </m:oMath>
                    </m:oMathPara>
                  </a14:m>
                  <a:endParaRPr lang="LID4096" dirty="0"/>
                </a:p>
              </p:txBody>
            </p:sp>
          </mc:Choice>
          <mc:Fallback xmlns="">
            <p:sp>
              <p:nvSpPr>
                <p:cNvPr id="44" name="TextBox 43">
                  <a:extLst>
                    <a:ext uri="{FF2B5EF4-FFF2-40B4-BE49-F238E27FC236}">
                      <a16:creationId xmlns:a16="http://schemas.microsoft.com/office/drawing/2014/main" id="{4CE13E42-A1BD-FEAA-C690-4577876639DF}"/>
                    </a:ext>
                  </a:extLst>
                </p:cNvPr>
                <p:cNvSpPr txBox="1">
                  <a:spLocks noRot="1" noChangeAspect="1" noMove="1" noResize="1" noEditPoints="1" noAdjustHandles="1" noChangeArrowheads="1" noChangeShapeType="1" noTextEdit="1"/>
                </p:cNvSpPr>
                <p:nvPr/>
              </p:nvSpPr>
              <p:spPr>
                <a:xfrm>
                  <a:off x="3333804" y="9749387"/>
                  <a:ext cx="2476407" cy="788101"/>
                </a:xfrm>
                <a:prstGeom prst="rect">
                  <a:avLst/>
                </a:prstGeom>
                <a:blipFill>
                  <a:blip r:embed="rId14"/>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050412DC-C6D3-50BE-970E-7CEA3212BB10}"/>
                    </a:ext>
                  </a:extLst>
                </p:cNvPr>
                <p:cNvSpPr txBox="1"/>
                <p:nvPr/>
              </p:nvSpPr>
              <p:spPr>
                <a:xfrm>
                  <a:off x="3587363" y="10615755"/>
                  <a:ext cx="1999956" cy="6991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GB" i="1" smtClean="0">
                                <a:latin typeface="Cambria Math" panose="02040503050406030204" pitchFamily="18" charset="0"/>
                              </a:rPr>
                            </m:ctrlPr>
                          </m:sSubSupPr>
                          <m:e>
                            <m:r>
                              <m:rPr>
                                <m:sty m:val="p"/>
                              </m:rPr>
                              <a:rPr lang="el-CY" b="0" i="0" smtClean="0">
                                <a:latin typeface="Cambria Math" panose="02040503050406030204" pitchFamily="18" charset="0"/>
                              </a:rPr>
                              <m:t>Δ</m:t>
                            </m:r>
                          </m:e>
                          <m:sub>
                            <m:r>
                              <a:rPr lang="en-GB" b="0" i="1" smtClean="0">
                                <a:latin typeface="Cambria Math" panose="02040503050406030204" pitchFamily="18" charset="0"/>
                              </a:rPr>
                              <m:t>𝑡</m:t>
                            </m:r>
                          </m:sub>
                          <m:sup/>
                        </m:sSubSup>
                        <m:r>
                          <a:rPr lang="el-CY" b="0" i="1" smtClean="0">
                            <a:latin typeface="Cambria Math" panose="02040503050406030204" pitchFamily="18" charset="0"/>
                          </a:rPr>
                          <m:t>=1</m:t>
                        </m:r>
                      </m:oMath>
                    </m:oMathPara>
                  </a14:m>
                  <a:endParaRPr lang="LID4096" dirty="0"/>
                </a:p>
              </p:txBody>
            </p:sp>
          </mc:Choice>
          <mc:Fallback xmlns="">
            <p:sp>
              <p:nvSpPr>
                <p:cNvPr id="45" name="TextBox 44">
                  <a:extLst>
                    <a:ext uri="{FF2B5EF4-FFF2-40B4-BE49-F238E27FC236}">
                      <a16:creationId xmlns:a16="http://schemas.microsoft.com/office/drawing/2014/main" id="{050412DC-C6D3-50BE-970E-7CEA3212BB10}"/>
                    </a:ext>
                  </a:extLst>
                </p:cNvPr>
                <p:cNvSpPr txBox="1">
                  <a:spLocks noRot="1" noChangeAspect="1" noMove="1" noResize="1" noEditPoints="1" noAdjustHandles="1" noChangeArrowheads="1" noChangeShapeType="1" noTextEdit="1"/>
                </p:cNvSpPr>
                <p:nvPr/>
              </p:nvSpPr>
              <p:spPr>
                <a:xfrm>
                  <a:off x="3587363" y="10615755"/>
                  <a:ext cx="1999956" cy="699102"/>
                </a:xfrm>
                <a:prstGeom prst="rect">
                  <a:avLst/>
                </a:prstGeom>
                <a:blipFill>
                  <a:blip r:embed="rId15"/>
                  <a:stretch>
                    <a:fillRect/>
                  </a:stretch>
                </a:blipFill>
              </p:spPr>
              <p:txBody>
                <a:bodyPr/>
                <a:lstStyle/>
                <a:p>
                  <a:r>
                    <a:rPr lang="LID4096">
                      <a:noFill/>
                    </a:rPr>
                    <a:t> </a:t>
                  </a:r>
                </a:p>
              </p:txBody>
            </p:sp>
          </mc:Fallback>
        </mc:AlternateContent>
      </p:grpSp>
    </p:spTree>
    <p:extLst>
      <p:ext uri="{BB962C8B-B14F-4D97-AF65-F5344CB8AC3E}">
        <p14:creationId xmlns:p14="http://schemas.microsoft.com/office/powerpoint/2010/main" val="289086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altLang="en-US" dirty="0"/>
              <a:t>Recurrent Neural Networks</a:t>
            </a:r>
          </a:p>
        </p:txBody>
      </p:sp>
    </p:spTree>
    <p:extLst>
      <p:ext uri="{BB962C8B-B14F-4D97-AF65-F5344CB8AC3E}">
        <p14:creationId xmlns:p14="http://schemas.microsoft.com/office/powerpoint/2010/main" val="3804222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 Placeholder 4"/>
              <p:cNvSpPr>
                <a:spLocks noGrp="1"/>
              </p:cNvSpPr>
              <p:nvPr>
                <p:ph type="body" sz="quarter" idx="22"/>
              </p:nvPr>
            </p:nvSpPr>
            <p:spPr>
              <a:xfrm>
                <a:off x="8876371" y="4266564"/>
                <a:ext cx="14001409" cy="7668895"/>
              </a:xfrm>
            </p:spPr>
            <p:txBody>
              <a:bodyPr>
                <a:normAutofit/>
              </a:bodyPr>
              <a:lstStyle/>
              <a:p>
                <a:pPr marL="0" indent="0">
                  <a:buNone/>
                </a:pPr>
                <a:r>
                  <a:rPr lang="en-US" altLang="en-US" sz="4000" dirty="0"/>
                  <a:t>Recurrent connections typically have a delay of 1</a:t>
                </a:r>
              </a:p>
              <a:p>
                <a:pPr marL="0" indent="0">
                  <a:buNone/>
                </a:pPr>
                <a:endParaRPr lang="en-US" altLang="en-US" sz="4000" dirty="0"/>
              </a:p>
              <a:p>
                <a:pPr marL="0" indent="0">
                  <a:buNone/>
                </a:pPr>
                <a:endParaRPr lang="en-US" altLang="en-US" sz="4000" dirty="0"/>
              </a:p>
              <a:p>
                <a:pPr marL="0" indent="0">
                  <a:buNone/>
                </a:pPr>
                <a14:m>
                  <m:oMathPara xmlns:m="http://schemas.openxmlformats.org/officeDocument/2006/math">
                    <m:oMathParaPr>
                      <m:jc m:val="left"/>
                    </m:oMathParaPr>
                    <m:oMath xmlns:m="http://schemas.openxmlformats.org/officeDocument/2006/math">
                      <m:sSubSup>
                        <m:sSubSupPr>
                          <m:ctrlPr>
                            <a:rPr lang="en-GB" sz="4000" i="1" smtClean="0">
                              <a:solidFill>
                                <a:schemeClr val="tx1"/>
                              </a:solidFill>
                              <a:latin typeface="Cambria Math" panose="02040503050406030204" pitchFamily="18" charset="0"/>
                            </a:rPr>
                          </m:ctrlPr>
                        </m:sSubSupPr>
                        <m:e>
                          <m:r>
                            <a:rPr lang="en-GB" sz="4000" i="1">
                              <a:solidFill>
                                <a:schemeClr val="tx1"/>
                              </a:solidFill>
                              <a:latin typeface="Cambria Math" panose="02040503050406030204" pitchFamily="18" charset="0"/>
                            </a:rPr>
                            <m:t>𝑎</m:t>
                          </m:r>
                        </m:e>
                        <m:sub/>
                        <m:sup>
                          <m:d>
                            <m:dPr>
                              <m:ctrlPr>
                                <a:rPr lang="en-GB" sz="4000" b="0" i="1">
                                  <a:solidFill>
                                    <a:schemeClr val="tx1"/>
                                  </a:solidFill>
                                  <a:latin typeface="Cambria Math" panose="02040503050406030204" pitchFamily="18" charset="0"/>
                                </a:rPr>
                              </m:ctrlPr>
                            </m:dPr>
                            <m:e>
                              <m:r>
                                <a:rPr lang="en-GB" sz="4000" b="0" i="1" smtClean="0">
                                  <a:solidFill>
                                    <a:schemeClr val="tx1"/>
                                  </a:solidFill>
                                  <a:latin typeface="Cambria Math" panose="02040503050406030204" pitchFamily="18" charset="0"/>
                                </a:rPr>
                                <m:t>1</m:t>
                              </m:r>
                            </m:e>
                          </m:d>
                        </m:sup>
                      </m:sSubSup>
                      <m:d>
                        <m:dPr>
                          <m:ctrlPr>
                            <a:rPr lang="en-GB" sz="4000" b="0" i="1" smtClean="0">
                              <a:solidFill>
                                <a:schemeClr val="tx1"/>
                              </a:solidFill>
                              <a:latin typeface="Cambria Math" panose="02040503050406030204" pitchFamily="18" charset="0"/>
                            </a:rPr>
                          </m:ctrlPr>
                        </m:dPr>
                        <m:e>
                          <m:r>
                            <a:rPr lang="en-GB" sz="4000" b="0" i="1" smtClean="0">
                              <a:solidFill>
                                <a:schemeClr val="tx1"/>
                              </a:solidFill>
                              <a:latin typeface="Cambria Math" panose="02040503050406030204" pitchFamily="18" charset="0"/>
                            </a:rPr>
                            <m:t>𝑡</m:t>
                          </m:r>
                        </m:e>
                      </m:d>
                      <m:r>
                        <a:rPr lang="en-GB" sz="4000" b="0" i="1" smtClean="0">
                          <a:solidFill>
                            <a:schemeClr val="tx1"/>
                          </a:solidFill>
                          <a:latin typeface="Cambria Math" panose="02040503050406030204" pitchFamily="18" charset="0"/>
                        </a:rPr>
                        <m:t>=</m:t>
                      </m:r>
                      <m:sSub>
                        <m:sSubPr>
                          <m:ctrlPr>
                            <a:rPr lang="en-GB" sz="4000" i="1">
                              <a:latin typeface="Cambria Math" panose="02040503050406030204" pitchFamily="18" charset="0"/>
                            </a:rPr>
                          </m:ctrlPr>
                        </m:sSubPr>
                        <m:e>
                          <m:r>
                            <a:rPr lang="el-CY" sz="4000" i="1">
                              <a:latin typeface="Cambria Math" panose="02040503050406030204" pitchFamily="18" charset="0"/>
                            </a:rPr>
                            <m:t>𝜃</m:t>
                          </m:r>
                        </m:e>
                        <m:sub>
                          <m:r>
                            <a:rPr lang="en-GB" sz="4000" i="1">
                              <a:latin typeface="Cambria Math" panose="02040503050406030204" pitchFamily="18" charset="0"/>
                            </a:rPr>
                            <m:t>𝑖</m:t>
                          </m:r>
                          <m:r>
                            <a:rPr lang="el-CY" sz="4000" i="1">
                              <a:latin typeface="Cambria Math" panose="02040503050406030204" pitchFamily="18" charset="0"/>
                            </a:rPr>
                            <m:t>,1</m:t>
                          </m:r>
                        </m:sub>
                      </m:sSub>
                      <m:r>
                        <a:rPr lang="en-GB" sz="4000" b="0" i="1" smtClean="0">
                          <a:latin typeface="Cambria Math" panose="02040503050406030204" pitchFamily="18" charset="0"/>
                        </a:rPr>
                        <m:t> </m:t>
                      </m:r>
                      <m:r>
                        <a:rPr lang="en-GB" sz="4000" i="1">
                          <a:latin typeface="Cambria Math" panose="02040503050406030204" pitchFamily="18" charset="0"/>
                        </a:rPr>
                        <m:t>𝑥</m:t>
                      </m:r>
                      <m:d>
                        <m:dPr>
                          <m:ctrlPr>
                            <a:rPr lang="en-GB" sz="4000" i="1">
                              <a:latin typeface="Cambria Math" panose="02040503050406030204" pitchFamily="18" charset="0"/>
                            </a:rPr>
                          </m:ctrlPr>
                        </m:dPr>
                        <m:e>
                          <m:r>
                            <a:rPr lang="en-GB" sz="4000" i="1">
                              <a:latin typeface="Cambria Math" panose="02040503050406030204" pitchFamily="18" charset="0"/>
                            </a:rPr>
                            <m:t>𝑡</m:t>
                          </m:r>
                        </m:e>
                      </m:d>
                      <m:r>
                        <a:rPr lang="en-GB" sz="4000" b="0" i="1" smtClean="0">
                          <a:latin typeface="Cambria Math" panose="02040503050406030204" pitchFamily="18" charset="0"/>
                        </a:rPr>
                        <m:t>+</m:t>
                      </m:r>
                      <m:sSub>
                        <m:sSubPr>
                          <m:ctrlPr>
                            <a:rPr lang="en-GB" sz="4000" i="1">
                              <a:latin typeface="Cambria Math" panose="02040503050406030204" pitchFamily="18" charset="0"/>
                            </a:rPr>
                          </m:ctrlPr>
                        </m:sSubPr>
                        <m:e>
                          <m:r>
                            <a:rPr lang="el-CY" sz="4000" i="1">
                              <a:latin typeface="Cambria Math" panose="02040503050406030204" pitchFamily="18" charset="0"/>
                            </a:rPr>
                            <m:t>𝜃</m:t>
                          </m:r>
                        </m:e>
                        <m:sub>
                          <m:r>
                            <a:rPr lang="en-GB" sz="4000" i="1">
                              <a:latin typeface="Cambria Math" panose="02040503050406030204" pitchFamily="18" charset="0"/>
                            </a:rPr>
                            <m:t>1,1</m:t>
                          </m:r>
                        </m:sub>
                      </m:sSub>
                      <m:sSubSup>
                        <m:sSubSupPr>
                          <m:ctrlPr>
                            <a:rPr lang="en-GB" sz="4000" i="1">
                              <a:latin typeface="Cambria Math" panose="02040503050406030204" pitchFamily="18" charset="0"/>
                            </a:rPr>
                          </m:ctrlPr>
                        </m:sSubSupPr>
                        <m:e>
                          <m:r>
                            <a:rPr lang="en-GB" sz="4000" b="0" i="1" smtClean="0">
                              <a:latin typeface="Cambria Math" panose="02040503050406030204" pitchFamily="18" charset="0"/>
                            </a:rPr>
                            <m:t> </m:t>
                          </m:r>
                          <m:r>
                            <a:rPr lang="en-GB" sz="4000" i="1">
                              <a:latin typeface="Cambria Math" panose="02040503050406030204" pitchFamily="18" charset="0"/>
                            </a:rPr>
                            <m:t>𝑎</m:t>
                          </m:r>
                        </m:e>
                        <m:sub/>
                        <m:sup>
                          <m:d>
                            <m:dPr>
                              <m:ctrlPr>
                                <a:rPr lang="en-GB" sz="4000" i="1">
                                  <a:latin typeface="Cambria Math" panose="02040503050406030204" pitchFamily="18" charset="0"/>
                                </a:rPr>
                              </m:ctrlPr>
                            </m:dPr>
                            <m:e>
                              <m:r>
                                <a:rPr lang="en-GB" sz="4000" i="1">
                                  <a:latin typeface="Cambria Math" panose="02040503050406030204" pitchFamily="18" charset="0"/>
                                </a:rPr>
                                <m:t>1</m:t>
                              </m:r>
                            </m:e>
                          </m:d>
                        </m:sup>
                      </m:sSubSup>
                      <m:d>
                        <m:dPr>
                          <m:ctrlPr>
                            <a:rPr lang="en-GB" sz="4000" i="1">
                              <a:latin typeface="Cambria Math" panose="02040503050406030204" pitchFamily="18" charset="0"/>
                            </a:rPr>
                          </m:ctrlPr>
                        </m:dPr>
                        <m:e>
                          <m:r>
                            <a:rPr lang="en-GB" sz="4000" i="1">
                              <a:latin typeface="Cambria Math" panose="02040503050406030204" pitchFamily="18" charset="0"/>
                            </a:rPr>
                            <m:t>𝑡</m:t>
                          </m:r>
                          <m:r>
                            <a:rPr lang="en-GB" sz="4000" b="0" i="1" smtClean="0">
                              <a:latin typeface="Cambria Math" panose="02040503050406030204" pitchFamily="18" charset="0"/>
                            </a:rPr>
                            <m:t>−1</m:t>
                          </m:r>
                        </m:e>
                      </m:d>
                      <m:r>
                        <a:rPr lang="en-GB" sz="4000" b="0" i="1" smtClean="0">
                          <a:latin typeface="Cambria Math" panose="02040503050406030204" pitchFamily="18" charset="0"/>
                        </a:rPr>
                        <m:t>+</m:t>
                      </m:r>
                      <m:sSub>
                        <m:sSubPr>
                          <m:ctrlPr>
                            <a:rPr lang="en-GB" sz="4000" i="1">
                              <a:latin typeface="Cambria Math" panose="02040503050406030204" pitchFamily="18" charset="0"/>
                            </a:rPr>
                          </m:ctrlPr>
                        </m:sSubPr>
                        <m:e>
                          <m:r>
                            <a:rPr lang="el-CY" sz="4000" i="1">
                              <a:latin typeface="Cambria Math" panose="02040503050406030204" pitchFamily="18" charset="0"/>
                            </a:rPr>
                            <m:t>𝜃</m:t>
                          </m:r>
                        </m:e>
                        <m:sub>
                          <m:r>
                            <a:rPr lang="en-GB" sz="4000" i="1">
                              <a:latin typeface="Cambria Math" panose="02040503050406030204" pitchFamily="18" charset="0"/>
                            </a:rPr>
                            <m:t>2,1</m:t>
                          </m:r>
                        </m:sub>
                      </m:sSub>
                      <m:sSubSup>
                        <m:sSubSupPr>
                          <m:ctrlPr>
                            <a:rPr lang="en-GB" sz="4000" i="1">
                              <a:latin typeface="Cambria Math" panose="02040503050406030204" pitchFamily="18" charset="0"/>
                            </a:rPr>
                          </m:ctrlPr>
                        </m:sSubSupPr>
                        <m:e>
                          <m:r>
                            <a:rPr lang="en-GB" sz="4000" i="1">
                              <a:latin typeface="Cambria Math" panose="02040503050406030204" pitchFamily="18" charset="0"/>
                            </a:rPr>
                            <m:t> </m:t>
                          </m:r>
                          <m:r>
                            <a:rPr lang="en-GB" sz="4000" i="1">
                              <a:latin typeface="Cambria Math" panose="02040503050406030204" pitchFamily="18" charset="0"/>
                            </a:rPr>
                            <m:t>𝑎</m:t>
                          </m:r>
                        </m:e>
                        <m:sub/>
                        <m:sup>
                          <m:d>
                            <m:dPr>
                              <m:ctrlPr>
                                <a:rPr lang="en-GB" sz="4000" i="1">
                                  <a:latin typeface="Cambria Math" panose="02040503050406030204" pitchFamily="18" charset="0"/>
                                </a:rPr>
                              </m:ctrlPr>
                            </m:dPr>
                            <m:e>
                              <m:r>
                                <a:rPr lang="en-GB" sz="4000" b="0" i="1" smtClean="0">
                                  <a:latin typeface="Cambria Math" panose="02040503050406030204" pitchFamily="18" charset="0"/>
                                </a:rPr>
                                <m:t>2</m:t>
                              </m:r>
                            </m:e>
                          </m:d>
                        </m:sup>
                      </m:sSubSup>
                      <m:d>
                        <m:dPr>
                          <m:ctrlPr>
                            <a:rPr lang="en-GB" sz="4000" i="1">
                              <a:latin typeface="Cambria Math" panose="02040503050406030204" pitchFamily="18" charset="0"/>
                            </a:rPr>
                          </m:ctrlPr>
                        </m:dPr>
                        <m:e>
                          <m:r>
                            <a:rPr lang="en-GB" sz="4000" i="1">
                              <a:latin typeface="Cambria Math" panose="02040503050406030204" pitchFamily="18" charset="0"/>
                            </a:rPr>
                            <m:t>𝑡</m:t>
                          </m:r>
                          <m:r>
                            <a:rPr lang="en-GB" sz="4000" i="1">
                              <a:latin typeface="Cambria Math" panose="02040503050406030204" pitchFamily="18" charset="0"/>
                            </a:rPr>
                            <m:t>−1</m:t>
                          </m:r>
                        </m:e>
                      </m:d>
                    </m:oMath>
                  </m:oMathPara>
                </a14:m>
                <a:endParaRPr lang="en-GB" sz="4000" dirty="0"/>
              </a:p>
              <a:p>
                <a:pPr marL="0" indent="0">
                  <a:buNone/>
                </a:pPr>
                <a:endParaRPr lang="LID4096" sz="4000" dirty="0"/>
              </a:p>
              <a:p>
                <a:pPr marL="0" indent="0">
                  <a:buNone/>
                </a:pPr>
                <a14:m>
                  <m:oMathPara xmlns:m="http://schemas.openxmlformats.org/officeDocument/2006/math">
                    <m:oMathParaPr>
                      <m:jc m:val="left"/>
                    </m:oMathParaPr>
                    <m:oMath xmlns:m="http://schemas.openxmlformats.org/officeDocument/2006/math">
                      <m:sSubSup>
                        <m:sSubSupPr>
                          <m:ctrlPr>
                            <a:rPr lang="en-GB" sz="4000" i="1" smtClean="0">
                              <a:solidFill>
                                <a:schemeClr val="tx1"/>
                              </a:solidFill>
                              <a:latin typeface="Cambria Math" panose="02040503050406030204" pitchFamily="18" charset="0"/>
                            </a:rPr>
                          </m:ctrlPr>
                        </m:sSubSupPr>
                        <m:e>
                          <m:r>
                            <a:rPr lang="en-GB" sz="4000" i="1">
                              <a:solidFill>
                                <a:schemeClr val="tx1"/>
                              </a:solidFill>
                              <a:latin typeface="Cambria Math" panose="02040503050406030204" pitchFamily="18" charset="0"/>
                            </a:rPr>
                            <m:t>𝑎</m:t>
                          </m:r>
                        </m:e>
                        <m:sub/>
                        <m:sup>
                          <m:d>
                            <m:dPr>
                              <m:ctrlPr>
                                <a:rPr lang="en-GB" sz="4000" b="0" i="1">
                                  <a:solidFill>
                                    <a:schemeClr val="tx1"/>
                                  </a:solidFill>
                                  <a:latin typeface="Cambria Math" panose="02040503050406030204" pitchFamily="18" charset="0"/>
                                </a:rPr>
                              </m:ctrlPr>
                            </m:dPr>
                            <m:e>
                              <m:r>
                                <a:rPr lang="en-GB" sz="4000" b="0" i="1" smtClean="0">
                                  <a:solidFill>
                                    <a:schemeClr val="tx1"/>
                                  </a:solidFill>
                                  <a:latin typeface="Cambria Math" panose="02040503050406030204" pitchFamily="18" charset="0"/>
                                </a:rPr>
                                <m:t>2</m:t>
                              </m:r>
                            </m:e>
                          </m:d>
                        </m:sup>
                      </m:sSubSup>
                      <m:d>
                        <m:dPr>
                          <m:ctrlPr>
                            <a:rPr lang="en-GB" sz="4000" b="0" i="1" smtClean="0">
                              <a:solidFill>
                                <a:schemeClr val="tx1"/>
                              </a:solidFill>
                              <a:latin typeface="Cambria Math" panose="02040503050406030204" pitchFamily="18" charset="0"/>
                            </a:rPr>
                          </m:ctrlPr>
                        </m:dPr>
                        <m:e>
                          <m:r>
                            <a:rPr lang="en-GB" sz="4000" b="0" i="1" smtClean="0">
                              <a:solidFill>
                                <a:schemeClr val="tx1"/>
                              </a:solidFill>
                              <a:latin typeface="Cambria Math" panose="02040503050406030204" pitchFamily="18" charset="0"/>
                            </a:rPr>
                            <m:t>𝑡</m:t>
                          </m:r>
                        </m:e>
                      </m:d>
                      <m:r>
                        <a:rPr lang="en-GB" sz="4000" b="0" i="1" smtClean="0">
                          <a:solidFill>
                            <a:schemeClr val="tx1"/>
                          </a:solidFill>
                          <a:latin typeface="Cambria Math" panose="02040503050406030204" pitchFamily="18" charset="0"/>
                        </a:rPr>
                        <m:t>=</m:t>
                      </m:r>
                      <m:sSub>
                        <m:sSubPr>
                          <m:ctrlPr>
                            <a:rPr lang="en-GB" sz="4000" i="1">
                              <a:latin typeface="Cambria Math" panose="02040503050406030204" pitchFamily="18" charset="0"/>
                            </a:rPr>
                          </m:ctrlPr>
                        </m:sSubPr>
                        <m:e>
                          <m:r>
                            <a:rPr lang="el-CY" sz="4000" i="1">
                              <a:latin typeface="Cambria Math" panose="02040503050406030204" pitchFamily="18" charset="0"/>
                            </a:rPr>
                            <m:t>𝜃</m:t>
                          </m:r>
                        </m:e>
                        <m:sub>
                          <m:r>
                            <a:rPr lang="en-GB" sz="4000" i="1">
                              <a:latin typeface="Cambria Math" panose="02040503050406030204" pitchFamily="18" charset="0"/>
                            </a:rPr>
                            <m:t>1,</m:t>
                          </m:r>
                          <m:r>
                            <a:rPr lang="en-GB" sz="4000" b="0" i="1" smtClean="0">
                              <a:latin typeface="Cambria Math" panose="02040503050406030204" pitchFamily="18" charset="0"/>
                            </a:rPr>
                            <m:t>2</m:t>
                          </m:r>
                        </m:sub>
                      </m:sSub>
                      <m:sSubSup>
                        <m:sSubSupPr>
                          <m:ctrlPr>
                            <a:rPr lang="en-GB" sz="4000" i="1">
                              <a:latin typeface="Cambria Math" panose="02040503050406030204" pitchFamily="18" charset="0"/>
                            </a:rPr>
                          </m:ctrlPr>
                        </m:sSubSupPr>
                        <m:e>
                          <m:r>
                            <a:rPr lang="en-GB" sz="4000" i="1">
                              <a:latin typeface="Cambria Math" panose="02040503050406030204" pitchFamily="18" charset="0"/>
                            </a:rPr>
                            <m:t> </m:t>
                          </m:r>
                          <m:r>
                            <a:rPr lang="en-GB" sz="4000" i="1">
                              <a:latin typeface="Cambria Math" panose="02040503050406030204" pitchFamily="18" charset="0"/>
                            </a:rPr>
                            <m:t>𝑎</m:t>
                          </m:r>
                        </m:e>
                        <m:sub/>
                        <m:sup>
                          <m:d>
                            <m:dPr>
                              <m:ctrlPr>
                                <a:rPr lang="en-GB" sz="4000" i="1">
                                  <a:latin typeface="Cambria Math" panose="02040503050406030204" pitchFamily="18" charset="0"/>
                                </a:rPr>
                              </m:ctrlPr>
                            </m:dPr>
                            <m:e>
                              <m:r>
                                <a:rPr lang="en-GB" sz="4000" i="1">
                                  <a:latin typeface="Cambria Math" panose="02040503050406030204" pitchFamily="18" charset="0"/>
                                </a:rPr>
                                <m:t>1</m:t>
                              </m:r>
                            </m:e>
                          </m:d>
                        </m:sup>
                      </m:sSubSup>
                      <m:d>
                        <m:dPr>
                          <m:ctrlPr>
                            <a:rPr lang="en-GB" sz="4000" i="1">
                              <a:latin typeface="Cambria Math" panose="02040503050406030204" pitchFamily="18" charset="0"/>
                            </a:rPr>
                          </m:ctrlPr>
                        </m:dPr>
                        <m:e>
                          <m:r>
                            <a:rPr lang="en-GB" sz="4000" i="1">
                              <a:latin typeface="Cambria Math" panose="02040503050406030204" pitchFamily="18" charset="0"/>
                            </a:rPr>
                            <m:t>𝑡</m:t>
                          </m:r>
                        </m:e>
                      </m:d>
                      <m:r>
                        <a:rPr lang="en-GB" sz="4000" b="0" i="1" smtClean="0">
                          <a:latin typeface="Cambria Math" panose="02040503050406030204" pitchFamily="18" charset="0"/>
                        </a:rPr>
                        <m:t>+</m:t>
                      </m:r>
                      <m:sSub>
                        <m:sSubPr>
                          <m:ctrlPr>
                            <a:rPr lang="en-GB" sz="4000" i="1">
                              <a:latin typeface="Cambria Math" panose="02040503050406030204" pitchFamily="18" charset="0"/>
                            </a:rPr>
                          </m:ctrlPr>
                        </m:sSubPr>
                        <m:e>
                          <m:r>
                            <a:rPr lang="el-CY" sz="4000" i="1">
                              <a:latin typeface="Cambria Math" panose="02040503050406030204" pitchFamily="18" charset="0"/>
                            </a:rPr>
                            <m:t>𝜃</m:t>
                          </m:r>
                        </m:e>
                        <m:sub>
                          <m:r>
                            <a:rPr lang="en-GB" sz="4000" i="1">
                              <a:latin typeface="Cambria Math" panose="02040503050406030204" pitchFamily="18" charset="0"/>
                            </a:rPr>
                            <m:t>2,</m:t>
                          </m:r>
                          <m:r>
                            <a:rPr lang="en-GB" sz="4000" b="0" i="1" smtClean="0">
                              <a:latin typeface="Cambria Math" panose="02040503050406030204" pitchFamily="18" charset="0"/>
                            </a:rPr>
                            <m:t>2</m:t>
                          </m:r>
                        </m:sub>
                      </m:sSub>
                      <m:sSubSup>
                        <m:sSubSupPr>
                          <m:ctrlPr>
                            <a:rPr lang="en-GB" sz="4000" i="1">
                              <a:latin typeface="Cambria Math" panose="02040503050406030204" pitchFamily="18" charset="0"/>
                            </a:rPr>
                          </m:ctrlPr>
                        </m:sSubSupPr>
                        <m:e>
                          <m:r>
                            <a:rPr lang="en-GB" sz="4000" i="1">
                              <a:latin typeface="Cambria Math" panose="02040503050406030204" pitchFamily="18" charset="0"/>
                            </a:rPr>
                            <m:t> </m:t>
                          </m:r>
                          <m:r>
                            <a:rPr lang="en-GB" sz="4000" i="1">
                              <a:latin typeface="Cambria Math" panose="02040503050406030204" pitchFamily="18" charset="0"/>
                            </a:rPr>
                            <m:t>𝑎</m:t>
                          </m:r>
                        </m:e>
                        <m:sub/>
                        <m:sup>
                          <m:d>
                            <m:dPr>
                              <m:ctrlPr>
                                <a:rPr lang="en-GB" sz="4000" i="1">
                                  <a:latin typeface="Cambria Math" panose="02040503050406030204" pitchFamily="18" charset="0"/>
                                </a:rPr>
                              </m:ctrlPr>
                            </m:dPr>
                            <m:e>
                              <m:r>
                                <a:rPr lang="en-GB" sz="4000" i="1">
                                  <a:latin typeface="Cambria Math" panose="02040503050406030204" pitchFamily="18" charset="0"/>
                                </a:rPr>
                                <m:t>2</m:t>
                              </m:r>
                            </m:e>
                          </m:d>
                        </m:sup>
                      </m:sSubSup>
                      <m:d>
                        <m:dPr>
                          <m:ctrlPr>
                            <a:rPr lang="en-GB" sz="4000" i="1">
                              <a:latin typeface="Cambria Math" panose="02040503050406030204" pitchFamily="18" charset="0"/>
                            </a:rPr>
                          </m:ctrlPr>
                        </m:dPr>
                        <m:e>
                          <m:r>
                            <a:rPr lang="en-GB" sz="4000" i="1">
                              <a:latin typeface="Cambria Math" panose="02040503050406030204" pitchFamily="18" charset="0"/>
                            </a:rPr>
                            <m:t>𝑡</m:t>
                          </m:r>
                          <m:r>
                            <a:rPr lang="en-GB" sz="4000" i="1">
                              <a:latin typeface="Cambria Math" panose="02040503050406030204" pitchFamily="18" charset="0"/>
                            </a:rPr>
                            <m:t>−1</m:t>
                          </m:r>
                        </m:e>
                      </m:d>
                    </m:oMath>
                  </m:oMathPara>
                </a14:m>
                <a:endParaRPr lang="en-US" altLang="en-US" sz="4000" dirty="0"/>
              </a:p>
              <a:p>
                <a:pPr marL="0" indent="0">
                  <a:buNone/>
                </a:pPr>
                <a:endParaRPr lang="en-US" altLang="en-US" sz="4000" dirty="0"/>
              </a:p>
              <a:p>
                <a:pPr marL="0" indent="0">
                  <a:buNone/>
                </a:pPr>
                <a:r>
                  <a:rPr lang="en-US" altLang="en-US" sz="4000" dirty="0"/>
                  <a:t>Every neuron that has an </a:t>
                </a:r>
                <a:r>
                  <a:rPr lang="en-US" altLang="en-US" sz="4000" dirty="0">
                    <a:solidFill>
                      <a:srgbClr val="0100C8"/>
                    </a:solidFill>
                  </a:rPr>
                  <a:t>outgoing recurrent connection </a:t>
                </a:r>
                <a:r>
                  <a:rPr lang="en-US" altLang="en-US" sz="4000" dirty="0"/>
                  <a:t>is said to maintain some </a:t>
                </a:r>
                <a:r>
                  <a:rPr lang="en-US" altLang="en-US" sz="4000" b="1" dirty="0">
                    <a:solidFill>
                      <a:srgbClr val="0100C8"/>
                    </a:solidFill>
                  </a:rPr>
                  <a:t>state</a:t>
                </a:r>
              </a:p>
              <a:p>
                <a:pPr>
                  <a:buFont typeface="Wingdings" panose="05000000000000000000" pitchFamily="2" charset="2"/>
                  <a:buChar char="Ø"/>
                </a:pPr>
                <a:r>
                  <a:rPr lang="en-US" altLang="en-US" sz="4000" dirty="0">
                    <a:solidFill>
                      <a:srgbClr val="0100C8"/>
                    </a:solidFill>
                  </a:rPr>
                  <a:t>This is its activation which is needed at the next time step</a:t>
                </a:r>
              </a:p>
              <a:p>
                <a:pPr marL="0" indent="0">
                  <a:buNone/>
                </a:pPr>
                <a:endParaRPr lang="en-US" altLang="en-US" sz="4000" dirty="0"/>
              </a:p>
              <a:p>
                <a:pPr marL="0" indent="0">
                  <a:buNone/>
                </a:pPr>
                <a:endParaRPr lang="en-US" altLang="en-US" sz="3200" dirty="0"/>
              </a:p>
            </p:txBody>
          </p:sp>
        </mc:Choice>
        <mc:Fallback xmlns="">
          <p:sp>
            <p:nvSpPr>
              <p:cNvPr id="5" name="Text Placeholder 4"/>
              <p:cNvSpPr>
                <a:spLocks noGrp="1" noRot="1" noChangeAspect="1" noMove="1" noResize="1" noEditPoints="1" noAdjustHandles="1" noChangeArrowheads="1" noChangeShapeType="1" noTextEdit="1"/>
              </p:cNvSpPr>
              <p:nvPr>
                <p:ph type="body" sz="quarter" idx="22"/>
              </p:nvPr>
            </p:nvSpPr>
            <p:spPr>
              <a:xfrm>
                <a:off x="8876371" y="4266564"/>
                <a:ext cx="14001409" cy="7668895"/>
              </a:xfrm>
              <a:blipFill>
                <a:blip r:embed="rId3"/>
                <a:stretch>
                  <a:fillRect l="-1524" t="-2226" b="-79"/>
                </a:stretch>
              </a:blipFill>
            </p:spPr>
            <p:txBody>
              <a:bodyPr/>
              <a:lstStyle/>
              <a:p>
                <a:r>
                  <a:rPr lang="LID4096">
                    <a:noFill/>
                  </a:rPr>
                  <a:t> </a:t>
                </a:r>
              </a:p>
            </p:txBody>
          </p:sp>
        </mc:Fallback>
      </mc:AlternateContent>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Recurrent Neural Networks: forward propagation</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38</a:t>
            </a:fld>
            <a:endParaRPr lang="bg-BG" dirty="0">
              <a:solidFill>
                <a:srgbClr val="000000"/>
              </a:solidFill>
            </a:endParaRPr>
          </a:p>
        </p:txBody>
      </p:sp>
      <p:pic>
        <p:nvPicPr>
          <p:cNvPr id="8" name="Picture 7"/>
          <p:cNvPicPr/>
          <p:nvPr/>
        </p:nvPicPr>
        <p:blipFill>
          <a:blip r:embed="rId4"/>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3" name="Oval 2">
                <a:extLst>
                  <a:ext uri="{FF2B5EF4-FFF2-40B4-BE49-F238E27FC236}">
                    <a16:creationId xmlns:a16="http://schemas.microsoft.com/office/drawing/2014/main" id="{428F3233-8A36-4D1D-8A5E-AF4FE8CD370C}"/>
                  </a:ext>
                </a:extLst>
              </p:cNvPr>
              <p:cNvSpPr/>
              <p:nvPr/>
            </p:nvSpPr>
            <p:spPr>
              <a:xfrm>
                <a:off x="2631707" y="7432735"/>
                <a:ext cx="1999956" cy="1941739"/>
              </a:xfrm>
              <a:prstGeom prst="ellipse">
                <a:avLst/>
              </a:prstGeom>
              <a:solidFill>
                <a:schemeClr val="bg1"/>
              </a:solidFill>
              <a:ln w="57150">
                <a:solidFill>
                  <a:srgbClr val="FF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smtClean="0">
                              <a:solidFill>
                                <a:schemeClr val="tx1"/>
                              </a:solidFill>
                              <a:latin typeface="Cambria Math" panose="02040503050406030204" pitchFamily="18" charset="0"/>
                            </a:rPr>
                          </m:ctrlPr>
                        </m:sSubSupPr>
                        <m:e>
                          <m:r>
                            <a:rPr lang="en-GB" i="1">
                              <a:solidFill>
                                <a:schemeClr val="tx1"/>
                              </a:solidFill>
                              <a:latin typeface="Cambria Math" panose="02040503050406030204" pitchFamily="18" charset="0"/>
                            </a:rPr>
                            <m:t>𝑎</m:t>
                          </m:r>
                        </m:e>
                        <m:sub/>
                        <m:sup>
                          <m:d>
                            <m:dPr>
                              <m:ctrlPr>
                                <a:rPr lang="en-GB" b="0" i="1">
                                  <a:solidFill>
                                    <a:schemeClr val="tx1"/>
                                  </a:solidFill>
                                  <a:latin typeface="Cambria Math" panose="02040503050406030204" pitchFamily="18" charset="0"/>
                                </a:rPr>
                              </m:ctrlPr>
                            </m:dPr>
                            <m:e>
                              <m:r>
                                <a:rPr lang="en-GB" b="0" i="1" smtClean="0">
                                  <a:solidFill>
                                    <a:schemeClr val="tx1"/>
                                  </a:solidFill>
                                  <a:latin typeface="Cambria Math" panose="02040503050406030204" pitchFamily="18" charset="0"/>
                                </a:rPr>
                                <m:t>1</m:t>
                              </m:r>
                            </m:e>
                          </m:d>
                        </m:sup>
                      </m:sSubSup>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𝑡</m:t>
                      </m:r>
                      <m:r>
                        <a:rPr lang="en-GB" b="0" i="1" smtClean="0">
                          <a:solidFill>
                            <a:schemeClr val="tx1"/>
                          </a:solidFill>
                          <a:latin typeface="Cambria Math" panose="02040503050406030204" pitchFamily="18" charset="0"/>
                        </a:rPr>
                        <m:t>)</m:t>
                      </m:r>
                    </m:oMath>
                  </m:oMathPara>
                </a14:m>
                <a:endParaRPr lang="LID4096" dirty="0">
                  <a:solidFill>
                    <a:schemeClr val="tx1"/>
                  </a:solidFill>
                </a:endParaRPr>
              </a:p>
            </p:txBody>
          </p:sp>
        </mc:Choice>
        <mc:Fallback xmlns="">
          <p:sp>
            <p:nvSpPr>
              <p:cNvPr id="3" name="Oval 2">
                <a:extLst>
                  <a:ext uri="{FF2B5EF4-FFF2-40B4-BE49-F238E27FC236}">
                    <a16:creationId xmlns:a16="http://schemas.microsoft.com/office/drawing/2014/main" id="{428F3233-8A36-4D1D-8A5E-AF4FE8CD370C}"/>
                  </a:ext>
                </a:extLst>
              </p:cNvPr>
              <p:cNvSpPr>
                <a:spLocks noRot="1" noChangeAspect="1" noMove="1" noResize="1" noEditPoints="1" noAdjustHandles="1" noChangeArrowheads="1" noChangeShapeType="1" noTextEdit="1"/>
              </p:cNvSpPr>
              <p:nvPr/>
            </p:nvSpPr>
            <p:spPr>
              <a:xfrm>
                <a:off x="2631707" y="7432735"/>
                <a:ext cx="1999956" cy="1941739"/>
              </a:xfrm>
              <a:prstGeom prst="ellipse">
                <a:avLst/>
              </a:prstGeom>
              <a:blipFill>
                <a:blip r:embed="rId5"/>
                <a:stretch>
                  <a:fillRect/>
                </a:stretch>
              </a:blipFill>
              <a:ln w="57150">
                <a:solidFill>
                  <a:srgbClr val="FF2D64"/>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0187B219-A5EA-F03D-6C7B-4297B3376297}"/>
                  </a:ext>
                </a:extLst>
              </p:cNvPr>
              <p:cNvSpPr/>
              <p:nvPr/>
            </p:nvSpPr>
            <p:spPr>
              <a:xfrm>
                <a:off x="2631707" y="4643676"/>
                <a:ext cx="1999956" cy="1941739"/>
              </a:xfrm>
              <a:prstGeom prst="ellipse">
                <a:avLst/>
              </a:prstGeom>
              <a:solidFill>
                <a:schemeClr val="bg1"/>
              </a:solidFill>
              <a:ln w="57150">
                <a:solidFill>
                  <a:srgbClr val="FF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smtClean="0">
                              <a:solidFill>
                                <a:schemeClr val="tx1"/>
                              </a:solidFill>
                              <a:latin typeface="Cambria Math" panose="02040503050406030204" pitchFamily="18" charset="0"/>
                            </a:rPr>
                          </m:ctrlPr>
                        </m:sSubSupPr>
                        <m:e>
                          <m:r>
                            <a:rPr lang="en-GB" i="1">
                              <a:solidFill>
                                <a:schemeClr val="tx1"/>
                              </a:solidFill>
                              <a:latin typeface="Cambria Math" panose="02040503050406030204" pitchFamily="18" charset="0"/>
                            </a:rPr>
                            <m:t>𝑎</m:t>
                          </m:r>
                        </m:e>
                        <m:sub/>
                        <m:sup>
                          <m:d>
                            <m:dPr>
                              <m:ctrlPr>
                                <a:rPr lang="en-GB" b="0" i="1">
                                  <a:solidFill>
                                    <a:schemeClr val="tx1"/>
                                  </a:solidFill>
                                  <a:latin typeface="Cambria Math" panose="02040503050406030204" pitchFamily="18" charset="0"/>
                                </a:rPr>
                              </m:ctrlPr>
                            </m:dPr>
                            <m:e>
                              <m:r>
                                <a:rPr lang="en-GB" b="0" i="1" smtClean="0">
                                  <a:solidFill>
                                    <a:schemeClr val="tx1"/>
                                  </a:solidFill>
                                  <a:latin typeface="Cambria Math" panose="02040503050406030204" pitchFamily="18" charset="0"/>
                                </a:rPr>
                                <m:t>2</m:t>
                              </m:r>
                            </m:e>
                          </m:d>
                        </m:sup>
                      </m:sSubSup>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𝑡</m:t>
                      </m:r>
                      <m:r>
                        <a:rPr lang="en-GB" b="0" i="1" smtClean="0">
                          <a:solidFill>
                            <a:schemeClr val="tx1"/>
                          </a:solidFill>
                          <a:latin typeface="Cambria Math" panose="02040503050406030204" pitchFamily="18" charset="0"/>
                        </a:rPr>
                        <m:t>)</m:t>
                      </m:r>
                    </m:oMath>
                  </m:oMathPara>
                </a14:m>
                <a:endParaRPr lang="LID4096" dirty="0">
                  <a:solidFill>
                    <a:schemeClr val="tx1"/>
                  </a:solidFill>
                </a:endParaRPr>
              </a:p>
            </p:txBody>
          </p:sp>
        </mc:Choice>
        <mc:Fallback xmlns="">
          <p:sp>
            <p:nvSpPr>
              <p:cNvPr id="4" name="Oval 3">
                <a:extLst>
                  <a:ext uri="{FF2B5EF4-FFF2-40B4-BE49-F238E27FC236}">
                    <a16:creationId xmlns:a16="http://schemas.microsoft.com/office/drawing/2014/main" id="{0187B219-A5EA-F03D-6C7B-4297B3376297}"/>
                  </a:ext>
                </a:extLst>
              </p:cNvPr>
              <p:cNvSpPr>
                <a:spLocks noRot="1" noChangeAspect="1" noMove="1" noResize="1" noEditPoints="1" noAdjustHandles="1" noChangeArrowheads="1" noChangeShapeType="1" noTextEdit="1"/>
              </p:cNvSpPr>
              <p:nvPr/>
            </p:nvSpPr>
            <p:spPr>
              <a:xfrm>
                <a:off x="2631707" y="4643676"/>
                <a:ext cx="1999956" cy="1941739"/>
              </a:xfrm>
              <a:prstGeom prst="ellipse">
                <a:avLst/>
              </a:prstGeom>
              <a:blipFill>
                <a:blip r:embed="rId6"/>
                <a:stretch>
                  <a:fillRect/>
                </a:stretch>
              </a:blipFill>
              <a:ln w="57150">
                <a:solidFill>
                  <a:srgbClr val="FF2D64"/>
                </a:solidFill>
              </a:ln>
            </p:spPr>
            <p:txBody>
              <a:bodyPr/>
              <a:lstStyle/>
              <a:p>
                <a:r>
                  <a:rPr lang="LID4096">
                    <a:noFill/>
                  </a:rPr>
                  <a:t> </a:t>
                </a:r>
              </a:p>
            </p:txBody>
          </p:sp>
        </mc:Fallback>
      </mc:AlternateContent>
      <p:cxnSp>
        <p:nvCxnSpPr>
          <p:cNvPr id="7" name="Straight Arrow Connector 6">
            <a:extLst>
              <a:ext uri="{FF2B5EF4-FFF2-40B4-BE49-F238E27FC236}">
                <a16:creationId xmlns:a16="http://schemas.microsoft.com/office/drawing/2014/main" id="{4E7A9A77-3F63-D8CD-4EF5-E46034A8EA9C}"/>
              </a:ext>
            </a:extLst>
          </p:cNvPr>
          <p:cNvCxnSpPr>
            <a:cxnSpLocks/>
            <a:stCxn id="12" idx="0"/>
            <a:endCxn id="3" idx="4"/>
          </p:cNvCxnSpPr>
          <p:nvPr/>
        </p:nvCxnSpPr>
        <p:spPr>
          <a:xfrm flipV="1">
            <a:off x="3631685" y="9374474"/>
            <a:ext cx="0" cy="7079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Oval 11">
                <a:extLst>
                  <a:ext uri="{FF2B5EF4-FFF2-40B4-BE49-F238E27FC236}">
                    <a16:creationId xmlns:a16="http://schemas.microsoft.com/office/drawing/2014/main" id="{D8C469D9-6383-762D-FE67-D9B9C89CF413}"/>
                  </a:ext>
                </a:extLst>
              </p:cNvPr>
              <p:cNvSpPr/>
              <p:nvPr/>
            </p:nvSpPr>
            <p:spPr>
              <a:xfrm>
                <a:off x="2631707" y="10082426"/>
                <a:ext cx="1999956" cy="1941739"/>
              </a:xfrm>
              <a:prstGeom prst="ellipse">
                <a:avLst/>
              </a:prstGeom>
              <a:solidFill>
                <a:schemeClr val="bg1"/>
              </a:solidFill>
              <a:ln w="57150">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𝑡</m:t>
                      </m:r>
                      <m:r>
                        <a:rPr lang="en-GB" b="0" i="1" smtClean="0">
                          <a:solidFill>
                            <a:schemeClr val="tx1"/>
                          </a:solidFill>
                          <a:latin typeface="Cambria Math" panose="02040503050406030204" pitchFamily="18" charset="0"/>
                        </a:rPr>
                        <m:t>)</m:t>
                      </m:r>
                    </m:oMath>
                  </m:oMathPara>
                </a14:m>
                <a:endParaRPr lang="LID4096" dirty="0">
                  <a:solidFill>
                    <a:schemeClr val="tx1"/>
                  </a:solidFill>
                </a:endParaRPr>
              </a:p>
            </p:txBody>
          </p:sp>
        </mc:Choice>
        <mc:Fallback xmlns="">
          <p:sp>
            <p:nvSpPr>
              <p:cNvPr id="12" name="Oval 11">
                <a:extLst>
                  <a:ext uri="{FF2B5EF4-FFF2-40B4-BE49-F238E27FC236}">
                    <a16:creationId xmlns:a16="http://schemas.microsoft.com/office/drawing/2014/main" id="{D8C469D9-6383-762D-FE67-D9B9C89CF413}"/>
                  </a:ext>
                </a:extLst>
              </p:cNvPr>
              <p:cNvSpPr>
                <a:spLocks noRot="1" noChangeAspect="1" noMove="1" noResize="1" noEditPoints="1" noAdjustHandles="1" noChangeArrowheads="1" noChangeShapeType="1" noTextEdit="1"/>
              </p:cNvSpPr>
              <p:nvPr/>
            </p:nvSpPr>
            <p:spPr>
              <a:xfrm>
                <a:off x="2631707" y="10082426"/>
                <a:ext cx="1999956" cy="1941739"/>
              </a:xfrm>
              <a:prstGeom prst="ellipse">
                <a:avLst/>
              </a:prstGeom>
              <a:blipFill>
                <a:blip r:embed="rId7"/>
                <a:stretch>
                  <a:fillRect/>
                </a:stretch>
              </a:blipFill>
              <a:ln w="57150">
                <a:solidFill>
                  <a:srgbClr val="0100C8"/>
                </a:solidFill>
              </a:ln>
            </p:spPr>
            <p:txBody>
              <a:bodyPr/>
              <a:lstStyle/>
              <a:p>
                <a:r>
                  <a:rPr lang="LID4096">
                    <a:noFill/>
                  </a:rPr>
                  <a:t> </a:t>
                </a:r>
              </a:p>
            </p:txBody>
          </p:sp>
        </mc:Fallback>
      </mc:AlternateContent>
      <p:cxnSp>
        <p:nvCxnSpPr>
          <p:cNvPr id="18" name="Straight Arrow Connector 17">
            <a:extLst>
              <a:ext uri="{FF2B5EF4-FFF2-40B4-BE49-F238E27FC236}">
                <a16:creationId xmlns:a16="http://schemas.microsoft.com/office/drawing/2014/main" id="{EEE04B60-89B2-492F-DDA9-071DB78E1D82}"/>
              </a:ext>
            </a:extLst>
          </p:cNvPr>
          <p:cNvCxnSpPr>
            <a:cxnSpLocks/>
            <a:stCxn id="3" idx="0"/>
            <a:endCxn id="4" idx="4"/>
          </p:cNvCxnSpPr>
          <p:nvPr/>
        </p:nvCxnSpPr>
        <p:spPr>
          <a:xfrm flipV="1">
            <a:off x="3631685" y="6585415"/>
            <a:ext cx="0" cy="8473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36FECCBD-E93C-0066-2A32-F879AB414EB8}"/>
              </a:ext>
            </a:extLst>
          </p:cNvPr>
          <p:cNvCxnSpPr>
            <a:cxnSpLocks/>
            <a:stCxn id="3" idx="0"/>
            <a:endCxn id="3" idx="3"/>
          </p:cNvCxnSpPr>
          <p:nvPr/>
        </p:nvCxnSpPr>
        <p:spPr>
          <a:xfrm rot="16200000" flipH="1" flipV="1">
            <a:off x="2449451" y="7907878"/>
            <a:ext cx="1657378" cy="707091"/>
          </a:xfrm>
          <a:prstGeom prst="curvedConnector5">
            <a:avLst>
              <a:gd name="adj1" fmla="val -13793"/>
              <a:gd name="adj2" fmla="val 262066"/>
              <a:gd name="adj3" fmla="val 11379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744101A-684E-9F20-6491-E1420E89C2B2}"/>
              </a:ext>
            </a:extLst>
          </p:cNvPr>
          <p:cNvCxnSpPr>
            <a:cxnSpLocks/>
            <a:stCxn id="4" idx="0"/>
          </p:cNvCxnSpPr>
          <p:nvPr/>
        </p:nvCxnSpPr>
        <p:spPr>
          <a:xfrm flipV="1">
            <a:off x="3631685" y="4103649"/>
            <a:ext cx="0" cy="5400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or: Curved 38">
            <a:extLst>
              <a:ext uri="{FF2B5EF4-FFF2-40B4-BE49-F238E27FC236}">
                <a16:creationId xmlns:a16="http://schemas.microsoft.com/office/drawing/2014/main" id="{D5DF3351-3425-C7F4-0C4C-19BACD05D7F0}"/>
              </a:ext>
            </a:extLst>
          </p:cNvPr>
          <p:cNvCxnSpPr>
            <a:cxnSpLocks/>
            <a:stCxn id="4" idx="0"/>
            <a:endCxn id="4" idx="3"/>
          </p:cNvCxnSpPr>
          <p:nvPr/>
        </p:nvCxnSpPr>
        <p:spPr>
          <a:xfrm rot="16200000" flipH="1" flipV="1">
            <a:off x="2449451" y="5118819"/>
            <a:ext cx="1657378" cy="707091"/>
          </a:xfrm>
          <a:prstGeom prst="curvedConnector5">
            <a:avLst>
              <a:gd name="adj1" fmla="val -13793"/>
              <a:gd name="adj2" fmla="val 246296"/>
              <a:gd name="adj3" fmla="val 11379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or: Curved 45">
            <a:extLst>
              <a:ext uri="{FF2B5EF4-FFF2-40B4-BE49-F238E27FC236}">
                <a16:creationId xmlns:a16="http://schemas.microsoft.com/office/drawing/2014/main" id="{5DCE7F98-BBA3-F364-6A6F-8ACD42302E00}"/>
              </a:ext>
            </a:extLst>
          </p:cNvPr>
          <p:cNvCxnSpPr>
            <a:cxnSpLocks/>
            <a:stCxn id="4" idx="0"/>
            <a:endCxn id="3" idx="5"/>
          </p:cNvCxnSpPr>
          <p:nvPr/>
        </p:nvCxnSpPr>
        <p:spPr>
          <a:xfrm rot="16200000" flipH="1">
            <a:off x="1762011" y="6513349"/>
            <a:ext cx="4446437" cy="707091"/>
          </a:xfrm>
          <a:prstGeom prst="curvedConnector5">
            <a:avLst>
              <a:gd name="adj1" fmla="val -5141"/>
              <a:gd name="adj2" fmla="val 268374"/>
              <a:gd name="adj3" fmla="val 10514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C5DBAB50-BB66-C983-346F-447508C2ED94}"/>
                  </a:ext>
                </a:extLst>
              </p:cNvPr>
              <p:cNvSpPr txBox="1"/>
              <p:nvPr/>
            </p:nvSpPr>
            <p:spPr>
              <a:xfrm>
                <a:off x="3483352" y="9450072"/>
                <a:ext cx="1296645" cy="670696"/>
              </a:xfrm>
              <a:prstGeom prst="rect">
                <a:avLst/>
              </a:prstGeom>
              <a:noFill/>
            </p:spPr>
            <p:txBody>
              <a:bodyPr wrap="square">
                <a:spAutoFit/>
              </a:bodyPr>
              <a:lstStyle/>
              <a:p>
                <a:pPr algn="ctr"/>
                <a14:m>
                  <m:oMathPara xmlns:m="http://schemas.openxmlformats.org/officeDocument/2006/math">
                    <m:oMathParaPr>
                      <m:jc m:val="center"/>
                    </m:oMathParaPr>
                    <m:oMath xmlns:m="http://schemas.openxmlformats.org/officeDocument/2006/math">
                      <m:sSub>
                        <m:sSubPr>
                          <m:ctrlPr>
                            <a:rPr lang="en-GB" b="0" i="1" smtClean="0">
                              <a:solidFill>
                                <a:schemeClr val="tx1"/>
                              </a:solidFill>
                              <a:latin typeface="Cambria Math" panose="02040503050406030204" pitchFamily="18" charset="0"/>
                            </a:rPr>
                          </m:ctrlPr>
                        </m:sSubPr>
                        <m:e>
                          <m:r>
                            <a:rPr lang="el-CY" b="0" i="1" smtClean="0">
                              <a:solidFill>
                                <a:schemeClr val="tx1"/>
                              </a:solidFill>
                              <a:latin typeface="Cambria Math" panose="02040503050406030204" pitchFamily="18" charset="0"/>
                            </a:rPr>
                            <m:t>𝜃</m:t>
                          </m:r>
                        </m:e>
                        <m:sub>
                          <m:r>
                            <a:rPr lang="en-GB" b="0" i="1" smtClean="0">
                              <a:solidFill>
                                <a:schemeClr val="tx1"/>
                              </a:solidFill>
                              <a:latin typeface="Cambria Math" panose="02040503050406030204" pitchFamily="18" charset="0"/>
                            </a:rPr>
                            <m:t>𝑖</m:t>
                          </m:r>
                          <m:r>
                            <a:rPr lang="el-CY" b="0" i="1" smtClean="0">
                              <a:solidFill>
                                <a:schemeClr val="tx1"/>
                              </a:solidFill>
                              <a:latin typeface="Cambria Math" panose="02040503050406030204" pitchFamily="18" charset="0"/>
                            </a:rPr>
                            <m:t>,1</m:t>
                          </m:r>
                        </m:sub>
                      </m:sSub>
                    </m:oMath>
                  </m:oMathPara>
                </a14:m>
                <a:endParaRPr lang="LID4096" dirty="0">
                  <a:solidFill>
                    <a:schemeClr val="tx1"/>
                  </a:solidFill>
                </a:endParaRPr>
              </a:p>
            </p:txBody>
          </p:sp>
        </mc:Choice>
        <mc:Fallback xmlns="">
          <p:sp>
            <p:nvSpPr>
              <p:cNvPr id="55" name="TextBox 54">
                <a:extLst>
                  <a:ext uri="{FF2B5EF4-FFF2-40B4-BE49-F238E27FC236}">
                    <a16:creationId xmlns:a16="http://schemas.microsoft.com/office/drawing/2014/main" id="{C5DBAB50-BB66-C983-346F-447508C2ED94}"/>
                  </a:ext>
                </a:extLst>
              </p:cNvPr>
              <p:cNvSpPr txBox="1">
                <a:spLocks noRot="1" noChangeAspect="1" noMove="1" noResize="1" noEditPoints="1" noAdjustHandles="1" noChangeArrowheads="1" noChangeShapeType="1" noTextEdit="1"/>
              </p:cNvSpPr>
              <p:nvPr/>
            </p:nvSpPr>
            <p:spPr>
              <a:xfrm>
                <a:off x="3483352" y="9450072"/>
                <a:ext cx="1296645" cy="670696"/>
              </a:xfrm>
              <a:prstGeom prst="rect">
                <a:avLst/>
              </a:prstGeom>
              <a:blipFill>
                <a:blip r:embed="rId8"/>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9CE5E3F6-646D-C655-5C00-1A1681521583}"/>
                  </a:ext>
                </a:extLst>
              </p:cNvPr>
              <p:cNvSpPr txBox="1"/>
              <p:nvPr/>
            </p:nvSpPr>
            <p:spPr>
              <a:xfrm>
                <a:off x="3483352" y="6697677"/>
                <a:ext cx="1296645" cy="670696"/>
              </a:xfrm>
              <a:prstGeom prst="rect">
                <a:avLst/>
              </a:prstGeom>
              <a:noFill/>
            </p:spPr>
            <p:txBody>
              <a:bodyPr wrap="square">
                <a:spAutoFit/>
              </a:bodyPr>
              <a:lstStyle/>
              <a:p>
                <a:pPr algn="ctr"/>
                <a14:m>
                  <m:oMathPara xmlns:m="http://schemas.openxmlformats.org/officeDocument/2006/math">
                    <m:oMathParaPr>
                      <m:jc m:val="center"/>
                    </m:oMathParaPr>
                    <m:oMath xmlns:m="http://schemas.openxmlformats.org/officeDocument/2006/math">
                      <m:sSub>
                        <m:sSubPr>
                          <m:ctrlPr>
                            <a:rPr lang="en-GB" b="0" i="1" smtClean="0">
                              <a:solidFill>
                                <a:schemeClr val="tx1"/>
                              </a:solidFill>
                              <a:latin typeface="Cambria Math" panose="02040503050406030204" pitchFamily="18" charset="0"/>
                            </a:rPr>
                          </m:ctrlPr>
                        </m:sSubPr>
                        <m:e>
                          <m:r>
                            <a:rPr lang="el-CY" b="0" i="1" smtClean="0">
                              <a:solidFill>
                                <a:schemeClr val="tx1"/>
                              </a:solidFill>
                              <a:latin typeface="Cambria Math" panose="02040503050406030204" pitchFamily="18" charset="0"/>
                            </a:rPr>
                            <m:t>𝜃</m:t>
                          </m:r>
                        </m:e>
                        <m:sub>
                          <m:r>
                            <a:rPr lang="en-GB" b="0" i="1" smtClean="0">
                              <a:solidFill>
                                <a:schemeClr val="tx1"/>
                              </a:solidFill>
                              <a:latin typeface="Cambria Math" panose="02040503050406030204" pitchFamily="18" charset="0"/>
                            </a:rPr>
                            <m:t>1,2</m:t>
                          </m:r>
                        </m:sub>
                      </m:sSub>
                    </m:oMath>
                  </m:oMathPara>
                </a14:m>
                <a:endParaRPr lang="LID4096" dirty="0">
                  <a:solidFill>
                    <a:schemeClr val="tx1"/>
                  </a:solidFill>
                </a:endParaRPr>
              </a:p>
            </p:txBody>
          </p:sp>
        </mc:Choice>
        <mc:Fallback xmlns="">
          <p:sp>
            <p:nvSpPr>
              <p:cNvPr id="56" name="TextBox 55">
                <a:extLst>
                  <a:ext uri="{FF2B5EF4-FFF2-40B4-BE49-F238E27FC236}">
                    <a16:creationId xmlns:a16="http://schemas.microsoft.com/office/drawing/2014/main" id="{9CE5E3F6-646D-C655-5C00-1A1681521583}"/>
                  </a:ext>
                </a:extLst>
              </p:cNvPr>
              <p:cNvSpPr txBox="1">
                <a:spLocks noRot="1" noChangeAspect="1" noMove="1" noResize="1" noEditPoints="1" noAdjustHandles="1" noChangeArrowheads="1" noChangeShapeType="1" noTextEdit="1"/>
              </p:cNvSpPr>
              <p:nvPr/>
            </p:nvSpPr>
            <p:spPr>
              <a:xfrm>
                <a:off x="3483352" y="6697677"/>
                <a:ext cx="1296645" cy="670696"/>
              </a:xfrm>
              <a:prstGeom prst="rect">
                <a:avLst/>
              </a:prstGeom>
              <a:blipFill>
                <a:blip r:embed="rId9"/>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03963855-8606-B056-0E71-289F3B680057}"/>
                  </a:ext>
                </a:extLst>
              </p:cNvPr>
              <p:cNvSpPr txBox="1"/>
              <p:nvPr/>
            </p:nvSpPr>
            <p:spPr>
              <a:xfrm>
                <a:off x="816646" y="7765664"/>
                <a:ext cx="1296645" cy="670696"/>
              </a:xfrm>
              <a:prstGeom prst="rect">
                <a:avLst/>
              </a:prstGeom>
              <a:noFill/>
            </p:spPr>
            <p:txBody>
              <a:bodyPr wrap="square">
                <a:spAutoFit/>
              </a:bodyPr>
              <a:lstStyle/>
              <a:p>
                <a:pPr algn="ctr"/>
                <a14:m>
                  <m:oMathPara xmlns:m="http://schemas.openxmlformats.org/officeDocument/2006/math">
                    <m:oMathParaPr>
                      <m:jc m:val="center"/>
                    </m:oMathParaPr>
                    <m:oMath xmlns:m="http://schemas.openxmlformats.org/officeDocument/2006/math">
                      <m:sSub>
                        <m:sSubPr>
                          <m:ctrlPr>
                            <a:rPr lang="en-GB" b="0" i="1" smtClean="0">
                              <a:solidFill>
                                <a:schemeClr val="tx1"/>
                              </a:solidFill>
                              <a:latin typeface="Cambria Math" panose="02040503050406030204" pitchFamily="18" charset="0"/>
                            </a:rPr>
                          </m:ctrlPr>
                        </m:sSubPr>
                        <m:e>
                          <m:r>
                            <a:rPr lang="el-CY" b="0" i="1" smtClean="0">
                              <a:solidFill>
                                <a:schemeClr val="tx1"/>
                              </a:solidFill>
                              <a:latin typeface="Cambria Math" panose="02040503050406030204" pitchFamily="18" charset="0"/>
                            </a:rPr>
                            <m:t>𝜃</m:t>
                          </m:r>
                        </m:e>
                        <m:sub>
                          <m:r>
                            <a:rPr lang="en-GB" b="0" i="1" smtClean="0">
                              <a:solidFill>
                                <a:schemeClr val="tx1"/>
                              </a:solidFill>
                              <a:latin typeface="Cambria Math" panose="02040503050406030204" pitchFamily="18" charset="0"/>
                            </a:rPr>
                            <m:t>1,1</m:t>
                          </m:r>
                        </m:sub>
                      </m:sSub>
                    </m:oMath>
                  </m:oMathPara>
                </a14:m>
                <a:endParaRPr lang="LID4096" dirty="0">
                  <a:solidFill>
                    <a:schemeClr val="tx1"/>
                  </a:solidFill>
                </a:endParaRPr>
              </a:p>
            </p:txBody>
          </p:sp>
        </mc:Choice>
        <mc:Fallback xmlns="">
          <p:sp>
            <p:nvSpPr>
              <p:cNvPr id="57" name="TextBox 56">
                <a:extLst>
                  <a:ext uri="{FF2B5EF4-FFF2-40B4-BE49-F238E27FC236}">
                    <a16:creationId xmlns:a16="http://schemas.microsoft.com/office/drawing/2014/main" id="{03963855-8606-B056-0E71-289F3B680057}"/>
                  </a:ext>
                </a:extLst>
              </p:cNvPr>
              <p:cNvSpPr txBox="1">
                <a:spLocks noRot="1" noChangeAspect="1" noMove="1" noResize="1" noEditPoints="1" noAdjustHandles="1" noChangeArrowheads="1" noChangeShapeType="1" noTextEdit="1"/>
              </p:cNvSpPr>
              <p:nvPr/>
            </p:nvSpPr>
            <p:spPr>
              <a:xfrm>
                <a:off x="816646" y="7765664"/>
                <a:ext cx="1296645" cy="670696"/>
              </a:xfrm>
              <a:prstGeom prst="rect">
                <a:avLst/>
              </a:prstGeom>
              <a:blipFill>
                <a:blip r:embed="rId10"/>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42EDDF5F-187F-B562-5A20-BFC1485EF720}"/>
                  </a:ext>
                </a:extLst>
              </p:cNvPr>
              <p:cNvSpPr txBox="1"/>
              <p:nvPr/>
            </p:nvSpPr>
            <p:spPr>
              <a:xfrm>
                <a:off x="911568" y="4843606"/>
                <a:ext cx="1296645" cy="670696"/>
              </a:xfrm>
              <a:prstGeom prst="rect">
                <a:avLst/>
              </a:prstGeom>
              <a:noFill/>
            </p:spPr>
            <p:txBody>
              <a:bodyPr wrap="square">
                <a:spAutoFit/>
              </a:bodyPr>
              <a:lstStyle/>
              <a:p>
                <a:pPr algn="ctr"/>
                <a14:m>
                  <m:oMathPara xmlns:m="http://schemas.openxmlformats.org/officeDocument/2006/math">
                    <m:oMathParaPr>
                      <m:jc m:val="center"/>
                    </m:oMathParaPr>
                    <m:oMath xmlns:m="http://schemas.openxmlformats.org/officeDocument/2006/math">
                      <m:sSub>
                        <m:sSubPr>
                          <m:ctrlPr>
                            <a:rPr lang="en-GB" b="0" i="1" smtClean="0">
                              <a:solidFill>
                                <a:schemeClr val="tx1"/>
                              </a:solidFill>
                              <a:latin typeface="Cambria Math" panose="02040503050406030204" pitchFamily="18" charset="0"/>
                            </a:rPr>
                          </m:ctrlPr>
                        </m:sSubPr>
                        <m:e>
                          <m:r>
                            <a:rPr lang="el-CY" b="0" i="1" smtClean="0">
                              <a:solidFill>
                                <a:schemeClr val="tx1"/>
                              </a:solidFill>
                              <a:latin typeface="Cambria Math" panose="02040503050406030204" pitchFamily="18" charset="0"/>
                            </a:rPr>
                            <m:t>𝜃</m:t>
                          </m:r>
                        </m:e>
                        <m:sub>
                          <m:r>
                            <a:rPr lang="en-GB" b="0" i="1" smtClean="0">
                              <a:solidFill>
                                <a:schemeClr val="tx1"/>
                              </a:solidFill>
                              <a:latin typeface="Cambria Math" panose="02040503050406030204" pitchFamily="18" charset="0"/>
                            </a:rPr>
                            <m:t>2,2</m:t>
                          </m:r>
                        </m:sub>
                      </m:sSub>
                    </m:oMath>
                  </m:oMathPara>
                </a14:m>
                <a:endParaRPr lang="LID4096" dirty="0">
                  <a:solidFill>
                    <a:schemeClr val="tx1"/>
                  </a:solidFill>
                </a:endParaRPr>
              </a:p>
            </p:txBody>
          </p:sp>
        </mc:Choice>
        <mc:Fallback xmlns="">
          <p:sp>
            <p:nvSpPr>
              <p:cNvPr id="58" name="TextBox 57">
                <a:extLst>
                  <a:ext uri="{FF2B5EF4-FFF2-40B4-BE49-F238E27FC236}">
                    <a16:creationId xmlns:a16="http://schemas.microsoft.com/office/drawing/2014/main" id="{42EDDF5F-187F-B562-5A20-BFC1485EF720}"/>
                  </a:ext>
                </a:extLst>
              </p:cNvPr>
              <p:cNvSpPr txBox="1">
                <a:spLocks noRot="1" noChangeAspect="1" noMove="1" noResize="1" noEditPoints="1" noAdjustHandles="1" noChangeArrowheads="1" noChangeShapeType="1" noTextEdit="1"/>
              </p:cNvSpPr>
              <p:nvPr/>
            </p:nvSpPr>
            <p:spPr>
              <a:xfrm>
                <a:off x="911568" y="4843606"/>
                <a:ext cx="1296645" cy="670696"/>
              </a:xfrm>
              <a:prstGeom prst="rect">
                <a:avLst/>
              </a:prstGeom>
              <a:blipFill>
                <a:blip r:embed="rId11"/>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9AC62F1F-45F4-2A3B-862E-806A48BD6105}"/>
                  </a:ext>
                </a:extLst>
              </p:cNvPr>
              <p:cNvSpPr txBox="1"/>
              <p:nvPr/>
            </p:nvSpPr>
            <p:spPr>
              <a:xfrm>
                <a:off x="5485500" y="6531546"/>
                <a:ext cx="1296645" cy="670696"/>
              </a:xfrm>
              <a:prstGeom prst="rect">
                <a:avLst/>
              </a:prstGeom>
              <a:noFill/>
            </p:spPr>
            <p:txBody>
              <a:bodyPr wrap="square">
                <a:spAutoFit/>
              </a:bodyPr>
              <a:lstStyle/>
              <a:p>
                <a:pPr algn="ctr"/>
                <a14:m>
                  <m:oMathPara xmlns:m="http://schemas.openxmlformats.org/officeDocument/2006/math">
                    <m:oMathParaPr>
                      <m:jc m:val="center"/>
                    </m:oMathParaPr>
                    <m:oMath xmlns:m="http://schemas.openxmlformats.org/officeDocument/2006/math">
                      <m:sSub>
                        <m:sSubPr>
                          <m:ctrlPr>
                            <a:rPr lang="en-GB" b="0" i="1" smtClean="0">
                              <a:solidFill>
                                <a:schemeClr val="tx1"/>
                              </a:solidFill>
                              <a:latin typeface="Cambria Math" panose="02040503050406030204" pitchFamily="18" charset="0"/>
                            </a:rPr>
                          </m:ctrlPr>
                        </m:sSubPr>
                        <m:e>
                          <m:r>
                            <a:rPr lang="el-CY" b="0" i="1" smtClean="0">
                              <a:solidFill>
                                <a:schemeClr val="tx1"/>
                              </a:solidFill>
                              <a:latin typeface="Cambria Math" panose="02040503050406030204" pitchFamily="18" charset="0"/>
                            </a:rPr>
                            <m:t>𝜃</m:t>
                          </m:r>
                        </m:e>
                        <m:sub>
                          <m:r>
                            <a:rPr lang="en-GB" b="0" i="1" smtClean="0">
                              <a:solidFill>
                                <a:schemeClr val="tx1"/>
                              </a:solidFill>
                              <a:latin typeface="Cambria Math" panose="02040503050406030204" pitchFamily="18" charset="0"/>
                            </a:rPr>
                            <m:t>2,1</m:t>
                          </m:r>
                        </m:sub>
                      </m:sSub>
                    </m:oMath>
                  </m:oMathPara>
                </a14:m>
                <a:endParaRPr lang="LID4096" dirty="0">
                  <a:solidFill>
                    <a:schemeClr val="tx1"/>
                  </a:solidFill>
                </a:endParaRPr>
              </a:p>
            </p:txBody>
          </p:sp>
        </mc:Choice>
        <mc:Fallback xmlns="">
          <p:sp>
            <p:nvSpPr>
              <p:cNvPr id="59" name="TextBox 58">
                <a:extLst>
                  <a:ext uri="{FF2B5EF4-FFF2-40B4-BE49-F238E27FC236}">
                    <a16:creationId xmlns:a16="http://schemas.microsoft.com/office/drawing/2014/main" id="{9AC62F1F-45F4-2A3B-862E-806A48BD6105}"/>
                  </a:ext>
                </a:extLst>
              </p:cNvPr>
              <p:cNvSpPr txBox="1">
                <a:spLocks noRot="1" noChangeAspect="1" noMove="1" noResize="1" noEditPoints="1" noAdjustHandles="1" noChangeArrowheads="1" noChangeShapeType="1" noTextEdit="1"/>
              </p:cNvSpPr>
              <p:nvPr/>
            </p:nvSpPr>
            <p:spPr>
              <a:xfrm>
                <a:off x="5485500" y="6531546"/>
                <a:ext cx="1296645" cy="670696"/>
              </a:xfrm>
              <a:prstGeom prst="rect">
                <a:avLst/>
              </a:prstGeom>
              <a:blipFill>
                <a:blip r:embed="rId12"/>
                <a:stretch>
                  <a:fillRect/>
                </a:stretch>
              </a:blipFill>
            </p:spPr>
            <p:txBody>
              <a:bodyPr/>
              <a:lstStyle/>
              <a:p>
                <a:r>
                  <a:rPr lang="LID4096">
                    <a:noFill/>
                  </a:rPr>
                  <a:t> </a:t>
                </a:r>
              </a:p>
            </p:txBody>
          </p:sp>
        </mc:Fallback>
      </mc:AlternateContent>
    </p:spTree>
    <p:extLst>
      <p:ext uri="{BB962C8B-B14F-4D97-AF65-F5344CB8AC3E}">
        <p14:creationId xmlns:p14="http://schemas.microsoft.com/office/powerpoint/2010/main" val="119155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7" grpId="0"/>
      <p:bldP spid="58" grpId="0"/>
      <p:bldP spid="5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287145" y="4266564"/>
            <a:ext cx="21590635" cy="7668895"/>
          </a:xfrm>
        </p:spPr>
        <p:txBody>
          <a:bodyPr>
            <a:normAutofit/>
          </a:bodyPr>
          <a:lstStyle/>
          <a:p>
            <a:r>
              <a:rPr lang="en-US" altLang="en-US" sz="4000" dirty="0"/>
              <a:t>Backpropagation can still be used to train recurrent neural networks</a:t>
            </a:r>
          </a:p>
          <a:p>
            <a:endParaRPr lang="en-US" altLang="en-US" sz="4000" dirty="0"/>
          </a:p>
          <a:p>
            <a:r>
              <a:rPr lang="en-US" altLang="en-US" sz="4000" dirty="0"/>
              <a:t>Modification: </a:t>
            </a:r>
          </a:p>
          <a:p>
            <a:pPr lvl="1"/>
            <a:r>
              <a:rPr lang="en-US" altLang="en-US" sz="3600" dirty="0"/>
              <a:t>forward propagation: </a:t>
            </a:r>
            <a:r>
              <a:rPr lang="en-US" altLang="en-US" sz="3600" dirty="0">
                <a:solidFill>
                  <a:srgbClr val="0100C8"/>
                </a:solidFill>
              </a:rPr>
              <a:t>unroll the computational graph over time</a:t>
            </a:r>
            <a:r>
              <a:rPr lang="en-US" altLang="en-US" sz="3600" dirty="0"/>
              <a:t>, i.e., maintain all neuron states in memory for the length of the sequence, t = 1 to T</a:t>
            </a:r>
          </a:p>
          <a:p>
            <a:pPr lvl="1"/>
            <a:r>
              <a:rPr lang="en-US" altLang="en-US" sz="3600" dirty="0"/>
              <a:t>backpropagate errors starting from the last time step (T) towards the first time step, while at each time step we also backpropagate errors from the output layer (if any)</a:t>
            </a:r>
          </a:p>
          <a:p>
            <a:pPr lvl="1"/>
            <a:r>
              <a:rPr lang="en-US" altLang="en-US" sz="3600" dirty="0"/>
              <a:t>accumulate all gradients and apply gradient descent</a:t>
            </a:r>
          </a:p>
          <a:p>
            <a:endParaRPr lang="en-US" altLang="en-US" sz="3200" dirty="0"/>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Training: Backpropagation through time</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39</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Tree>
    <p:extLst>
      <p:ext uri="{BB962C8B-B14F-4D97-AF65-F5344CB8AC3E}">
        <p14:creationId xmlns:p14="http://schemas.microsoft.com/office/powerpoint/2010/main" val="14249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287145" y="4266564"/>
            <a:ext cx="21590635" cy="7668895"/>
          </a:xfrm>
        </p:spPr>
        <p:txBody>
          <a:bodyPr>
            <a:normAutofit/>
          </a:bodyPr>
          <a:lstStyle/>
          <a:p>
            <a:r>
              <a:rPr lang="en-GB" altLang="en-US" sz="4000" dirty="0"/>
              <a:t>Multilayer </a:t>
            </a:r>
            <a:r>
              <a:rPr lang="en-GB" altLang="en-US" sz="4000" dirty="0" err="1"/>
              <a:t>Perceptrons</a:t>
            </a:r>
            <a:r>
              <a:rPr lang="en-GB" altLang="en-US" sz="4000" dirty="0"/>
              <a:t> is a synonym for feedforward ANNs (typically with differentiable activation functions)</a:t>
            </a:r>
          </a:p>
          <a:p>
            <a:r>
              <a:rPr lang="en-GB" altLang="en-US" sz="4000" dirty="0"/>
              <a:t>As a classifier, an MLP with:</a:t>
            </a:r>
          </a:p>
          <a:p>
            <a:pPr lvl="1"/>
            <a:r>
              <a:rPr lang="en-GB" altLang="en-US" sz="3600" dirty="0"/>
              <a:t>1 hidden layer forms open or convex decision regions</a:t>
            </a:r>
          </a:p>
          <a:p>
            <a:pPr lvl="1"/>
            <a:r>
              <a:rPr lang="en-GB" altLang="en-US" sz="3600" dirty="0"/>
              <a:t>2 hidden layers create arbitrary decision regions</a:t>
            </a:r>
          </a:p>
          <a:p>
            <a:r>
              <a:rPr lang="en-US" altLang="en-US" sz="4000" dirty="0"/>
              <a:t>Forward propagation is the process that feeds a data instance to the input layer of a NN and this is gradually transformed into the output prediction (regression or classification) through some nonlinear transformation.</a:t>
            </a:r>
          </a:p>
          <a:p>
            <a:pPr lvl="1"/>
            <a:r>
              <a:rPr lang="en-US" altLang="en-US" sz="3600" dirty="0"/>
              <a:t>This nonlinear transformation computes features of the input which are learned </a:t>
            </a:r>
          </a:p>
          <a:p>
            <a:pPr lvl="1"/>
            <a:r>
              <a:rPr lang="en-US" altLang="en-US" sz="3600" dirty="0"/>
              <a:t>A second hidden layer computes features as functions of existing features</a:t>
            </a:r>
          </a:p>
          <a:p>
            <a:r>
              <a:rPr lang="en-US" altLang="en-US" sz="4000" dirty="0"/>
              <a:t>Learning in NNs can be done using backpropagation and gradient descent</a:t>
            </a:r>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Neural Networks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4</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Tree>
    <p:extLst>
      <p:ext uri="{BB962C8B-B14F-4D97-AF65-F5344CB8AC3E}">
        <p14:creationId xmlns:p14="http://schemas.microsoft.com/office/powerpoint/2010/main" val="329585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287145" y="4266564"/>
            <a:ext cx="21590635" cy="7668895"/>
          </a:xfrm>
        </p:spPr>
        <p:txBody>
          <a:bodyPr>
            <a:normAutofit/>
          </a:bodyPr>
          <a:lstStyle/>
          <a:p>
            <a:pPr marL="0" indent="0">
              <a:buNone/>
            </a:pPr>
            <a:r>
              <a:rPr lang="en-US" altLang="en-US" sz="4000" dirty="0"/>
              <a:t>The network becomes very deep</a:t>
            </a:r>
            <a:endParaRPr lang="en-US" altLang="en-US" sz="3200" dirty="0"/>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Unroll the computational graph</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40</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pic>
        <p:nvPicPr>
          <p:cNvPr id="1026" name="Picture 2" descr="An unrolled recurrent neural network.">
            <a:extLst>
              <a:ext uri="{FF2B5EF4-FFF2-40B4-BE49-F238E27FC236}">
                <a16:creationId xmlns:a16="http://schemas.microsoft.com/office/drawing/2014/main" id="{50228735-C084-3C25-2F90-3A26EB73F4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9415" y="5739926"/>
            <a:ext cx="16365415" cy="43001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35A2BCF-4BCE-EFD5-CA79-1881F7331688}"/>
              </a:ext>
            </a:extLst>
          </p:cNvPr>
          <p:cNvSpPr txBox="1"/>
          <p:nvPr/>
        </p:nvSpPr>
        <p:spPr>
          <a:xfrm>
            <a:off x="1880510" y="11150630"/>
            <a:ext cx="1537809" cy="523220"/>
          </a:xfrm>
          <a:prstGeom prst="rect">
            <a:avLst/>
          </a:prstGeom>
          <a:noFill/>
        </p:spPr>
        <p:txBody>
          <a:bodyPr wrap="square">
            <a:spAutoFit/>
          </a:bodyPr>
          <a:lstStyle/>
          <a:p>
            <a:r>
              <a:rPr lang="en-GB" sz="2800" dirty="0">
                <a:hlinkClick r:id="rId5"/>
              </a:rPr>
              <a:t>Source</a:t>
            </a:r>
            <a:endParaRPr lang="LID4096" dirty="0"/>
          </a:p>
        </p:txBody>
      </p:sp>
      <p:sp>
        <p:nvSpPr>
          <p:cNvPr id="4" name="Rectangle 3">
            <a:extLst>
              <a:ext uri="{FF2B5EF4-FFF2-40B4-BE49-F238E27FC236}">
                <a16:creationId xmlns:a16="http://schemas.microsoft.com/office/drawing/2014/main" id="{53E55200-1405-43FC-03AA-41C2DCA11359}"/>
              </a:ext>
            </a:extLst>
          </p:cNvPr>
          <p:cNvSpPr/>
          <p:nvPr/>
        </p:nvSpPr>
        <p:spPr>
          <a:xfrm>
            <a:off x="6222380" y="5062654"/>
            <a:ext cx="14154720" cy="60879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399251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287145" y="4266564"/>
            <a:ext cx="21590635" cy="7668895"/>
          </a:xfrm>
        </p:spPr>
        <p:txBody>
          <a:bodyPr>
            <a:normAutofit/>
          </a:bodyPr>
          <a:lstStyle/>
          <a:p>
            <a:pPr marL="0" indent="0">
              <a:buNone/>
            </a:pPr>
            <a:endParaRPr lang="en-US" altLang="en-US" sz="3200" dirty="0"/>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Backpropagate errors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41</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pic>
        <p:nvPicPr>
          <p:cNvPr id="1026" name="Picture 2" descr="An unrolled recurrent neural network.">
            <a:extLst>
              <a:ext uri="{FF2B5EF4-FFF2-40B4-BE49-F238E27FC236}">
                <a16:creationId xmlns:a16="http://schemas.microsoft.com/office/drawing/2014/main" id="{50228735-C084-3C25-2F90-3A26EB73F4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9415" y="5739926"/>
            <a:ext cx="16365415" cy="43001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35A2BCF-4BCE-EFD5-CA79-1881F7331688}"/>
              </a:ext>
            </a:extLst>
          </p:cNvPr>
          <p:cNvSpPr txBox="1"/>
          <p:nvPr/>
        </p:nvSpPr>
        <p:spPr>
          <a:xfrm>
            <a:off x="1880510" y="11150630"/>
            <a:ext cx="1537809" cy="523220"/>
          </a:xfrm>
          <a:prstGeom prst="rect">
            <a:avLst/>
          </a:prstGeom>
          <a:noFill/>
        </p:spPr>
        <p:txBody>
          <a:bodyPr wrap="square">
            <a:spAutoFit/>
          </a:bodyPr>
          <a:lstStyle/>
          <a:p>
            <a:r>
              <a:rPr lang="en-GB" sz="2800" dirty="0">
                <a:hlinkClick r:id="rId5"/>
              </a:rPr>
              <a:t>Source</a:t>
            </a:r>
            <a:endParaRPr lang="LID4096" dirty="0"/>
          </a:p>
        </p:txBody>
      </p:sp>
      <p:cxnSp>
        <p:nvCxnSpPr>
          <p:cNvPr id="10" name="Straight Arrow Connector 9">
            <a:extLst>
              <a:ext uri="{FF2B5EF4-FFF2-40B4-BE49-F238E27FC236}">
                <a16:creationId xmlns:a16="http://schemas.microsoft.com/office/drawing/2014/main" id="{A81CA5BD-07C3-AF8C-79B5-93C308D70D03}"/>
              </a:ext>
            </a:extLst>
          </p:cNvPr>
          <p:cNvCxnSpPr>
            <a:cxnSpLocks/>
          </p:cNvCxnSpPr>
          <p:nvPr/>
        </p:nvCxnSpPr>
        <p:spPr>
          <a:xfrm flipH="1">
            <a:off x="15054146" y="7721600"/>
            <a:ext cx="240866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4B8911F-8469-B287-0CB7-7CF7B2759C2E}"/>
              </a:ext>
            </a:extLst>
          </p:cNvPr>
          <p:cNvCxnSpPr/>
          <p:nvPr/>
        </p:nvCxnSpPr>
        <p:spPr>
          <a:xfrm>
            <a:off x="14827405" y="5817985"/>
            <a:ext cx="0" cy="15975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0C332A8-038D-F962-A3B3-4F3AAF90A17E}"/>
              </a:ext>
            </a:extLst>
          </p:cNvPr>
          <p:cNvCxnSpPr>
            <a:cxnSpLocks/>
          </p:cNvCxnSpPr>
          <p:nvPr/>
        </p:nvCxnSpPr>
        <p:spPr>
          <a:xfrm>
            <a:off x="14827405" y="8408020"/>
            <a:ext cx="0" cy="93298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183141B-6E5E-C3C6-09A9-AA2DC0FFCC36}"/>
              </a:ext>
            </a:extLst>
          </p:cNvPr>
          <p:cNvCxnSpPr>
            <a:cxnSpLocks/>
          </p:cNvCxnSpPr>
          <p:nvPr/>
        </p:nvCxnSpPr>
        <p:spPr>
          <a:xfrm flipH="1">
            <a:off x="12623138" y="7721600"/>
            <a:ext cx="84005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1C66EA6-9FFF-45EE-9696-D0A30A703A9E}"/>
              </a:ext>
            </a:extLst>
          </p:cNvPr>
          <p:cNvCxnSpPr/>
          <p:nvPr/>
        </p:nvCxnSpPr>
        <p:spPr>
          <a:xfrm>
            <a:off x="18815825" y="5817985"/>
            <a:ext cx="0" cy="15975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122C45D-FA17-813D-7D42-03B40AC6975A}"/>
              </a:ext>
            </a:extLst>
          </p:cNvPr>
          <p:cNvCxnSpPr>
            <a:cxnSpLocks/>
          </p:cNvCxnSpPr>
          <p:nvPr/>
        </p:nvCxnSpPr>
        <p:spPr>
          <a:xfrm>
            <a:off x="18815825" y="8408020"/>
            <a:ext cx="0" cy="93298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895CD8F-BF82-FFC4-4BC6-69E47289A33E}"/>
              </a:ext>
            </a:extLst>
          </p:cNvPr>
          <p:cNvCxnSpPr>
            <a:cxnSpLocks/>
          </p:cNvCxnSpPr>
          <p:nvPr/>
        </p:nvCxnSpPr>
        <p:spPr>
          <a:xfrm flipH="1">
            <a:off x="10220205" y="7721600"/>
            <a:ext cx="84005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E1CB44C-68B7-DFE6-88B5-7684571FADC9}"/>
              </a:ext>
            </a:extLst>
          </p:cNvPr>
          <p:cNvCxnSpPr/>
          <p:nvPr/>
        </p:nvCxnSpPr>
        <p:spPr>
          <a:xfrm>
            <a:off x="12425363" y="5817985"/>
            <a:ext cx="0" cy="15975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8228464-9F25-FFC6-17D9-857D59367FCE}"/>
              </a:ext>
            </a:extLst>
          </p:cNvPr>
          <p:cNvCxnSpPr>
            <a:cxnSpLocks/>
          </p:cNvCxnSpPr>
          <p:nvPr/>
        </p:nvCxnSpPr>
        <p:spPr>
          <a:xfrm>
            <a:off x="12425363" y="8408020"/>
            <a:ext cx="0" cy="93298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63AE7C0-A5E6-ED74-9A9C-7A66F1282275}"/>
              </a:ext>
            </a:extLst>
          </p:cNvPr>
          <p:cNvCxnSpPr/>
          <p:nvPr/>
        </p:nvCxnSpPr>
        <p:spPr>
          <a:xfrm>
            <a:off x="10015538" y="5817985"/>
            <a:ext cx="0" cy="15975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DB52244-ADE8-2B1D-FA89-D75DE70B5D2B}"/>
              </a:ext>
            </a:extLst>
          </p:cNvPr>
          <p:cNvCxnSpPr>
            <a:cxnSpLocks/>
          </p:cNvCxnSpPr>
          <p:nvPr/>
        </p:nvCxnSpPr>
        <p:spPr>
          <a:xfrm>
            <a:off x="10015538" y="8408020"/>
            <a:ext cx="0" cy="93298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42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Apply parameter update</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42</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pic>
        <p:nvPicPr>
          <p:cNvPr id="1026" name="Picture 2" descr="An unrolled recurrent neural network.">
            <a:extLst>
              <a:ext uri="{FF2B5EF4-FFF2-40B4-BE49-F238E27FC236}">
                <a16:creationId xmlns:a16="http://schemas.microsoft.com/office/drawing/2014/main" id="{50228735-C084-3C25-2F90-3A26EB73F4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9415" y="5739926"/>
            <a:ext cx="16365415" cy="43001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35A2BCF-4BCE-EFD5-CA79-1881F7331688}"/>
              </a:ext>
            </a:extLst>
          </p:cNvPr>
          <p:cNvSpPr txBox="1"/>
          <p:nvPr/>
        </p:nvSpPr>
        <p:spPr>
          <a:xfrm>
            <a:off x="1880510" y="11150630"/>
            <a:ext cx="1537809" cy="523220"/>
          </a:xfrm>
          <a:prstGeom prst="rect">
            <a:avLst/>
          </a:prstGeom>
          <a:noFill/>
        </p:spPr>
        <p:txBody>
          <a:bodyPr wrap="square">
            <a:spAutoFit/>
          </a:bodyPr>
          <a:lstStyle/>
          <a:p>
            <a:r>
              <a:rPr lang="en-GB" sz="2800" dirty="0">
                <a:hlinkClick r:id="rId5"/>
              </a:rPr>
              <a:t>Source</a:t>
            </a:r>
            <a:endParaRPr lang="LID4096" dirty="0"/>
          </a:p>
        </p:txBody>
      </p:sp>
      <p:sp>
        <p:nvSpPr>
          <p:cNvPr id="4" name="Rectangle 3">
            <a:extLst>
              <a:ext uri="{FF2B5EF4-FFF2-40B4-BE49-F238E27FC236}">
                <a16:creationId xmlns:a16="http://schemas.microsoft.com/office/drawing/2014/main" id="{0D393103-196A-415A-8DA0-18E220EBC970}"/>
              </a:ext>
            </a:extLst>
          </p:cNvPr>
          <p:cNvSpPr/>
          <p:nvPr/>
        </p:nvSpPr>
        <p:spPr>
          <a:xfrm>
            <a:off x="6222380" y="5062654"/>
            <a:ext cx="14154720" cy="60879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Text Placeholder 4"/>
          <p:cNvSpPr>
            <a:spLocks noGrp="1"/>
          </p:cNvSpPr>
          <p:nvPr>
            <p:ph type="body" sz="quarter" idx="22"/>
          </p:nvPr>
        </p:nvSpPr>
        <p:spPr>
          <a:xfrm>
            <a:off x="7270595" y="4629404"/>
            <a:ext cx="15607185" cy="7044445"/>
          </a:xfrm>
        </p:spPr>
        <p:txBody>
          <a:bodyPr>
            <a:normAutofit/>
          </a:bodyPr>
          <a:lstStyle/>
          <a:p>
            <a:pPr marL="0" indent="0">
              <a:buNone/>
            </a:pPr>
            <a:r>
              <a:rPr lang="en-US" altLang="en-US" sz="4000" dirty="0"/>
              <a:t>Once all gradients are accumulated, we do a gradient descent step and modify the parameters</a:t>
            </a:r>
          </a:p>
          <a:p>
            <a:pPr marL="0" indent="0">
              <a:buNone/>
            </a:pPr>
            <a:endParaRPr lang="en-US" altLang="en-US" sz="4000" dirty="0"/>
          </a:p>
          <a:p>
            <a:pPr marL="0" indent="0">
              <a:buNone/>
            </a:pPr>
            <a:r>
              <a:rPr lang="en-US" altLang="en-US" sz="4000" dirty="0"/>
              <a:t>Notice that we use </a:t>
            </a:r>
            <a:r>
              <a:rPr lang="en-US" altLang="en-US" sz="4000" b="1" dirty="0">
                <a:solidFill>
                  <a:srgbClr val="0100C8"/>
                </a:solidFill>
              </a:rPr>
              <a:t>weight sharing</a:t>
            </a:r>
            <a:r>
              <a:rPr lang="en-US" altLang="en-US" sz="4000" dirty="0"/>
              <a:t>: the unrolled graph uses the same weights for the processing of different inputs in the sequence</a:t>
            </a:r>
          </a:p>
          <a:p>
            <a:r>
              <a:rPr lang="en-US" altLang="en-US" sz="4000" dirty="0"/>
              <a:t>If the weights were different then it would be a type of feedforward neural network</a:t>
            </a:r>
          </a:p>
          <a:p>
            <a:pPr marL="0" indent="0">
              <a:buNone/>
            </a:pPr>
            <a:endParaRPr lang="en-US" altLang="en-US" sz="4000" dirty="0"/>
          </a:p>
          <a:p>
            <a:pPr marL="0" indent="0">
              <a:buNone/>
            </a:pPr>
            <a:r>
              <a:rPr lang="en-US" altLang="en-US" sz="4000" dirty="0"/>
              <a:t>This enables RNNs to limit computational resources and process sequences of variable length</a:t>
            </a:r>
          </a:p>
        </p:txBody>
      </p:sp>
    </p:spTree>
    <p:extLst>
      <p:ext uri="{BB962C8B-B14F-4D97-AF65-F5344CB8AC3E}">
        <p14:creationId xmlns:p14="http://schemas.microsoft.com/office/powerpoint/2010/main" val="262927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RNN Examples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43</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pic>
        <p:nvPicPr>
          <p:cNvPr id="1026" name="Picture 2">
            <a:extLst>
              <a:ext uri="{FF2B5EF4-FFF2-40B4-BE49-F238E27FC236}">
                <a16:creationId xmlns:a16="http://schemas.microsoft.com/office/drawing/2014/main" id="{428407EA-A1B1-10C1-673A-C31BA60405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060" y="4153810"/>
            <a:ext cx="17278204" cy="540837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E303143-8292-90BA-E225-3E5C97187634}"/>
              </a:ext>
            </a:extLst>
          </p:cNvPr>
          <p:cNvSpPr txBox="1"/>
          <p:nvPr/>
        </p:nvSpPr>
        <p:spPr>
          <a:xfrm>
            <a:off x="20842966" y="6683543"/>
            <a:ext cx="1482213" cy="461665"/>
          </a:xfrm>
          <a:prstGeom prst="rect">
            <a:avLst/>
          </a:prstGeom>
          <a:noFill/>
        </p:spPr>
        <p:txBody>
          <a:bodyPr wrap="square">
            <a:spAutoFit/>
          </a:bodyPr>
          <a:lstStyle/>
          <a:p>
            <a:r>
              <a:rPr lang="en-GB" sz="2400" dirty="0">
                <a:hlinkClick r:id="rId5"/>
              </a:rPr>
              <a:t>source</a:t>
            </a:r>
            <a:endParaRPr lang="LID4096" sz="2400" dirty="0"/>
          </a:p>
        </p:txBody>
      </p:sp>
      <p:sp>
        <p:nvSpPr>
          <p:cNvPr id="12" name="TextBox 11">
            <a:extLst>
              <a:ext uri="{FF2B5EF4-FFF2-40B4-BE49-F238E27FC236}">
                <a16:creationId xmlns:a16="http://schemas.microsoft.com/office/drawing/2014/main" id="{93AB86A8-CD56-86D2-FC26-91ABCC919BB3}"/>
              </a:ext>
            </a:extLst>
          </p:cNvPr>
          <p:cNvSpPr txBox="1"/>
          <p:nvPr/>
        </p:nvSpPr>
        <p:spPr>
          <a:xfrm>
            <a:off x="3738716" y="10464295"/>
            <a:ext cx="16706548" cy="1754326"/>
          </a:xfrm>
          <a:prstGeom prst="rect">
            <a:avLst/>
          </a:prstGeom>
          <a:noFill/>
        </p:spPr>
        <p:txBody>
          <a:bodyPr wrap="square">
            <a:spAutoFit/>
          </a:bodyPr>
          <a:lstStyle/>
          <a:p>
            <a:r>
              <a:rPr lang="en-US" dirty="0">
                <a:latin typeface="Helvetica" panose="020B0604020202020204" pitchFamily="34" charset="0"/>
                <a:cs typeface="Helvetica" panose="020B0604020202020204" pitchFamily="34" charset="0"/>
              </a:rPr>
              <a:t>Each rectangle is a vector and arrows represent functions (e.g. matrix multiply). Input vectors are in red, output vectors are in blue and green vectors hold the RNN's state </a:t>
            </a:r>
            <a:endParaRPr lang="en-US" b="0" i="0" dirty="0">
              <a:effectLs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3569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RNN Examples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44</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pic>
        <p:nvPicPr>
          <p:cNvPr id="1026" name="Picture 2">
            <a:extLst>
              <a:ext uri="{FF2B5EF4-FFF2-40B4-BE49-F238E27FC236}">
                <a16:creationId xmlns:a16="http://schemas.microsoft.com/office/drawing/2014/main" id="{428407EA-A1B1-10C1-673A-C31BA60405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060" y="4153810"/>
            <a:ext cx="17278204" cy="540837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E303143-8292-90BA-E225-3E5C97187634}"/>
              </a:ext>
            </a:extLst>
          </p:cNvPr>
          <p:cNvSpPr txBox="1"/>
          <p:nvPr/>
        </p:nvSpPr>
        <p:spPr>
          <a:xfrm>
            <a:off x="20842966" y="6683543"/>
            <a:ext cx="1482213" cy="461665"/>
          </a:xfrm>
          <a:prstGeom prst="rect">
            <a:avLst/>
          </a:prstGeom>
          <a:noFill/>
        </p:spPr>
        <p:txBody>
          <a:bodyPr wrap="square">
            <a:spAutoFit/>
          </a:bodyPr>
          <a:lstStyle/>
          <a:p>
            <a:r>
              <a:rPr lang="en-GB" sz="2400" dirty="0">
                <a:hlinkClick r:id="rId5"/>
              </a:rPr>
              <a:t>source</a:t>
            </a:r>
            <a:endParaRPr lang="LID4096" sz="2400" dirty="0"/>
          </a:p>
        </p:txBody>
      </p:sp>
      <p:sp>
        <p:nvSpPr>
          <p:cNvPr id="12" name="TextBox 11">
            <a:extLst>
              <a:ext uri="{FF2B5EF4-FFF2-40B4-BE49-F238E27FC236}">
                <a16:creationId xmlns:a16="http://schemas.microsoft.com/office/drawing/2014/main" id="{93AB86A8-CD56-86D2-FC26-91ABCC919BB3}"/>
              </a:ext>
            </a:extLst>
          </p:cNvPr>
          <p:cNvSpPr txBox="1"/>
          <p:nvPr/>
        </p:nvSpPr>
        <p:spPr>
          <a:xfrm>
            <a:off x="3738716" y="10464295"/>
            <a:ext cx="16706548" cy="1200329"/>
          </a:xfrm>
          <a:prstGeom prst="rect">
            <a:avLst/>
          </a:prstGeom>
          <a:noFill/>
        </p:spPr>
        <p:txBody>
          <a:bodyPr wrap="square">
            <a:spAutoFit/>
          </a:bodyPr>
          <a:lstStyle/>
          <a:p>
            <a:r>
              <a:rPr lang="en-US" b="0" i="0" dirty="0">
                <a:effectLst/>
                <a:latin typeface="Helvetica" panose="020B0604020202020204" pitchFamily="34" charset="0"/>
              </a:rPr>
              <a:t>Vanilla mode of processing without RNN, from fixed-sized input to fixed-sized output (e.g. image classification). </a:t>
            </a:r>
          </a:p>
        </p:txBody>
      </p:sp>
      <p:sp>
        <p:nvSpPr>
          <p:cNvPr id="13" name="Rectangle 12">
            <a:extLst>
              <a:ext uri="{FF2B5EF4-FFF2-40B4-BE49-F238E27FC236}">
                <a16:creationId xmlns:a16="http://schemas.microsoft.com/office/drawing/2014/main" id="{C9322179-8F9F-3F27-8381-6B47642C19F9}"/>
              </a:ext>
            </a:extLst>
          </p:cNvPr>
          <p:cNvSpPr/>
          <p:nvPr/>
        </p:nvSpPr>
        <p:spPr>
          <a:xfrm>
            <a:off x="5338917" y="3687097"/>
            <a:ext cx="15106348" cy="645979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169583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RNN Examples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45</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pic>
        <p:nvPicPr>
          <p:cNvPr id="1026" name="Picture 2">
            <a:extLst>
              <a:ext uri="{FF2B5EF4-FFF2-40B4-BE49-F238E27FC236}">
                <a16:creationId xmlns:a16="http://schemas.microsoft.com/office/drawing/2014/main" id="{428407EA-A1B1-10C1-673A-C31BA60405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060" y="4153810"/>
            <a:ext cx="17278204" cy="540837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E303143-8292-90BA-E225-3E5C97187634}"/>
              </a:ext>
            </a:extLst>
          </p:cNvPr>
          <p:cNvSpPr txBox="1"/>
          <p:nvPr/>
        </p:nvSpPr>
        <p:spPr>
          <a:xfrm>
            <a:off x="20842966" y="6683543"/>
            <a:ext cx="1482213" cy="461665"/>
          </a:xfrm>
          <a:prstGeom prst="rect">
            <a:avLst/>
          </a:prstGeom>
          <a:noFill/>
        </p:spPr>
        <p:txBody>
          <a:bodyPr wrap="square">
            <a:spAutoFit/>
          </a:bodyPr>
          <a:lstStyle/>
          <a:p>
            <a:r>
              <a:rPr lang="en-GB" sz="2400" dirty="0">
                <a:hlinkClick r:id="rId5"/>
              </a:rPr>
              <a:t>source</a:t>
            </a:r>
            <a:endParaRPr lang="LID4096" sz="2400" dirty="0"/>
          </a:p>
        </p:txBody>
      </p:sp>
      <p:sp>
        <p:nvSpPr>
          <p:cNvPr id="12" name="TextBox 11">
            <a:extLst>
              <a:ext uri="{FF2B5EF4-FFF2-40B4-BE49-F238E27FC236}">
                <a16:creationId xmlns:a16="http://schemas.microsoft.com/office/drawing/2014/main" id="{93AB86A8-CD56-86D2-FC26-91ABCC919BB3}"/>
              </a:ext>
            </a:extLst>
          </p:cNvPr>
          <p:cNvSpPr txBox="1"/>
          <p:nvPr/>
        </p:nvSpPr>
        <p:spPr>
          <a:xfrm>
            <a:off x="3738716" y="10464295"/>
            <a:ext cx="16706548" cy="1200329"/>
          </a:xfrm>
          <a:prstGeom prst="rect">
            <a:avLst/>
          </a:prstGeom>
          <a:noFill/>
        </p:spPr>
        <p:txBody>
          <a:bodyPr wrap="square">
            <a:spAutoFit/>
          </a:bodyPr>
          <a:lstStyle/>
          <a:p>
            <a:r>
              <a:rPr lang="en-US" b="0" i="0" dirty="0">
                <a:effectLst/>
                <a:latin typeface="Helvetica" panose="020B0604020202020204" pitchFamily="34" charset="0"/>
              </a:rPr>
              <a:t>Sequence output (e.g. image captioning takes an image and outputs a sentence of words). </a:t>
            </a:r>
          </a:p>
        </p:txBody>
      </p:sp>
      <p:sp>
        <p:nvSpPr>
          <p:cNvPr id="3" name="Rectangle 2">
            <a:extLst>
              <a:ext uri="{FF2B5EF4-FFF2-40B4-BE49-F238E27FC236}">
                <a16:creationId xmlns:a16="http://schemas.microsoft.com/office/drawing/2014/main" id="{6309FFD5-0137-B07A-7B9F-F258BD3E22F1}"/>
              </a:ext>
            </a:extLst>
          </p:cNvPr>
          <p:cNvSpPr/>
          <p:nvPr/>
        </p:nvSpPr>
        <p:spPr>
          <a:xfrm>
            <a:off x="8920975" y="3766448"/>
            <a:ext cx="11524289" cy="645979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 name="Rectangle 3">
            <a:extLst>
              <a:ext uri="{FF2B5EF4-FFF2-40B4-BE49-F238E27FC236}">
                <a16:creationId xmlns:a16="http://schemas.microsoft.com/office/drawing/2014/main" id="{5A07045D-2AD5-66BE-1BAF-E704EC547782}"/>
              </a:ext>
            </a:extLst>
          </p:cNvPr>
          <p:cNvSpPr/>
          <p:nvPr/>
        </p:nvSpPr>
        <p:spPr>
          <a:xfrm>
            <a:off x="2058821" y="3766448"/>
            <a:ext cx="3605999" cy="645979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12427758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RNN Examples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46</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pic>
        <p:nvPicPr>
          <p:cNvPr id="1026" name="Picture 2">
            <a:extLst>
              <a:ext uri="{FF2B5EF4-FFF2-40B4-BE49-F238E27FC236}">
                <a16:creationId xmlns:a16="http://schemas.microsoft.com/office/drawing/2014/main" id="{428407EA-A1B1-10C1-673A-C31BA60405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060" y="4153810"/>
            <a:ext cx="17278204" cy="540837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E303143-8292-90BA-E225-3E5C97187634}"/>
              </a:ext>
            </a:extLst>
          </p:cNvPr>
          <p:cNvSpPr txBox="1"/>
          <p:nvPr/>
        </p:nvSpPr>
        <p:spPr>
          <a:xfrm>
            <a:off x="20842966" y="6683543"/>
            <a:ext cx="1482213" cy="461665"/>
          </a:xfrm>
          <a:prstGeom prst="rect">
            <a:avLst/>
          </a:prstGeom>
          <a:noFill/>
        </p:spPr>
        <p:txBody>
          <a:bodyPr wrap="square">
            <a:spAutoFit/>
          </a:bodyPr>
          <a:lstStyle/>
          <a:p>
            <a:r>
              <a:rPr lang="en-GB" sz="2400" dirty="0">
                <a:hlinkClick r:id="rId5"/>
              </a:rPr>
              <a:t>source</a:t>
            </a:r>
            <a:endParaRPr lang="LID4096" sz="2400" dirty="0"/>
          </a:p>
        </p:txBody>
      </p:sp>
      <p:sp>
        <p:nvSpPr>
          <p:cNvPr id="12" name="TextBox 11">
            <a:extLst>
              <a:ext uri="{FF2B5EF4-FFF2-40B4-BE49-F238E27FC236}">
                <a16:creationId xmlns:a16="http://schemas.microsoft.com/office/drawing/2014/main" id="{93AB86A8-CD56-86D2-FC26-91ABCC919BB3}"/>
              </a:ext>
            </a:extLst>
          </p:cNvPr>
          <p:cNvSpPr txBox="1"/>
          <p:nvPr/>
        </p:nvSpPr>
        <p:spPr>
          <a:xfrm>
            <a:off x="3738716" y="10464295"/>
            <a:ext cx="16706548" cy="1200329"/>
          </a:xfrm>
          <a:prstGeom prst="rect">
            <a:avLst/>
          </a:prstGeom>
          <a:noFill/>
        </p:spPr>
        <p:txBody>
          <a:bodyPr wrap="square">
            <a:spAutoFit/>
          </a:bodyPr>
          <a:lstStyle/>
          <a:p>
            <a:r>
              <a:rPr lang="en-US" b="0" i="0" dirty="0">
                <a:effectLst/>
                <a:latin typeface="Helvetica" panose="020B0604020202020204" pitchFamily="34" charset="0"/>
              </a:rPr>
              <a:t>Sequence input (e.g. sentiment analysis where a given sentence is classified as expressing positive or negative sentiment). </a:t>
            </a:r>
          </a:p>
        </p:txBody>
      </p:sp>
      <p:sp>
        <p:nvSpPr>
          <p:cNvPr id="3" name="Rectangle 2">
            <a:extLst>
              <a:ext uri="{FF2B5EF4-FFF2-40B4-BE49-F238E27FC236}">
                <a16:creationId xmlns:a16="http://schemas.microsoft.com/office/drawing/2014/main" id="{0286A6D3-9CB4-8207-7AA7-50E3AA5FDEBA}"/>
              </a:ext>
            </a:extLst>
          </p:cNvPr>
          <p:cNvSpPr/>
          <p:nvPr/>
        </p:nvSpPr>
        <p:spPr>
          <a:xfrm>
            <a:off x="2058821" y="3766448"/>
            <a:ext cx="6906759" cy="645979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 name="Rectangle 3">
            <a:extLst>
              <a:ext uri="{FF2B5EF4-FFF2-40B4-BE49-F238E27FC236}">
                <a16:creationId xmlns:a16="http://schemas.microsoft.com/office/drawing/2014/main" id="{A2CAE61D-1D61-D048-755E-008614391BF1}"/>
              </a:ext>
            </a:extLst>
          </p:cNvPr>
          <p:cNvSpPr/>
          <p:nvPr/>
        </p:nvSpPr>
        <p:spPr>
          <a:xfrm>
            <a:off x="12578534" y="3766448"/>
            <a:ext cx="7866730" cy="645979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22562741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RNN Examples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47</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pic>
        <p:nvPicPr>
          <p:cNvPr id="1026" name="Picture 2">
            <a:extLst>
              <a:ext uri="{FF2B5EF4-FFF2-40B4-BE49-F238E27FC236}">
                <a16:creationId xmlns:a16="http://schemas.microsoft.com/office/drawing/2014/main" id="{428407EA-A1B1-10C1-673A-C31BA60405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060" y="4153810"/>
            <a:ext cx="17278204" cy="540837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E303143-8292-90BA-E225-3E5C97187634}"/>
              </a:ext>
            </a:extLst>
          </p:cNvPr>
          <p:cNvSpPr txBox="1"/>
          <p:nvPr/>
        </p:nvSpPr>
        <p:spPr>
          <a:xfrm>
            <a:off x="20842966" y="6683543"/>
            <a:ext cx="1482213" cy="461665"/>
          </a:xfrm>
          <a:prstGeom prst="rect">
            <a:avLst/>
          </a:prstGeom>
          <a:noFill/>
        </p:spPr>
        <p:txBody>
          <a:bodyPr wrap="square">
            <a:spAutoFit/>
          </a:bodyPr>
          <a:lstStyle/>
          <a:p>
            <a:r>
              <a:rPr lang="en-GB" sz="2400" dirty="0">
                <a:hlinkClick r:id="rId5"/>
              </a:rPr>
              <a:t>source</a:t>
            </a:r>
            <a:endParaRPr lang="LID4096" sz="2400" dirty="0"/>
          </a:p>
        </p:txBody>
      </p:sp>
      <p:sp>
        <p:nvSpPr>
          <p:cNvPr id="12" name="TextBox 11">
            <a:extLst>
              <a:ext uri="{FF2B5EF4-FFF2-40B4-BE49-F238E27FC236}">
                <a16:creationId xmlns:a16="http://schemas.microsoft.com/office/drawing/2014/main" id="{93AB86A8-CD56-86D2-FC26-91ABCC919BB3}"/>
              </a:ext>
            </a:extLst>
          </p:cNvPr>
          <p:cNvSpPr txBox="1"/>
          <p:nvPr/>
        </p:nvSpPr>
        <p:spPr>
          <a:xfrm>
            <a:off x="3738716" y="10464295"/>
            <a:ext cx="16891040" cy="1200329"/>
          </a:xfrm>
          <a:prstGeom prst="rect">
            <a:avLst/>
          </a:prstGeom>
          <a:noFill/>
        </p:spPr>
        <p:txBody>
          <a:bodyPr wrap="square">
            <a:spAutoFit/>
          </a:bodyPr>
          <a:lstStyle/>
          <a:p>
            <a:r>
              <a:rPr lang="en-US" b="0" i="0" dirty="0">
                <a:effectLst/>
                <a:latin typeface="Helvetica" panose="020B0604020202020204" pitchFamily="34" charset="0"/>
              </a:rPr>
              <a:t>Sequence input and sequence output (e.g. Machine Translation: an RNN reads a sentence in English and then outputs a sentence in French). </a:t>
            </a:r>
          </a:p>
        </p:txBody>
      </p:sp>
      <p:sp>
        <p:nvSpPr>
          <p:cNvPr id="3" name="Rectangle 2">
            <a:extLst>
              <a:ext uri="{FF2B5EF4-FFF2-40B4-BE49-F238E27FC236}">
                <a16:creationId xmlns:a16="http://schemas.microsoft.com/office/drawing/2014/main" id="{917D926A-1C26-A91C-FE57-EF61BB16C9BC}"/>
              </a:ext>
            </a:extLst>
          </p:cNvPr>
          <p:cNvSpPr/>
          <p:nvPr/>
        </p:nvSpPr>
        <p:spPr>
          <a:xfrm>
            <a:off x="2058821" y="3766448"/>
            <a:ext cx="10133179" cy="645979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 name="Rectangle 3">
            <a:extLst>
              <a:ext uri="{FF2B5EF4-FFF2-40B4-BE49-F238E27FC236}">
                <a16:creationId xmlns:a16="http://schemas.microsoft.com/office/drawing/2014/main" id="{042F0DC8-732C-FFC2-73BD-7559F26E2EAB}"/>
              </a:ext>
            </a:extLst>
          </p:cNvPr>
          <p:cNvSpPr/>
          <p:nvPr/>
        </p:nvSpPr>
        <p:spPr>
          <a:xfrm>
            <a:off x="17351298" y="3766448"/>
            <a:ext cx="3093966" cy="645979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278773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RNN Examples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48</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pic>
        <p:nvPicPr>
          <p:cNvPr id="1026" name="Picture 2">
            <a:extLst>
              <a:ext uri="{FF2B5EF4-FFF2-40B4-BE49-F238E27FC236}">
                <a16:creationId xmlns:a16="http://schemas.microsoft.com/office/drawing/2014/main" id="{428407EA-A1B1-10C1-673A-C31BA60405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060" y="4153810"/>
            <a:ext cx="17278204" cy="540837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E303143-8292-90BA-E225-3E5C97187634}"/>
              </a:ext>
            </a:extLst>
          </p:cNvPr>
          <p:cNvSpPr txBox="1"/>
          <p:nvPr/>
        </p:nvSpPr>
        <p:spPr>
          <a:xfrm>
            <a:off x="20842966" y="6683543"/>
            <a:ext cx="1482213" cy="461665"/>
          </a:xfrm>
          <a:prstGeom prst="rect">
            <a:avLst/>
          </a:prstGeom>
          <a:noFill/>
        </p:spPr>
        <p:txBody>
          <a:bodyPr wrap="square">
            <a:spAutoFit/>
          </a:bodyPr>
          <a:lstStyle/>
          <a:p>
            <a:r>
              <a:rPr lang="en-GB" sz="2400" dirty="0">
                <a:hlinkClick r:id="rId5"/>
              </a:rPr>
              <a:t>source</a:t>
            </a:r>
            <a:endParaRPr lang="LID4096" sz="2400" dirty="0"/>
          </a:p>
        </p:txBody>
      </p:sp>
      <p:sp>
        <p:nvSpPr>
          <p:cNvPr id="12" name="TextBox 11">
            <a:extLst>
              <a:ext uri="{FF2B5EF4-FFF2-40B4-BE49-F238E27FC236}">
                <a16:creationId xmlns:a16="http://schemas.microsoft.com/office/drawing/2014/main" id="{93AB86A8-CD56-86D2-FC26-91ABCC919BB3}"/>
              </a:ext>
            </a:extLst>
          </p:cNvPr>
          <p:cNvSpPr txBox="1"/>
          <p:nvPr/>
        </p:nvSpPr>
        <p:spPr>
          <a:xfrm>
            <a:off x="3738716" y="10464295"/>
            <a:ext cx="16706548" cy="1200329"/>
          </a:xfrm>
          <a:prstGeom prst="rect">
            <a:avLst/>
          </a:prstGeom>
          <a:noFill/>
        </p:spPr>
        <p:txBody>
          <a:bodyPr wrap="square">
            <a:spAutoFit/>
          </a:bodyPr>
          <a:lstStyle/>
          <a:p>
            <a:r>
              <a:rPr lang="en-US" b="0" i="0" dirty="0">
                <a:effectLst/>
                <a:latin typeface="Helvetica" panose="020B0604020202020204" pitchFamily="34" charset="0"/>
              </a:rPr>
              <a:t>Synced sequence input and output (e.g. video classification where we wish to label each frame of the video). </a:t>
            </a:r>
          </a:p>
        </p:txBody>
      </p:sp>
      <p:sp>
        <p:nvSpPr>
          <p:cNvPr id="3" name="Rectangle 2">
            <a:extLst>
              <a:ext uri="{FF2B5EF4-FFF2-40B4-BE49-F238E27FC236}">
                <a16:creationId xmlns:a16="http://schemas.microsoft.com/office/drawing/2014/main" id="{5AD7D150-F636-CB09-8FB2-A95839BE2467}"/>
              </a:ext>
            </a:extLst>
          </p:cNvPr>
          <p:cNvSpPr/>
          <p:nvPr/>
        </p:nvSpPr>
        <p:spPr>
          <a:xfrm>
            <a:off x="2058821" y="3766448"/>
            <a:ext cx="15180964" cy="645979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22944723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3458092" y="4266564"/>
            <a:ext cx="9419688" cy="7668895"/>
          </a:xfrm>
        </p:spPr>
        <p:txBody>
          <a:bodyPr>
            <a:normAutofit/>
          </a:bodyPr>
          <a:lstStyle/>
          <a:p>
            <a:pPr marL="0" indent="0">
              <a:buNone/>
            </a:pPr>
            <a:r>
              <a:rPr lang="en-US" altLang="en-US" sz="3600" dirty="0"/>
              <a:t>Consider a language model trying to predict the next word based on the previous ones</a:t>
            </a:r>
          </a:p>
          <a:p>
            <a:pPr marL="0" indent="0">
              <a:buNone/>
            </a:pPr>
            <a:endParaRPr lang="en-US" altLang="en-US" sz="3600" dirty="0"/>
          </a:p>
          <a:p>
            <a:pPr marL="0" indent="0">
              <a:buNone/>
            </a:pPr>
            <a:r>
              <a:rPr lang="en-US" altLang="en-US" sz="3600" dirty="0"/>
              <a:t>If we are trying to predict the last word in “the clouds are in the </a:t>
            </a:r>
            <a:r>
              <a:rPr lang="en-US" altLang="en-US" sz="3600" i="1" dirty="0">
                <a:solidFill>
                  <a:srgbClr val="0100C8"/>
                </a:solidFill>
              </a:rPr>
              <a:t>sky</a:t>
            </a:r>
            <a:r>
              <a:rPr lang="en-US" altLang="en-US" sz="3600" dirty="0"/>
              <a:t>,” we don’t need any further context – it’s pretty obvious the next word is going to be </a:t>
            </a:r>
            <a:r>
              <a:rPr lang="en-US" altLang="en-US" sz="3600" i="1" dirty="0">
                <a:solidFill>
                  <a:srgbClr val="0100C8"/>
                </a:solidFill>
              </a:rPr>
              <a:t>sky</a:t>
            </a:r>
            <a:r>
              <a:rPr lang="en-US" altLang="en-US" sz="3600" dirty="0"/>
              <a:t>. </a:t>
            </a:r>
          </a:p>
          <a:p>
            <a:pPr marL="0" indent="0">
              <a:buNone/>
            </a:pPr>
            <a:endParaRPr lang="en-US" altLang="en-US" sz="3600" dirty="0"/>
          </a:p>
          <a:p>
            <a:pPr marL="0" indent="0">
              <a:buNone/>
            </a:pPr>
            <a:r>
              <a:rPr lang="en-US" altLang="en-US" sz="3600" dirty="0"/>
              <a:t>In such cases, where the gap between the relevant information and the place that it’s needed is small, RNNs can learn to use the past information.</a:t>
            </a:r>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The problem of long-term dependencies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49</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pic>
        <p:nvPicPr>
          <p:cNvPr id="3074" name="Picture 2">
            <a:extLst>
              <a:ext uri="{FF2B5EF4-FFF2-40B4-BE49-F238E27FC236}">
                <a16:creationId xmlns:a16="http://schemas.microsoft.com/office/drawing/2014/main" id="{8608C915-0014-BDB7-2C97-54487B1EFA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662" y="4915388"/>
            <a:ext cx="11550872" cy="53239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ECCAF09-46EC-59E6-4776-F259A1F56E52}"/>
              </a:ext>
            </a:extLst>
          </p:cNvPr>
          <p:cNvSpPr txBox="1"/>
          <p:nvPr/>
        </p:nvSpPr>
        <p:spPr>
          <a:xfrm>
            <a:off x="1506220" y="11080548"/>
            <a:ext cx="1537809" cy="523220"/>
          </a:xfrm>
          <a:prstGeom prst="rect">
            <a:avLst/>
          </a:prstGeom>
          <a:noFill/>
        </p:spPr>
        <p:txBody>
          <a:bodyPr wrap="square">
            <a:spAutoFit/>
          </a:bodyPr>
          <a:lstStyle/>
          <a:p>
            <a:r>
              <a:rPr lang="en-GB" sz="2800" dirty="0">
                <a:hlinkClick r:id="rId5"/>
              </a:rPr>
              <a:t>Source</a:t>
            </a:r>
            <a:endParaRPr lang="LID4096" dirty="0"/>
          </a:p>
        </p:txBody>
      </p:sp>
    </p:spTree>
    <p:extLst>
      <p:ext uri="{BB962C8B-B14F-4D97-AF65-F5344CB8AC3E}">
        <p14:creationId xmlns:p14="http://schemas.microsoft.com/office/powerpoint/2010/main" val="339483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287145" y="4266564"/>
            <a:ext cx="21590635" cy="7668895"/>
          </a:xfrm>
        </p:spPr>
        <p:txBody>
          <a:bodyPr>
            <a:normAutofit lnSpcReduction="10000"/>
          </a:bodyPr>
          <a:lstStyle/>
          <a:p>
            <a:r>
              <a:rPr lang="en-GB" altLang="en-US" sz="4000" dirty="0"/>
              <a:t>Backpropagation: an efficient way to compute partial derivatives of the error function with respect to each parameter using the chain rule (since a NN is a composition of functions)</a:t>
            </a:r>
          </a:p>
          <a:p>
            <a:r>
              <a:rPr lang="en-GB" altLang="en-US" sz="4000" dirty="0"/>
              <a:t>Error function: MSE for regression, Cross-Entropy for classification</a:t>
            </a:r>
          </a:p>
          <a:p>
            <a:r>
              <a:rPr lang="en-GB" altLang="en-US" sz="4000" dirty="0"/>
              <a:t>Forward propagation computes the activation (output) of each node, while Backpropagation computes the error (delta) of each node</a:t>
            </a:r>
          </a:p>
          <a:p>
            <a:r>
              <a:rPr lang="en-GB" altLang="en-US" sz="4000" dirty="0"/>
              <a:t>Delta (error) of each node: A x B</a:t>
            </a:r>
          </a:p>
          <a:p>
            <a:pPr lvl="1"/>
            <a:r>
              <a:rPr lang="en-GB" altLang="en-US" sz="3600" dirty="0"/>
              <a:t>A = derivative of the node’s activation function</a:t>
            </a:r>
          </a:p>
          <a:p>
            <a:pPr lvl="1"/>
            <a:r>
              <a:rPr lang="en-GB" altLang="en-US" sz="3600" dirty="0"/>
              <a:t>B = derivative of error with respect to the node’s output</a:t>
            </a:r>
          </a:p>
          <a:p>
            <a:pPr lvl="2"/>
            <a:r>
              <a:rPr lang="en-GB" altLang="en-US" sz="3200" dirty="0"/>
              <a:t>For an output node: this is the derivative of the error function </a:t>
            </a:r>
            <a:r>
              <a:rPr lang="en-GB" altLang="en-US" sz="3200" dirty="0" err="1"/>
              <a:t>wrt</a:t>
            </a:r>
            <a:r>
              <a:rPr lang="en-GB" altLang="en-US" sz="3200" dirty="0"/>
              <a:t> to the activation of the output node</a:t>
            </a:r>
          </a:p>
          <a:p>
            <a:pPr lvl="2"/>
            <a:r>
              <a:rPr lang="en-GB" altLang="en-US" sz="3200" dirty="0"/>
              <a:t>For a hidden node </a:t>
            </a:r>
            <a:r>
              <a:rPr lang="en-GB" altLang="en-US" sz="3200" dirty="0" err="1"/>
              <a:t>i</a:t>
            </a:r>
            <a:r>
              <a:rPr lang="en-GB" altLang="en-US" sz="3200" dirty="0"/>
              <a:t> at layer k: this is the sum of all deltas at nodes in layer k+1 (which are connected to node </a:t>
            </a:r>
            <a:r>
              <a:rPr lang="en-GB" altLang="en-US" sz="3200" dirty="0" err="1"/>
              <a:t>i</a:t>
            </a:r>
            <a:r>
              <a:rPr lang="en-GB" altLang="en-US" sz="3200" dirty="0"/>
              <a:t>) multiplied by their connecting weight</a:t>
            </a:r>
          </a:p>
          <a:p>
            <a:r>
              <a:rPr lang="en-GB" altLang="en-US" sz="4000" dirty="0"/>
              <a:t>Gradient of the Error </a:t>
            </a:r>
            <a:r>
              <a:rPr lang="en-GB" altLang="en-US" sz="4000" dirty="0" err="1"/>
              <a:t>wrt</a:t>
            </a:r>
            <a:r>
              <a:rPr lang="en-GB" altLang="en-US" sz="4000" dirty="0"/>
              <a:t> to a weight = (delta of postsynaptic node) x (output of presynaptic node)</a:t>
            </a:r>
            <a:endParaRPr lang="en-US" altLang="en-US" sz="4000" dirty="0"/>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Neural Networks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5</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Tree>
    <p:extLst>
      <p:ext uri="{BB962C8B-B14F-4D97-AF65-F5344CB8AC3E}">
        <p14:creationId xmlns:p14="http://schemas.microsoft.com/office/powerpoint/2010/main" val="65041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3458092" y="4266564"/>
            <a:ext cx="9419688" cy="7668895"/>
          </a:xfrm>
        </p:spPr>
        <p:txBody>
          <a:bodyPr>
            <a:normAutofit lnSpcReduction="10000"/>
          </a:bodyPr>
          <a:lstStyle/>
          <a:p>
            <a:pPr marL="0" indent="0">
              <a:buNone/>
            </a:pPr>
            <a:r>
              <a:rPr lang="en-US" altLang="en-US" sz="3600" dirty="0"/>
              <a:t>Consider trying to predict the last word in the text “I grew up in France […] I speak fluent </a:t>
            </a:r>
            <a:r>
              <a:rPr lang="en-US" altLang="en-US" sz="3600" i="1" dirty="0">
                <a:solidFill>
                  <a:srgbClr val="0100C8"/>
                </a:solidFill>
              </a:rPr>
              <a:t>French</a:t>
            </a:r>
            <a:r>
              <a:rPr lang="en-US" altLang="en-US" sz="3600" dirty="0"/>
              <a:t>.”</a:t>
            </a:r>
          </a:p>
          <a:p>
            <a:pPr marL="0" indent="0">
              <a:buNone/>
            </a:pPr>
            <a:r>
              <a:rPr lang="en-US" altLang="en-US" sz="3600" dirty="0"/>
              <a:t>Recent information suggests that the next word is probably the name of a language.</a:t>
            </a:r>
          </a:p>
          <a:p>
            <a:pPr marL="0" indent="0">
              <a:buNone/>
            </a:pPr>
            <a:r>
              <a:rPr lang="en-US" altLang="en-US" sz="3600" dirty="0"/>
              <a:t>If we want to narrow down which language, we need the context of France, from further back.</a:t>
            </a:r>
          </a:p>
          <a:p>
            <a:pPr marL="0" indent="0">
              <a:buNone/>
            </a:pPr>
            <a:r>
              <a:rPr lang="en-US" altLang="en-US" sz="3600" dirty="0"/>
              <a:t>Gap between relevant information and point where it needed can become very large.</a:t>
            </a:r>
          </a:p>
          <a:p>
            <a:pPr marL="0" indent="0">
              <a:buNone/>
            </a:pPr>
            <a:endParaRPr lang="en-US" altLang="en-US" sz="3600" dirty="0"/>
          </a:p>
          <a:p>
            <a:pPr marL="0" indent="0">
              <a:buNone/>
            </a:pPr>
            <a:r>
              <a:rPr lang="en-US" altLang="en-US" sz="3600" b="1" dirty="0">
                <a:solidFill>
                  <a:srgbClr val="0100C8"/>
                </a:solidFill>
              </a:rPr>
              <a:t>As that gap grows, RNNs become unable to learn to connect the information.</a:t>
            </a:r>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The problem of long-term dependencies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50</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4" name="TextBox 3">
            <a:extLst>
              <a:ext uri="{FF2B5EF4-FFF2-40B4-BE49-F238E27FC236}">
                <a16:creationId xmlns:a16="http://schemas.microsoft.com/office/drawing/2014/main" id="{8ECCAF09-46EC-59E6-4776-F259A1F56E52}"/>
              </a:ext>
            </a:extLst>
          </p:cNvPr>
          <p:cNvSpPr txBox="1"/>
          <p:nvPr/>
        </p:nvSpPr>
        <p:spPr>
          <a:xfrm>
            <a:off x="1506220" y="11080548"/>
            <a:ext cx="1537809" cy="523220"/>
          </a:xfrm>
          <a:prstGeom prst="rect">
            <a:avLst/>
          </a:prstGeom>
          <a:noFill/>
        </p:spPr>
        <p:txBody>
          <a:bodyPr wrap="square">
            <a:spAutoFit/>
          </a:bodyPr>
          <a:lstStyle/>
          <a:p>
            <a:r>
              <a:rPr lang="en-GB" sz="2800" dirty="0">
                <a:hlinkClick r:id="rId4"/>
              </a:rPr>
              <a:t>Source</a:t>
            </a:r>
            <a:endParaRPr lang="LID4096" dirty="0"/>
          </a:p>
        </p:txBody>
      </p:sp>
      <p:pic>
        <p:nvPicPr>
          <p:cNvPr id="4098" name="Picture 2" descr="Neural networks struggle with long term dependencies.">
            <a:extLst>
              <a:ext uri="{FF2B5EF4-FFF2-40B4-BE49-F238E27FC236}">
                <a16:creationId xmlns:a16="http://schemas.microsoft.com/office/drawing/2014/main" id="{5B541FBD-48C3-2B75-75CE-8AB32D9292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923" y="6060869"/>
            <a:ext cx="11846440" cy="408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41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287145" y="4266564"/>
            <a:ext cx="21590635" cy="7668895"/>
          </a:xfrm>
        </p:spPr>
        <p:txBody>
          <a:bodyPr>
            <a:normAutofit/>
          </a:bodyPr>
          <a:lstStyle/>
          <a:p>
            <a:r>
              <a:rPr lang="en-US" altLang="en-US" sz="3600" dirty="0"/>
              <a:t>When backpropagating the gradients in a deep network (e.g., a recurrent neural network unrolled for many time steps) from the output layer to the input layer it is often the case that the gradients get smaller and smaller and approach zero.</a:t>
            </a:r>
          </a:p>
          <a:p>
            <a:pPr lvl="1"/>
            <a:r>
              <a:rPr lang="en-US" altLang="en-US" sz="3200" dirty="0"/>
              <a:t>Gradient descent leaves the weights of the lower layers unchanged</a:t>
            </a:r>
          </a:p>
          <a:p>
            <a:pPr lvl="1"/>
            <a:r>
              <a:rPr lang="en-US" altLang="en-US" sz="3200" dirty="0"/>
              <a:t>Never converges to the optimum</a:t>
            </a:r>
          </a:p>
          <a:p>
            <a:pPr lvl="1"/>
            <a:r>
              <a:rPr lang="en-US" altLang="en-US" sz="3200" dirty="0"/>
              <a:t>This is known as the </a:t>
            </a:r>
            <a:r>
              <a:rPr lang="en-US" altLang="en-US" sz="3200" b="1" dirty="0">
                <a:solidFill>
                  <a:srgbClr val="0100C8"/>
                </a:solidFill>
              </a:rPr>
              <a:t>vanishing gradients problem</a:t>
            </a:r>
          </a:p>
          <a:p>
            <a:pPr lvl="1"/>
            <a:endParaRPr lang="en-US" altLang="en-US" sz="3200" dirty="0"/>
          </a:p>
          <a:p>
            <a:r>
              <a:rPr lang="en-US" altLang="en-US" sz="3600" dirty="0"/>
              <a:t>In some cases, the gradients become larger and larger</a:t>
            </a:r>
          </a:p>
          <a:p>
            <a:pPr lvl="1"/>
            <a:r>
              <a:rPr lang="en-US" altLang="en-US" sz="3200" dirty="0"/>
              <a:t>This causes large weight updates which makes gradient descent to diverge</a:t>
            </a:r>
          </a:p>
          <a:p>
            <a:pPr lvl="1"/>
            <a:r>
              <a:rPr lang="en-US" altLang="en-US" sz="3200" dirty="0"/>
              <a:t>This is known as the </a:t>
            </a:r>
            <a:r>
              <a:rPr lang="en-US" altLang="en-US" sz="3200" b="1" dirty="0">
                <a:solidFill>
                  <a:srgbClr val="0100C8"/>
                </a:solidFill>
              </a:rPr>
              <a:t>exploding gradients problem</a:t>
            </a:r>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The vanishing and exploding gradient problem</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51</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Tree>
    <p:extLst>
      <p:ext uri="{BB962C8B-B14F-4D97-AF65-F5344CB8AC3E}">
        <p14:creationId xmlns:p14="http://schemas.microsoft.com/office/powerpoint/2010/main" val="405817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287146" y="4266564"/>
            <a:ext cx="11138218" cy="7668895"/>
          </a:xfrm>
        </p:spPr>
        <p:txBody>
          <a:bodyPr>
            <a:normAutofit/>
          </a:bodyPr>
          <a:lstStyle/>
          <a:p>
            <a:r>
              <a:rPr lang="en-US" altLang="en-US" sz="3600" dirty="0"/>
              <a:t>Activation functions such as the sigmoid, squashes a large input space into a smaller output space that lies in [0,1]</a:t>
            </a:r>
          </a:p>
          <a:p>
            <a:r>
              <a:rPr lang="en-US" altLang="en-US" sz="3600" dirty="0"/>
              <a:t>Larger inputs (positive or negative) saturate the function which results in a derivative close to zero</a:t>
            </a:r>
          </a:p>
          <a:p>
            <a:r>
              <a:rPr lang="en-US" altLang="en-US" sz="3600" dirty="0"/>
              <a:t>This means that there are practically no gradients to propagate backward while any residual ones keep on diluting.</a:t>
            </a:r>
          </a:p>
          <a:p>
            <a:endParaRPr lang="en-US" altLang="en-US" sz="3600" dirty="0"/>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Why do gradients vanish?</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52</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pic>
        <p:nvPicPr>
          <p:cNvPr id="2050" name="Picture 2" descr="Sigmoid function and its derivative. | Download Scientific Diagram">
            <a:extLst>
              <a:ext uri="{FF2B5EF4-FFF2-40B4-BE49-F238E27FC236}">
                <a16:creationId xmlns:a16="http://schemas.microsoft.com/office/drawing/2014/main" id="{C9CDC9A2-E003-3FE9-D9BD-43E5982A11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40574" y="4266564"/>
            <a:ext cx="9537206" cy="6967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2D7F11B-67BD-9D5D-6D51-CAE0896EA8CD}"/>
              </a:ext>
            </a:extLst>
          </p:cNvPr>
          <p:cNvSpPr txBox="1"/>
          <p:nvPr/>
        </p:nvSpPr>
        <p:spPr>
          <a:xfrm>
            <a:off x="20614421" y="11234335"/>
            <a:ext cx="2626112" cy="461665"/>
          </a:xfrm>
          <a:prstGeom prst="rect">
            <a:avLst/>
          </a:prstGeom>
          <a:noFill/>
        </p:spPr>
        <p:txBody>
          <a:bodyPr wrap="square">
            <a:spAutoFit/>
          </a:bodyPr>
          <a:lstStyle/>
          <a:p>
            <a:r>
              <a:rPr lang="en-GB" sz="2400" dirty="0">
                <a:hlinkClick r:id="rId5"/>
              </a:rPr>
              <a:t>Image source</a:t>
            </a:r>
            <a:endParaRPr lang="LID4096" sz="2400" dirty="0"/>
          </a:p>
        </p:txBody>
      </p:sp>
    </p:spTree>
    <p:extLst>
      <p:ext uri="{BB962C8B-B14F-4D97-AF65-F5344CB8AC3E}">
        <p14:creationId xmlns:p14="http://schemas.microsoft.com/office/powerpoint/2010/main" val="64998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287146" y="4266564"/>
            <a:ext cx="11138218" cy="7668895"/>
          </a:xfrm>
        </p:spPr>
        <p:txBody>
          <a:bodyPr>
            <a:normAutofit/>
          </a:bodyPr>
          <a:lstStyle/>
          <a:p>
            <a:r>
              <a:rPr lang="en-US" altLang="en-US" sz="3600" dirty="0"/>
              <a:t>Suppose that the initial parameters result in some large loss.</a:t>
            </a:r>
          </a:p>
          <a:p>
            <a:r>
              <a:rPr lang="en-US" altLang="en-US" sz="3600" dirty="0"/>
              <a:t>The gradients can accumulate during an update and result in very large gradients which eventually result in very large updates to the network parameters</a:t>
            </a:r>
          </a:p>
          <a:p>
            <a:r>
              <a:rPr lang="en-US" altLang="en-US" sz="3600" dirty="0"/>
              <a:t>It is sometimes the case that the parameters overflow and produce </a:t>
            </a:r>
            <a:r>
              <a:rPr lang="en-US" altLang="en-US" sz="3600" dirty="0" err="1"/>
              <a:t>NaN</a:t>
            </a:r>
            <a:r>
              <a:rPr lang="en-US" altLang="en-US" sz="3600" dirty="0"/>
              <a:t> values</a:t>
            </a:r>
          </a:p>
          <a:p>
            <a:pPr marL="0" indent="0">
              <a:buNone/>
            </a:pPr>
            <a:endParaRPr lang="en-US" altLang="en-US" sz="3600" dirty="0"/>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Why do gradients explode?</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53</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pic>
        <p:nvPicPr>
          <p:cNvPr id="9218" name="Picture 2" descr="exploding and vanishing gradients google images">
            <a:extLst>
              <a:ext uri="{FF2B5EF4-FFF2-40B4-BE49-F238E27FC236}">
                <a16:creationId xmlns:a16="http://schemas.microsoft.com/office/drawing/2014/main" id="{D1877EC3-D66E-310C-3DD6-A7CE3D6E77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63873" y="3101878"/>
            <a:ext cx="8661590" cy="86615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DA476C8-2B2C-47CE-ABB1-50FE89541D1E}"/>
              </a:ext>
            </a:extLst>
          </p:cNvPr>
          <p:cNvSpPr txBox="1"/>
          <p:nvPr/>
        </p:nvSpPr>
        <p:spPr>
          <a:xfrm>
            <a:off x="20977159" y="11005185"/>
            <a:ext cx="2715322" cy="461665"/>
          </a:xfrm>
          <a:prstGeom prst="rect">
            <a:avLst/>
          </a:prstGeom>
          <a:noFill/>
        </p:spPr>
        <p:txBody>
          <a:bodyPr wrap="square">
            <a:spAutoFit/>
          </a:bodyPr>
          <a:lstStyle/>
          <a:p>
            <a:r>
              <a:rPr lang="en-GB" sz="2400" dirty="0">
                <a:hlinkClick r:id="rId5"/>
              </a:rPr>
              <a:t>Image source</a:t>
            </a:r>
            <a:endParaRPr lang="LID4096" sz="2400" dirty="0"/>
          </a:p>
        </p:txBody>
      </p:sp>
    </p:spTree>
    <p:extLst>
      <p:ext uri="{BB962C8B-B14F-4D97-AF65-F5344CB8AC3E}">
        <p14:creationId xmlns:p14="http://schemas.microsoft.com/office/powerpoint/2010/main" val="351146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287146" y="4266564"/>
            <a:ext cx="21590634" cy="7668895"/>
          </a:xfrm>
        </p:spPr>
        <p:txBody>
          <a:bodyPr>
            <a:normAutofit/>
          </a:bodyPr>
          <a:lstStyle/>
          <a:p>
            <a:r>
              <a:rPr lang="en-US" altLang="en-US" sz="4000" dirty="0"/>
              <a:t>Better weight initialization (e.g., considering the variance of inputs and outputs at each layer)</a:t>
            </a:r>
          </a:p>
          <a:p>
            <a:r>
              <a:rPr lang="en-US" altLang="en-US" sz="4000" dirty="0"/>
              <a:t>Use non-saturating activation functions (</a:t>
            </a:r>
            <a:r>
              <a:rPr lang="en-US" altLang="en-US" sz="4000" dirty="0" err="1"/>
              <a:t>ReLU</a:t>
            </a:r>
            <a:r>
              <a:rPr lang="en-US" altLang="en-US" sz="4000" dirty="0"/>
              <a:t>, Leaky </a:t>
            </a:r>
            <a:r>
              <a:rPr lang="en-US" altLang="en-US" sz="4000" dirty="0" err="1"/>
              <a:t>ReLU</a:t>
            </a:r>
            <a:r>
              <a:rPr lang="en-US" altLang="en-US" sz="4000" dirty="0"/>
              <a:t>, ELU,…)</a:t>
            </a:r>
          </a:p>
          <a:p>
            <a:r>
              <a:rPr lang="en-US" altLang="en-US" sz="4000" dirty="0"/>
              <a:t>Batch normalization (zero-mean normalization of input to a layer based on mini-batch data)</a:t>
            </a:r>
          </a:p>
          <a:p>
            <a:r>
              <a:rPr lang="en-US" altLang="en-US" sz="4000" dirty="0"/>
              <a:t>Gradient clipping (gradient values beyond -1 or +1 are clipped to this range)</a:t>
            </a:r>
          </a:p>
          <a:p>
            <a:r>
              <a:rPr lang="en-US" altLang="en-US" sz="4000" dirty="0"/>
              <a:t>Do not learn the recurrent weights: ignore the problem (see next slide)</a:t>
            </a:r>
          </a:p>
          <a:p>
            <a:r>
              <a:rPr lang="en-US" altLang="en-US" sz="4000" dirty="0"/>
              <a:t>Use a more advanced architecture (see next slides)</a:t>
            </a:r>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Potential solutions?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54</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Tree>
    <p:extLst>
      <p:ext uri="{BB962C8B-B14F-4D97-AF65-F5344CB8AC3E}">
        <p14:creationId xmlns:p14="http://schemas.microsoft.com/office/powerpoint/2010/main" val="413315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287145" y="4266564"/>
            <a:ext cx="21590635" cy="7668895"/>
          </a:xfrm>
        </p:spPr>
        <p:txBody>
          <a:bodyPr>
            <a:normAutofit/>
          </a:bodyPr>
          <a:lstStyle/>
          <a:p>
            <a:r>
              <a:rPr lang="en-US" altLang="en-US" sz="4000" dirty="0"/>
              <a:t>We unroll the computational graph when we want to train recurrent connections.</a:t>
            </a:r>
          </a:p>
          <a:p>
            <a:r>
              <a:rPr lang="en-US" altLang="en-US" sz="4000" dirty="0"/>
              <a:t>By </a:t>
            </a:r>
            <a:r>
              <a:rPr lang="en-US" altLang="en-US" sz="4000" b="1" dirty="0">
                <a:solidFill>
                  <a:srgbClr val="0100C8"/>
                </a:solidFill>
              </a:rPr>
              <a:t>NOT</a:t>
            </a:r>
            <a:r>
              <a:rPr lang="en-US" altLang="en-US" sz="4000" dirty="0"/>
              <a:t> training the recurrent connections, we do not have the problem of vanishing/exploding gradients.</a:t>
            </a:r>
          </a:p>
          <a:p>
            <a:pPr marL="0" indent="0">
              <a:buNone/>
            </a:pPr>
            <a:endParaRPr lang="en-US" altLang="en-US" sz="4000" dirty="0"/>
          </a:p>
          <a:p>
            <a:pPr marL="0" indent="0">
              <a:buNone/>
            </a:pPr>
            <a:r>
              <a:rPr lang="en-US" altLang="en-US" sz="4000" b="1" dirty="0">
                <a:solidFill>
                  <a:srgbClr val="0100C8"/>
                </a:solidFill>
              </a:rPr>
              <a:t>Echo State Networks</a:t>
            </a:r>
            <a:r>
              <a:rPr lang="en-US" altLang="en-US" sz="4000" dirty="0">
                <a:solidFill>
                  <a:srgbClr val="0100C8"/>
                </a:solidFill>
              </a:rPr>
              <a:t>:</a:t>
            </a:r>
          </a:p>
          <a:p>
            <a:r>
              <a:rPr lang="en-US" altLang="en-US" sz="4000" b="1" dirty="0">
                <a:solidFill>
                  <a:srgbClr val="0100C8"/>
                </a:solidFill>
              </a:rPr>
              <a:t>Reservoir computing</a:t>
            </a:r>
            <a:r>
              <a:rPr lang="en-US" altLang="en-US" sz="4000" dirty="0"/>
              <a:t>: large </a:t>
            </a:r>
            <a:r>
              <a:rPr lang="en-US" altLang="en-US" sz="4000" dirty="0">
                <a:solidFill>
                  <a:srgbClr val="0100C8"/>
                </a:solidFill>
              </a:rPr>
              <a:t>sparsely</a:t>
            </a:r>
            <a:r>
              <a:rPr lang="en-US" altLang="en-US" sz="4000" dirty="0"/>
              <a:t> connected hidden layer (1% connectivity) with connectivity and weights </a:t>
            </a:r>
            <a:r>
              <a:rPr lang="en-US" altLang="en-US" sz="4000" dirty="0">
                <a:solidFill>
                  <a:srgbClr val="0100C8"/>
                </a:solidFill>
              </a:rPr>
              <a:t>fixed</a:t>
            </a:r>
            <a:r>
              <a:rPr lang="en-US" altLang="en-US" sz="4000" dirty="0"/>
              <a:t> and </a:t>
            </a:r>
            <a:r>
              <a:rPr lang="en-US" altLang="en-US" sz="4000" dirty="0">
                <a:solidFill>
                  <a:srgbClr val="0100C8"/>
                </a:solidFill>
              </a:rPr>
              <a:t>randomly</a:t>
            </a:r>
            <a:r>
              <a:rPr lang="en-US" altLang="en-US" sz="4000" dirty="0"/>
              <a:t> assigned.</a:t>
            </a:r>
          </a:p>
          <a:p>
            <a:r>
              <a:rPr lang="en-US" altLang="en-US" sz="4000" dirty="0"/>
              <a:t>Input-to-hidden, and output-to-hidden connections also random</a:t>
            </a:r>
          </a:p>
          <a:p>
            <a:r>
              <a:rPr lang="en-US" altLang="en-US" sz="4000" dirty="0"/>
              <a:t>Only connections from hidden layer to output are trainable</a:t>
            </a:r>
          </a:p>
          <a:p>
            <a:r>
              <a:rPr lang="en-US" altLang="en-US" sz="4000" dirty="0"/>
              <a:t>Regression problems: output is a </a:t>
            </a:r>
            <a:r>
              <a:rPr lang="en-US" altLang="en-US" sz="4000" b="1" dirty="0">
                <a:solidFill>
                  <a:srgbClr val="0100C8"/>
                </a:solidFill>
              </a:rPr>
              <a:t>linear combination </a:t>
            </a:r>
            <a:r>
              <a:rPr lang="en-US" altLang="en-US" sz="4000" dirty="0"/>
              <a:t>of the hidden state</a:t>
            </a:r>
          </a:p>
          <a:p>
            <a:endParaRPr lang="en-US" altLang="en-US" sz="3200" dirty="0"/>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Ignoring the problem: Echo State Networks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55</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Tree>
    <p:extLst>
      <p:ext uri="{BB962C8B-B14F-4D97-AF65-F5344CB8AC3E}">
        <p14:creationId xmlns:p14="http://schemas.microsoft.com/office/powerpoint/2010/main" val="175429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2578534" y="4266564"/>
            <a:ext cx="10299246" cy="7668895"/>
          </a:xfrm>
        </p:spPr>
        <p:txBody>
          <a:bodyPr>
            <a:normAutofit/>
          </a:bodyPr>
          <a:lstStyle/>
          <a:p>
            <a:pPr marL="0" indent="0">
              <a:buNone/>
            </a:pPr>
            <a:r>
              <a:rPr lang="en-US" altLang="en-US" sz="4000" dirty="0"/>
              <a:t>Input at each time step is fed into the dynamical reservoir, which along with its internal recurrent connections and recurrent connections from the output layer calculates its next state.</a:t>
            </a:r>
          </a:p>
          <a:p>
            <a:pPr marL="0" indent="0">
              <a:buNone/>
            </a:pPr>
            <a:endParaRPr lang="en-US" altLang="en-US" sz="4000" dirty="0"/>
          </a:p>
          <a:p>
            <a:pPr marL="0" indent="0">
              <a:buNone/>
            </a:pPr>
            <a:r>
              <a:rPr lang="en-US" altLang="en-US" sz="4000" dirty="0"/>
              <a:t>The output is computed as a linear combination of the current state of the reservoir and the output weights.</a:t>
            </a:r>
            <a:endParaRPr lang="en-US" altLang="en-US" sz="3200" dirty="0"/>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Echo State Networks: how they work</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56</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pic>
        <p:nvPicPr>
          <p:cNvPr id="10242" name="Picture 2" descr="Echo state network and variational autoencoder for efficient one-class  learning on dynamical systems - IOS Press">
            <a:extLst>
              <a:ext uri="{FF2B5EF4-FFF2-40B4-BE49-F238E27FC236}">
                <a16:creationId xmlns:a16="http://schemas.microsoft.com/office/drawing/2014/main" id="{BBC39583-8296-BDEB-E721-ADCA71094A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9459" y="5300626"/>
            <a:ext cx="10356008" cy="4841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61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2578534" y="4266564"/>
            <a:ext cx="10299246" cy="7668895"/>
          </a:xfrm>
        </p:spPr>
        <p:txBody>
          <a:bodyPr>
            <a:normAutofit/>
          </a:bodyPr>
          <a:lstStyle/>
          <a:p>
            <a:pPr marL="0" indent="0">
              <a:buNone/>
            </a:pPr>
            <a:r>
              <a:rPr lang="en-US" altLang="en-US" sz="4000" dirty="0"/>
              <a:t>The hidden units act as features that are computed from the sequence.</a:t>
            </a:r>
          </a:p>
          <a:p>
            <a:pPr>
              <a:buFont typeface="Wingdings" panose="05000000000000000000" pitchFamily="2" charset="2"/>
              <a:buChar char="Ø"/>
            </a:pPr>
            <a:r>
              <a:rPr lang="en-US" altLang="en-US" sz="4000" dirty="0"/>
              <a:t>Can be seen as a type of feature engineering</a:t>
            </a:r>
          </a:p>
          <a:p>
            <a:pPr marL="0" indent="0">
              <a:buNone/>
            </a:pPr>
            <a:endParaRPr lang="en-US" altLang="en-US" sz="4000" dirty="0"/>
          </a:p>
          <a:p>
            <a:pPr marL="0" indent="0">
              <a:buNone/>
            </a:pPr>
            <a:r>
              <a:rPr lang="en-US" altLang="en-US" sz="4000" b="1" dirty="0">
                <a:solidFill>
                  <a:srgbClr val="0100C8"/>
                </a:solidFill>
              </a:rPr>
              <a:t>We can use linear regression to train the output weights!</a:t>
            </a:r>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Echo State Networks: how to train them</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57</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pic>
        <p:nvPicPr>
          <p:cNvPr id="10242" name="Picture 2" descr="Echo state network and variational autoencoder for efficient one-class  learning on dynamical systems - IOS Press">
            <a:extLst>
              <a:ext uri="{FF2B5EF4-FFF2-40B4-BE49-F238E27FC236}">
                <a16:creationId xmlns:a16="http://schemas.microsoft.com/office/drawing/2014/main" id="{BBC39583-8296-BDEB-E721-ADCA71094A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9459" y="5300626"/>
            <a:ext cx="10356008" cy="4841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71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287145" y="4266564"/>
            <a:ext cx="21590635" cy="7668895"/>
          </a:xfrm>
        </p:spPr>
        <p:txBody>
          <a:bodyPr>
            <a:normAutofit/>
          </a:bodyPr>
          <a:lstStyle/>
          <a:p>
            <a:r>
              <a:rPr lang="en-US" altLang="en-US" sz="4000" dirty="0"/>
              <a:t>Good performance in many signal processing applications, and time series prediction tasks.</a:t>
            </a:r>
          </a:p>
          <a:p>
            <a:r>
              <a:rPr lang="en-US" altLang="en-US" sz="4000" dirty="0"/>
              <a:t>Easy to implement</a:t>
            </a:r>
          </a:p>
          <a:p>
            <a:r>
              <a:rPr lang="en-US" altLang="en-US" sz="4000" dirty="0"/>
              <a:t>Consider them when the problem is not too complex and when cheap, fast, and adaptive training is desired </a:t>
            </a:r>
          </a:p>
          <a:p>
            <a:pPr marL="0" indent="0">
              <a:buNone/>
            </a:pPr>
            <a:endParaRPr lang="en-US" altLang="en-US" sz="4000" dirty="0"/>
          </a:p>
          <a:p>
            <a:pPr marL="0" indent="0">
              <a:buNone/>
            </a:pPr>
            <a:r>
              <a:rPr lang="en-US" altLang="en-US" sz="4000" dirty="0"/>
              <a:t>However, for tasks that have many variables and long-term memory (e.g., in natural language processing), they would need a reservoir of an excessive size.</a:t>
            </a:r>
          </a:p>
          <a:p>
            <a:pPr marL="0" indent="0">
              <a:buNone/>
            </a:pPr>
            <a:endParaRPr lang="en-US" altLang="en-US" sz="4000" dirty="0"/>
          </a:p>
          <a:p>
            <a:pPr marL="0" indent="0">
              <a:buNone/>
            </a:pPr>
            <a:r>
              <a:rPr lang="en-US" altLang="en-US" sz="4000" dirty="0"/>
              <a:t>The advent of </a:t>
            </a:r>
            <a:r>
              <a:rPr lang="en-US" altLang="en-US" sz="4000" dirty="0" err="1"/>
              <a:t>autodifferentiation</a:t>
            </a:r>
            <a:r>
              <a:rPr lang="en-US" altLang="en-US" sz="4000" dirty="0"/>
              <a:t> libraries, and more stable recurrent architectures (see next slide) enable the training of RNNs</a:t>
            </a:r>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Echo State Networks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58</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Tree>
    <p:extLst>
      <p:ext uri="{BB962C8B-B14F-4D97-AF65-F5344CB8AC3E}">
        <p14:creationId xmlns:p14="http://schemas.microsoft.com/office/powerpoint/2010/main" val="175857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 Placeholder 4"/>
              <p:cNvSpPr>
                <a:spLocks noGrp="1"/>
              </p:cNvSpPr>
              <p:nvPr>
                <p:ph type="body" sz="quarter" idx="22"/>
              </p:nvPr>
            </p:nvSpPr>
            <p:spPr>
              <a:xfrm>
                <a:off x="1287145" y="4266564"/>
                <a:ext cx="21590635" cy="7668895"/>
              </a:xfrm>
            </p:spPr>
            <p:txBody>
              <a:bodyPr>
                <a:normAutofit/>
              </a:bodyPr>
              <a:lstStyle/>
              <a:p>
                <a:pPr marL="0" indent="0">
                  <a:buNone/>
                </a:pPr>
                <a:r>
                  <a:rPr lang="en-US" altLang="en-US" sz="4000" dirty="0"/>
                  <a:t>LSTM: Special type of RNN capable of handling long-term dependencies</a:t>
                </a:r>
              </a:p>
              <a:p>
                <a:pPr marL="0" indent="0">
                  <a:buNone/>
                </a:pPr>
                <a:endParaRPr lang="en-US" altLang="en-US" sz="4000" dirty="0"/>
              </a:p>
              <a:p>
                <a:pPr marL="0" indent="0">
                  <a:buNone/>
                </a:pPr>
                <a:r>
                  <a:rPr lang="en-US" altLang="en-US" sz="3600" dirty="0"/>
                  <a:t>Introduces special </a:t>
                </a:r>
                <a:r>
                  <a:rPr lang="en-US" altLang="en-US" sz="3600" b="1" dirty="0">
                    <a:solidFill>
                      <a:srgbClr val="0100C8"/>
                    </a:solidFill>
                  </a:rPr>
                  <a:t>gating</a:t>
                </a:r>
                <a:r>
                  <a:rPr lang="en-US" altLang="en-US" sz="3600" dirty="0"/>
                  <a:t> mechanisms that enable to learn:</a:t>
                </a:r>
              </a:p>
              <a:p>
                <a:r>
                  <a:rPr lang="en-US" altLang="en-US" sz="3600" dirty="0"/>
                  <a:t>what information to </a:t>
                </a:r>
                <a:r>
                  <a:rPr lang="en-US" altLang="en-US" sz="3600" b="1" dirty="0">
                    <a:solidFill>
                      <a:srgbClr val="0100C8"/>
                    </a:solidFill>
                  </a:rPr>
                  <a:t>forget</a:t>
                </a:r>
                <a:r>
                  <a:rPr lang="en-US" altLang="en-US" sz="3600" dirty="0"/>
                  <a:t>, </a:t>
                </a:r>
              </a:p>
              <a:p>
                <a:r>
                  <a:rPr lang="en-US" altLang="en-US" sz="3600" dirty="0"/>
                  <a:t>what new information to </a:t>
                </a:r>
                <a:r>
                  <a:rPr lang="en-US" altLang="en-US" sz="3600" b="1" dirty="0">
                    <a:solidFill>
                      <a:srgbClr val="0100C8"/>
                    </a:solidFill>
                  </a:rPr>
                  <a:t>store in memory </a:t>
                </a:r>
                <a:r>
                  <a:rPr lang="en-US" altLang="en-US" sz="3600" dirty="0"/>
                  <a:t>and </a:t>
                </a:r>
              </a:p>
              <a:p>
                <a:r>
                  <a:rPr lang="en-US" altLang="en-US" sz="3600" dirty="0"/>
                  <a:t>what information to </a:t>
                </a:r>
                <a:r>
                  <a:rPr lang="en-US" altLang="en-US" sz="3600" b="1" dirty="0">
                    <a:solidFill>
                      <a:srgbClr val="0100C8"/>
                    </a:solidFill>
                  </a:rPr>
                  <a:t>output</a:t>
                </a:r>
              </a:p>
              <a:p>
                <a:endParaRPr lang="en-US" altLang="en-US" sz="3600" dirty="0"/>
              </a:p>
              <a:p>
                <a:pPr marL="0" indent="0">
                  <a:buNone/>
                </a:pPr>
                <a:r>
                  <a:rPr lang="en-US" altLang="en-US" sz="3600" b="1" dirty="0">
                    <a:solidFill>
                      <a:srgbClr val="0100C8"/>
                    </a:solidFill>
                  </a:rPr>
                  <a:t>How it achieves gating</a:t>
                </a:r>
                <a:r>
                  <a:rPr lang="en-US" altLang="en-US" sz="3600" dirty="0"/>
                  <a:t>: </a:t>
                </a:r>
              </a:p>
              <a:p>
                <a:r>
                  <a:rPr lang="en-US" altLang="en-US" sz="3600" dirty="0"/>
                  <a:t>feed a signal through a </a:t>
                </a:r>
                <a:r>
                  <a:rPr lang="en-US" altLang="en-US" sz="3600" b="1" dirty="0">
                    <a:solidFill>
                      <a:srgbClr val="0100C8"/>
                    </a:solidFill>
                  </a:rPr>
                  <a:t>sigmoid</a:t>
                </a:r>
                <a:r>
                  <a:rPr lang="en-US" altLang="en-US" sz="3600" dirty="0"/>
                  <a:t> operation: produces a value in </a:t>
                </a:r>
                <a14:m>
                  <m:oMath xmlns:m="http://schemas.openxmlformats.org/officeDocument/2006/math">
                    <m:r>
                      <a:rPr lang="en-US" altLang="en-US" sz="3600" i="1" dirty="0" smtClean="0">
                        <a:latin typeface="Cambria Math" panose="02040503050406030204" pitchFamily="18" charset="0"/>
                      </a:rPr>
                      <m:t>[0,1]</m:t>
                    </m:r>
                  </m:oMath>
                </a14:m>
                <a:endParaRPr lang="en-US" altLang="en-US" sz="3600" dirty="0"/>
              </a:p>
              <a:p>
                <a:r>
                  <a:rPr lang="en-US" altLang="en-US" sz="3600" b="1" dirty="0">
                    <a:solidFill>
                      <a:srgbClr val="0100C8"/>
                    </a:solidFill>
                  </a:rPr>
                  <a:t>multiply</a:t>
                </a:r>
                <a:r>
                  <a:rPr lang="en-US" altLang="en-US" sz="3600" dirty="0"/>
                  <a:t> the result with another signal </a:t>
                </a:r>
                <a14:m>
                  <m:oMath xmlns:m="http://schemas.openxmlformats.org/officeDocument/2006/math">
                    <m:r>
                      <a:rPr lang="en-US" altLang="en-US" sz="3600" i="1" dirty="0" smtClean="0">
                        <a:latin typeface="Cambria Math" panose="02040503050406030204" pitchFamily="18" charset="0"/>
                      </a:rPr>
                      <m:t>𝑥</m:t>
                    </m:r>
                  </m:oMath>
                </a14:m>
                <a:r>
                  <a:rPr lang="en-US" altLang="en-US" sz="3600" dirty="0"/>
                  <a:t>: makes the result in </a:t>
                </a:r>
                <a14:m>
                  <m:oMath xmlns:m="http://schemas.openxmlformats.org/officeDocument/2006/math">
                    <m:r>
                      <a:rPr lang="en-US" altLang="en-US" sz="3600" i="1" dirty="0" smtClean="0">
                        <a:latin typeface="Cambria Math" panose="02040503050406030204" pitchFamily="18" charset="0"/>
                      </a:rPr>
                      <m:t>[0,</m:t>
                    </m:r>
                    <m:r>
                      <a:rPr lang="en-US" altLang="en-US" sz="3600" i="1" dirty="0" smtClean="0">
                        <a:latin typeface="Cambria Math" panose="02040503050406030204" pitchFamily="18" charset="0"/>
                      </a:rPr>
                      <m:t>𝑥</m:t>
                    </m:r>
                    <m:r>
                      <a:rPr lang="en-US" altLang="en-US" sz="3600" i="1" dirty="0" smtClean="0">
                        <a:latin typeface="Cambria Math" panose="02040503050406030204" pitchFamily="18" charset="0"/>
                      </a:rPr>
                      <m:t>]</m:t>
                    </m:r>
                  </m:oMath>
                </a14:m>
                <a:endParaRPr lang="en-US" altLang="en-US" sz="3600" dirty="0"/>
              </a:p>
            </p:txBody>
          </p:sp>
        </mc:Choice>
        <mc:Fallback xmlns="">
          <p:sp>
            <p:nvSpPr>
              <p:cNvPr id="5" name="Text Placeholder 4"/>
              <p:cNvSpPr>
                <a:spLocks noGrp="1" noRot="1" noChangeAspect="1" noMove="1" noResize="1" noEditPoints="1" noAdjustHandles="1" noChangeArrowheads="1" noChangeShapeType="1" noTextEdit="1"/>
              </p:cNvSpPr>
              <p:nvPr>
                <p:ph type="body" sz="quarter" idx="22"/>
              </p:nvPr>
            </p:nvSpPr>
            <p:spPr>
              <a:xfrm>
                <a:off x="1287145" y="4266564"/>
                <a:ext cx="21590635" cy="7668895"/>
              </a:xfrm>
              <a:blipFill>
                <a:blip r:embed="rId3"/>
                <a:stretch>
                  <a:fillRect l="-988" t="-2226"/>
                </a:stretch>
              </a:blipFill>
            </p:spPr>
            <p:txBody>
              <a:bodyPr/>
              <a:lstStyle/>
              <a:p>
                <a:r>
                  <a:rPr lang="LID4096">
                    <a:noFill/>
                  </a:rPr>
                  <a:t> </a:t>
                </a:r>
              </a:p>
            </p:txBody>
          </p:sp>
        </mc:Fallback>
      </mc:AlternateContent>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Mitigating the problem: Long Short-Term Memory</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59</a:t>
            </a:fld>
            <a:endParaRPr lang="bg-BG" dirty="0">
              <a:solidFill>
                <a:srgbClr val="000000"/>
              </a:solidFill>
            </a:endParaRPr>
          </a:p>
        </p:txBody>
      </p:sp>
      <p:pic>
        <p:nvPicPr>
          <p:cNvPr id="8" name="Picture 7"/>
          <p:cNvPicPr/>
          <p:nvPr/>
        </p:nvPicPr>
        <p:blipFill>
          <a:blip r:embed="rId4"/>
          <a:srcRect t="9007" r="76766" b="20964"/>
          <a:stretch>
            <a:fillRect/>
          </a:stretch>
        </p:blipFill>
        <p:spPr>
          <a:xfrm>
            <a:off x="20977159" y="365923"/>
            <a:ext cx="1900637" cy="1880642"/>
          </a:xfrm>
          <a:prstGeom prst="rect">
            <a:avLst/>
          </a:prstGeom>
          <a:noFill/>
          <a:ln>
            <a:noFill/>
          </a:ln>
        </p:spPr>
      </p:pic>
    </p:spTree>
    <p:extLst>
      <p:ext uri="{BB962C8B-B14F-4D97-AF65-F5344CB8AC3E}">
        <p14:creationId xmlns:p14="http://schemas.microsoft.com/office/powerpoint/2010/main" val="118557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287145" y="4266564"/>
            <a:ext cx="21590635" cy="7668895"/>
          </a:xfrm>
        </p:spPr>
        <p:txBody>
          <a:bodyPr>
            <a:normAutofit/>
          </a:bodyPr>
          <a:lstStyle/>
          <a:p>
            <a:r>
              <a:rPr lang="en-GB" altLang="en-US" sz="4000" dirty="0"/>
              <a:t>Stochastic GD: weight update after the presentation of every pattern</a:t>
            </a:r>
          </a:p>
          <a:p>
            <a:r>
              <a:rPr lang="en-GB" altLang="en-US" sz="4000" dirty="0"/>
              <a:t>Batch GD: weight update after the presentation of all patterns in the training set</a:t>
            </a:r>
          </a:p>
          <a:p>
            <a:r>
              <a:rPr lang="en-GB" altLang="en-US" sz="4000" dirty="0"/>
              <a:t>Mini-batch GD: weight update after the presentation of subsets of patterns in the training set</a:t>
            </a:r>
          </a:p>
          <a:p>
            <a:r>
              <a:rPr lang="en-GB" altLang="en-US" sz="4000" dirty="0"/>
              <a:t>Momentum term: memory of previous direction, speeds up learning</a:t>
            </a:r>
          </a:p>
          <a:p>
            <a:r>
              <a:rPr lang="en-GB" altLang="en-US" sz="4000" dirty="0"/>
              <a:t>Early stopping: way to prevent overfitting by stopping training when the validation error starts increasing</a:t>
            </a:r>
          </a:p>
          <a:p>
            <a:r>
              <a:rPr lang="en-GB" altLang="en-US" sz="4000" dirty="0"/>
              <a:t>We can improve the performance of NN models using regularization, hyperparameter tuning and ensembles</a:t>
            </a:r>
          </a:p>
          <a:p>
            <a:r>
              <a:rPr lang="en-GB" altLang="en-US" sz="4000" dirty="0"/>
              <a:t>Learning the NN topology can be done using gradient-free methods, such as evolutionary algorithms.</a:t>
            </a:r>
            <a:endParaRPr lang="en-US" altLang="en-US" sz="4000" dirty="0"/>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Neural Networks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6</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Tree>
    <p:extLst>
      <p:ext uri="{BB962C8B-B14F-4D97-AF65-F5344CB8AC3E}">
        <p14:creationId xmlns:p14="http://schemas.microsoft.com/office/powerpoint/2010/main" val="221997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 Placeholder 4"/>
              <p:cNvSpPr>
                <a:spLocks noGrp="1"/>
              </p:cNvSpPr>
              <p:nvPr>
                <p:ph type="body" sz="quarter" idx="22"/>
              </p:nvPr>
            </p:nvSpPr>
            <p:spPr>
              <a:xfrm>
                <a:off x="17596624" y="5111973"/>
                <a:ext cx="5281156" cy="6823486"/>
              </a:xfrm>
            </p:spPr>
            <p:txBody>
              <a:bodyPr>
                <a:normAutofit/>
              </a:bodyPr>
              <a:lstStyle/>
              <a:p>
                <a:pPr marL="0" indent="0">
                  <a:buNone/>
                </a:pPr>
                <a:r>
                  <a:rPr lang="en-US" altLang="en-US" sz="3600" dirty="0"/>
                  <a:t>A hidden layer with recurrent connections that uses the tanh activation function takes as input the input vector at time t (</a:t>
                </a:r>
                <a14:m>
                  <m:oMath xmlns:m="http://schemas.openxmlformats.org/officeDocument/2006/math">
                    <m:sSub>
                      <m:sSubPr>
                        <m:ctrlPr>
                          <a:rPr lang="en-US" altLang="en-US" sz="3600" i="1" smtClean="0">
                            <a:latin typeface="Cambria Math" panose="02040503050406030204" pitchFamily="18" charset="0"/>
                          </a:rPr>
                        </m:ctrlPr>
                      </m:sSubPr>
                      <m:e>
                        <m:r>
                          <a:rPr lang="en-GB" altLang="en-US" sz="3600" b="1" i="1" smtClean="0">
                            <a:latin typeface="Cambria Math" panose="02040503050406030204" pitchFamily="18" charset="0"/>
                          </a:rPr>
                          <m:t>𝒙</m:t>
                        </m:r>
                      </m:e>
                      <m:sub>
                        <m:r>
                          <a:rPr lang="en-GB" altLang="en-US" sz="3600" b="0" i="1" smtClean="0">
                            <a:latin typeface="Cambria Math" panose="02040503050406030204" pitchFamily="18" charset="0"/>
                          </a:rPr>
                          <m:t>𝑡</m:t>
                        </m:r>
                      </m:sub>
                    </m:sSub>
                  </m:oMath>
                </a14:m>
                <a:r>
                  <a:rPr lang="en-US" altLang="en-US" sz="3600" dirty="0"/>
                  <a:t>) and the hidden state at time t-1 (</a:t>
                </a:r>
                <a14:m>
                  <m:oMath xmlns:m="http://schemas.openxmlformats.org/officeDocument/2006/math">
                    <m:sSub>
                      <m:sSubPr>
                        <m:ctrlPr>
                          <a:rPr lang="en-US" altLang="en-US" sz="3600" i="1">
                            <a:latin typeface="Cambria Math" panose="02040503050406030204" pitchFamily="18" charset="0"/>
                          </a:rPr>
                        </m:ctrlPr>
                      </m:sSubPr>
                      <m:e>
                        <m:r>
                          <a:rPr lang="en-GB" altLang="en-US" sz="3600" b="1" i="1" smtClean="0">
                            <a:latin typeface="Cambria Math" panose="02040503050406030204" pitchFamily="18" charset="0"/>
                          </a:rPr>
                          <m:t>𝒉</m:t>
                        </m:r>
                      </m:e>
                      <m:sub>
                        <m:r>
                          <a:rPr lang="en-GB" altLang="en-US" sz="3600" i="1">
                            <a:latin typeface="Cambria Math" panose="02040503050406030204" pitchFamily="18" charset="0"/>
                          </a:rPr>
                          <m:t>𝑡</m:t>
                        </m:r>
                        <m:r>
                          <a:rPr lang="en-GB" altLang="en-US" sz="3600" b="0" i="1" smtClean="0">
                            <a:latin typeface="Cambria Math" panose="02040503050406030204" pitchFamily="18" charset="0"/>
                          </a:rPr>
                          <m:t>−1</m:t>
                        </m:r>
                      </m:sub>
                    </m:sSub>
                  </m:oMath>
                </a14:m>
                <a:r>
                  <a:rPr lang="en-US" altLang="en-US" sz="3600" dirty="0"/>
                  <a:t>), and outputs the hidden state at time t (</a:t>
                </a:r>
                <a14:m>
                  <m:oMath xmlns:m="http://schemas.openxmlformats.org/officeDocument/2006/math">
                    <m:sSub>
                      <m:sSubPr>
                        <m:ctrlPr>
                          <a:rPr lang="en-US" altLang="en-US" sz="3600" i="1">
                            <a:latin typeface="Cambria Math" panose="02040503050406030204" pitchFamily="18" charset="0"/>
                          </a:rPr>
                        </m:ctrlPr>
                      </m:sSubPr>
                      <m:e>
                        <m:r>
                          <a:rPr lang="en-GB" altLang="en-US" sz="3600" b="1" i="1">
                            <a:latin typeface="Cambria Math" panose="02040503050406030204" pitchFamily="18" charset="0"/>
                          </a:rPr>
                          <m:t>𝒉</m:t>
                        </m:r>
                      </m:e>
                      <m:sub>
                        <m:r>
                          <a:rPr lang="en-GB" altLang="en-US" sz="3600" i="1">
                            <a:latin typeface="Cambria Math" panose="02040503050406030204" pitchFamily="18" charset="0"/>
                          </a:rPr>
                          <m:t>𝑡</m:t>
                        </m:r>
                      </m:sub>
                    </m:sSub>
                  </m:oMath>
                </a14:m>
                <a:r>
                  <a:rPr lang="en-US" altLang="en-US" sz="3600" dirty="0"/>
                  <a:t>) which can be used in another layer (on top) or propagated forward in time (on the right).</a:t>
                </a:r>
                <a:endParaRPr lang="en-US" altLang="en-US" sz="2800" dirty="0"/>
              </a:p>
            </p:txBody>
          </p:sp>
        </mc:Choice>
        <mc:Fallback xmlns="">
          <p:sp>
            <p:nvSpPr>
              <p:cNvPr id="5" name="Text Placeholder 4"/>
              <p:cNvSpPr>
                <a:spLocks noGrp="1" noRot="1" noChangeAspect="1" noMove="1" noResize="1" noEditPoints="1" noAdjustHandles="1" noChangeArrowheads="1" noChangeShapeType="1" noTextEdit="1"/>
              </p:cNvSpPr>
              <p:nvPr>
                <p:ph type="body" sz="quarter" idx="22"/>
              </p:nvPr>
            </p:nvSpPr>
            <p:spPr>
              <a:xfrm>
                <a:off x="17596624" y="5111973"/>
                <a:ext cx="5281156" cy="6823486"/>
              </a:xfrm>
              <a:blipFill>
                <a:blip r:embed="rId3"/>
                <a:stretch>
                  <a:fillRect l="-3580" t="-2234" r="-3580"/>
                </a:stretch>
              </a:blipFill>
            </p:spPr>
            <p:txBody>
              <a:bodyPr/>
              <a:lstStyle/>
              <a:p>
                <a:r>
                  <a:rPr lang="LID4096">
                    <a:noFill/>
                  </a:rPr>
                  <a:t> </a:t>
                </a:r>
              </a:p>
            </p:txBody>
          </p:sp>
        </mc:Fallback>
      </mc:AlternateContent>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A recurrent tanh layer</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60</a:t>
            </a:fld>
            <a:endParaRPr lang="bg-BG" dirty="0">
              <a:solidFill>
                <a:srgbClr val="000000"/>
              </a:solidFill>
            </a:endParaRPr>
          </a:p>
        </p:txBody>
      </p:sp>
      <p:pic>
        <p:nvPicPr>
          <p:cNvPr id="8" name="Picture 7"/>
          <p:cNvPicPr/>
          <p:nvPr/>
        </p:nvPicPr>
        <p:blipFill>
          <a:blip r:embed="rId4"/>
          <a:srcRect t="9007" r="76766" b="20964"/>
          <a:stretch>
            <a:fillRect/>
          </a:stretch>
        </p:blipFill>
        <p:spPr>
          <a:xfrm>
            <a:off x="20977159" y="365923"/>
            <a:ext cx="1900637" cy="1880642"/>
          </a:xfrm>
          <a:prstGeom prst="rect">
            <a:avLst/>
          </a:prstGeom>
          <a:noFill/>
          <a:ln>
            <a:noFill/>
          </a:ln>
        </p:spPr>
      </p:pic>
      <p:pic>
        <p:nvPicPr>
          <p:cNvPr id="5122" name="Picture 2">
            <a:extLst>
              <a:ext uri="{FF2B5EF4-FFF2-40B4-BE49-F238E27FC236}">
                <a16:creationId xmlns:a16="http://schemas.microsoft.com/office/drawing/2014/main" id="{72AA0772-9895-7D0C-199B-4322B0643E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4475" y="5111973"/>
            <a:ext cx="15343310" cy="57417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416E779-FE6C-36D0-45BA-1D9C5DE019AD}"/>
              </a:ext>
            </a:extLst>
          </p:cNvPr>
          <p:cNvSpPr txBox="1"/>
          <p:nvPr/>
        </p:nvSpPr>
        <p:spPr>
          <a:xfrm>
            <a:off x="1506220" y="11080548"/>
            <a:ext cx="1537809" cy="523220"/>
          </a:xfrm>
          <a:prstGeom prst="rect">
            <a:avLst/>
          </a:prstGeom>
          <a:noFill/>
        </p:spPr>
        <p:txBody>
          <a:bodyPr wrap="square">
            <a:spAutoFit/>
          </a:bodyPr>
          <a:lstStyle/>
          <a:p>
            <a:r>
              <a:rPr lang="en-GB" sz="2800" dirty="0">
                <a:hlinkClick r:id="rId6"/>
              </a:rPr>
              <a:t>Source</a:t>
            </a:r>
            <a:endParaRPr lang="LID4096" dirty="0"/>
          </a:p>
        </p:txBody>
      </p:sp>
    </p:spTree>
    <p:extLst>
      <p:ext uri="{BB962C8B-B14F-4D97-AF65-F5344CB8AC3E}">
        <p14:creationId xmlns:p14="http://schemas.microsoft.com/office/powerpoint/2010/main" val="26227863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 LSTM neural network.">
            <a:extLst>
              <a:ext uri="{FF2B5EF4-FFF2-40B4-BE49-F238E27FC236}">
                <a16:creationId xmlns:a16="http://schemas.microsoft.com/office/drawing/2014/main" id="{B30A37A8-4DB5-EF6B-2423-59FEEABA27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338" y="5104936"/>
            <a:ext cx="15300447" cy="5748802"/>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22"/>
          </p:nvPr>
        </p:nvSpPr>
        <p:spPr>
          <a:xfrm>
            <a:off x="17351298" y="4266564"/>
            <a:ext cx="5526482" cy="7668895"/>
          </a:xfrm>
        </p:spPr>
        <p:txBody>
          <a:bodyPr>
            <a:normAutofit/>
          </a:bodyPr>
          <a:lstStyle/>
          <a:p>
            <a:pPr marL="0" indent="0">
              <a:buNone/>
            </a:pPr>
            <a:r>
              <a:rPr lang="en-US" altLang="en-US" sz="3600" dirty="0"/>
              <a:t>An LSTM cell outputs two states: (1) the cell state which is propagated forward in time, and (2) the hidden state which can be used in other layers on top or propagated forward in time.</a:t>
            </a:r>
          </a:p>
          <a:p>
            <a:pPr marL="0" indent="0">
              <a:buNone/>
            </a:pPr>
            <a:endParaRPr lang="en-US" altLang="en-US" sz="3600" dirty="0"/>
          </a:p>
          <a:p>
            <a:pPr marL="0" indent="0">
              <a:buNone/>
            </a:pPr>
            <a:r>
              <a:rPr lang="en-US" altLang="en-US" sz="3600" dirty="0"/>
              <a:t>LSTM: has 3 gates to protect and control cell state</a:t>
            </a:r>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LSTM layers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61</a:t>
            </a:fld>
            <a:endParaRPr lang="bg-BG" dirty="0">
              <a:solidFill>
                <a:srgbClr val="000000"/>
              </a:solidFill>
            </a:endParaRPr>
          </a:p>
        </p:txBody>
      </p:sp>
      <p:pic>
        <p:nvPicPr>
          <p:cNvPr id="8" name="Picture 7"/>
          <p:cNvPicPr/>
          <p:nvPr/>
        </p:nvPicPr>
        <p:blipFill>
          <a:blip r:embed="rId4"/>
          <a:srcRect t="9007" r="76766" b="20964"/>
          <a:stretch>
            <a:fillRect/>
          </a:stretch>
        </p:blipFill>
        <p:spPr>
          <a:xfrm>
            <a:off x="20977159" y="365923"/>
            <a:ext cx="1900637" cy="1880642"/>
          </a:xfrm>
          <a:prstGeom prst="rect">
            <a:avLst/>
          </a:prstGeom>
          <a:noFill/>
          <a:ln>
            <a:noFill/>
          </a:ln>
        </p:spPr>
      </p:pic>
      <p:sp>
        <p:nvSpPr>
          <p:cNvPr id="3" name="TextBox 2">
            <a:extLst>
              <a:ext uri="{FF2B5EF4-FFF2-40B4-BE49-F238E27FC236}">
                <a16:creationId xmlns:a16="http://schemas.microsoft.com/office/drawing/2014/main" id="{0E7F8040-219E-591B-A9D9-5FF69A9836C2}"/>
              </a:ext>
            </a:extLst>
          </p:cNvPr>
          <p:cNvSpPr txBox="1"/>
          <p:nvPr/>
        </p:nvSpPr>
        <p:spPr>
          <a:xfrm>
            <a:off x="1506220" y="11080548"/>
            <a:ext cx="1537809" cy="523220"/>
          </a:xfrm>
          <a:prstGeom prst="rect">
            <a:avLst/>
          </a:prstGeom>
          <a:noFill/>
        </p:spPr>
        <p:txBody>
          <a:bodyPr wrap="square">
            <a:spAutoFit/>
          </a:bodyPr>
          <a:lstStyle/>
          <a:p>
            <a:r>
              <a:rPr lang="en-GB" sz="2800" dirty="0">
                <a:hlinkClick r:id="rId5"/>
              </a:rPr>
              <a:t>Source</a:t>
            </a:r>
            <a:endParaRPr lang="LID4096" dirty="0"/>
          </a:p>
        </p:txBody>
      </p:sp>
    </p:spTree>
    <p:extLst>
      <p:ext uri="{BB962C8B-B14F-4D97-AF65-F5344CB8AC3E}">
        <p14:creationId xmlns:p14="http://schemas.microsoft.com/office/powerpoint/2010/main" val="5729338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LSTM layers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62</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pic>
        <p:nvPicPr>
          <p:cNvPr id="7170" name="Picture 2">
            <a:extLst>
              <a:ext uri="{FF2B5EF4-FFF2-40B4-BE49-F238E27FC236}">
                <a16:creationId xmlns:a16="http://schemas.microsoft.com/office/drawing/2014/main" id="{EC83C571-039F-5D9B-A88D-5943760D53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7217" y="5037138"/>
            <a:ext cx="17392650" cy="53721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1B672D98-13EC-8D89-9239-FC52579882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35559" y="6858000"/>
            <a:ext cx="1885950" cy="230505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22"/>
          </p:nvPr>
        </p:nvSpPr>
        <p:spPr>
          <a:xfrm>
            <a:off x="13856677" y="4266564"/>
            <a:ext cx="9021103" cy="7668895"/>
          </a:xfrm>
        </p:spPr>
        <p:txBody>
          <a:bodyPr>
            <a:normAutofit/>
          </a:bodyPr>
          <a:lstStyle/>
          <a:p>
            <a:pPr marL="0" indent="0">
              <a:buNone/>
            </a:pPr>
            <a:r>
              <a:rPr lang="en-US" altLang="en-US" sz="3200" dirty="0"/>
              <a:t>Cell state runs with only some minor </a:t>
            </a:r>
            <a:r>
              <a:rPr lang="en-US" altLang="en-US" sz="3200" b="1" dirty="0">
                <a:solidFill>
                  <a:srgbClr val="0100C8"/>
                </a:solidFill>
              </a:rPr>
              <a:t>linear</a:t>
            </a:r>
            <a:r>
              <a:rPr lang="en-US" altLang="en-US" sz="3200" dirty="0"/>
              <a:t> interactions. It is propagated forward in time.</a:t>
            </a:r>
          </a:p>
          <a:p>
            <a:pPr marL="0" indent="0">
              <a:buNone/>
            </a:pPr>
            <a:endParaRPr lang="en-US" altLang="en-US" sz="3200" dirty="0"/>
          </a:p>
          <a:p>
            <a:pPr marL="0" indent="0">
              <a:buNone/>
            </a:pPr>
            <a:r>
              <a:rPr lang="en-US" altLang="en-US" sz="3200" b="1" dirty="0">
                <a:solidFill>
                  <a:srgbClr val="0100C8"/>
                </a:solidFill>
              </a:rPr>
              <a:t>Gates</a:t>
            </a:r>
            <a:r>
              <a:rPr lang="en-US" altLang="en-US" sz="3200" dirty="0"/>
              <a:t>: way to optionally let information through</a:t>
            </a:r>
          </a:p>
          <a:p>
            <a:pPr marL="0" indent="0">
              <a:buNone/>
            </a:pPr>
            <a:r>
              <a:rPr lang="en-US" altLang="en-US" sz="3200" dirty="0"/>
              <a:t>Composed of sigmoid layer and pointwise multiplication operation</a:t>
            </a:r>
          </a:p>
          <a:p>
            <a:pPr marL="0" indent="0">
              <a:buNone/>
            </a:pPr>
            <a:endParaRPr lang="en-US" altLang="en-US" sz="3200" dirty="0"/>
          </a:p>
          <a:p>
            <a:pPr marL="0" indent="0">
              <a:buNone/>
            </a:pPr>
            <a:r>
              <a:rPr lang="en-US" altLang="en-US" sz="3200" dirty="0"/>
              <a:t>Sigmoid output: [0,1]</a:t>
            </a:r>
          </a:p>
          <a:p>
            <a:pPr marL="0" indent="0">
              <a:buNone/>
            </a:pPr>
            <a:r>
              <a:rPr lang="en-US" altLang="en-US" sz="3200" dirty="0"/>
              <a:t>Value of 0: let nothing through</a:t>
            </a:r>
          </a:p>
          <a:p>
            <a:pPr marL="0" indent="0">
              <a:buNone/>
            </a:pPr>
            <a:r>
              <a:rPr lang="en-US" altLang="en-US" sz="3200" dirty="0"/>
              <a:t>Value of 1: let everything through</a:t>
            </a:r>
          </a:p>
          <a:p>
            <a:pPr marL="0" indent="0">
              <a:buNone/>
            </a:pPr>
            <a:endParaRPr lang="en-US" altLang="en-US" sz="3200" dirty="0"/>
          </a:p>
        </p:txBody>
      </p:sp>
      <p:sp>
        <p:nvSpPr>
          <p:cNvPr id="3" name="TextBox 2">
            <a:extLst>
              <a:ext uri="{FF2B5EF4-FFF2-40B4-BE49-F238E27FC236}">
                <a16:creationId xmlns:a16="http://schemas.microsoft.com/office/drawing/2014/main" id="{2AD3330F-527A-880E-1A86-7F519F4E715E}"/>
              </a:ext>
            </a:extLst>
          </p:cNvPr>
          <p:cNvSpPr txBox="1"/>
          <p:nvPr/>
        </p:nvSpPr>
        <p:spPr>
          <a:xfrm>
            <a:off x="1506220" y="11080548"/>
            <a:ext cx="1537809" cy="523220"/>
          </a:xfrm>
          <a:prstGeom prst="rect">
            <a:avLst/>
          </a:prstGeom>
          <a:noFill/>
        </p:spPr>
        <p:txBody>
          <a:bodyPr wrap="square">
            <a:spAutoFit/>
          </a:bodyPr>
          <a:lstStyle/>
          <a:p>
            <a:r>
              <a:rPr lang="en-GB" sz="2800" dirty="0">
                <a:hlinkClick r:id="rId6"/>
              </a:rPr>
              <a:t>Source</a:t>
            </a:r>
            <a:endParaRPr lang="LID4096" dirty="0"/>
          </a:p>
        </p:txBody>
      </p:sp>
    </p:spTree>
    <p:extLst>
      <p:ext uri="{BB962C8B-B14F-4D97-AF65-F5344CB8AC3E}">
        <p14:creationId xmlns:p14="http://schemas.microsoft.com/office/powerpoint/2010/main" val="17241952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B71FF1D4-ED25-5795-4698-F1C449006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220" y="5037138"/>
            <a:ext cx="17392650" cy="53721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LSTM layers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63</a:t>
            </a:fld>
            <a:endParaRPr lang="bg-BG" dirty="0">
              <a:solidFill>
                <a:srgbClr val="000000"/>
              </a:solidFill>
            </a:endParaRPr>
          </a:p>
        </p:txBody>
      </p:sp>
      <p:pic>
        <p:nvPicPr>
          <p:cNvPr id="8" name="Picture 7"/>
          <p:cNvPicPr/>
          <p:nvPr/>
        </p:nvPicPr>
        <p:blipFill>
          <a:blip r:embed="rId4"/>
          <a:srcRect t="9007" r="76766" b="20964"/>
          <a:stretch>
            <a:fillRect/>
          </a:stretch>
        </p:blipFill>
        <p:spPr>
          <a:xfrm>
            <a:off x="20977159" y="365923"/>
            <a:ext cx="1900637" cy="1880642"/>
          </a:xfrm>
          <a:prstGeom prst="rect">
            <a:avLst/>
          </a:prstGeom>
          <a:noFill/>
          <a:ln>
            <a:noFill/>
          </a:ln>
        </p:spPr>
      </p:pic>
      <p:sp>
        <p:nvSpPr>
          <p:cNvPr id="5" name="Text Placeholder 4"/>
          <p:cNvSpPr>
            <a:spLocks noGrp="1"/>
          </p:cNvSpPr>
          <p:nvPr>
            <p:ph type="body" sz="quarter" idx="22"/>
          </p:nvPr>
        </p:nvSpPr>
        <p:spPr>
          <a:xfrm>
            <a:off x="13856677" y="4266564"/>
            <a:ext cx="9021103" cy="7668895"/>
          </a:xfrm>
        </p:spPr>
        <p:txBody>
          <a:bodyPr>
            <a:normAutofit/>
          </a:bodyPr>
          <a:lstStyle/>
          <a:p>
            <a:pPr marL="0" indent="0">
              <a:buNone/>
            </a:pPr>
            <a:r>
              <a:rPr lang="en-US" altLang="en-US" sz="3200" b="1" dirty="0">
                <a:solidFill>
                  <a:srgbClr val="0100C8"/>
                </a:solidFill>
              </a:rPr>
              <a:t>Forget gate</a:t>
            </a:r>
            <a:r>
              <a:rPr lang="en-US" altLang="en-US" sz="3200" dirty="0"/>
              <a:t>: what information to throw away</a:t>
            </a:r>
          </a:p>
          <a:p>
            <a:pPr marL="0" indent="0">
              <a:buNone/>
            </a:pPr>
            <a:r>
              <a:rPr lang="en-US" altLang="en-US" sz="3200" dirty="0"/>
              <a:t>Outputs [0,1]</a:t>
            </a:r>
          </a:p>
          <a:p>
            <a:pPr marL="0" indent="0">
              <a:buNone/>
            </a:pPr>
            <a:r>
              <a:rPr lang="en-US" altLang="en-US" sz="3200" dirty="0"/>
              <a:t>1: completely keep this</a:t>
            </a:r>
          </a:p>
          <a:p>
            <a:pPr marL="0" indent="0">
              <a:buNone/>
            </a:pPr>
            <a:r>
              <a:rPr lang="en-US" altLang="en-US" sz="3200" dirty="0"/>
              <a:t>0: completely forget this</a:t>
            </a:r>
          </a:p>
        </p:txBody>
      </p:sp>
      <p:sp>
        <p:nvSpPr>
          <p:cNvPr id="3" name="TextBox 2">
            <a:extLst>
              <a:ext uri="{FF2B5EF4-FFF2-40B4-BE49-F238E27FC236}">
                <a16:creationId xmlns:a16="http://schemas.microsoft.com/office/drawing/2014/main" id="{30E3D99D-46E9-FB15-8D18-E53E8A874E32}"/>
              </a:ext>
            </a:extLst>
          </p:cNvPr>
          <p:cNvSpPr txBox="1"/>
          <p:nvPr/>
        </p:nvSpPr>
        <p:spPr>
          <a:xfrm>
            <a:off x="1506220" y="11080548"/>
            <a:ext cx="1537809" cy="523220"/>
          </a:xfrm>
          <a:prstGeom prst="rect">
            <a:avLst/>
          </a:prstGeom>
          <a:noFill/>
        </p:spPr>
        <p:txBody>
          <a:bodyPr wrap="square">
            <a:spAutoFit/>
          </a:bodyPr>
          <a:lstStyle/>
          <a:p>
            <a:r>
              <a:rPr lang="en-GB" sz="2800" dirty="0">
                <a:hlinkClick r:id="rId5"/>
              </a:rPr>
              <a:t>Source</a:t>
            </a:r>
            <a:endParaRPr lang="LID4096" dirty="0"/>
          </a:p>
        </p:txBody>
      </p:sp>
    </p:spTree>
    <p:extLst>
      <p:ext uri="{BB962C8B-B14F-4D97-AF65-F5344CB8AC3E}">
        <p14:creationId xmlns:p14="http://schemas.microsoft.com/office/powerpoint/2010/main" val="11060782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1CE7568F-1330-637C-1DEB-779C760A2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220" y="5037137"/>
            <a:ext cx="17392650" cy="53721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LSTM layers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64</a:t>
            </a:fld>
            <a:endParaRPr lang="bg-BG" dirty="0">
              <a:solidFill>
                <a:srgbClr val="000000"/>
              </a:solidFill>
            </a:endParaRPr>
          </a:p>
        </p:txBody>
      </p:sp>
      <p:pic>
        <p:nvPicPr>
          <p:cNvPr id="8" name="Picture 7"/>
          <p:cNvPicPr/>
          <p:nvPr/>
        </p:nvPicPr>
        <p:blipFill>
          <a:blip r:embed="rId4"/>
          <a:srcRect t="9007" r="76766" b="20964"/>
          <a:stretch>
            <a:fillRect/>
          </a:stretch>
        </p:blipFill>
        <p:spPr>
          <a:xfrm>
            <a:off x="20977159" y="365923"/>
            <a:ext cx="1900637" cy="1880642"/>
          </a:xfrm>
          <a:prstGeom prst="rect">
            <a:avLst/>
          </a:prstGeom>
          <a:noFill/>
          <a:ln>
            <a:noFill/>
          </a:ln>
        </p:spPr>
      </p:pic>
      <p:sp>
        <p:nvSpPr>
          <p:cNvPr id="5" name="Text Placeholder 4"/>
          <p:cNvSpPr>
            <a:spLocks noGrp="1"/>
          </p:cNvSpPr>
          <p:nvPr>
            <p:ph type="body" sz="quarter" idx="22"/>
          </p:nvPr>
        </p:nvSpPr>
        <p:spPr>
          <a:xfrm>
            <a:off x="13856677" y="4266564"/>
            <a:ext cx="9021103" cy="7668895"/>
          </a:xfrm>
        </p:spPr>
        <p:txBody>
          <a:bodyPr>
            <a:normAutofit/>
          </a:bodyPr>
          <a:lstStyle/>
          <a:p>
            <a:pPr marL="0" indent="0">
              <a:buNone/>
            </a:pPr>
            <a:r>
              <a:rPr lang="en-US" altLang="en-US" sz="3200" b="1" dirty="0">
                <a:solidFill>
                  <a:srgbClr val="0100C8"/>
                </a:solidFill>
              </a:rPr>
              <a:t>Input gate</a:t>
            </a:r>
            <a:r>
              <a:rPr lang="en-US" altLang="en-US" sz="3200" dirty="0"/>
              <a:t>: what information to store in the cell state</a:t>
            </a:r>
          </a:p>
          <a:p>
            <a:pPr marL="0" indent="0">
              <a:buNone/>
            </a:pPr>
            <a:endParaRPr lang="en-US" altLang="en-US" sz="3200" dirty="0"/>
          </a:p>
          <a:p>
            <a:pPr marL="0" indent="0">
              <a:buNone/>
            </a:pPr>
            <a:endParaRPr lang="en-US" altLang="en-US" sz="3200" dirty="0"/>
          </a:p>
          <a:p>
            <a:pPr marL="0" indent="0">
              <a:buNone/>
            </a:pPr>
            <a:endParaRPr lang="en-US" altLang="en-US" sz="3200" dirty="0"/>
          </a:p>
          <a:p>
            <a:pPr marL="0" indent="0">
              <a:buNone/>
            </a:pPr>
            <a:endParaRPr lang="en-US" altLang="en-US" sz="3200" dirty="0"/>
          </a:p>
          <a:p>
            <a:pPr marL="0" indent="0">
              <a:buNone/>
            </a:pPr>
            <a:endParaRPr lang="en-US" altLang="en-US" sz="3200" dirty="0"/>
          </a:p>
          <a:p>
            <a:pPr marL="0" indent="0">
              <a:buNone/>
            </a:pPr>
            <a:endParaRPr lang="en-US" altLang="en-US" sz="3200" dirty="0"/>
          </a:p>
          <a:p>
            <a:pPr marL="0" indent="0">
              <a:buNone/>
            </a:pPr>
            <a:r>
              <a:rPr lang="en-US" altLang="en-US" sz="3200" dirty="0"/>
              <a:t>Vector of new candidate values that could be added to the state: pushed through tanh to become in [-1,1]</a:t>
            </a:r>
          </a:p>
        </p:txBody>
      </p:sp>
      <p:sp>
        <p:nvSpPr>
          <p:cNvPr id="3" name="TextBox 2">
            <a:extLst>
              <a:ext uri="{FF2B5EF4-FFF2-40B4-BE49-F238E27FC236}">
                <a16:creationId xmlns:a16="http://schemas.microsoft.com/office/drawing/2014/main" id="{F5BE7C2E-F626-55EC-8B50-7051F40C85EE}"/>
              </a:ext>
            </a:extLst>
          </p:cNvPr>
          <p:cNvSpPr txBox="1"/>
          <p:nvPr/>
        </p:nvSpPr>
        <p:spPr>
          <a:xfrm>
            <a:off x="1506220" y="11080548"/>
            <a:ext cx="1537809" cy="523220"/>
          </a:xfrm>
          <a:prstGeom prst="rect">
            <a:avLst/>
          </a:prstGeom>
          <a:noFill/>
        </p:spPr>
        <p:txBody>
          <a:bodyPr wrap="square">
            <a:spAutoFit/>
          </a:bodyPr>
          <a:lstStyle/>
          <a:p>
            <a:r>
              <a:rPr lang="en-GB" sz="2800" dirty="0">
                <a:hlinkClick r:id="rId5"/>
              </a:rPr>
              <a:t>Source</a:t>
            </a:r>
            <a:endParaRPr lang="LID4096" dirty="0"/>
          </a:p>
        </p:txBody>
      </p:sp>
    </p:spTree>
    <p:extLst>
      <p:ext uri="{BB962C8B-B14F-4D97-AF65-F5344CB8AC3E}">
        <p14:creationId xmlns:p14="http://schemas.microsoft.com/office/powerpoint/2010/main" val="39694280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BAB12B9C-92B4-4A6C-18DC-F9E099D9AC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220" y="5037136"/>
            <a:ext cx="17392650" cy="53721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LSTM layers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65</a:t>
            </a:fld>
            <a:endParaRPr lang="bg-BG" dirty="0">
              <a:solidFill>
                <a:srgbClr val="000000"/>
              </a:solidFill>
            </a:endParaRPr>
          </a:p>
        </p:txBody>
      </p:sp>
      <p:pic>
        <p:nvPicPr>
          <p:cNvPr id="8" name="Picture 7"/>
          <p:cNvPicPr/>
          <p:nvPr/>
        </p:nvPicPr>
        <p:blipFill>
          <a:blip r:embed="rId4"/>
          <a:srcRect t="9007" r="76766" b="20964"/>
          <a:stretch>
            <a:fillRect/>
          </a:stretch>
        </p:blipFill>
        <p:spPr>
          <a:xfrm>
            <a:off x="20977159" y="365923"/>
            <a:ext cx="1900637" cy="1880642"/>
          </a:xfrm>
          <a:prstGeom prst="rect">
            <a:avLst/>
          </a:prstGeom>
          <a:noFill/>
          <a:ln>
            <a:noFill/>
          </a:ln>
        </p:spPr>
      </p:pic>
      <p:sp>
        <p:nvSpPr>
          <p:cNvPr id="5" name="Text Placeholder 4"/>
          <p:cNvSpPr>
            <a:spLocks noGrp="1"/>
          </p:cNvSpPr>
          <p:nvPr>
            <p:ph type="body" sz="quarter" idx="22"/>
          </p:nvPr>
        </p:nvSpPr>
        <p:spPr>
          <a:xfrm>
            <a:off x="13856677" y="4266565"/>
            <a:ext cx="9021103" cy="1108324"/>
          </a:xfrm>
        </p:spPr>
        <p:txBody>
          <a:bodyPr>
            <a:normAutofit/>
          </a:bodyPr>
          <a:lstStyle/>
          <a:p>
            <a:pPr marL="0" indent="0">
              <a:buNone/>
            </a:pPr>
            <a:r>
              <a:rPr lang="en-US" altLang="en-US" sz="3200" dirty="0"/>
              <a:t>Update the old cell state into the new state</a:t>
            </a:r>
          </a:p>
        </p:txBody>
      </p:sp>
      <p:sp>
        <p:nvSpPr>
          <p:cNvPr id="3" name="TextBox 2">
            <a:extLst>
              <a:ext uri="{FF2B5EF4-FFF2-40B4-BE49-F238E27FC236}">
                <a16:creationId xmlns:a16="http://schemas.microsoft.com/office/drawing/2014/main" id="{990BFBCC-ABED-84E6-C58F-00BD9D934D90}"/>
              </a:ext>
            </a:extLst>
          </p:cNvPr>
          <p:cNvSpPr txBox="1"/>
          <p:nvPr/>
        </p:nvSpPr>
        <p:spPr>
          <a:xfrm>
            <a:off x="1506220" y="11080548"/>
            <a:ext cx="1537809" cy="523220"/>
          </a:xfrm>
          <a:prstGeom prst="rect">
            <a:avLst/>
          </a:prstGeom>
          <a:noFill/>
        </p:spPr>
        <p:txBody>
          <a:bodyPr wrap="square">
            <a:spAutoFit/>
          </a:bodyPr>
          <a:lstStyle/>
          <a:p>
            <a:r>
              <a:rPr lang="en-GB" sz="2800" dirty="0">
                <a:hlinkClick r:id="rId5"/>
              </a:rPr>
              <a:t>Source</a:t>
            </a:r>
            <a:endParaRPr lang="LID4096" dirty="0"/>
          </a:p>
        </p:txBody>
      </p:sp>
      <p:sp>
        <p:nvSpPr>
          <p:cNvPr id="7" name="TextBox 6">
            <a:extLst>
              <a:ext uri="{FF2B5EF4-FFF2-40B4-BE49-F238E27FC236}">
                <a16:creationId xmlns:a16="http://schemas.microsoft.com/office/drawing/2014/main" id="{0D54BF51-1ADF-06B8-22B1-0568356D961E}"/>
              </a:ext>
            </a:extLst>
          </p:cNvPr>
          <p:cNvSpPr txBox="1"/>
          <p:nvPr/>
        </p:nvSpPr>
        <p:spPr>
          <a:xfrm>
            <a:off x="11586791" y="5872358"/>
            <a:ext cx="4843244" cy="646331"/>
          </a:xfrm>
          <a:prstGeom prst="rect">
            <a:avLst/>
          </a:prstGeom>
          <a:noFill/>
        </p:spPr>
        <p:txBody>
          <a:bodyPr wrap="square">
            <a:spAutoFit/>
          </a:bodyPr>
          <a:lstStyle/>
          <a:p>
            <a:r>
              <a:rPr lang="en-US" altLang="en-US" sz="3600" dirty="0"/>
              <a:t>Controls what to forget</a:t>
            </a:r>
            <a:endParaRPr lang="LID4096" dirty="0"/>
          </a:p>
        </p:txBody>
      </p:sp>
      <p:sp>
        <p:nvSpPr>
          <p:cNvPr id="9" name="TextBox 8">
            <a:extLst>
              <a:ext uri="{FF2B5EF4-FFF2-40B4-BE49-F238E27FC236}">
                <a16:creationId xmlns:a16="http://schemas.microsoft.com/office/drawing/2014/main" id="{6E5FEB03-0AB0-C505-8E90-B0351AB8E491}"/>
              </a:ext>
            </a:extLst>
          </p:cNvPr>
          <p:cNvSpPr txBox="1"/>
          <p:nvPr/>
        </p:nvSpPr>
        <p:spPr>
          <a:xfrm>
            <a:off x="15463698" y="9232806"/>
            <a:ext cx="4843244" cy="646331"/>
          </a:xfrm>
          <a:prstGeom prst="rect">
            <a:avLst/>
          </a:prstGeom>
          <a:noFill/>
        </p:spPr>
        <p:txBody>
          <a:bodyPr wrap="square">
            <a:spAutoFit/>
          </a:bodyPr>
          <a:lstStyle/>
          <a:p>
            <a:r>
              <a:rPr lang="en-US" altLang="en-US" sz="3600" dirty="0"/>
              <a:t>Controls what to add</a:t>
            </a:r>
            <a:endParaRPr lang="LID4096" dirty="0"/>
          </a:p>
        </p:txBody>
      </p:sp>
      <p:cxnSp>
        <p:nvCxnSpPr>
          <p:cNvPr id="11" name="Straight Arrow Connector 10">
            <a:extLst>
              <a:ext uri="{FF2B5EF4-FFF2-40B4-BE49-F238E27FC236}">
                <a16:creationId xmlns:a16="http://schemas.microsoft.com/office/drawing/2014/main" id="{E4405076-B24B-9F39-972F-C32C904BA679}"/>
              </a:ext>
            </a:extLst>
          </p:cNvPr>
          <p:cNvCxnSpPr>
            <a:cxnSpLocks/>
          </p:cNvCxnSpPr>
          <p:nvPr/>
        </p:nvCxnSpPr>
        <p:spPr>
          <a:xfrm flipH="1">
            <a:off x="13269951" y="6578047"/>
            <a:ext cx="289932" cy="8325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1026D3B-0F2C-5C42-1B24-B869218CC316}"/>
              </a:ext>
            </a:extLst>
          </p:cNvPr>
          <p:cNvCxnSpPr>
            <a:cxnSpLocks/>
          </p:cNvCxnSpPr>
          <p:nvPr/>
        </p:nvCxnSpPr>
        <p:spPr>
          <a:xfrm flipH="1" flipV="1">
            <a:off x="15857034" y="8341112"/>
            <a:ext cx="936703" cy="89169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91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72D11E90-0508-2A80-70B3-C10FF3DD50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220" y="5037135"/>
            <a:ext cx="17392650" cy="53721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LSTM layers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66</a:t>
            </a:fld>
            <a:endParaRPr lang="bg-BG" dirty="0">
              <a:solidFill>
                <a:srgbClr val="000000"/>
              </a:solidFill>
            </a:endParaRPr>
          </a:p>
        </p:txBody>
      </p:sp>
      <p:pic>
        <p:nvPicPr>
          <p:cNvPr id="8" name="Picture 7"/>
          <p:cNvPicPr/>
          <p:nvPr/>
        </p:nvPicPr>
        <p:blipFill>
          <a:blip r:embed="rId4"/>
          <a:srcRect t="9007" r="76766" b="20964"/>
          <a:stretch>
            <a:fillRect/>
          </a:stretch>
        </p:blipFill>
        <p:spPr>
          <a:xfrm>
            <a:off x="20977159" y="365923"/>
            <a:ext cx="1900637" cy="1880642"/>
          </a:xfrm>
          <a:prstGeom prst="rect">
            <a:avLst/>
          </a:prstGeom>
          <a:noFill/>
          <a:ln>
            <a:noFill/>
          </a:ln>
        </p:spPr>
      </p:pic>
      <p:sp>
        <p:nvSpPr>
          <p:cNvPr id="5" name="Text Placeholder 4"/>
          <p:cNvSpPr>
            <a:spLocks noGrp="1"/>
          </p:cNvSpPr>
          <p:nvPr>
            <p:ph type="body" sz="quarter" idx="22"/>
          </p:nvPr>
        </p:nvSpPr>
        <p:spPr>
          <a:xfrm>
            <a:off x="13856677" y="4266564"/>
            <a:ext cx="9021103" cy="7668895"/>
          </a:xfrm>
        </p:spPr>
        <p:txBody>
          <a:bodyPr>
            <a:normAutofit/>
          </a:bodyPr>
          <a:lstStyle/>
          <a:p>
            <a:pPr marL="0" indent="0">
              <a:buNone/>
            </a:pPr>
            <a:r>
              <a:rPr lang="en-US" altLang="en-US" sz="3200" b="1" dirty="0">
                <a:solidFill>
                  <a:srgbClr val="0100C8"/>
                </a:solidFill>
              </a:rPr>
              <a:t>Output gate</a:t>
            </a:r>
            <a:r>
              <a:rPr lang="en-US" altLang="en-US" sz="3200" dirty="0"/>
              <a:t>: decide what part of the cell state to output</a:t>
            </a:r>
          </a:p>
          <a:p>
            <a:pPr marL="0" indent="0">
              <a:buNone/>
            </a:pPr>
            <a:endParaRPr lang="en-US" altLang="en-US" sz="3200" dirty="0"/>
          </a:p>
          <a:p>
            <a:pPr marL="0" indent="0">
              <a:buNone/>
            </a:pPr>
            <a:endParaRPr lang="en-US" altLang="en-US" sz="3200" dirty="0"/>
          </a:p>
          <a:p>
            <a:pPr marL="0" indent="0">
              <a:buNone/>
            </a:pPr>
            <a:endParaRPr lang="en-US" altLang="en-US" sz="3200" dirty="0"/>
          </a:p>
          <a:p>
            <a:pPr marL="0" indent="0">
              <a:buNone/>
            </a:pPr>
            <a:endParaRPr lang="en-US" altLang="en-US" sz="3200" dirty="0"/>
          </a:p>
          <a:p>
            <a:pPr marL="0" indent="0">
              <a:buNone/>
            </a:pPr>
            <a:endParaRPr lang="en-US" altLang="en-US" sz="3200" dirty="0"/>
          </a:p>
          <a:p>
            <a:pPr marL="0" indent="0">
              <a:buNone/>
            </a:pPr>
            <a:endParaRPr lang="en-US" altLang="en-US" sz="3200" dirty="0"/>
          </a:p>
          <a:p>
            <a:pPr marL="0" indent="0">
              <a:buNone/>
            </a:pPr>
            <a:r>
              <a:rPr lang="en-US" altLang="en-US" sz="3200" b="1" dirty="0">
                <a:solidFill>
                  <a:srgbClr val="0100C8"/>
                </a:solidFill>
              </a:rPr>
              <a:t>Hidden state</a:t>
            </a:r>
            <a:r>
              <a:rPr lang="en-US" altLang="en-US" sz="3200" dirty="0"/>
              <a:t>: cell state through tanh to become in [-1,1] gated by the output gate</a:t>
            </a:r>
          </a:p>
        </p:txBody>
      </p:sp>
      <p:sp>
        <p:nvSpPr>
          <p:cNvPr id="3" name="TextBox 2">
            <a:extLst>
              <a:ext uri="{FF2B5EF4-FFF2-40B4-BE49-F238E27FC236}">
                <a16:creationId xmlns:a16="http://schemas.microsoft.com/office/drawing/2014/main" id="{58283309-C00D-D551-DC6D-5E46C03ADF4A}"/>
              </a:ext>
            </a:extLst>
          </p:cNvPr>
          <p:cNvSpPr txBox="1"/>
          <p:nvPr/>
        </p:nvSpPr>
        <p:spPr>
          <a:xfrm>
            <a:off x="1506220" y="11080548"/>
            <a:ext cx="1537809" cy="523220"/>
          </a:xfrm>
          <a:prstGeom prst="rect">
            <a:avLst/>
          </a:prstGeom>
          <a:noFill/>
        </p:spPr>
        <p:txBody>
          <a:bodyPr wrap="square">
            <a:spAutoFit/>
          </a:bodyPr>
          <a:lstStyle/>
          <a:p>
            <a:r>
              <a:rPr lang="en-GB" sz="2800" dirty="0">
                <a:hlinkClick r:id="rId5"/>
              </a:rPr>
              <a:t>Source</a:t>
            </a:r>
            <a:endParaRPr lang="LID4096" dirty="0"/>
          </a:p>
        </p:txBody>
      </p:sp>
    </p:spTree>
    <p:extLst>
      <p:ext uri="{BB962C8B-B14F-4D97-AF65-F5344CB8AC3E}">
        <p14:creationId xmlns:p14="http://schemas.microsoft.com/office/powerpoint/2010/main" val="851758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287145" y="4266564"/>
            <a:ext cx="21590635" cy="7910568"/>
          </a:xfrm>
        </p:spPr>
        <p:txBody>
          <a:bodyPr>
            <a:normAutofit/>
          </a:bodyPr>
          <a:lstStyle/>
          <a:p>
            <a:r>
              <a:rPr lang="en-US" altLang="en-US" sz="4000" dirty="0"/>
              <a:t>Robot control</a:t>
            </a:r>
          </a:p>
          <a:p>
            <a:r>
              <a:rPr lang="en-US" altLang="en-US" sz="4000" dirty="0"/>
              <a:t>Time series prediction</a:t>
            </a:r>
          </a:p>
          <a:p>
            <a:r>
              <a:rPr lang="en-US" altLang="en-US" sz="4000" dirty="0"/>
              <a:t>Speech recognition</a:t>
            </a:r>
          </a:p>
          <a:p>
            <a:r>
              <a:rPr lang="en-US" altLang="en-US" sz="4000" dirty="0"/>
              <a:t>Rhythm learning</a:t>
            </a:r>
          </a:p>
          <a:p>
            <a:r>
              <a:rPr lang="en-US" altLang="en-US" sz="4000" dirty="0"/>
              <a:t>Music composition</a:t>
            </a:r>
          </a:p>
          <a:p>
            <a:r>
              <a:rPr lang="en-US" altLang="en-US" sz="4000" dirty="0"/>
              <a:t>Grammar learning</a:t>
            </a:r>
          </a:p>
          <a:p>
            <a:r>
              <a:rPr lang="en-US" altLang="en-US" sz="4000" dirty="0"/>
              <a:t>Handwriting recognition</a:t>
            </a:r>
          </a:p>
          <a:p>
            <a:r>
              <a:rPr lang="en-US" altLang="en-US" sz="4000" dirty="0"/>
              <a:t>Human action recognition</a:t>
            </a:r>
          </a:p>
          <a:p>
            <a:r>
              <a:rPr lang="en-US" altLang="en-US" sz="4000" dirty="0"/>
              <a:t>Drug design</a:t>
            </a:r>
          </a:p>
          <a:p>
            <a:r>
              <a:rPr lang="en-US" altLang="en-US" sz="4000" dirty="0"/>
              <a:t>…</a:t>
            </a:r>
            <a:endParaRPr lang="en-US" altLang="en-US" sz="3200" dirty="0"/>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LSTM applications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67</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Tree>
    <p:extLst>
      <p:ext uri="{BB962C8B-B14F-4D97-AF65-F5344CB8AC3E}">
        <p14:creationId xmlns:p14="http://schemas.microsoft.com/office/powerpoint/2010/main" val="11813384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altLang="en-US" dirty="0"/>
              <a:t>Text Data</a:t>
            </a:r>
          </a:p>
        </p:txBody>
      </p:sp>
    </p:spTree>
    <p:extLst>
      <p:ext uri="{BB962C8B-B14F-4D97-AF65-F5344CB8AC3E}">
        <p14:creationId xmlns:p14="http://schemas.microsoft.com/office/powerpoint/2010/main" val="32342726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 Placeholder 4"/>
              <p:cNvSpPr>
                <a:spLocks noGrp="1"/>
              </p:cNvSpPr>
              <p:nvPr>
                <p:ph type="body" sz="quarter" idx="22"/>
              </p:nvPr>
            </p:nvSpPr>
            <p:spPr>
              <a:xfrm>
                <a:off x="1287146" y="4266564"/>
                <a:ext cx="7669286" cy="1919473"/>
              </a:xfrm>
            </p:spPr>
            <p:txBody>
              <a:bodyPr>
                <a:normAutofit/>
              </a:bodyPr>
              <a:lstStyle/>
              <a:p>
                <a:pPr marL="0" indent="0">
                  <a:buNone/>
                </a:pPr>
                <a14:m>
                  <m:oMath xmlns:m="http://schemas.openxmlformats.org/officeDocument/2006/math">
                    <m:r>
                      <a:rPr lang="en-US" altLang="en-US" sz="4000" i="1" dirty="0" smtClean="0">
                        <a:latin typeface="Cambria Math" panose="02040503050406030204" pitchFamily="18" charset="0"/>
                      </a:rPr>
                      <m:t>𝑉</m:t>
                    </m:r>
                    <m:r>
                      <a:rPr lang="en-US" altLang="en-US" sz="4000" i="1" dirty="0">
                        <a:latin typeface="Cambria Math" panose="02040503050406030204" pitchFamily="18" charset="0"/>
                      </a:rPr>
                      <m:t>=</m:t>
                    </m:r>
                  </m:oMath>
                </a14:m>
                <a:r>
                  <a:rPr lang="en-US" altLang="en-US" sz="3200" dirty="0"/>
                  <a:t> </a:t>
                </a:r>
                <a:r>
                  <a:rPr lang="en-US" altLang="en-US" sz="4000" dirty="0"/>
                  <a:t>[a, </a:t>
                </a:r>
                <a:r>
                  <a:rPr lang="en-US" altLang="en-US" sz="4000" dirty="0" err="1"/>
                  <a:t>aaron</a:t>
                </a:r>
                <a:r>
                  <a:rPr lang="en-US" altLang="en-US" sz="4000" dirty="0"/>
                  <a:t>, …, </a:t>
                </a:r>
                <a:r>
                  <a:rPr lang="en-US" altLang="en-US" sz="4000" dirty="0" err="1"/>
                  <a:t>zulu</a:t>
                </a:r>
                <a:r>
                  <a:rPr lang="en-US" altLang="en-US" sz="4000" dirty="0"/>
                  <a:t>]		</a:t>
                </a:r>
                <a:endParaRPr lang="en-US" altLang="en-US" sz="3200" dirty="0"/>
              </a:p>
              <a:p>
                <a:pPr marL="0" indent="0">
                  <a:buNone/>
                </a:pPr>
                <a:r>
                  <a:rPr lang="en-US" altLang="en-US" sz="4000" dirty="0"/>
                  <a:t>1-hot encoding</a:t>
                </a:r>
              </a:p>
              <a:p>
                <a:pPr marL="0" indent="0">
                  <a:buNone/>
                </a:pPr>
                <a:endParaRPr lang="en-US" altLang="en-US" sz="3200" dirty="0"/>
              </a:p>
              <a:p>
                <a:pPr marL="0" indent="0">
                  <a:buNone/>
                </a:pPr>
                <a:endParaRPr lang="en-US" altLang="en-US" sz="3200" dirty="0"/>
              </a:p>
            </p:txBody>
          </p:sp>
        </mc:Choice>
        <mc:Fallback xmlns="">
          <p:sp>
            <p:nvSpPr>
              <p:cNvPr id="5" name="Text Placeholder 4"/>
              <p:cNvSpPr>
                <a:spLocks noGrp="1" noRot="1" noChangeAspect="1" noMove="1" noResize="1" noEditPoints="1" noAdjustHandles="1" noChangeArrowheads="1" noChangeShapeType="1" noTextEdit="1"/>
              </p:cNvSpPr>
              <p:nvPr>
                <p:ph type="body" sz="quarter" idx="22"/>
              </p:nvPr>
            </p:nvSpPr>
            <p:spPr>
              <a:xfrm>
                <a:off x="1287146" y="4266564"/>
                <a:ext cx="7669286" cy="1919473"/>
              </a:xfrm>
              <a:blipFill>
                <a:blip r:embed="rId3"/>
                <a:stretch>
                  <a:fillRect l="-2782" t="-8889"/>
                </a:stretch>
              </a:blipFill>
            </p:spPr>
            <p:txBody>
              <a:bodyPr/>
              <a:lstStyle/>
              <a:p>
                <a:r>
                  <a:rPr lang="LID4096">
                    <a:noFill/>
                  </a:rPr>
                  <a:t> </a:t>
                </a:r>
              </a:p>
            </p:txBody>
          </p:sp>
        </mc:Fallback>
      </mc:AlternateContent>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Word representation</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69</a:t>
            </a:fld>
            <a:endParaRPr lang="bg-BG" dirty="0">
              <a:solidFill>
                <a:srgbClr val="000000"/>
              </a:solidFill>
            </a:endParaRPr>
          </a:p>
        </p:txBody>
      </p:sp>
      <p:pic>
        <p:nvPicPr>
          <p:cNvPr id="8" name="Picture 7"/>
          <p:cNvPicPr/>
          <p:nvPr/>
        </p:nvPicPr>
        <p:blipFill>
          <a:blip r:embed="rId4"/>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E8267DD-598C-D014-8049-BC1BF2FA9BA3}"/>
                  </a:ext>
                </a:extLst>
              </p:cNvPr>
              <p:cNvSpPr txBox="1"/>
              <p:nvPr/>
            </p:nvSpPr>
            <p:spPr>
              <a:xfrm>
                <a:off x="3304291" y="6438195"/>
                <a:ext cx="2046964" cy="5754589"/>
              </a:xfrm>
              <a:prstGeom prst="rect">
                <a:avLst/>
              </a:prstGeom>
              <a:noFill/>
            </p:spPr>
            <p:txBody>
              <a:bodyPr wrap="square">
                <a:spAutoFit/>
              </a:bodyPr>
              <a:lstStyle/>
              <a:p>
                <a:pPr algn="ctr"/>
                <a:r>
                  <a:rPr lang="en-GB" altLang="en-US" sz="3600" dirty="0">
                    <a:latin typeface="Helvetica Neue"/>
                  </a:rPr>
                  <a:t>Woman</a:t>
                </a:r>
              </a:p>
              <a:p>
                <a:pPr algn="ctr"/>
                <a:r>
                  <a:rPr lang="en-GB" altLang="en-US" dirty="0">
                    <a:latin typeface="Helvetica Neue"/>
                  </a:rPr>
                  <a:t>(9853)</a:t>
                </a:r>
                <a:endParaRPr lang="en-GB" altLang="en-US" sz="3600" dirty="0">
                  <a:latin typeface="Helvetica Neue"/>
                </a:endParaRPr>
              </a:p>
              <a:p>
                <a:pPr algn="ctr"/>
                <a14:m>
                  <m:oMath xmlns:m="http://schemas.openxmlformats.org/officeDocument/2006/math">
                    <m:d>
                      <m:dPr>
                        <m:begChr m:val="["/>
                        <m:endChr m:val="]"/>
                        <m:ctrlPr>
                          <a:rPr lang="en-GB" altLang="en-US" sz="3600" i="1" smtClean="0">
                            <a:latin typeface="Cambria Math" panose="02040503050406030204" pitchFamily="18" charset="0"/>
                          </a:rPr>
                        </m:ctrlPr>
                      </m:dPr>
                      <m:e>
                        <m:m>
                          <m:mPr>
                            <m:mcs>
                              <m:mc>
                                <m:mcPr>
                                  <m:count m:val="1"/>
                                  <m:mcJc m:val="center"/>
                                </m:mcPr>
                              </m:mc>
                            </m:mcs>
                            <m:ctrlPr>
                              <a:rPr lang="en-GB" altLang="en-US" sz="3600" i="1">
                                <a:latin typeface="Cambria Math" panose="02040503050406030204" pitchFamily="18" charset="0"/>
                              </a:rPr>
                            </m:ctrlPr>
                          </m:mPr>
                          <m:mr>
                            <m:e>
                              <m:m>
                                <m:mPr>
                                  <m:mcs>
                                    <m:mc>
                                      <m:mcPr>
                                        <m:count m:val="1"/>
                                        <m:mcJc m:val="center"/>
                                      </m:mcPr>
                                    </m:mc>
                                  </m:mcs>
                                  <m:ctrlPr>
                                    <a:rPr lang="en-GB" altLang="en-US" sz="3600" i="1">
                                      <a:latin typeface="Cambria Math" panose="02040503050406030204" pitchFamily="18" charset="0"/>
                                    </a:rPr>
                                  </m:ctrlPr>
                                </m:mPr>
                                <m:mr>
                                  <m:e>
                                    <m:r>
                                      <m:rPr>
                                        <m:brk m:alnAt="7"/>
                                      </m:rPr>
                                      <a:rPr lang="en-GB" altLang="en-US" sz="3600" i="1">
                                        <a:latin typeface="Cambria Math" panose="02040503050406030204" pitchFamily="18" charset="0"/>
                                      </a:rPr>
                                      <m:t>0</m:t>
                                    </m:r>
                                  </m:e>
                                </m:mr>
                                <m:mr>
                                  <m:e>
                                    <m:r>
                                      <a:rPr lang="en-GB" altLang="en-US" sz="3600" i="1">
                                        <a:latin typeface="Cambria Math" panose="02040503050406030204" pitchFamily="18" charset="0"/>
                                      </a:rPr>
                                      <m:t>0</m:t>
                                    </m:r>
                                  </m:e>
                                </m:mr>
                                <m:mr>
                                  <m:e>
                                    <m:r>
                                      <a:rPr lang="en-GB" altLang="en-US" sz="3600" i="1">
                                        <a:latin typeface="Cambria Math" panose="02040503050406030204" pitchFamily="18" charset="0"/>
                                      </a:rPr>
                                      <m:t>0</m:t>
                                    </m:r>
                                  </m:e>
                                </m:mr>
                              </m:m>
                            </m:e>
                          </m:mr>
                          <m:mr>
                            <m:e>
                              <m:m>
                                <m:mPr>
                                  <m:mcs>
                                    <m:mc>
                                      <m:mcPr>
                                        <m:count m:val="1"/>
                                        <m:mcJc m:val="center"/>
                                      </m:mcPr>
                                    </m:mc>
                                  </m:mcs>
                                  <m:ctrlPr>
                                    <a:rPr lang="en-GB" altLang="en-US" sz="3600" i="1">
                                      <a:latin typeface="Cambria Math" panose="02040503050406030204" pitchFamily="18" charset="0"/>
                                    </a:rPr>
                                  </m:ctrlPr>
                                </m:mPr>
                                <m:mr>
                                  <m:e>
                                    <m:r>
                                      <m:rPr>
                                        <m:brk m:alnAt="7"/>
                                      </m:rPr>
                                      <a:rPr lang="en-GB" altLang="en-US" sz="3600" i="1">
                                        <a:latin typeface="Cambria Math" panose="02040503050406030204" pitchFamily="18" charset="0"/>
                                      </a:rPr>
                                      <m:t>0</m:t>
                                    </m:r>
                                  </m:e>
                                </m:mr>
                                <m:mr>
                                  <m:e>
                                    <m:r>
                                      <a:rPr lang="en-GB" altLang="en-US" sz="3600" b="0" i="1" smtClean="0">
                                        <a:latin typeface="Cambria Math" panose="02040503050406030204" pitchFamily="18" charset="0"/>
                                      </a:rPr>
                                      <m:t>0</m:t>
                                    </m:r>
                                  </m:e>
                                </m:mr>
                                <m:mr>
                                  <m:e>
                                    <m:r>
                                      <a:rPr lang="en-GB" altLang="en-US" sz="3600" i="1" smtClean="0">
                                        <a:latin typeface="Cambria Math" panose="02040503050406030204" pitchFamily="18" charset="0"/>
                                      </a:rPr>
                                      <m:t>⋮</m:t>
                                    </m:r>
                                  </m:e>
                                </m:mr>
                              </m:m>
                            </m:e>
                          </m:mr>
                          <m:mr>
                            <m:e>
                              <m:m>
                                <m:mPr>
                                  <m:mcs>
                                    <m:mc>
                                      <m:mcPr>
                                        <m:count m:val="1"/>
                                        <m:mcJc m:val="center"/>
                                      </m:mcPr>
                                    </m:mc>
                                  </m:mcs>
                                  <m:ctrlPr>
                                    <a:rPr lang="en-GB" altLang="en-US" sz="3600" i="1">
                                      <a:latin typeface="Cambria Math" panose="02040503050406030204" pitchFamily="18" charset="0"/>
                                    </a:rPr>
                                  </m:ctrlPr>
                                </m:mPr>
                                <m:mr>
                                  <m:e>
                                    <m:r>
                                      <m:rPr>
                                        <m:brk m:alnAt="7"/>
                                      </m:rPr>
                                      <a:rPr lang="en-GB" altLang="en-US" sz="3600" b="0" i="1" smtClean="0">
                                        <a:latin typeface="Cambria Math" panose="02040503050406030204" pitchFamily="18" charset="0"/>
                                      </a:rPr>
                                      <m:t>1</m:t>
                                    </m:r>
                                  </m:e>
                                </m:mr>
                                <m:mr>
                                  <m:e>
                                    <m:r>
                                      <a:rPr lang="en-GB" altLang="en-US" sz="3600" i="1" smtClean="0">
                                        <a:latin typeface="Cambria Math" panose="02040503050406030204" pitchFamily="18" charset="0"/>
                                      </a:rPr>
                                      <m:t>⋮</m:t>
                                    </m:r>
                                  </m:e>
                                </m:mr>
                                <m:mr>
                                  <m:e>
                                    <m:r>
                                      <a:rPr lang="en-GB" altLang="en-US" sz="3600" i="1">
                                        <a:latin typeface="Cambria Math" panose="02040503050406030204" pitchFamily="18" charset="0"/>
                                      </a:rPr>
                                      <m:t>0</m:t>
                                    </m:r>
                                  </m:e>
                                </m:mr>
                              </m:m>
                            </m:e>
                          </m:mr>
                        </m:m>
                      </m:e>
                    </m:d>
                  </m:oMath>
                </a14:m>
                <a:r>
                  <a:rPr lang="en-US" altLang="en-US" sz="3600" dirty="0"/>
                  <a:t> </a:t>
                </a:r>
                <a:endParaRPr lang="LID4096" dirty="0"/>
              </a:p>
            </p:txBody>
          </p:sp>
        </mc:Choice>
        <mc:Fallback xmlns="">
          <p:sp>
            <p:nvSpPr>
              <p:cNvPr id="4" name="TextBox 3">
                <a:extLst>
                  <a:ext uri="{FF2B5EF4-FFF2-40B4-BE49-F238E27FC236}">
                    <a16:creationId xmlns:a16="http://schemas.microsoft.com/office/drawing/2014/main" id="{EE8267DD-598C-D014-8049-BC1BF2FA9BA3}"/>
                  </a:ext>
                </a:extLst>
              </p:cNvPr>
              <p:cNvSpPr txBox="1">
                <a:spLocks noRot="1" noChangeAspect="1" noMove="1" noResize="1" noEditPoints="1" noAdjustHandles="1" noChangeArrowheads="1" noChangeShapeType="1" noTextEdit="1"/>
              </p:cNvSpPr>
              <p:nvPr/>
            </p:nvSpPr>
            <p:spPr>
              <a:xfrm>
                <a:off x="3304291" y="6438195"/>
                <a:ext cx="2046964" cy="5754589"/>
              </a:xfrm>
              <a:prstGeom prst="rect">
                <a:avLst/>
              </a:prstGeom>
              <a:blipFill>
                <a:blip r:embed="rId5"/>
                <a:stretch>
                  <a:fillRect l="-2083" t="-1589" r="-2381"/>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A3530A6-2BFF-18D6-B41B-D4829C576C69}"/>
                  </a:ext>
                </a:extLst>
              </p:cNvPr>
              <p:cNvSpPr txBox="1"/>
              <p:nvPr/>
            </p:nvSpPr>
            <p:spPr>
              <a:xfrm>
                <a:off x="841669" y="6438195"/>
                <a:ext cx="2281426" cy="5734006"/>
              </a:xfrm>
              <a:prstGeom prst="rect">
                <a:avLst/>
              </a:prstGeom>
              <a:noFill/>
            </p:spPr>
            <p:txBody>
              <a:bodyPr wrap="square">
                <a:spAutoFit/>
              </a:bodyPr>
              <a:lstStyle/>
              <a:p>
                <a:pPr algn="ctr"/>
                <a:r>
                  <a:rPr lang="en-GB" altLang="en-US" dirty="0">
                    <a:latin typeface="Helvetica Neue"/>
                  </a:rPr>
                  <a:t>Man</a:t>
                </a:r>
              </a:p>
              <a:p>
                <a:pPr algn="ctr"/>
                <a:r>
                  <a:rPr lang="en-GB" altLang="en-US" sz="3600" b="0" dirty="0">
                    <a:latin typeface="Helvetica Neue"/>
                  </a:rPr>
                  <a:t>(5391)</a:t>
                </a:r>
              </a:p>
              <a:p>
                <a:pPr/>
                <a14:m>
                  <m:oMathPara xmlns:m="http://schemas.openxmlformats.org/officeDocument/2006/math">
                    <m:oMathParaPr>
                      <m:jc m:val="centerGroup"/>
                    </m:oMathParaPr>
                    <m:oMath xmlns:m="http://schemas.openxmlformats.org/officeDocument/2006/math">
                      <m:d>
                        <m:dPr>
                          <m:begChr m:val="["/>
                          <m:endChr m:val="]"/>
                          <m:ctrlPr>
                            <a:rPr lang="en-GB" altLang="en-US" sz="3600" b="0" i="1" smtClean="0">
                              <a:latin typeface="Cambria Math" panose="02040503050406030204" pitchFamily="18" charset="0"/>
                            </a:rPr>
                          </m:ctrlPr>
                        </m:dPr>
                        <m:e>
                          <m:m>
                            <m:mPr>
                              <m:mcs>
                                <m:mc>
                                  <m:mcPr>
                                    <m:count m:val="1"/>
                                    <m:mcJc m:val="center"/>
                                  </m:mcPr>
                                </m:mc>
                              </m:mcs>
                              <m:ctrlPr>
                                <a:rPr lang="en-GB" altLang="en-US" sz="3600" b="0" i="1" smtClean="0">
                                  <a:latin typeface="Cambria Math" panose="02040503050406030204" pitchFamily="18" charset="0"/>
                                </a:rPr>
                              </m:ctrlPr>
                            </m:mPr>
                            <m:mr>
                              <m:e>
                                <m:m>
                                  <m:mPr>
                                    <m:mcs>
                                      <m:mc>
                                        <m:mcPr>
                                          <m:count m:val="1"/>
                                          <m:mcJc m:val="center"/>
                                        </m:mcPr>
                                      </m:mc>
                                    </m:mcs>
                                    <m:ctrlPr>
                                      <a:rPr lang="en-GB" altLang="en-US" sz="3600" b="0" i="1" smtClean="0">
                                        <a:latin typeface="Cambria Math" panose="02040503050406030204" pitchFamily="18" charset="0"/>
                                      </a:rPr>
                                    </m:ctrlPr>
                                  </m:mPr>
                                  <m:mr>
                                    <m:e>
                                      <m:r>
                                        <m:rPr>
                                          <m:brk m:alnAt="7"/>
                                        </m:rPr>
                                        <a:rPr lang="en-GB" altLang="en-US" sz="3600" b="0" i="1" smtClean="0">
                                          <a:latin typeface="Cambria Math" panose="02040503050406030204" pitchFamily="18" charset="0"/>
                                        </a:rPr>
                                        <m:t>0</m:t>
                                      </m:r>
                                    </m:e>
                                  </m:mr>
                                  <m:mr>
                                    <m:e>
                                      <m:r>
                                        <a:rPr lang="en-GB" altLang="en-US" sz="3600" b="0" i="1" smtClean="0">
                                          <a:latin typeface="Cambria Math" panose="02040503050406030204" pitchFamily="18" charset="0"/>
                                        </a:rPr>
                                        <m:t>0</m:t>
                                      </m:r>
                                    </m:e>
                                  </m:mr>
                                  <m:mr>
                                    <m:e>
                                      <m:r>
                                        <a:rPr lang="en-GB" altLang="en-US" sz="3600" b="0" i="1" smtClean="0">
                                          <a:latin typeface="Cambria Math" panose="02040503050406030204" pitchFamily="18" charset="0"/>
                                        </a:rPr>
                                        <m:t>0</m:t>
                                      </m:r>
                                    </m:e>
                                  </m:mr>
                                </m:m>
                              </m:e>
                            </m:mr>
                            <m:mr>
                              <m:e>
                                <m:m>
                                  <m:mPr>
                                    <m:mcs>
                                      <m:mc>
                                        <m:mcPr>
                                          <m:count m:val="1"/>
                                          <m:mcJc m:val="center"/>
                                        </m:mcPr>
                                      </m:mc>
                                    </m:mcs>
                                    <m:ctrlPr>
                                      <a:rPr lang="en-GB" altLang="en-US" sz="3600" b="0" i="1" smtClean="0">
                                        <a:latin typeface="Cambria Math" panose="02040503050406030204" pitchFamily="18" charset="0"/>
                                      </a:rPr>
                                    </m:ctrlPr>
                                  </m:mPr>
                                  <m:mr>
                                    <m:e>
                                      <m:r>
                                        <m:rPr>
                                          <m:brk m:alnAt="7"/>
                                        </m:rPr>
                                        <a:rPr lang="en-GB" altLang="en-US" sz="3600" b="0" i="1" smtClean="0">
                                          <a:latin typeface="Cambria Math" panose="02040503050406030204" pitchFamily="18" charset="0"/>
                                        </a:rPr>
                                        <m:t>0</m:t>
                                      </m:r>
                                    </m:e>
                                  </m:mr>
                                  <m:mr>
                                    <m:e>
                                      <m:r>
                                        <a:rPr lang="en-GB" altLang="en-US" sz="3600" b="0" i="1" smtClean="0">
                                          <a:latin typeface="Cambria Math" panose="02040503050406030204" pitchFamily="18" charset="0"/>
                                        </a:rPr>
                                        <m:t>⋮</m:t>
                                      </m:r>
                                    </m:e>
                                  </m:mr>
                                  <m:mr>
                                    <m:e>
                                      <m:r>
                                        <a:rPr lang="en-GB" altLang="en-US" sz="3600" b="0" i="1" smtClean="0">
                                          <a:latin typeface="Cambria Math" panose="02040503050406030204" pitchFamily="18" charset="0"/>
                                        </a:rPr>
                                        <m:t>1</m:t>
                                      </m:r>
                                    </m:e>
                                  </m:mr>
                                </m:m>
                              </m:e>
                            </m:mr>
                            <m:mr>
                              <m:e>
                                <m:m>
                                  <m:mPr>
                                    <m:mcs>
                                      <m:mc>
                                        <m:mcPr>
                                          <m:count m:val="1"/>
                                          <m:mcJc m:val="center"/>
                                        </m:mcPr>
                                      </m:mc>
                                    </m:mcs>
                                    <m:ctrlPr>
                                      <a:rPr lang="en-GB" altLang="en-US" sz="3600" b="0" i="1" smtClean="0">
                                        <a:latin typeface="Cambria Math" panose="02040503050406030204" pitchFamily="18" charset="0"/>
                                      </a:rPr>
                                    </m:ctrlPr>
                                  </m:mPr>
                                  <m:mr>
                                    <m:e>
                                      <m:r>
                                        <m:rPr>
                                          <m:brk m:alnAt="7"/>
                                        </m:rPr>
                                        <a:rPr lang="en-GB" altLang="en-US" sz="3600" b="0" i="1" smtClean="0">
                                          <a:latin typeface="Cambria Math" panose="02040503050406030204" pitchFamily="18" charset="0"/>
                                        </a:rPr>
                                        <m:t>⋮</m:t>
                                      </m:r>
                                    </m:e>
                                  </m:mr>
                                  <m:mr>
                                    <m:e>
                                      <m:r>
                                        <a:rPr lang="en-GB" altLang="en-US" sz="3600" b="0" i="1" smtClean="0">
                                          <a:latin typeface="Cambria Math" panose="02040503050406030204" pitchFamily="18" charset="0"/>
                                        </a:rPr>
                                        <m:t>0</m:t>
                                      </m:r>
                                    </m:e>
                                  </m:mr>
                                  <m:mr>
                                    <m:e>
                                      <m:r>
                                        <a:rPr lang="en-GB" altLang="en-US" sz="3600" b="0" i="1" smtClean="0">
                                          <a:latin typeface="Cambria Math" panose="02040503050406030204" pitchFamily="18" charset="0"/>
                                        </a:rPr>
                                        <m:t>0</m:t>
                                      </m:r>
                                    </m:e>
                                  </m:mr>
                                </m:m>
                              </m:e>
                            </m:mr>
                          </m:m>
                        </m:e>
                      </m:d>
                    </m:oMath>
                  </m:oMathPara>
                </a14:m>
                <a:endParaRPr lang="LID4096" dirty="0"/>
              </a:p>
            </p:txBody>
          </p:sp>
        </mc:Choice>
        <mc:Fallback xmlns="">
          <p:sp>
            <p:nvSpPr>
              <p:cNvPr id="9" name="TextBox 8">
                <a:extLst>
                  <a:ext uri="{FF2B5EF4-FFF2-40B4-BE49-F238E27FC236}">
                    <a16:creationId xmlns:a16="http://schemas.microsoft.com/office/drawing/2014/main" id="{4A3530A6-2BFF-18D6-B41B-D4829C576C69}"/>
                  </a:ext>
                </a:extLst>
              </p:cNvPr>
              <p:cNvSpPr txBox="1">
                <a:spLocks noRot="1" noChangeAspect="1" noMove="1" noResize="1" noEditPoints="1" noAdjustHandles="1" noChangeArrowheads="1" noChangeShapeType="1" noTextEdit="1"/>
              </p:cNvSpPr>
              <p:nvPr/>
            </p:nvSpPr>
            <p:spPr>
              <a:xfrm>
                <a:off x="841669" y="6438195"/>
                <a:ext cx="2281426" cy="5734006"/>
              </a:xfrm>
              <a:prstGeom prst="rect">
                <a:avLst/>
              </a:prstGeom>
              <a:blipFill>
                <a:blip r:embed="rId6"/>
                <a:stretch>
                  <a:fillRect t="-1594"/>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19DF576-0BC9-0E23-AA76-3CD16A2D9037}"/>
                  </a:ext>
                </a:extLst>
              </p:cNvPr>
              <p:cNvSpPr txBox="1"/>
              <p:nvPr/>
            </p:nvSpPr>
            <p:spPr>
              <a:xfrm>
                <a:off x="5532451" y="6438195"/>
                <a:ext cx="2046964" cy="5754589"/>
              </a:xfrm>
              <a:prstGeom prst="rect">
                <a:avLst/>
              </a:prstGeom>
              <a:noFill/>
            </p:spPr>
            <p:txBody>
              <a:bodyPr wrap="square">
                <a:spAutoFit/>
              </a:bodyPr>
              <a:lstStyle/>
              <a:p>
                <a:pPr algn="ctr"/>
                <a:r>
                  <a:rPr lang="en-GB" altLang="en-US" sz="3600" dirty="0">
                    <a:latin typeface="Helvetica Neue"/>
                  </a:rPr>
                  <a:t>King</a:t>
                </a:r>
              </a:p>
              <a:p>
                <a:pPr algn="ctr"/>
                <a:r>
                  <a:rPr lang="en-GB" altLang="en-US" dirty="0">
                    <a:latin typeface="Helvetica Neue"/>
                  </a:rPr>
                  <a:t>(4914)</a:t>
                </a:r>
                <a:endParaRPr lang="en-GB" altLang="en-US" sz="3600" dirty="0">
                  <a:latin typeface="Helvetica Neue"/>
                </a:endParaRPr>
              </a:p>
              <a:p>
                <a:pPr algn="ctr"/>
                <a14:m>
                  <m:oMath xmlns:m="http://schemas.openxmlformats.org/officeDocument/2006/math">
                    <m:d>
                      <m:dPr>
                        <m:begChr m:val="["/>
                        <m:endChr m:val="]"/>
                        <m:ctrlPr>
                          <a:rPr lang="en-GB" altLang="en-US" sz="3600" i="1" smtClean="0">
                            <a:latin typeface="Cambria Math" panose="02040503050406030204" pitchFamily="18" charset="0"/>
                          </a:rPr>
                        </m:ctrlPr>
                      </m:dPr>
                      <m:e>
                        <m:m>
                          <m:mPr>
                            <m:mcs>
                              <m:mc>
                                <m:mcPr>
                                  <m:count m:val="1"/>
                                  <m:mcJc m:val="center"/>
                                </m:mcPr>
                              </m:mc>
                            </m:mcs>
                            <m:ctrlPr>
                              <a:rPr lang="en-GB" altLang="en-US" sz="3600" i="1">
                                <a:latin typeface="Cambria Math" panose="02040503050406030204" pitchFamily="18" charset="0"/>
                              </a:rPr>
                            </m:ctrlPr>
                          </m:mPr>
                          <m:mr>
                            <m:e>
                              <m:m>
                                <m:mPr>
                                  <m:mcs>
                                    <m:mc>
                                      <m:mcPr>
                                        <m:count m:val="1"/>
                                        <m:mcJc m:val="center"/>
                                      </m:mcPr>
                                    </m:mc>
                                  </m:mcs>
                                  <m:ctrlPr>
                                    <a:rPr lang="en-GB" altLang="en-US" sz="3600" i="1">
                                      <a:latin typeface="Cambria Math" panose="02040503050406030204" pitchFamily="18" charset="0"/>
                                    </a:rPr>
                                  </m:ctrlPr>
                                </m:mPr>
                                <m:mr>
                                  <m:e>
                                    <m:r>
                                      <m:rPr>
                                        <m:brk m:alnAt="7"/>
                                      </m:rPr>
                                      <a:rPr lang="en-GB" altLang="en-US" sz="3600" i="1">
                                        <a:latin typeface="Cambria Math" panose="02040503050406030204" pitchFamily="18" charset="0"/>
                                      </a:rPr>
                                      <m:t>0</m:t>
                                    </m:r>
                                  </m:e>
                                </m:mr>
                                <m:mr>
                                  <m:e>
                                    <m:r>
                                      <a:rPr lang="en-GB" altLang="en-US" sz="3600" i="1">
                                        <a:latin typeface="Cambria Math" panose="02040503050406030204" pitchFamily="18" charset="0"/>
                                      </a:rPr>
                                      <m:t>0</m:t>
                                    </m:r>
                                  </m:e>
                                </m:mr>
                                <m:mr>
                                  <m:e>
                                    <m:r>
                                      <a:rPr lang="en-GB" altLang="en-US" sz="3600" i="1">
                                        <a:latin typeface="Cambria Math" panose="02040503050406030204" pitchFamily="18" charset="0"/>
                                      </a:rPr>
                                      <m:t>0</m:t>
                                    </m:r>
                                  </m:e>
                                </m:mr>
                              </m:m>
                            </m:e>
                          </m:mr>
                          <m:mr>
                            <m:e>
                              <m:m>
                                <m:mPr>
                                  <m:mcs>
                                    <m:mc>
                                      <m:mcPr>
                                        <m:count m:val="1"/>
                                        <m:mcJc m:val="center"/>
                                      </m:mcPr>
                                    </m:mc>
                                  </m:mcs>
                                  <m:ctrlPr>
                                    <a:rPr lang="en-GB" altLang="en-US" sz="3600" i="1">
                                      <a:latin typeface="Cambria Math" panose="02040503050406030204" pitchFamily="18" charset="0"/>
                                    </a:rPr>
                                  </m:ctrlPr>
                                </m:mPr>
                                <m:mr>
                                  <m:e>
                                    <m:r>
                                      <m:rPr>
                                        <m:brk m:alnAt="7"/>
                                      </m:rPr>
                                      <a:rPr lang="en-GB" altLang="en-US" sz="3600" i="1" smtClean="0">
                                        <a:latin typeface="Cambria Math" panose="02040503050406030204" pitchFamily="18" charset="0"/>
                                      </a:rPr>
                                      <m:t>⋮</m:t>
                                    </m:r>
                                  </m:e>
                                </m:mr>
                                <m:mr>
                                  <m:e>
                                    <m:r>
                                      <a:rPr lang="en-GB" altLang="en-US" sz="3600" b="0" i="1" smtClean="0">
                                        <a:latin typeface="Cambria Math" panose="02040503050406030204" pitchFamily="18" charset="0"/>
                                      </a:rPr>
                                      <m:t>1</m:t>
                                    </m:r>
                                  </m:e>
                                </m:mr>
                                <m:mr>
                                  <m:e>
                                    <m:r>
                                      <a:rPr lang="en-GB" altLang="en-US" sz="3600" i="1" smtClean="0">
                                        <a:latin typeface="Cambria Math" panose="02040503050406030204" pitchFamily="18" charset="0"/>
                                      </a:rPr>
                                      <m:t>⋮</m:t>
                                    </m:r>
                                  </m:e>
                                </m:mr>
                              </m:m>
                            </m:e>
                          </m:mr>
                          <m:mr>
                            <m:e>
                              <m:m>
                                <m:mPr>
                                  <m:mcs>
                                    <m:mc>
                                      <m:mcPr>
                                        <m:count m:val="1"/>
                                        <m:mcJc m:val="center"/>
                                      </m:mcPr>
                                    </m:mc>
                                  </m:mcs>
                                  <m:ctrlPr>
                                    <a:rPr lang="en-GB" altLang="en-US" sz="3600" i="1">
                                      <a:latin typeface="Cambria Math" panose="02040503050406030204" pitchFamily="18" charset="0"/>
                                    </a:rPr>
                                  </m:ctrlPr>
                                </m:mPr>
                                <m:mr>
                                  <m:e>
                                    <m:r>
                                      <m:rPr>
                                        <m:brk m:alnAt="7"/>
                                      </m:rPr>
                                      <a:rPr lang="en-GB" altLang="en-US" sz="3600" b="0" i="1" smtClean="0">
                                        <a:latin typeface="Cambria Math" panose="02040503050406030204" pitchFamily="18" charset="0"/>
                                      </a:rPr>
                                      <m:t>0</m:t>
                                    </m:r>
                                  </m:e>
                                </m:mr>
                                <m:mr>
                                  <m:e>
                                    <m:r>
                                      <a:rPr lang="en-GB" altLang="en-US" sz="3600" b="0" i="1" smtClean="0">
                                        <a:latin typeface="Cambria Math" panose="02040503050406030204" pitchFamily="18" charset="0"/>
                                      </a:rPr>
                                      <m:t>0</m:t>
                                    </m:r>
                                  </m:e>
                                </m:mr>
                                <m:mr>
                                  <m:e>
                                    <m:r>
                                      <a:rPr lang="en-GB" altLang="en-US" sz="3600" i="1">
                                        <a:latin typeface="Cambria Math" panose="02040503050406030204" pitchFamily="18" charset="0"/>
                                      </a:rPr>
                                      <m:t>0</m:t>
                                    </m:r>
                                  </m:e>
                                </m:mr>
                              </m:m>
                            </m:e>
                          </m:mr>
                        </m:m>
                      </m:e>
                    </m:d>
                  </m:oMath>
                </a14:m>
                <a:r>
                  <a:rPr lang="en-US" altLang="en-US" sz="3600" dirty="0"/>
                  <a:t> </a:t>
                </a:r>
                <a:endParaRPr lang="LID4096" dirty="0"/>
              </a:p>
            </p:txBody>
          </p:sp>
        </mc:Choice>
        <mc:Fallback xmlns="">
          <p:sp>
            <p:nvSpPr>
              <p:cNvPr id="10" name="TextBox 9">
                <a:extLst>
                  <a:ext uri="{FF2B5EF4-FFF2-40B4-BE49-F238E27FC236}">
                    <a16:creationId xmlns:a16="http://schemas.microsoft.com/office/drawing/2014/main" id="{819DF576-0BC9-0E23-AA76-3CD16A2D9037}"/>
                  </a:ext>
                </a:extLst>
              </p:cNvPr>
              <p:cNvSpPr txBox="1">
                <a:spLocks noRot="1" noChangeAspect="1" noMove="1" noResize="1" noEditPoints="1" noAdjustHandles="1" noChangeArrowheads="1" noChangeShapeType="1" noTextEdit="1"/>
              </p:cNvSpPr>
              <p:nvPr/>
            </p:nvSpPr>
            <p:spPr>
              <a:xfrm>
                <a:off x="5532451" y="6438195"/>
                <a:ext cx="2046964" cy="5754589"/>
              </a:xfrm>
              <a:prstGeom prst="rect">
                <a:avLst/>
              </a:prstGeom>
              <a:blipFill>
                <a:blip r:embed="rId7"/>
                <a:stretch>
                  <a:fillRect t="-1589"/>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AE3B2A2-C6BB-AFCF-D20D-1C2B24B0CC5E}"/>
                  </a:ext>
                </a:extLst>
              </p:cNvPr>
              <p:cNvSpPr txBox="1"/>
              <p:nvPr/>
            </p:nvSpPr>
            <p:spPr>
              <a:xfrm>
                <a:off x="7760611" y="6438195"/>
                <a:ext cx="2046964" cy="5754589"/>
              </a:xfrm>
              <a:prstGeom prst="rect">
                <a:avLst/>
              </a:prstGeom>
              <a:noFill/>
            </p:spPr>
            <p:txBody>
              <a:bodyPr wrap="square">
                <a:spAutoFit/>
              </a:bodyPr>
              <a:lstStyle/>
              <a:p>
                <a:pPr algn="ctr"/>
                <a:r>
                  <a:rPr lang="en-GB" altLang="en-US" sz="3600" dirty="0">
                    <a:latin typeface="Helvetica Neue"/>
                  </a:rPr>
                  <a:t>Queen</a:t>
                </a:r>
              </a:p>
              <a:p>
                <a:pPr algn="ctr"/>
                <a:r>
                  <a:rPr lang="en-GB" altLang="en-US" dirty="0">
                    <a:latin typeface="Helvetica Neue"/>
                  </a:rPr>
                  <a:t>(7157)</a:t>
                </a:r>
                <a:endParaRPr lang="en-GB" altLang="en-US" sz="3600" dirty="0">
                  <a:latin typeface="Helvetica Neue"/>
                </a:endParaRPr>
              </a:p>
              <a:p>
                <a:pPr algn="ctr"/>
                <a14:m>
                  <m:oMath xmlns:m="http://schemas.openxmlformats.org/officeDocument/2006/math">
                    <m:d>
                      <m:dPr>
                        <m:begChr m:val="["/>
                        <m:endChr m:val="]"/>
                        <m:ctrlPr>
                          <a:rPr lang="en-GB" altLang="en-US" sz="3600" i="1" smtClean="0">
                            <a:latin typeface="Cambria Math" panose="02040503050406030204" pitchFamily="18" charset="0"/>
                          </a:rPr>
                        </m:ctrlPr>
                      </m:dPr>
                      <m:e>
                        <m:m>
                          <m:mPr>
                            <m:mcs>
                              <m:mc>
                                <m:mcPr>
                                  <m:count m:val="1"/>
                                  <m:mcJc m:val="center"/>
                                </m:mcPr>
                              </m:mc>
                            </m:mcs>
                            <m:ctrlPr>
                              <a:rPr lang="en-GB" altLang="en-US" sz="3600" i="1">
                                <a:latin typeface="Cambria Math" panose="02040503050406030204" pitchFamily="18" charset="0"/>
                              </a:rPr>
                            </m:ctrlPr>
                          </m:mPr>
                          <m:mr>
                            <m:e>
                              <m:m>
                                <m:mPr>
                                  <m:mcs>
                                    <m:mc>
                                      <m:mcPr>
                                        <m:count m:val="1"/>
                                        <m:mcJc m:val="center"/>
                                      </m:mcPr>
                                    </m:mc>
                                  </m:mcs>
                                  <m:ctrlPr>
                                    <a:rPr lang="en-GB" altLang="en-US" sz="3600" i="1">
                                      <a:latin typeface="Cambria Math" panose="02040503050406030204" pitchFamily="18" charset="0"/>
                                    </a:rPr>
                                  </m:ctrlPr>
                                </m:mPr>
                                <m:mr>
                                  <m:e>
                                    <m:r>
                                      <m:rPr>
                                        <m:brk m:alnAt="7"/>
                                      </m:rPr>
                                      <a:rPr lang="en-GB" altLang="en-US" sz="3600" i="1">
                                        <a:latin typeface="Cambria Math" panose="02040503050406030204" pitchFamily="18" charset="0"/>
                                      </a:rPr>
                                      <m:t>0</m:t>
                                    </m:r>
                                  </m:e>
                                </m:mr>
                                <m:mr>
                                  <m:e>
                                    <m:r>
                                      <a:rPr lang="en-GB" altLang="en-US" sz="3600" i="1">
                                        <a:latin typeface="Cambria Math" panose="02040503050406030204" pitchFamily="18" charset="0"/>
                                      </a:rPr>
                                      <m:t>0</m:t>
                                    </m:r>
                                  </m:e>
                                </m:mr>
                                <m:mr>
                                  <m:e>
                                    <m:r>
                                      <a:rPr lang="en-GB" altLang="en-US" sz="3600" i="1">
                                        <a:latin typeface="Cambria Math" panose="02040503050406030204" pitchFamily="18" charset="0"/>
                                      </a:rPr>
                                      <m:t>0</m:t>
                                    </m:r>
                                  </m:e>
                                </m:mr>
                              </m:m>
                            </m:e>
                          </m:mr>
                          <m:mr>
                            <m:e>
                              <m:m>
                                <m:mPr>
                                  <m:mcs>
                                    <m:mc>
                                      <m:mcPr>
                                        <m:count m:val="1"/>
                                        <m:mcJc m:val="center"/>
                                      </m:mcPr>
                                    </m:mc>
                                  </m:mcs>
                                  <m:ctrlPr>
                                    <a:rPr lang="en-GB" altLang="en-US" sz="3600" i="1">
                                      <a:latin typeface="Cambria Math" panose="02040503050406030204" pitchFamily="18" charset="0"/>
                                    </a:rPr>
                                  </m:ctrlPr>
                                </m:mPr>
                                <m:mr>
                                  <m:e>
                                    <m:r>
                                      <m:rPr>
                                        <m:brk m:alnAt="7"/>
                                      </m:rPr>
                                      <a:rPr lang="en-GB" altLang="en-US" sz="3600" b="0" i="1" smtClean="0">
                                        <a:latin typeface="Cambria Math" panose="02040503050406030204" pitchFamily="18" charset="0"/>
                                      </a:rPr>
                                      <m:t>0</m:t>
                                    </m:r>
                                  </m:e>
                                </m:mr>
                                <m:mr>
                                  <m:e>
                                    <m:r>
                                      <a:rPr lang="en-GB" altLang="en-US" sz="3600" b="0" i="1" smtClean="0">
                                        <a:latin typeface="Cambria Math" panose="02040503050406030204" pitchFamily="18" charset="0"/>
                                      </a:rPr>
                                      <m:t>0</m:t>
                                    </m:r>
                                  </m:e>
                                </m:mr>
                                <m:mr>
                                  <m:e>
                                    <m:r>
                                      <a:rPr lang="en-GB" altLang="en-US" sz="3600" i="1" smtClean="0">
                                        <a:latin typeface="Cambria Math" panose="02040503050406030204" pitchFamily="18" charset="0"/>
                                      </a:rPr>
                                      <m:t>⋮</m:t>
                                    </m:r>
                                  </m:e>
                                </m:mr>
                              </m:m>
                            </m:e>
                          </m:mr>
                          <m:mr>
                            <m:e>
                              <m:m>
                                <m:mPr>
                                  <m:mcs>
                                    <m:mc>
                                      <m:mcPr>
                                        <m:count m:val="1"/>
                                        <m:mcJc m:val="center"/>
                                      </m:mcPr>
                                    </m:mc>
                                  </m:mcs>
                                  <m:ctrlPr>
                                    <a:rPr lang="en-GB" altLang="en-US" sz="3600" i="1">
                                      <a:latin typeface="Cambria Math" panose="02040503050406030204" pitchFamily="18" charset="0"/>
                                    </a:rPr>
                                  </m:ctrlPr>
                                </m:mPr>
                                <m:mr>
                                  <m:e>
                                    <m:r>
                                      <m:rPr>
                                        <m:brk m:alnAt="7"/>
                                      </m:rPr>
                                      <a:rPr lang="en-GB" altLang="en-US" sz="3600" b="0" i="1" smtClean="0">
                                        <a:latin typeface="Cambria Math" panose="02040503050406030204" pitchFamily="18" charset="0"/>
                                      </a:rPr>
                                      <m:t>1</m:t>
                                    </m:r>
                                  </m:e>
                                </m:mr>
                                <m:mr>
                                  <m:e>
                                    <m:r>
                                      <a:rPr lang="en-GB" altLang="en-US" sz="3600" b="0" i="1" smtClean="0">
                                        <a:latin typeface="Cambria Math" panose="02040503050406030204" pitchFamily="18" charset="0"/>
                                      </a:rPr>
                                      <m:t>⋮</m:t>
                                    </m:r>
                                  </m:e>
                                </m:mr>
                                <m:mr>
                                  <m:e>
                                    <m:r>
                                      <a:rPr lang="en-GB" altLang="en-US" sz="3600" i="1">
                                        <a:latin typeface="Cambria Math" panose="02040503050406030204" pitchFamily="18" charset="0"/>
                                      </a:rPr>
                                      <m:t>0</m:t>
                                    </m:r>
                                  </m:e>
                                </m:mr>
                              </m:m>
                            </m:e>
                          </m:mr>
                        </m:m>
                      </m:e>
                    </m:d>
                  </m:oMath>
                </a14:m>
                <a:r>
                  <a:rPr lang="en-US" altLang="en-US" sz="3600" dirty="0"/>
                  <a:t> </a:t>
                </a:r>
                <a:endParaRPr lang="LID4096" dirty="0"/>
              </a:p>
            </p:txBody>
          </p:sp>
        </mc:Choice>
        <mc:Fallback xmlns="">
          <p:sp>
            <p:nvSpPr>
              <p:cNvPr id="11" name="TextBox 10">
                <a:extLst>
                  <a:ext uri="{FF2B5EF4-FFF2-40B4-BE49-F238E27FC236}">
                    <a16:creationId xmlns:a16="http://schemas.microsoft.com/office/drawing/2014/main" id="{DAE3B2A2-C6BB-AFCF-D20D-1C2B24B0CC5E}"/>
                  </a:ext>
                </a:extLst>
              </p:cNvPr>
              <p:cNvSpPr txBox="1">
                <a:spLocks noRot="1" noChangeAspect="1" noMove="1" noResize="1" noEditPoints="1" noAdjustHandles="1" noChangeArrowheads="1" noChangeShapeType="1" noTextEdit="1"/>
              </p:cNvSpPr>
              <p:nvPr/>
            </p:nvSpPr>
            <p:spPr>
              <a:xfrm>
                <a:off x="7760611" y="6438195"/>
                <a:ext cx="2046964" cy="5754589"/>
              </a:xfrm>
              <a:prstGeom prst="rect">
                <a:avLst/>
              </a:prstGeom>
              <a:blipFill>
                <a:blip r:embed="rId8"/>
                <a:stretch>
                  <a:fillRect t="-1589"/>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FC9DDCB-2712-DFFC-068A-E76EF5A243B0}"/>
                  </a:ext>
                </a:extLst>
              </p:cNvPr>
              <p:cNvSpPr txBox="1"/>
              <p:nvPr/>
            </p:nvSpPr>
            <p:spPr>
              <a:xfrm>
                <a:off x="9988771" y="6438195"/>
                <a:ext cx="2046964" cy="5754589"/>
              </a:xfrm>
              <a:prstGeom prst="rect">
                <a:avLst/>
              </a:prstGeom>
              <a:noFill/>
            </p:spPr>
            <p:txBody>
              <a:bodyPr wrap="square">
                <a:spAutoFit/>
              </a:bodyPr>
              <a:lstStyle/>
              <a:p>
                <a:pPr algn="ctr"/>
                <a:r>
                  <a:rPr lang="en-GB" altLang="en-US" sz="3600" dirty="0">
                    <a:latin typeface="Helvetica Neue"/>
                  </a:rPr>
                  <a:t>Apple</a:t>
                </a:r>
              </a:p>
              <a:p>
                <a:pPr algn="ctr"/>
                <a:r>
                  <a:rPr lang="en-GB" altLang="en-US" dirty="0">
                    <a:latin typeface="Helvetica Neue"/>
                  </a:rPr>
                  <a:t>(456)</a:t>
                </a:r>
                <a:endParaRPr lang="en-GB" altLang="en-US" sz="3600" dirty="0">
                  <a:latin typeface="Helvetica Neue"/>
                </a:endParaRPr>
              </a:p>
              <a:p>
                <a:pPr algn="ctr"/>
                <a14:m>
                  <m:oMath xmlns:m="http://schemas.openxmlformats.org/officeDocument/2006/math">
                    <m:d>
                      <m:dPr>
                        <m:begChr m:val="["/>
                        <m:endChr m:val="]"/>
                        <m:ctrlPr>
                          <a:rPr lang="en-GB" altLang="en-US" sz="3600" i="1" smtClean="0">
                            <a:latin typeface="Cambria Math" panose="02040503050406030204" pitchFamily="18" charset="0"/>
                          </a:rPr>
                        </m:ctrlPr>
                      </m:dPr>
                      <m:e>
                        <m:m>
                          <m:mPr>
                            <m:mcs>
                              <m:mc>
                                <m:mcPr>
                                  <m:count m:val="1"/>
                                  <m:mcJc m:val="center"/>
                                </m:mcPr>
                              </m:mc>
                            </m:mcs>
                            <m:ctrlPr>
                              <a:rPr lang="en-GB" altLang="en-US" sz="3600" i="1">
                                <a:latin typeface="Cambria Math" panose="02040503050406030204" pitchFamily="18" charset="0"/>
                              </a:rPr>
                            </m:ctrlPr>
                          </m:mPr>
                          <m:mr>
                            <m:e>
                              <m:m>
                                <m:mPr>
                                  <m:mcs>
                                    <m:mc>
                                      <m:mcPr>
                                        <m:count m:val="1"/>
                                        <m:mcJc m:val="center"/>
                                      </m:mcPr>
                                    </m:mc>
                                  </m:mcs>
                                  <m:ctrlPr>
                                    <a:rPr lang="en-GB" altLang="en-US" sz="3600" i="1">
                                      <a:latin typeface="Cambria Math" panose="02040503050406030204" pitchFamily="18" charset="0"/>
                                    </a:rPr>
                                  </m:ctrlPr>
                                </m:mPr>
                                <m:mr>
                                  <m:e>
                                    <m:r>
                                      <m:rPr>
                                        <m:brk m:alnAt="7"/>
                                      </m:rPr>
                                      <a:rPr lang="en-GB" altLang="en-US" sz="3600" i="1">
                                        <a:latin typeface="Cambria Math" panose="02040503050406030204" pitchFamily="18" charset="0"/>
                                      </a:rPr>
                                      <m:t>0</m:t>
                                    </m:r>
                                  </m:e>
                                </m:mr>
                                <m:mr>
                                  <m:e>
                                    <m:r>
                                      <a:rPr lang="en-GB" altLang="en-US" sz="3600" i="1" smtClean="0">
                                        <a:latin typeface="Cambria Math" panose="02040503050406030204" pitchFamily="18" charset="0"/>
                                      </a:rPr>
                                      <m:t>⋮</m:t>
                                    </m:r>
                                  </m:e>
                                </m:mr>
                                <m:mr>
                                  <m:e>
                                    <m:r>
                                      <a:rPr lang="en-GB" altLang="en-US" sz="3600" b="0" i="1" smtClean="0">
                                        <a:latin typeface="Cambria Math" panose="02040503050406030204" pitchFamily="18" charset="0"/>
                                      </a:rPr>
                                      <m:t>1</m:t>
                                    </m:r>
                                  </m:e>
                                </m:mr>
                              </m:m>
                            </m:e>
                          </m:mr>
                          <m:mr>
                            <m:e>
                              <m:m>
                                <m:mPr>
                                  <m:mcs>
                                    <m:mc>
                                      <m:mcPr>
                                        <m:count m:val="1"/>
                                        <m:mcJc m:val="center"/>
                                      </m:mcPr>
                                    </m:mc>
                                  </m:mcs>
                                  <m:ctrlPr>
                                    <a:rPr lang="en-GB" altLang="en-US" sz="3600" i="1">
                                      <a:latin typeface="Cambria Math" panose="02040503050406030204" pitchFamily="18" charset="0"/>
                                    </a:rPr>
                                  </m:ctrlPr>
                                </m:mPr>
                                <m:mr>
                                  <m:e>
                                    <m:r>
                                      <m:rPr>
                                        <m:brk m:alnAt="7"/>
                                      </m:rPr>
                                      <a:rPr lang="en-GB" altLang="en-US" sz="3600" i="1" smtClean="0">
                                        <a:latin typeface="Cambria Math" panose="02040503050406030204" pitchFamily="18" charset="0"/>
                                      </a:rPr>
                                      <m:t>⋮</m:t>
                                    </m:r>
                                  </m:e>
                                </m:mr>
                                <m:mr>
                                  <m:e>
                                    <m:r>
                                      <a:rPr lang="en-GB" altLang="en-US" sz="3600" b="0" i="1" smtClean="0">
                                        <a:latin typeface="Cambria Math" panose="02040503050406030204" pitchFamily="18" charset="0"/>
                                      </a:rPr>
                                      <m:t>0</m:t>
                                    </m:r>
                                  </m:e>
                                </m:mr>
                                <m:mr>
                                  <m:e>
                                    <m:r>
                                      <a:rPr lang="en-GB" altLang="en-US" sz="3600" b="0" i="1" smtClean="0">
                                        <a:latin typeface="Cambria Math" panose="02040503050406030204" pitchFamily="18" charset="0"/>
                                      </a:rPr>
                                      <m:t>0</m:t>
                                    </m:r>
                                  </m:e>
                                </m:mr>
                              </m:m>
                            </m:e>
                          </m:mr>
                          <m:mr>
                            <m:e>
                              <m:m>
                                <m:mPr>
                                  <m:mcs>
                                    <m:mc>
                                      <m:mcPr>
                                        <m:count m:val="1"/>
                                        <m:mcJc m:val="center"/>
                                      </m:mcPr>
                                    </m:mc>
                                  </m:mcs>
                                  <m:ctrlPr>
                                    <a:rPr lang="en-GB" altLang="en-US" sz="3600" i="1">
                                      <a:latin typeface="Cambria Math" panose="02040503050406030204" pitchFamily="18" charset="0"/>
                                    </a:rPr>
                                  </m:ctrlPr>
                                </m:mPr>
                                <m:mr>
                                  <m:e>
                                    <m:r>
                                      <m:rPr>
                                        <m:brk m:alnAt="7"/>
                                      </m:rPr>
                                      <a:rPr lang="en-GB" altLang="en-US" sz="3600" b="0" i="1" smtClean="0">
                                        <a:latin typeface="Cambria Math" panose="02040503050406030204" pitchFamily="18" charset="0"/>
                                      </a:rPr>
                                      <m:t>0</m:t>
                                    </m:r>
                                  </m:e>
                                </m:mr>
                                <m:mr>
                                  <m:e>
                                    <m:r>
                                      <a:rPr lang="en-GB" altLang="en-US" sz="3600" b="0" i="1" smtClean="0">
                                        <a:latin typeface="Cambria Math" panose="02040503050406030204" pitchFamily="18" charset="0"/>
                                      </a:rPr>
                                      <m:t>0</m:t>
                                    </m:r>
                                  </m:e>
                                </m:mr>
                                <m:mr>
                                  <m:e>
                                    <m:r>
                                      <a:rPr lang="en-GB" altLang="en-US" sz="3600" i="1">
                                        <a:latin typeface="Cambria Math" panose="02040503050406030204" pitchFamily="18" charset="0"/>
                                      </a:rPr>
                                      <m:t>0</m:t>
                                    </m:r>
                                  </m:e>
                                </m:mr>
                              </m:m>
                            </m:e>
                          </m:mr>
                        </m:m>
                      </m:e>
                    </m:d>
                  </m:oMath>
                </a14:m>
                <a:r>
                  <a:rPr lang="en-US" altLang="en-US" sz="3600" dirty="0"/>
                  <a:t> </a:t>
                </a:r>
                <a:endParaRPr lang="LID4096" dirty="0"/>
              </a:p>
            </p:txBody>
          </p:sp>
        </mc:Choice>
        <mc:Fallback xmlns="">
          <p:sp>
            <p:nvSpPr>
              <p:cNvPr id="12" name="TextBox 11">
                <a:extLst>
                  <a:ext uri="{FF2B5EF4-FFF2-40B4-BE49-F238E27FC236}">
                    <a16:creationId xmlns:a16="http://schemas.microsoft.com/office/drawing/2014/main" id="{0FC9DDCB-2712-DFFC-068A-E76EF5A243B0}"/>
                  </a:ext>
                </a:extLst>
              </p:cNvPr>
              <p:cNvSpPr txBox="1">
                <a:spLocks noRot="1" noChangeAspect="1" noMove="1" noResize="1" noEditPoints="1" noAdjustHandles="1" noChangeArrowheads="1" noChangeShapeType="1" noTextEdit="1"/>
              </p:cNvSpPr>
              <p:nvPr/>
            </p:nvSpPr>
            <p:spPr>
              <a:xfrm>
                <a:off x="9988771" y="6438195"/>
                <a:ext cx="2046964" cy="5754589"/>
              </a:xfrm>
              <a:prstGeom prst="rect">
                <a:avLst/>
              </a:prstGeom>
              <a:blipFill>
                <a:blip r:embed="rId9"/>
                <a:stretch>
                  <a:fillRect t="-1589"/>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3032020-880B-5D94-00D7-AF1E1FDFBE75}"/>
                  </a:ext>
                </a:extLst>
              </p:cNvPr>
              <p:cNvSpPr txBox="1"/>
              <p:nvPr/>
            </p:nvSpPr>
            <p:spPr>
              <a:xfrm>
                <a:off x="12216929" y="6438195"/>
                <a:ext cx="2046964" cy="5754589"/>
              </a:xfrm>
              <a:prstGeom prst="rect">
                <a:avLst/>
              </a:prstGeom>
              <a:noFill/>
            </p:spPr>
            <p:txBody>
              <a:bodyPr wrap="square">
                <a:spAutoFit/>
              </a:bodyPr>
              <a:lstStyle/>
              <a:p>
                <a:pPr algn="ctr"/>
                <a:r>
                  <a:rPr lang="en-GB" altLang="en-US" sz="3600" dirty="0">
                    <a:latin typeface="Helvetica Neue"/>
                  </a:rPr>
                  <a:t>Orange</a:t>
                </a:r>
              </a:p>
              <a:p>
                <a:pPr algn="ctr"/>
                <a:r>
                  <a:rPr lang="en-GB" altLang="en-US" dirty="0">
                    <a:latin typeface="Helvetica Neue"/>
                  </a:rPr>
                  <a:t>(6257)</a:t>
                </a:r>
                <a:endParaRPr lang="en-GB" altLang="en-US" sz="3600" dirty="0">
                  <a:latin typeface="Helvetica Neue"/>
                </a:endParaRPr>
              </a:p>
              <a:p>
                <a:pPr algn="ctr"/>
                <a14:m>
                  <m:oMath xmlns:m="http://schemas.openxmlformats.org/officeDocument/2006/math">
                    <m:d>
                      <m:dPr>
                        <m:begChr m:val="["/>
                        <m:endChr m:val="]"/>
                        <m:ctrlPr>
                          <a:rPr lang="en-GB" altLang="en-US" sz="3600" i="1" smtClean="0">
                            <a:latin typeface="Cambria Math" panose="02040503050406030204" pitchFamily="18" charset="0"/>
                          </a:rPr>
                        </m:ctrlPr>
                      </m:dPr>
                      <m:e>
                        <m:m>
                          <m:mPr>
                            <m:mcs>
                              <m:mc>
                                <m:mcPr>
                                  <m:count m:val="1"/>
                                  <m:mcJc m:val="center"/>
                                </m:mcPr>
                              </m:mc>
                            </m:mcs>
                            <m:ctrlPr>
                              <a:rPr lang="en-GB" altLang="en-US" sz="3600" i="1">
                                <a:latin typeface="Cambria Math" panose="02040503050406030204" pitchFamily="18" charset="0"/>
                              </a:rPr>
                            </m:ctrlPr>
                          </m:mPr>
                          <m:mr>
                            <m:e>
                              <m:m>
                                <m:mPr>
                                  <m:mcs>
                                    <m:mc>
                                      <m:mcPr>
                                        <m:count m:val="1"/>
                                        <m:mcJc m:val="center"/>
                                      </m:mcPr>
                                    </m:mc>
                                  </m:mcs>
                                  <m:ctrlPr>
                                    <a:rPr lang="en-GB" altLang="en-US" sz="3600" i="1">
                                      <a:latin typeface="Cambria Math" panose="02040503050406030204" pitchFamily="18" charset="0"/>
                                    </a:rPr>
                                  </m:ctrlPr>
                                </m:mPr>
                                <m:mr>
                                  <m:e>
                                    <m:r>
                                      <m:rPr>
                                        <m:brk m:alnAt="7"/>
                                      </m:rPr>
                                      <a:rPr lang="en-GB" altLang="en-US" sz="3600" i="1">
                                        <a:latin typeface="Cambria Math" panose="02040503050406030204" pitchFamily="18" charset="0"/>
                                      </a:rPr>
                                      <m:t>0</m:t>
                                    </m:r>
                                  </m:e>
                                </m:mr>
                                <m:mr>
                                  <m:e>
                                    <m:r>
                                      <a:rPr lang="en-GB" altLang="en-US" sz="3600" i="1">
                                        <a:latin typeface="Cambria Math" panose="02040503050406030204" pitchFamily="18" charset="0"/>
                                      </a:rPr>
                                      <m:t>0</m:t>
                                    </m:r>
                                  </m:e>
                                </m:mr>
                                <m:mr>
                                  <m:e>
                                    <m:r>
                                      <a:rPr lang="en-GB" altLang="en-US" sz="3600" i="1">
                                        <a:latin typeface="Cambria Math" panose="02040503050406030204" pitchFamily="18" charset="0"/>
                                      </a:rPr>
                                      <m:t>0</m:t>
                                    </m:r>
                                  </m:e>
                                </m:mr>
                              </m:m>
                            </m:e>
                          </m:mr>
                          <m:mr>
                            <m:e>
                              <m:m>
                                <m:mPr>
                                  <m:mcs>
                                    <m:mc>
                                      <m:mcPr>
                                        <m:count m:val="1"/>
                                        <m:mcJc m:val="center"/>
                                      </m:mcPr>
                                    </m:mc>
                                  </m:mcs>
                                  <m:ctrlPr>
                                    <a:rPr lang="en-GB" altLang="en-US" sz="3600" i="1">
                                      <a:latin typeface="Cambria Math" panose="02040503050406030204" pitchFamily="18" charset="0"/>
                                    </a:rPr>
                                  </m:ctrlPr>
                                </m:mPr>
                                <m:mr>
                                  <m:e>
                                    <m:r>
                                      <m:rPr>
                                        <m:brk m:alnAt="7"/>
                                      </m:rPr>
                                      <a:rPr lang="en-GB" altLang="en-US" sz="3600" i="1">
                                        <a:latin typeface="Cambria Math" panose="02040503050406030204" pitchFamily="18" charset="0"/>
                                      </a:rPr>
                                      <m:t>0</m:t>
                                    </m:r>
                                  </m:e>
                                </m:mr>
                                <m:mr>
                                  <m:e>
                                    <m:r>
                                      <a:rPr lang="en-GB" altLang="en-US" sz="3600" b="0" i="1" smtClean="0">
                                        <a:latin typeface="Cambria Math" panose="02040503050406030204" pitchFamily="18" charset="0"/>
                                      </a:rPr>
                                      <m:t>0</m:t>
                                    </m:r>
                                  </m:e>
                                </m:mr>
                                <m:mr>
                                  <m:e>
                                    <m:r>
                                      <a:rPr lang="en-GB" altLang="en-US" sz="3600" i="1" smtClean="0">
                                        <a:latin typeface="Cambria Math" panose="02040503050406030204" pitchFamily="18" charset="0"/>
                                      </a:rPr>
                                      <m:t>⋮</m:t>
                                    </m:r>
                                  </m:e>
                                </m:mr>
                              </m:m>
                            </m:e>
                          </m:mr>
                          <m:mr>
                            <m:e>
                              <m:m>
                                <m:mPr>
                                  <m:mcs>
                                    <m:mc>
                                      <m:mcPr>
                                        <m:count m:val="1"/>
                                        <m:mcJc m:val="center"/>
                                      </m:mcPr>
                                    </m:mc>
                                  </m:mcs>
                                  <m:ctrlPr>
                                    <a:rPr lang="en-GB" altLang="en-US" sz="3600" i="1">
                                      <a:latin typeface="Cambria Math" panose="02040503050406030204" pitchFamily="18" charset="0"/>
                                    </a:rPr>
                                  </m:ctrlPr>
                                </m:mPr>
                                <m:mr>
                                  <m:e>
                                    <m:r>
                                      <m:rPr>
                                        <m:brk m:alnAt="7"/>
                                      </m:rPr>
                                      <a:rPr lang="en-GB" altLang="en-US" sz="3600" b="0" i="1" smtClean="0">
                                        <a:latin typeface="Cambria Math" panose="02040503050406030204" pitchFamily="18" charset="0"/>
                                      </a:rPr>
                                      <m:t>1</m:t>
                                    </m:r>
                                  </m:e>
                                </m:mr>
                                <m:mr>
                                  <m:e>
                                    <m:r>
                                      <a:rPr lang="en-GB" altLang="en-US" sz="3600" i="1" smtClean="0">
                                        <a:latin typeface="Cambria Math" panose="02040503050406030204" pitchFamily="18" charset="0"/>
                                      </a:rPr>
                                      <m:t>⋮</m:t>
                                    </m:r>
                                  </m:e>
                                </m:mr>
                                <m:mr>
                                  <m:e>
                                    <m:r>
                                      <a:rPr lang="en-GB" altLang="en-US" sz="3600" i="1">
                                        <a:latin typeface="Cambria Math" panose="02040503050406030204" pitchFamily="18" charset="0"/>
                                      </a:rPr>
                                      <m:t>0</m:t>
                                    </m:r>
                                  </m:e>
                                </m:mr>
                              </m:m>
                            </m:e>
                          </m:mr>
                        </m:m>
                      </m:e>
                    </m:d>
                  </m:oMath>
                </a14:m>
                <a:r>
                  <a:rPr lang="en-US" altLang="en-US" sz="3600" dirty="0"/>
                  <a:t> </a:t>
                </a:r>
                <a:endParaRPr lang="LID4096" dirty="0"/>
              </a:p>
            </p:txBody>
          </p:sp>
        </mc:Choice>
        <mc:Fallback xmlns="">
          <p:sp>
            <p:nvSpPr>
              <p:cNvPr id="13" name="TextBox 12">
                <a:extLst>
                  <a:ext uri="{FF2B5EF4-FFF2-40B4-BE49-F238E27FC236}">
                    <a16:creationId xmlns:a16="http://schemas.microsoft.com/office/drawing/2014/main" id="{C3032020-880B-5D94-00D7-AF1E1FDFBE75}"/>
                  </a:ext>
                </a:extLst>
              </p:cNvPr>
              <p:cNvSpPr txBox="1">
                <a:spLocks noRot="1" noChangeAspect="1" noMove="1" noResize="1" noEditPoints="1" noAdjustHandles="1" noChangeArrowheads="1" noChangeShapeType="1" noTextEdit="1"/>
              </p:cNvSpPr>
              <p:nvPr/>
            </p:nvSpPr>
            <p:spPr>
              <a:xfrm>
                <a:off x="12216929" y="6438195"/>
                <a:ext cx="2046964" cy="5754589"/>
              </a:xfrm>
              <a:prstGeom prst="rect">
                <a:avLst/>
              </a:prstGeom>
              <a:blipFill>
                <a:blip r:embed="rId10"/>
                <a:stretch>
                  <a:fillRect l="-893" t="-1589" r="-893"/>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7086306-E656-BC7B-BC40-024F006708EE}"/>
                  </a:ext>
                </a:extLst>
              </p:cNvPr>
              <p:cNvSpPr txBox="1"/>
              <p:nvPr/>
            </p:nvSpPr>
            <p:spPr>
              <a:xfrm>
                <a:off x="15210889" y="4266564"/>
                <a:ext cx="5111261"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GB" altLang="en-US" sz="4000" b="0" i="1" smtClean="0">
                              <a:latin typeface="Cambria Math" panose="02040503050406030204" pitchFamily="18" charset="0"/>
                            </a:rPr>
                          </m:ctrlPr>
                        </m:dPr>
                        <m:e>
                          <m:r>
                            <a:rPr lang="en-GB" altLang="en-US" sz="4000" b="0" i="1" smtClean="0">
                              <a:latin typeface="Cambria Math" panose="02040503050406030204" pitchFamily="18" charset="0"/>
                            </a:rPr>
                            <m:t>𝑉</m:t>
                          </m:r>
                        </m:e>
                      </m:d>
                      <m:r>
                        <a:rPr lang="en-GB" altLang="en-US" sz="4000" b="0" i="1" smtClean="0">
                          <a:latin typeface="Cambria Math" panose="02040503050406030204" pitchFamily="18" charset="0"/>
                        </a:rPr>
                        <m:t>=10,000</m:t>
                      </m:r>
                    </m:oMath>
                  </m:oMathPara>
                </a14:m>
                <a:endParaRPr lang="LID4096" sz="4000" dirty="0"/>
              </a:p>
            </p:txBody>
          </p:sp>
        </mc:Choice>
        <mc:Fallback xmlns="">
          <p:sp>
            <p:nvSpPr>
              <p:cNvPr id="15" name="TextBox 14">
                <a:extLst>
                  <a:ext uri="{FF2B5EF4-FFF2-40B4-BE49-F238E27FC236}">
                    <a16:creationId xmlns:a16="http://schemas.microsoft.com/office/drawing/2014/main" id="{A7086306-E656-BC7B-BC40-024F006708EE}"/>
                  </a:ext>
                </a:extLst>
              </p:cNvPr>
              <p:cNvSpPr txBox="1">
                <a:spLocks noRot="1" noChangeAspect="1" noMove="1" noResize="1" noEditPoints="1" noAdjustHandles="1" noChangeArrowheads="1" noChangeShapeType="1" noTextEdit="1"/>
              </p:cNvSpPr>
              <p:nvPr/>
            </p:nvSpPr>
            <p:spPr>
              <a:xfrm>
                <a:off x="15210889" y="4266564"/>
                <a:ext cx="5111261" cy="707886"/>
              </a:xfrm>
              <a:prstGeom prst="rect">
                <a:avLst/>
              </a:prstGeom>
              <a:blipFill>
                <a:blip r:embed="rId11"/>
                <a:stretch>
                  <a:fillRect/>
                </a:stretch>
              </a:blipFill>
            </p:spPr>
            <p:txBody>
              <a:bodyPr/>
              <a:lstStyle/>
              <a:p>
                <a:r>
                  <a:rPr lang="LID4096">
                    <a:noFill/>
                  </a:rPr>
                  <a:t> </a:t>
                </a:r>
              </a:p>
            </p:txBody>
          </p:sp>
        </mc:Fallback>
      </mc:AlternateContent>
      <p:sp>
        <p:nvSpPr>
          <p:cNvPr id="16" name="TextBox 15">
            <a:extLst>
              <a:ext uri="{FF2B5EF4-FFF2-40B4-BE49-F238E27FC236}">
                <a16:creationId xmlns:a16="http://schemas.microsoft.com/office/drawing/2014/main" id="{A864D98A-8688-C776-CD01-5D6846625901}"/>
              </a:ext>
            </a:extLst>
          </p:cNvPr>
          <p:cNvSpPr txBox="1"/>
          <p:nvPr/>
        </p:nvSpPr>
        <p:spPr>
          <a:xfrm>
            <a:off x="15210889" y="5843626"/>
            <a:ext cx="7930465" cy="5016758"/>
          </a:xfrm>
          <a:prstGeom prst="rect">
            <a:avLst/>
          </a:prstGeom>
          <a:noFill/>
        </p:spPr>
        <p:txBody>
          <a:bodyPr wrap="square">
            <a:spAutoFit/>
          </a:bodyPr>
          <a:lstStyle/>
          <a:p>
            <a:r>
              <a:rPr lang="en-GB" sz="4000" b="1" dirty="0">
                <a:solidFill>
                  <a:srgbClr val="FF2D64"/>
                </a:solidFill>
                <a:latin typeface="Helvetica Neue"/>
              </a:rPr>
              <a:t>Weakness</a:t>
            </a:r>
            <a:r>
              <a:rPr lang="en-GB" sz="4000" dirty="0">
                <a:latin typeface="Helvetica Neue"/>
              </a:rPr>
              <a:t>: Does not generalize well across words!</a:t>
            </a:r>
          </a:p>
          <a:p>
            <a:endParaRPr lang="en-GB" sz="4000" dirty="0">
              <a:latin typeface="Helvetica Neue"/>
            </a:endParaRPr>
          </a:p>
          <a:p>
            <a:r>
              <a:rPr lang="en-GB" sz="4000" dirty="0">
                <a:latin typeface="Helvetica Neue"/>
              </a:rPr>
              <a:t>I want a glass of orange _____</a:t>
            </a:r>
          </a:p>
          <a:p>
            <a:r>
              <a:rPr lang="en-GB" sz="4000" dirty="0">
                <a:latin typeface="Helvetica Neue"/>
              </a:rPr>
              <a:t>I want a glass of apple _____</a:t>
            </a:r>
          </a:p>
          <a:p>
            <a:endParaRPr lang="en-GB" sz="4000" dirty="0">
              <a:latin typeface="Helvetica Neue"/>
            </a:endParaRPr>
          </a:p>
          <a:p>
            <a:r>
              <a:rPr lang="en-GB" sz="4000" dirty="0">
                <a:latin typeface="Helvetica Neue"/>
              </a:rPr>
              <a:t>Distance between any pair of these words will be the same</a:t>
            </a:r>
          </a:p>
        </p:txBody>
      </p:sp>
      <p:sp>
        <p:nvSpPr>
          <p:cNvPr id="17" name="TextBox 16">
            <a:extLst>
              <a:ext uri="{FF2B5EF4-FFF2-40B4-BE49-F238E27FC236}">
                <a16:creationId xmlns:a16="http://schemas.microsoft.com/office/drawing/2014/main" id="{16819861-B8A6-0062-9EB9-37ECA8A73FA0}"/>
              </a:ext>
            </a:extLst>
          </p:cNvPr>
          <p:cNvSpPr txBox="1"/>
          <p:nvPr/>
        </p:nvSpPr>
        <p:spPr>
          <a:xfrm>
            <a:off x="6555933" y="12293079"/>
            <a:ext cx="9553082" cy="369332"/>
          </a:xfrm>
          <a:prstGeom prst="rect">
            <a:avLst/>
          </a:prstGeom>
          <a:noFill/>
        </p:spPr>
        <p:txBody>
          <a:bodyPr wrap="square">
            <a:spAutoFit/>
          </a:bodyPr>
          <a:lstStyle/>
          <a:p>
            <a:pPr algn="ctr"/>
            <a:r>
              <a:rPr lang="en-GB" sz="1800" dirty="0"/>
              <a:t>Adapted from: Andrew Ng, Deep Learning course, Coursera</a:t>
            </a:r>
            <a:endParaRPr lang="LID4096" sz="1800" dirty="0"/>
          </a:p>
        </p:txBody>
      </p:sp>
    </p:spTree>
    <p:extLst>
      <p:ext uri="{BB962C8B-B14F-4D97-AF65-F5344CB8AC3E}">
        <p14:creationId xmlns:p14="http://schemas.microsoft.com/office/powerpoint/2010/main" val="233591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P spid="13" grpId="0"/>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7</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2089785"/>
          </a:xfrm>
        </p:spPr>
        <p:txBody>
          <a:bodyPr lIns="91440" tIns="45720" rIns="91440" bIns="45720" anchor="t">
            <a:normAutofit/>
          </a:bodyPr>
          <a:lstStyle/>
          <a:p>
            <a:r>
              <a:rPr lang="en-US" altLang="en-US" dirty="0"/>
              <a:t>Lecture 11: Neural Networks 3: </a:t>
            </a:r>
          </a:p>
          <a:p>
            <a:r>
              <a:rPr lang="en-US" altLang="en-US" dirty="0"/>
              <a:t>Introduction to Deep Learning</a:t>
            </a:r>
          </a:p>
        </p:txBody>
      </p:sp>
      <p:sp>
        <p:nvSpPr>
          <p:cNvPr id="2" name="Text Placeholder 5"/>
          <p:cNvSpPr>
            <a:spLocks noGrp="1"/>
          </p:cNvSpPr>
          <p:nvPr/>
        </p:nvSpPr>
        <p:spPr>
          <a:xfrm>
            <a:off x="1287728" y="5197988"/>
            <a:ext cx="21590490" cy="892079"/>
          </a:xfrm>
          <a:prstGeom prst="rect">
            <a:avLst/>
          </a:prstGeom>
          <a:solidFill>
            <a:srgbClr val="0000B0"/>
          </a:solidFill>
        </p:spPr>
        <p:txBody>
          <a:bodyPr lIns="365760" anchor="ctr">
            <a:normAutofit/>
          </a:bodyPr>
          <a:lstStyle>
            <a:lvl1pPr marL="0" indent="0" algn="l" defTabSz="1828800" rtl="0" eaLnBrk="1" latinLnBrk="0" hangingPunct="1">
              <a:lnSpc>
                <a:spcPct val="90000"/>
              </a:lnSpc>
              <a:spcBef>
                <a:spcPts val="2000"/>
              </a:spcBef>
              <a:buFont typeface="Arial" panose="020B0604020202020204" pitchFamily="34" charset="0"/>
              <a:buNone/>
              <a:defRPr sz="3000" b="1" kern="1200" baseline="0">
                <a:solidFill>
                  <a:schemeClr val="bg1"/>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altLang="en-US"/>
              <a:t>Learning Outcomes</a:t>
            </a: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4" name="Text Placeholder 4"/>
          <p:cNvSpPr>
            <a:spLocks noGrp="1"/>
          </p:cNvSpPr>
          <p:nvPr/>
        </p:nvSpPr>
        <p:spPr>
          <a:xfrm>
            <a:off x="1414145" y="6528435"/>
            <a:ext cx="10778490" cy="5534025"/>
          </a:xfrm>
          <a:prstGeom prst="rect">
            <a:avLst/>
          </a:prstGeom>
        </p:spPr>
        <p:txBody>
          <a:bodyPr lIns="91440" tIns="45720" rIns="91440" bIns="45720" anchor="t">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altLang="en-US" sz="3000" b="0" dirty="0"/>
              <a:t>You will learn about:</a:t>
            </a:r>
          </a:p>
          <a:p>
            <a:pPr marL="514350" indent="-514350">
              <a:buAutoNum type="arabicPeriod"/>
            </a:pPr>
            <a:r>
              <a:rPr lang="en-US" altLang="en-US" sz="3000" b="0" dirty="0"/>
              <a:t>What deep learning is and why use it</a:t>
            </a:r>
          </a:p>
          <a:p>
            <a:pPr marL="514350" indent="-514350">
              <a:buFont typeface="Arial" panose="020B0604020202020204" pitchFamily="34" charset="0"/>
              <a:buAutoNum type="arabicPeriod"/>
            </a:pPr>
            <a:r>
              <a:rPr lang="en-US" altLang="en-US" sz="3000" b="0" dirty="0"/>
              <a:t>Convolutional networks for image data</a:t>
            </a:r>
          </a:p>
          <a:p>
            <a:pPr marL="514350" indent="-514350">
              <a:buAutoNum type="arabicPeriod"/>
            </a:pPr>
            <a:r>
              <a:rPr lang="en-US" altLang="en-US" sz="3000" b="0" dirty="0"/>
              <a:t>Handling sequential data</a:t>
            </a:r>
          </a:p>
          <a:p>
            <a:pPr marL="514350" indent="-514350">
              <a:buAutoNum type="arabicPeriod"/>
            </a:pPr>
            <a:r>
              <a:rPr lang="en-US" altLang="en-US" sz="3000" b="0" dirty="0"/>
              <a:t>Recurrent neural networks</a:t>
            </a:r>
          </a:p>
          <a:p>
            <a:pPr marL="514350" indent="-514350">
              <a:buFont typeface="Arial" panose="020B0604020202020204" pitchFamily="34" charset="0"/>
              <a:buAutoNum type="arabicPeriod"/>
            </a:pPr>
            <a:r>
              <a:rPr lang="en-US" altLang="en-US" sz="3000" b="0" dirty="0"/>
              <a:t>Backpropagation through time</a:t>
            </a:r>
          </a:p>
        </p:txBody>
      </p:sp>
      <p:sp>
        <p:nvSpPr>
          <p:cNvPr id="7" name="Text Placeholder 4"/>
          <p:cNvSpPr>
            <a:spLocks noGrp="1"/>
          </p:cNvSpPr>
          <p:nvPr/>
        </p:nvSpPr>
        <p:spPr>
          <a:xfrm>
            <a:off x="12578715" y="6606540"/>
            <a:ext cx="10299065" cy="5534025"/>
          </a:xfrm>
          <a:prstGeom prst="rect">
            <a:avLst/>
          </a:prstGeom>
        </p:spPr>
        <p:txBody>
          <a:bodyPr lIns="91440" tIns="45720" rIns="91440" bIns="45720" anchor="t">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Font typeface="+mj-lt"/>
              <a:buAutoNum type="arabicPeriod" startAt="6"/>
            </a:pPr>
            <a:r>
              <a:rPr lang="en-US" altLang="en-US" sz="3000" b="0" dirty="0"/>
              <a:t>The vanishing and exploding gradient problem</a:t>
            </a:r>
          </a:p>
          <a:p>
            <a:pPr marL="514350" indent="-514350">
              <a:buFont typeface="+mj-lt"/>
              <a:buAutoNum type="arabicPeriod" startAt="6"/>
            </a:pPr>
            <a:r>
              <a:rPr lang="en-US" altLang="en-US" sz="3000" b="0" dirty="0"/>
              <a:t>Echo State Networks</a:t>
            </a:r>
          </a:p>
          <a:p>
            <a:pPr marL="514350" indent="-514350">
              <a:buFont typeface="+mj-lt"/>
              <a:buAutoNum type="arabicPeriod" startAt="6"/>
            </a:pPr>
            <a:r>
              <a:rPr lang="en-US" altLang="en-US" sz="3000" b="0" dirty="0"/>
              <a:t>Long short-term memory (LSTM) networks</a:t>
            </a:r>
          </a:p>
          <a:p>
            <a:pPr marL="514350" indent="-514350">
              <a:buFont typeface="+mj-lt"/>
              <a:buAutoNum type="arabicPeriod" startAt="6"/>
            </a:pPr>
            <a:r>
              <a:rPr lang="en-US" altLang="en-US" sz="3000" b="0" dirty="0"/>
              <a:t>Word embeddings for handling text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287145" y="4266564"/>
            <a:ext cx="21590635" cy="7668895"/>
          </a:xfrm>
        </p:spPr>
        <p:txBody>
          <a:bodyPr>
            <a:normAutofit/>
          </a:bodyPr>
          <a:lstStyle/>
          <a:p>
            <a:r>
              <a:rPr lang="en-US" altLang="en-US" sz="4000" dirty="0"/>
              <a:t>Convert one-hot representation into a </a:t>
            </a:r>
            <a:r>
              <a:rPr lang="en-US" altLang="en-US" sz="4000" dirty="0" err="1"/>
              <a:t>featurized</a:t>
            </a:r>
            <a:r>
              <a:rPr lang="en-US" altLang="en-US" sz="4000" dirty="0"/>
              <a:t> one, i.e., a numerical vector representation in a predefined N-dimensional space</a:t>
            </a:r>
          </a:p>
          <a:p>
            <a:pPr lvl="1"/>
            <a:r>
              <a:rPr lang="en-US" altLang="en-US" sz="3600" dirty="0"/>
              <a:t>This transformation is learned</a:t>
            </a:r>
          </a:p>
          <a:p>
            <a:pPr lvl="1"/>
            <a:r>
              <a:rPr lang="en-US" altLang="en-US" sz="3600" dirty="0"/>
              <a:t>Each word has a unique vector representation</a:t>
            </a:r>
          </a:p>
          <a:p>
            <a:pPr marL="0" indent="0">
              <a:buNone/>
            </a:pPr>
            <a:endParaRPr lang="en-US" altLang="en-US" sz="4000" dirty="0"/>
          </a:p>
          <a:p>
            <a:r>
              <a:rPr lang="en-US" altLang="en-US" sz="4000" dirty="0"/>
              <a:t>Word embeddings try to capture the semantic, contextual and syntactic meaning of each word based on the usage of these words in sentences</a:t>
            </a:r>
          </a:p>
          <a:p>
            <a:pPr lvl="1"/>
            <a:r>
              <a:rPr lang="en-US" altLang="en-US" sz="3600" dirty="0"/>
              <a:t>Words that have similar semantic and contextual meaning </a:t>
            </a:r>
            <a:r>
              <a:rPr lang="en-US" sz="3600" b="0" i="0" dirty="0">
                <a:solidFill>
                  <a:srgbClr val="292929"/>
                </a:solidFill>
                <a:effectLst/>
              </a:rPr>
              <a:t>also have similar vector representations</a:t>
            </a:r>
          </a:p>
          <a:p>
            <a:pPr marL="0" indent="0">
              <a:buNone/>
            </a:pPr>
            <a:endParaRPr lang="en-US" altLang="en-US" sz="4000" dirty="0">
              <a:solidFill>
                <a:srgbClr val="292929"/>
              </a:solidFill>
            </a:endParaRPr>
          </a:p>
          <a:p>
            <a:pPr marL="0" indent="0">
              <a:buNone/>
            </a:pPr>
            <a:r>
              <a:rPr lang="en-US" altLang="en-US" sz="4000" dirty="0">
                <a:solidFill>
                  <a:srgbClr val="292929"/>
                </a:solidFill>
              </a:rPr>
              <a:t>Popular models: Word2Vec, Glove, </a:t>
            </a:r>
            <a:r>
              <a:rPr lang="en-US" altLang="en-US" sz="4000" dirty="0" err="1">
                <a:solidFill>
                  <a:srgbClr val="292929"/>
                </a:solidFill>
              </a:rPr>
              <a:t>ELMo</a:t>
            </a:r>
            <a:endParaRPr lang="en-US" altLang="en-US" sz="4000" dirty="0"/>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Word embeddings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70</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Tree>
    <p:extLst>
      <p:ext uri="{BB962C8B-B14F-4D97-AF65-F5344CB8AC3E}">
        <p14:creationId xmlns:p14="http://schemas.microsoft.com/office/powerpoint/2010/main" val="122642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Properties </a:t>
            </a:r>
            <a:r>
              <a:rPr lang="en-GB"/>
              <a:t>of word embeddings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71</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pic>
        <p:nvPicPr>
          <p:cNvPr id="1026" name="Picture 2" descr="Word2Vec Embeddings">
            <a:extLst>
              <a:ext uri="{FF2B5EF4-FFF2-40B4-BE49-F238E27FC236}">
                <a16:creationId xmlns:a16="http://schemas.microsoft.com/office/drawing/2014/main" id="{066527EE-E02A-9986-1B91-4BF303C989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8911" y="5963879"/>
            <a:ext cx="16697800" cy="58394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AD85466-5E20-7414-20B6-5EEB374D39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3336" y="4247279"/>
            <a:ext cx="15677040" cy="1074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0430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2"/>
          </p:nvPr>
        </p:nvSpPr>
        <p:spPr>
          <a:xfrm>
            <a:off x="1287145" y="4266564"/>
            <a:ext cx="21590635" cy="7668895"/>
          </a:xfrm>
        </p:spPr>
        <p:txBody>
          <a:bodyPr>
            <a:normAutofit/>
          </a:bodyPr>
          <a:lstStyle/>
          <a:p>
            <a:r>
              <a:rPr lang="en-US" altLang="en-US" sz="4000" dirty="0"/>
              <a:t>Named entity recognition</a:t>
            </a:r>
          </a:p>
          <a:p>
            <a:r>
              <a:rPr lang="en-US" altLang="en-US" sz="4000" dirty="0"/>
              <a:t>Sentiment classification</a:t>
            </a:r>
          </a:p>
          <a:p>
            <a:r>
              <a:rPr lang="en-US" altLang="en-US" sz="4000" dirty="0"/>
              <a:t>Document classification</a:t>
            </a:r>
          </a:p>
          <a:p>
            <a:r>
              <a:rPr lang="en-US" altLang="en-US" sz="4000" dirty="0"/>
              <a:t>Analyzing survey responses</a:t>
            </a:r>
          </a:p>
          <a:p>
            <a:r>
              <a:rPr lang="en-US" altLang="en-US" sz="4000" dirty="0"/>
              <a:t>Information retrieval</a:t>
            </a:r>
          </a:p>
          <a:p>
            <a:r>
              <a:rPr lang="en-US" altLang="en-US" sz="4000" dirty="0"/>
              <a:t>Language Translation</a:t>
            </a:r>
          </a:p>
          <a:p>
            <a:r>
              <a:rPr lang="en-US" altLang="en-US" sz="4000" dirty="0"/>
              <a:t>Spam detection</a:t>
            </a:r>
          </a:p>
          <a:p>
            <a:r>
              <a:rPr lang="en-US" altLang="en-US" sz="4000" dirty="0"/>
              <a:t>Recommender systems</a:t>
            </a:r>
          </a:p>
          <a:p>
            <a:r>
              <a:rPr lang="en-US" altLang="en-US" sz="4000" dirty="0"/>
              <a:t>…</a:t>
            </a:r>
            <a:endParaRPr lang="en-US" altLang="en-US" sz="3200" dirty="0"/>
          </a:p>
        </p:txBody>
      </p:sp>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Applications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72</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Tree>
    <p:extLst>
      <p:ext uri="{BB962C8B-B14F-4D97-AF65-F5344CB8AC3E}">
        <p14:creationId xmlns:p14="http://schemas.microsoft.com/office/powerpoint/2010/main" val="22777318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25"/>
          </p:nvPr>
        </p:nvSpPr>
        <p:spPr/>
        <p:txBody>
          <a:bodyPr/>
          <a:lstStyle/>
          <a:p>
            <a:r>
              <a:rPr lang="en-US" dirty="0"/>
              <a:t>Resources</a:t>
            </a: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3" name="Text Box 2"/>
          <p:cNvSpPr txBox="1"/>
          <p:nvPr/>
        </p:nvSpPr>
        <p:spPr>
          <a:xfrm>
            <a:off x="1287145" y="4526110"/>
            <a:ext cx="11934586" cy="7294305"/>
          </a:xfrm>
          <a:prstGeom prst="rect">
            <a:avLst/>
          </a:prstGeom>
          <a:noFill/>
        </p:spPr>
        <p:txBody>
          <a:bodyPr wrap="square" rtlCol="0" anchor="t">
            <a:spAutoFit/>
          </a:bodyPr>
          <a:lstStyle/>
          <a:p>
            <a:pPr marR="0" indent="0" algn="just" defTabSz="2438400" rtl="0" fontAlgn="auto" latinLnBrk="0" hangingPunct="0">
              <a:lnSpc>
                <a:spcPct val="100000"/>
              </a:lnSpc>
              <a:spcBef>
                <a:spcPts val="0"/>
              </a:spcBef>
              <a:spcAft>
                <a:spcPts val="0"/>
              </a:spcAft>
              <a:buClrTx/>
              <a:buSzTx/>
              <a:buFontTx/>
              <a:buNone/>
            </a:pPr>
            <a:r>
              <a:rPr lang="en-US" altLang="en-US" dirty="0">
                <a:solidFill>
                  <a:srgbClr val="000000"/>
                </a:solidFill>
                <a:latin typeface="Arial" panose="020B0604020202020204" pitchFamily="34" charset="0"/>
                <a:cs typeface="Arial" panose="020B0604020202020204" pitchFamily="34" charset="0"/>
                <a:sym typeface="Helvetica Neue"/>
                <a:hlinkClick r:id="rId4"/>
              </a:rPr>
              <a:t>Deep Learning – Wikipedia </a:t>
            </a:r>
            <a:endParaRPr lang="en-US" altLang="en-US" dirty="0">
              <a:solidFill>
                <a:srgbClr val="000000"/>
              </a:solidFill>
              <a:latin typeface="Arial" panose="020B0604020202020204" pitchFamily="34" charset="0"/>
              <a:cs typeface="Arial" panose="020B0604020202020204" pitchFamily="34" charset="0"/>
              <a:sym typeface="Helvetica Neue"/>
            </a:endParaRPr>
          </a:p>
          <a:p>
            <a:pPr marR="0" indent="0" algn="just" defTabSz="2438400" rtl="0" fontAlgn="auto" latinLnBrk="0" hangingPunct="0">
              <a:lnSpc>
                <a:spcPct val="100000"/>
              </a:lnSpc>
              <a:spcBef>
                <a:spcPts val="0"/>
              </a:spcBef>
              <a:spcAft>
                <a:spcPts val="0"/>
              </a:spcAft>
              <a:buClrTx/>
              <a:buSzTx/>
              <a:buFontTx/>
              <a:buNone/>
            </a:pPr>
            <a:endParaRPr lang="en-US" altLang="en-US" dirty="0">
              <a:solidFill>
                <a:srgbClr val="000000"/>
              </a:solidFill>
              <a:latin typeface="Arial" panose="020B0604020202020204" pitchFamily="34" charset="0"/>
              <a:cs typeface="Arial" panose="020B0604020202020204" pitchFamily="34" charset="0"/>
              <a:sym typeface="Helvetica Neue"/>
            </a:endParaRPr>
          </a:p>
          <a:p>
            <a:pPr marR="0" indent="0" algn="just" defTabSz="2438400" rtl="0" fontAlgn="auto" latinLnBrk="0" hangingPunct="0">
              <a:lnSpc>
                <a:spcPct val="100000"/>
              </a:lnSpc>
              <a:spcBef>
                <a:spcPts val="0"/>
              </a:spcBef>
              <a:spcAft>
                <a:spcPts val="0"/>
              </a:spcAft>
              <a:buClrTx/>
              <a:buSzTx/>
              <a:buFontTx/>
              <a:buNone/>
            </a:pPr>
            <a:r>
              <a:rPr lang="en-US" altLang="en-US" dirty="0">
                <a:solidFill>
                  <a:srgbClr val="000000"/>
                </a:solidFill>
                <a:latin typeface="Arial" panose="020B0604020202020204" pitchFamily="34" charset="0"/>
                <a:cs typeface="Arial" panose="020B0604020202020204" pitchFamily="34" charset="0"/>
                <a:sym typeface="Helvetica Neue"/>
                <a:hlinkClick r:id="rId5"/>
              </a:rPr>
              <a:t>Deep Learning book (Goodfellow et al. 2016)</a:t>
            </a:r>
            <a:endParaRPr lang="en-US" altLang="en-US" dirty="0">
              <a:solidFill>
                <a:srgbClr val="000000"/>
              </a:solidFill>
              <a:latin typeface="Arial" panose="020B0604020202020204" pitchFamily="34" charset="0"/>
              <a:cs typeface="Arial" panose="020B0604020202020204" pitchFamily="34" charset="0"/>
              <a:sym typeface="Helvetica Neue"/>
            </a:endParaRPr>
          </a:p>
          <a:p>
            <a:pPr marR="0" indent="0" algn="just" defTabSz="2438400" rtl="0" fontAlgn="auto" latinLnBrk="0" hangingPunct="0">
              <a:lnSpc>
                <a:spcPct val="100000"/>
              </a:lnSpc>
              <a:spcBef>
                <a:spcPts val="0"/>
              </a:spcBef>
              <a:spcAft>
                <a:spcPts val="0"/>
              </a:spcAft>
              <a:buClrTx/>
              <a:buSzTx/>
              <a:buFontTx/>
              <a:buNone/>
            </a:pPr>
            <a:endParaRPr lang="en-US" altLang="en-US" dirty="0">
              <a:solidFill>
                <a:srgbClr val="000000"/>
              </a:solidFill>
              <a:latin typeface="Arial" panose="020B0604020202020204" pitchFamily="34" charset="0"/>
              <a:cs typeface="Arial" panose="020B0604020202020204" pitchFamily="34" charset="0"/>
              <a:sym typeface="Helvetica Neue"/>
            </a:endParaRPr>
          </a:p>
          <a:p>
            <a:pPr marR="0" indent="0" algn="just" defTabSz="2438400" rtl="0" fontAlgn="auto" latinLnBrk="0" hangingPunct="0">
              <a:lnSpc>
                <a:spcPct val="100000"/>
              </a:lnSpc>
              <a:spcBef>
                <a:spcPts val="0"/>
              </a:spcBef>
              <a:spcAft>
                <a:spcPts val="0"/>
              </a:spcAft>
              <a:buClrTx/>
              <a:buSzTx/>
              <a:buFontTx/>
              <a:buNone/>
            </a:pPr>
            <a:r>
              <a:rPr lang="en-US" altLang="en-US" dirty="0">
                <a:solidFill>
                  <a:srgbClr val="000000"/>
                </a:solidFill>
                <a:latin typeface="Arial" panose="020B0604020202020204" pitchFamily="34" charset="0"/>
                <a:cs typeface="Arial" panose="020B0604020202020204" pitchFamily="34" charset="0"/>
                <a:sym typeface="Helvetica Neue"/>
                <a:hlinkClick r:id="rId6"/>
              </a:rPr>
              <a:t>Convolutional neural network – Wikipedia </a:t>
            </a:r>
            <a:endParaRPr lang="en-US" altLang="en-US" dirty="0">
              <a:solidFill>
                <a:srgbClr val="000000"/>
              </a:solidFill>
              <a:latin typeface="Arial" panose="020B0604020202020204" pitchFamily="34" charset="0"/>
              <a:cs typeface="Arial" panose="020B0604020202020204" pitchFamily="34" charset="0"/>
              <a:sym typeface="Helvetica Neue"/>
            </a:endParaRPr>
          </a:p>
          <a:p>
            <a:pPr marR="0" indent="0" algn="just" defTabSz="2438400" rtl="0" fontAlgn="auto" latinLnBrk="0" hangingPunct="0">
              <a:lnSpc>
                <a:spcPct val="100000"/>
              </a:lnSpc>
              <a:spcBef>
                <a:spcPts val="0"/>
              </a:spcBef>
              <a:spcAft>
                <a:spcPts val="0"/>
              </a:spcAft>
              <a:buClrTx/>
              <a:buSzTx/>
              <a:buFontTx/>
              <a:buNone/>
            </a:pPr>
            <a:endParaRPr lang="en-US" altLang="en-US" dirty="0">
              <a:solidFill>
                <a:srgbClr val="000000"/>
              </a:solidFill>
              <a:latin typeface="Arial" panose="020B0604020202020204" pitchFamily="34" charset="0"/>
              <a:cs typeface="Arial" panose="020B0604020202020204" pitchFamily="34" charset="0"/>
              <a:sym typeface="Helvetica Neue"/>
            </a:endParaRPr>
          </a:p>
          <a:p>
            <a:pPr marR="0" indent="0" algn="just" defTabSz="2438400" rtl="0" fontAlgn="auto" latinLnBrk="0" hangingPunct="0">
              <a:lnSpc>
                <a:spcPct val="100000"/>
              </a:lnSpc>
              <a:spcBef>
                <a:spcPts val="0"/>
              </a:spcBef>
              <a:spcAft>
                <a:spcPts val="0"/>
              </a:spcAft>
              <a:buClrTx/>
              <a:buSzTx/>
              <a:buFontTx/>
              <a:buNone/>
            </a:pPr>
            <a:r>
              <a:rPr lang="en-US" altLang="en-US" dirty="0">
                <a:solidFill>
                  <a:srgbClr val="000000"/>
                </a:solidFill>
                <a:latin typeface="Arial" panose="020B0604020202020204" pitchFamily="34" charset="0"/>
                <a:cs typeface="Arial" panose="020B0604020202020204" pitchFamily="34" charset="0"/>
                <a:sym typeface="Helvetica Neue"/>
                <a:hlinkClick r:id="rId7"/>
              </a:rPr>
              <a:t>Recurrent neural network – Wikipedia </a:t>
            </a:r>
            <a:endParaRPr lang="en-US" altLang="en-US" dirty="0">
              <a:solidFill>
                <a:srgbClr val="000000"/>
              </a:solidFill>
              <a:latin typeface="Arial" panose="020B0604020202020204" pitchFamily="34" charset="0"/>
              <a:cs typeface="Arial" panose="020B0604020202020204" pitchFamily="34" charset="0"/>
              <a:sym typeface="Helvetica Neue"/>
            </a:endParaRPr>
          </a:p>
          <a:p>
            <a:pPr marR="0" indent="0" algn="just" defTabSz="2438400" rtl="0" fontAlgn="auto" latinLnBrk="0" hangingPunct="0">
              <a:lnSpc>
                <a:spcPct val="100000"/>
              </a:lnSpc>
              <a:spcBef>
                <a:spcPts val="0"/>
              </a:spcBef>
              <a:spcAft>
                <a:spcPts val="0"/>
              </a:spcAft>
              <a:buClrTx/>
              <a:buSzTx/>
              <a:buFontTx/>
              <a:buNone/>
            </a:pPr>
            <a:endParaRPr lang="en-US" altLang="en-US" dirty="0">
              <a:solidFill>
                <a:srgbClr val="000000"/>
              </a:solidFill>
              <a:latin typeface="Arial" panose="020B0604020202020204" pitchFamily="34" charset="0"/>
              <a:cs typeface="Arial" panose="020B0604020202020204" pitchFamily="34" charset="0"/>
              <a:sym typeface="Helvetica Neue"/>
            </a:endParaRPr>
          </a:p>
          <a:p>
            <a:pPr marR="0" indent="0" algn="just" defTabSz="2438400" rtl="0" fontAlgn="auto" latinLnBrk="0" hangingPunct="0">
              <a:lnSpc>
                <a:spcPct val="100000"/>
              </a:lnSpc>
              <a:spcBef>
                <a:spcPts val="0"/>
              </a:spcBef>
              <a:spcAft>
                <a:spcPts val="0"/>
              </a:spcAft>
              <a:buClrTx/>
              <a:buSzTx/>
              <a:buFontTx/>
              <a:buNone/>
            </a:pPr>
            <a:r>
              <a:rPr lang="en-US" altLang="en-US" dirty="0">
                <a:solidFill>
                  <a:srgbClr val="000000"/>
                </a:solidFill>
                <a:latin typeface="Arial" panose="020B0604020202020204" pitchFamily="34" charset="0"/>
                <a:cs typeface="Arial" panose="020B0604020202020204" pitchFamily="34" charset="0"/>
                <a:sym typeface="Helvetica Neue"/>
                <a:hlinkClick r:id="rId8"/>
              </a:rPr>
              <a:t>Echo state network – Wikipedia </a:t>
            </a:r>
            <a:endParaRPr lang="en-US" altLang="en-US" dirty="0">
              <a:solidFill>
                <a:srgbClr val="000000"/>
              </a:solidFill>
              <a:latin typeface="Arial" panose="020B0604020202020204" pitchFamily="34" charset="0"/>
              <a:cs typeface="Arial" panose="020B0604020202020204" pitchFamily="34" charset="0"/>
              <a:sym typeface="Helvetica Neue"/>
            </a:endParaRPr>
          </a:p>
          <a:p>
            <a:pPr marR="0" indent="0" algn="just" defTabSz="2438400" rtl="0" fontAlgn="auto" latinLnBrk="0" hangingPunct="0">
              <a:lnSpc>
                <a:spcPct val="100000"/>
              </a:lnSpc>
              <a:spcBef>
                <a:spcPts val="0"/>
              </a:spcBef>
              <a:spcAft>
                <a:spcPts val="0"/>
              </a:spcAft>
              <a:buClrTx/>
              <a:buSzTx/>
              <a:buFontTx/>
              <a:buNone/>
            </a:pPr>
            <a:endParaRPr lang="en-US" altLang="en-US" dirty="0">
              <a:solidFill>
                <a:srgbClr val="000000"/>
              </a:solidFill>
              <a:latin typeface="Arial" panose="020B0604020202020204" pitchFamily="34" charset="0"/>
              <a:cs typeface="Arial" panose="020B0604020202020204" pitchFamily="34" charset="0"/>
              <a:sym typeface="Helvetica Neue"/>
            </a:endParaRPr>
          </a:p>
          <a:p>
            <a:pPr marR="0" indent="0" algn="just" defTabSz="2438400" rtl="0" fontAlgn="auto" latinLnBrk="0" hangingPunct="0">
              <a:lnSpc>
                <a:spcPct val="100000"/>
              </a:lnSpc>
              <a:spcBef>
                <a:spcPts val="0"/>
              </a:spcBef>
              <a:spcAft>
                <a:spcPts val="0"/>
              </a:spcAft>
              <a:buClrTx/>
              <a:buSzTx/>
              <a:buFontTx/>
              <a:buNone/>
            </a:pPr>
            <a:r>
              <a:rPr lang="en-US" altLang="en-US" dirty="0">
                <a:solidFill>
                  <a:srgbClr val="000000"/>
                </a:solidFill>
                <a:latin typeface="Arial" panose="020B0604020202020204" pitchFamily="34" charset="0"/>
                <a:cs typeface="Arial" panose="020B0604020202020204" pitchFamily="34" charset="0"/>
                <a:sym typeface="Helvetica Neue"/>
                <a:hlinkClick r:id="rId9"/>
              </a:rPr>
              <a:t>Long short-term memory – Wikipedia</a:t>
            </a:r>
            <a:endParaRPr lang="en-US" altLang="en-US" dirty="0">
              <a:solidFill>
                <a:srgbClr val="000000"/>
              </a:solidFill>
              <a:latin typeface="Arial" panose="020B0604020202020204" pitchFamily="34" charset="0"/>
              <a:cs typeface="Arial" panose="020B0604020202020204" pitchFamily="34" charset="0"/>
              <a:sym typeface="Helvetica Neue"/>
            </a:endParaRPr>
          </a:p>
          <a:p>
            <a:pPr marR="0" indent="0" algn="just" defTabSz="2438400" rtl="0" fontAlgn="auto" latinLnBrk="0" hangingPunct="0">
              <a:lnSpc>
                <a:spcPct val="100000"/>
              </a:lnSpc>
              <a:spcBef>
                <a:spcPts val="0"/>
              </a:spcBef>
              <a:spcAft>
                <a:spcPts val="0"/>
              </a:spcAft>
              <a:buClrTx/>
              <a:buSzTx/>
              <a:buFontTx/>
              <a:buNone/>
            </a:pPr>
            <a:endParaRPr lang="en-US" altLang="en-US" dirty="0">
              <a:solidFill>
                <a:srgbClr val="000000"/>
              </a:solidFill>
              <a:latin typeface="Arial" panose="020B0604020202020204" pitchFamily="34" charset="0"/>
              <a:cs typeface="Arial" panose="020B0604020202020204" pitchFamily="34" charset="0"/>
              <a:sym typeface="Helvetica Neue"/>
            </a:endParaRPr>
          </a:p>
          <a:p>
            <a:pPr marR="0" indent="0" algn="just" defTabSz="2438400" rtl="0" fontAlgn="auto" latinLnBrk="0" hangingPunct="0">
              <a:lnSpc>
                <a:spcPct val="100000"/>
              </a:lnSpc>
              <a:spcBef>
                <a:spcPts val="0"/>
              </a:spcBef>
              <a:spcAft>
                <a:spcPts val="0"/>
              </a:spcAft>
              <a:buClrTx/>
              <a:buSzTx/>
              <a:buFontTx/>
              <a:buNone/>
            </a:pPr>
            <a:r>
              <a:rPr lang="en-US" altLang="en-US" dirty="0">
                <a:solidFill>
                  <a:srgbClr val="000000"/>
                </a:solidFill>
                <a:latin typeface="Arial" panose="020B0604020202020204" pitchFamily="34" charset="0"/>
                <a:cs typeface="Arial" panose="020B0604020202020204" pitchFamily="34" charset="0"/>
                <a:sym typeface="Helvetica Neue"/>
                <a:hlinkClick r:id="rId10"/>
              </a:rPr>
              <a:t>Word embedding – Wikipedia</a:t>
            </a:r>
            <a:endParaRPr lang="en-US" altLang="en-US" dirty="0">
              <a:solidFill>
                <a:srgbClr val="000000"/>
              </a:solidFill>
              <a:latin typeface="Arial" panose="020B0604020202020204" pitchFamily="34" charset="0"/>
              <a:cs typeface="Arial" panose="020B0604020202020204" pitchFamily="34" charset="0"/>
              <a:sym typeface="Helvetica Neue"/>
            </a:endParaRPr>
          </a:p>
        </p:txBody>
      </p:sp>
      <p:sp>
        <p:nvSpPr>
          <p:cNvPr id="4" name="Slide Number Placeholder 5">
            <a:extLst>
              <a:ext uri="{FF2B5EF4-FFF2-40B4-BE49-F238E27FC236}">
                <a16:creationId xmlns:a16="http://schemas.microsoft.com/office/drawing/2014/main" id="{3FB8A2DA-CC59-0818-AEEC-8F2CB8C5849E}"/>
              </a:ext>
            </a:extLst>
          </p:cNvPr>
          <p:cNvSpPr>
            <a:spLocks noGrp="1"/>
          </p:cNvSpPr>
          <p:nvPr>
            <p:ph type="sldNum" sz="quarter" idx="4"/>
          </p:nvPr>
        </p:nvSpPr>
        <p:spPr>
          <a:xfrm>
            <a:off x="11564488" y="12444942"/>
            <a:ext cx="1014046" cy="730250"/>
          </a:xfrm>
        </p:spPr>
        <p:txBody>
          <a:bodyPr/>
          <a:lstStyle/>
          <a:p>
            <a:pPr fontAlgn="base">
              <a:spcBef>
                <a:spcPct val="0"/>
              </a:spcBef>
              <a:spcAft>
                <a:spcPct val="0"/>
              </a:spcAft>
              <a:defRPr/>
            </a:pPr>
            <a:fld id="{DD9F0740-C59C-4AD6-B752-7CC1CE13501A}" type="slidenum">
              <a:rPr lang="bg-BG" smtClean="0">
                <a:solidFill>
                  <a:srgbClr val="000000"/>
                </a:solidFill>
              </a:rPr>
              <a:t>73</a:t>
            </a:fld>
            <a:endParaRPr lang="bg-BG" dirty="0">
              <a:solidFill>
                <a:srgbClr val="000000"/>
              </a:solidFill>
            </a:endParaRPr>
          </a:p>
        </p:txBody>
      </p:sp>
      <p:pic>
        <p:nvPicPr>
          <p:cNvPr id="1026" name="Picture 2" descr="Deep Learning (Adaptive Computation and Machine Learning series):  Goodfellow, Ian, Bengio, Yoshua, Courville, Aaron: 9780262035613:  Amazon.com: Books">
            <a:extLst>
              <a:ext uri="{FF2B5EF4-FFF2-40B4-BE49-F238E27FC236}">
                <a16:creationId xmlns:a16="http://schemas.microsoft.com/office/drawing/2014/main" id="{0583064A-47F9-628F-F11F-B8727CD1BBB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630257" y="4132992"/>
            <a:ext cx="2727342" cy="3588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4327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altLang="en-US"/>
              <a:t>Thank you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From Machine Learning to Deep Learning</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8</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5" name="Text Placeholder 4">
            <a:extLst>
              <a:ext uri="{FF2B5EF4-FFF2-40B4-BE49-F238E27FC236}">
                <a16:creationId xmlns:a16="http://schemas.microsoft.com/office/drawing/2014/main" id="{DF52399B-3235-3CF4-3BFC-A3DAD7822519}"/>
              </a:ext>
            </a:extLst>
          </p:cNvPr>
          <p:cNvSpPr>
            <a:spLocks noGrp="1"/>
          </p:cNvSpPr>
          <p:nvPr>
            <p:ph type="body" sz="quarter" idx="22"/>
          </p:nvPr>
        </p:nvSpPr>
        <p:spPr>
          <a:xfrm>
            <a:off x="1287145" y="4266564"/>
            <a:ext cx="21590635" cy="8178378"/>
          </a:xfrm>
        </p:spPr>
        <p:txBody>
          <a:bodyPr>
            <a:normAutofit lnSpcReduction="10000"/>
          </a:bodyPr>
          <a:lstStyle/>
          <a:p>
            <a:r>
              <a:rPr lang="en-US" altLang="en-US" sz="3600" dirty="0"/>
              <a:t>ML model transforms input data into meaningful outputs</a:t>
            </a:r>
          </a:p>
          <a:p>
            <a:pPr lvl="1"/>
            <a:r>
              <a:rPr lang="en-US" altLang="en-US" sz="3200" dirty="0"/>
              <a:t>Learned using examples</a:t>
            </a:r>
          </a:p>
          <a:p>
            <a:r>
              <a:rPr lang="en-US" altLang="en-US" sz="3600" dirty="0"/>
              <a:t>How to meaningfully transform data?</a:t>
            </a:r>
          </a:p>
          <a:p>
            <a:pPr lvl="1"/>
            <a:r>
              <a:rPr lang="en-US" altLang="en-US" sz="3200" dirty="0"/>
              <a:t>How to learn </a:t>
            </a:r>
            <a:r>
              <a:rPr lang="en-US" altLang="en-US" sz="3200" dirty="0">
                <a:solidFill>
                  <a:srgbClr val="0100C8"/>
                </a:solidFill>
              </a:rPr>
              <a:t>representations</a:t>
            </a:r>
            <a:r>
              <a:rPr lang="en-US" altLang="en-US" sz="3200" dirty="0"/>
              <a:t> of the input data that get us closer to the expected output</a:t>
            </a:r>
          </a:p>
          <a:p>
            <a:r>
              <a:rPr lang="en-US" altLang="en-US" sz="3600" dirty="0">
                <a:solidFill>
                  <a:srgbClr val="0100C8"/>
                </a:solidFill>
              </a:rPr>
              <a:t>Representation</a:t>
            </a:r>
            <a:r>
              <a:rPr lang="en-US" altLang="en-US" sz="3600" dirty="0"/>
              <a:t>: different way to look at the data – to represent or encode the data</a:t>
            </a:r>
          </a:p>
          <a:p>
            <a:r>
              <a:rPr lang="en-US" altLang="en-US" sz="3600" dirty="0"/>
              <a:t>Examples:</a:t>
            </a:r>
          </a:p>
          <a:p>
            <a:pPr lvl="1"/>
            <a:r>
              <a:rPr lang="en-US" altLang="en-US" sz="3200" dirty="0"/>
              <a:t>Color image can be encoded in the RGB (red-green-blue) or HSV (hue-saturation-value) format</a:t>
            </a:r>
          </a:p>
          <a:p>
            <a:pPr lvl="1"/>
            <a:r>
              <a:rPr lang="en-US" altLang="en-US" sz="3200" dirty="0"/>
              <a:t>Points on a plane can be represented using Cartesian (</a:t>
            </a:r>
            <a:r>
              <a:rPr lang="en-US" altLang="en-US" sz="3200" dirty="0" err="1"/>
              <a:t>x,y</a:t>
            </a:r>
            <a:r>
              <a:rPr lang="en-US" altLang="en-US" sz="3200" dirty="0"/>
              <a:t>) or polar (r,</a:t>
            </a:r>
            <a:r>
              <a:rPr lang="el-CY" altLang="en-US" sz="3200" dirty="0"/>
              <a:t>θ)</a:t>
            </a:r>
            <a:r>
              <a:rPr lang="en-US" altLang="en-US" sz="3200" dirty="0"/>
              <a:t> coordinates</a:t>
            </a:r>
          </a:p>
          <a:p>
            <a:r>
              <a:rPr lang="en-US" altLang="en-US" sz="3600" dirty="0"/>
              <a:t>Some tasks may be difficult with one representation and easier with another. Example:</a:t>
            </a:r>
          </a:p>
          <a:p>
            <a:pPr lvl="1"/>
            <a:r>
              <a:rPr lang="en-US" altLang="en-US" sz="3200" dirty="0"/>
              <a:t>Task: “select all red pixels in the image” simpler with RGB format</a:t>
            </a:r>
          </a:p>
          <a:p>
            <a:pPr lvl="1"/>
            <a:r>
              <a:rPr lang="en-US" altLang="en-US" sz="3200" dirty="0"/>
              <a:t>Task: “make the image less saturated” simpler in the HSV format</a:t>
            </a:r>
          </a:p>
          <a:p>
            <a:r>
              <a:rPr lang="en-US" altLang="en-US" sz="3600" dirty="0"/>
              <a:t>ML models are all about </a:t>
            </a:r>
            <a:r>
              <a:rPr lang="en-US" altLang="en-US" sz="3600" dirty="0">
                <a:solidFill>
                  <a:srgbClr val="0100C8"/>
                </a:solidFill>
              </a:rPr>
              <a:t>finding appropriate representations </a:t>
            </a:r>
            <a:r>
              <a:rPr lang="en-US" altLang="en-US" sz="3600" dirty="0"/>
              <a:t>for their input data – transformations of the data that make it more manageable for the task at hand (e.g., classification)</a:t>
            </a:r>
          </a:p>
          <a:p>
            <a:pPr marL="0" indent="0">
              <a:buNone/>
            </a:pPr>
            <a:endParaRPr lang="en-US" altLang="en-US" sz="3600" dirty="0"/>
          </a:p>
        </p:txBody>
      </p:sp>
      <p:sp>
        <p:nvSpPr>
          <p:cNvPr id="7" name="TextBox 6">
            <a:extLst>
              <a:ext uri="{FF2B5EF4-FFF2-40B4-BE49-F238E27FC236}">
                <a16:creationId xmlns:a16="http://schemas.microsoft.com/office/drawing/2014/main" id="{A94C1665-7543-13AB-0F29-6A7B6584969D}"/>
              </a:ext>
            </a:extLst>
          </p:cNvPr>
          <p:cNvSpPr txBox="1"/>
          <p:nvPr/>
        </p:nvSpPr>
        <p:spPr>
          <a:xfrm>
            <a:off x="7294970" y="12075609"/>
            <a:ext cx="9553082" cy="369332"/>
          </a:xfrm>
          <a:prstGeom prst="rect">
            <a:avLst/>
          </a:prstGeom>
          <a:noFill/>
        </p:spPr>
        <p:txBody>
          <a:bodyPr wrap="square">
            <a:spAutoFit/>
          </a:bodyPr>
          <a:lstStyle/>
          <a:p>
            <a:pPr algn="ctr"/>
            <a:r>
              <a:rPr lang="en-GB" sz="1800" dirty="0"/>
              <a:t>Adapted from: Chollet, F. (2018). Deep Learning with Python. Manning Publications.</a:t>
            </a:r>
            <a:endParaRPr lang="LID4096" sz="1800" dirty="0"/>
          </a:p>
        </p:txBody>
      </p:sp>
    </p:spTree>
    <p:extLst>
      <p:ext uri="{BB962C8B-B14F-4D97-AF65-F5344CB8AC3E}">
        <p14:creationId xmlns:p14="http://schemas.microsoft.com/office/powerpoint/2010/main" val="395606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B903FD-C83F-A0BF-F961-638BFBDAFE6D}"/>
              </a:ext>
            </a:extLst>
          </p:cNvPr>
          <p:cNvSpPr>
            <a:spLocks noGrp="1"/>
          </p:cNvSpPr>
          <p:nvPr>
            <p:ph type="body" sz="quarter" idx="25"/>
          </p:nvPr>
        </p:nvSpPr>
        <p:spPr/>
        <p:txBody>
          <a:bodyPr/>
          <a:lstStyle/>
          <a:p>
            <a:r>
              <a:rPr lang="en-GB" dirty="0"/>
              <a:t>What is Deep Learning</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9</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pic>
        <p:nvPicPr>
          <p:cNvPr id="4" name="Picture 3" descr="AI_ML_DL">
            <a:extLst>
              <a:ext uri="{FF2B5EF4-FFF2-40B4-BE49-F238E27FC236}">
                <a16:creationId xmlns:a16="http://schemas.microsoft.com/office/drawing/2014/main" id="{6FE234E3-D59E-42C7-F9AE-D6AD073F0E2A}"/>
              </a:ext>
            </a:extLst>
          </p:cNvPr>
          <p:cNvPicPr>
            <a:picLocks noChangeAspect="1"/>
          </p:cNvPicPr>
          <p:nvPr/>
        </p:nvPicPr>
        <p:blipFill>
          <a:blip r:embed="rId4"/>
          <a:stretch>
            <a:fillRect/>
          </a:stretch>
        </p:blipFill>
        <p:spPr>
          <a:xfrm>
            <a:off x="731987" y="4790061"/>
            <a:ext cx="11846547" cy="6769781"/>
          </a:xfrm>
          <a:prstGeom prst="rect">
            <a:avLst/>
          </a:prstGeom>
        </p:spPr>
      </p:pic>
      <p:sp>
        <p:nvSpPr>
          <p:cNvPr id="5" name="Text Placeholder 4">
            <a:extLst>
              <a:ext uri="{FF2B5EF4-FFF2-40B4-BE49-F238E27FC236}">
                <a16:creationId xmlns:a16="http://schemas.microsoft.com/office/drawing/2014/main" id="{C0FCB9F6-2B68-5557-E226-C2E35EAAD9AA}"/>
              </a:ext>
            </a:extLst>
          </p:cNvPr>
          <p:cNvSpPr>
            <a:spLocks noGrp="1"/>
          </p:cNvSpPr>
          <p:nvPr>
            <p:ph type="body" sz="quarter" idx="22"/>
          </p:nvPr>
        </p:nvSpPr>
        <p:spPr>
          <a:xfrm>
            <a:off x="12823902" y="4266564"/>
            <a:ext cx="10053878" cy="8178378"/>
          </a:xfrm>
        </p:spPr>
        <p:txBody>
          <a:bodyPr>
            <a:normAutofit/>
          </a:bodyPr>
          <a:lstStyle/>
          <a:p>
            <a:r>
              <a:rPr lang="en-US" altLang="en-US" sz="3600" dirty="0"/>
              <a:t>Deep Learning is a subfield of ML that focuses on learning successive layers of meaningful representations using neural networks.</a:t>
            </a:r>
          </a:p>
          <a:p>
            <a:r>
              <a:rPr lang="en-US" altLang="en-US" sz="3600" dirty="0"/>
              <a:t>“Deep” = Successive layers of representation</a:t>
            </a:r>
          </a:p>
          <a:p>
            <a:r>
              <a:rPr lang="en-US" altLang="en-US" sz="3600" dirty="0"/>
              <a:t>Other potential names: layered representations learning, hierarchical representations learning</a:t>
            </a:r>
          </a:p>
          <a:p>
            <a:r>
              <a:rPr lang="en-US" altLang="en-US" sz="3600" dirty="0"/>
              <a:t>How many layers are considered “deep”?</a:t>
            </a:r>
          </a:p>
          <a:p>
            <a:pPr lvl="1"/>
            <a:r>
              <a:rPr lang="en-US" altLang="en-US" sz="3200" dirty="0"/>
              <a:t>2 layers of representations: shallow learning</a:t>
            </a:r>
          </a:p>
          <a:p>
            <a:pPr lvl="1"/>
            <a:r>
              <a:rPr lang="en-US" altLang="en-US" sz="3200" dirty="0"/>
              <a:t>&gt;2 layers: deep learning</a:t>
            </a:r>
          </a:p>
          <a:p>
            <a:pPr lvl="1"/>
            <a:r>
              <a:rPr lang="en-US" altLang="en-US" sz="3200" dirty="0"/>
              <a:t>Often: tens or hundreds of successive representations</a:t>
            </a:r>
          </a:p>
          <a:p>
            <a:pPr marL="0" indent="0">
              <a:buNone/>
            </a:pPr>
            <a:endParaRPr lang="en-US" altLang="en-US" sz="3600" dirty="0"/>
          </a:p>
          <a:p>
            <a:endParaRPr lang="en-US" altLang="en-US" sz="3600" dirty="0"/>
          </a:p>
        </p:txBody>
      </p:sp>
      <p:sp>
        <p:nvSpPr>
          <p:cNvPr id="7" name="TextBox 6">
            <a:extLst>
              <a:ext uri="{FF2B5EF4-FFF2-40B4-BE49-F238E27FC236}">
                <a16:creationId xmlns:a16="http://schemas.microsoft.com/office/drawing/2014/main" id="{04239ADB-C083-3308-0601-801F011F58B6}"/>
              </a:ext>
            </a:extLst>
          </p:cNvPr>
          <p:cNvSpPr txBox="1"/>
          <p:nvPr/>
        </p:nvSpPr>
        <p:spPr>
          <a:xfrm>
            <a:off x="13074300" y="11935460"/>
            <a:ext cx="9553082" cy="369332"/>
          </a:xfrm>
          <a:prstGeom prst="rect">
            <a:avLst/>
          </a:prstGeom>
          <a:noFill/>
        </p:spPr>
        <p:txBody>
          <a:bodyPr wrap="square">
            <a:spAutoFit/>
          </a:bodyPr>
          <a:lstStyle/>
          <a:p>
            <a:pPr algn="ctr"/>
            <a:r>
              <a:rPr lang="en-GB" sz="1800" dirty="0"/>
              <a:t>Adapted from: Chollet, F. (2018). Deep Learning with Python. Manning Publications.</a:t>
            </a:r>
            <a:endParaRPr lang="LID4096" sz="1800" dirty="0"/>
          </a:p>
        </p:txBody>
      </p:sp>
      <p:sp>
        <p:nvSpPr>
          <p:cNvPr id="10" name="TextBox 9">
            <a:extLst>
              <a:ext uri="{FF2B5EF4-FFF2-40B4-BE49-F238E27FC236}">
                <a16:creationId xmlns:a16="http://schemas.microsoft.com/office/drawing/2014/main" id="{801AE2E4-22F5-304F-CE80-71859583467E}"/>
              </a:ext>
            </a:extLst>
          </p:cNvPr>
          <p:cNvSpPr txBox="1"/>
          <p:nvPr/>
        </p:nvSpPr>
        <p:spPr>
          <a:xfrm>
            <a:off x="1120697" y="11764791"/>
            <a:ext cx="1867829" cy="400110"/>
          </a:xfrm>
          <a:prstGeom prst="rect">
            <a:avLst/>
          </a:prstGeom>
          <a:noFill/>
        </p:spPr>
        <p:txBody>
          <a:bodyPr wrap="square">
            <a:spAutoFit/>
          </a:bodyPr>
          <a:lstStyle/>
          <a:p>
            <a:r>
              <a:rPr lang="en-GB" sz="2000" dirty="0">
                <a:hlinkClick r:id="rId5"/>
              </a:rPr>
              <a:t>source</a:t>
            </a:r>
            <a:endParaRPr lang="LID4096" sz="2000" dirty="0"/>
          </a:p>
        </p:txBody>
      </p:sp>
    </p:spTree>
    <p:extLst>
      <p:ext uri="{BB962C8B-B14F-4D97-AF65-F5344CB8AC3E}">
        <p14:creationId xmlns:p14="http://schemas.microsoft.com/office/powerpoint/2010/main" val="422868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2303</TotalTime>
  <Words>4992</Words>
  <Application>Microsoft Office PowerPoint</Application>
  <PresentationFormat>Custom</PresentationFormat>
  <Paragraphs>761</Paragraphs>
  <Slides>74</Slides>
  <Notes>67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3" baseType="lpstr">
      <vt:lpstr>Arial</vt:lpstr>
      <vt:lpstr>Arial</vt:lpstr>
      <vt:lpstr>Calibri</vt:lpstr>
      <vt:lpstr>Cambria Math</vt:lpstr>
      <vt:lpstr>Helvetica</vt:lpstr>
      <vt:lpstr>Helvetica Neue</vt:lpstr>
      <vt:lpstr>Wingdings</vt:lpstr>
      <vt:lpstr>Office Theme</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Vassilis Vassiliades</dc:creator>
  <cp:lastModifiedBy>Vassilis Vassiliades</cp:lastModifiedBy>
  <cp:revision>209</cp:revision>
  <dcterms:created xsi:type="dcterms:W3CDTF">2022-07-07T08:38:12Z</dcterms:created>
  <dcterms:modified xsi:type="dcterms:W3CDTF">2023-11-02T10:09:56Z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1033-11.1.0.11664</vt:lpwstr>
  </property>
  <property fmtid="{D5CDD505-2E9C-101B-9397-08002B2CF9AE}" pid="3" name="ICV">
    <vt:lpwstr/>
  </property>
</Properties>
</file>