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2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18" r:id="rId31"/>
    <p:sldId id="319" r:id="rId32"/>
    <p:sldId id="321" r:id="rId33"/>
    <p:sldId id="322" r:id="rId34"/>
    <p:sldId id="323" r:id="rId35"/>
    <p:sldId id="283" r:id="rId36"/>
    <p:sldId id="330" r:id="rId37"/>
    <p:sldId id="351" r:id="rId38"/>
    <p:sldId id="324" r:id="rId39"/>
    <p:sldId id="325" r:id="rId40"/>
    <p:sldId id="350" r:id="rId41"/>
    <p:sldId id="332" r:id="rId42"/>
    <p:sldId id="334" r:id="rId43"/>
    <p:sldId id="427" r:id="rId44"/>
    <p:sldId id="352" r:id="rId45"/>
    <p:sldId id="261" r:id="rId46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5">
          <p15:clr>
            <a:srgbClr val="A4A3A4"/>
          </p15:clr>
        </p15:guide>
        <p15:guide id="2" pos="7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64"/>
    <a:srgbClr val="0000B0"/>
    <a:srgbClr val="0100C8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8533A-BAF0-425C-86D4-9431ABAB458D}" v="6" dt="2023-11-02T10:14:0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725" autoAdjust="0"/>
  </p:normalViewPr>
  <p:slideViewPr>
    <p:cSldViewPr snapToGrid="0" showGuides="1">
      <p:cViewPr varScale="1">
        <p:scale>
          <a:sx n="30" d="100"/>
          <a:sy n="30" d="100"/>
        </p:scale>
        <p:origin x="1430" y="38"/>
      </p:cViewPr>
      <p:guideLst>
        <p:guide orient="horz" pos="4865"/>
        <p:guide pos="7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63E836B8-E6F5-4E61-9EDC-786D77AA1374}"/>
    <pc:docChg chg="custSel addSld delSld modSld">
      <pc:chgData name="Vassilis Vassiliades" userId="181c6a97-452c-403a-a894-11fd041f3da6" providerId="ADAL" clId="{63E836B8-E6F5-4E61-9EDC-786D77AA1374}" dt="2022-10-14T08:49:20.842" v="4162"/>
      <pc:docMkLst>
        <pc:docMk/>
      </pc:docMkLst>
      <pc:sldChg chg="modSp add mod modAnim">
        <pc:chgData name="Vassilis Vassiliades" userId="181c6a97-452c-403a-a894-11fd041f3da6" providerId="ADAL" clId="{63E836B8-E6F5-4E61-9EDC-786D77AA1374}" dt="2022-10-14T08:11:06.569" v="3123" actId="207"/>
        <pc:sldMkLst>
          <pc:docMk/>
          <pc:sldMk cId="3956207920" sldId="283"/>
        </pc:sldMkLst>
        <pc:spChg chg="mod">
          <ac:chgData name="Vassilis Vassiliades" userId="181c6a97-452c-403a-a894-11fd041f3da6" providerId="ADAL" clId="{63E836B8-E6F5-4E61-9EDC-786D77AA1374}" dt="2022-10-14T08:11:06.569" v="3123" actId="207"/>
          <ac:spMkLst>
            <pc:docMk/>
            <pc:sldMk cId="3956207920" sldId="283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63E836B8-E6F5-4E61-9EDC-786D77AA1374}" dt="2022-10-14T08:06:22.177" v="2561"/>
          <ac:spMkLst>
            <pc:docMk/>
            <pc:sldMk cId="3956207920" sldId="283"/>
            <ac:spMk id="9" creationId="{C110555B-BC91-7266-5503-9659D6864B69}"/>
          </ac:spMkLst>
        </pc:spChg>
      </pc:sldChg>
      <pc:sldChg chg="addSp delSp modSp mod delAnim modAnim">
        <pc:chgData name="Vassilis Vassiliades" userId="181c6a97-452c-403a-a894-11fd041f3da6" providerId="ADAL" clId="{63E836B8-E6F5-4E61-9EDC-786D77AA1374}" dt="2022-10-14T08:39:48.478" v="3915"/>
        <pc:sldMkLst>
          <pc:docMk/>
          <pc:sldMk cId="3533778095" sldId="301"/>
        </pc:sldMkLst>
        <pc:spChg chg="add mod">
          <ac:chgData name="Vassilis Vassiliades" userId="181c6a97-452c-403a-a894-11fd041f3da6" providerId="ADAL" clId="{63E836B8-E6F5-4E61-9EDC-786D77AA1374}" dt="2022-10-14T08:38:51.006" v="3900" actId="207"/>
          <ac:spMkLst>
            <pc:docMk/>
            <pc:sldMk cId="3533778095" sldId="301"/>
            <ac:spMk id="2" creationId="{E017FA37-6B99-4D4D-EF95-5E41968800BC}"/>
          </ac:spMkLst>
        </pc:spChg>
        <pc:spChg chg="del">
          <ac:chgData name="Vassilis Vassiliades" userId="181c6a97-452c-403a-a894-11fd041f3da6" providerId="ADAL" clId="{63E836B8-E6F5-4E61-9EDC-786D77AA1374}" dt="2022-10-14T08:34:39.668" v="3681" actId="478"/>
          <ac:spMkLst>
            <pc:docMk/>
            <pc:sldMk cId="3533778095" sldId="301"/>
            <ac:spMk id="4" creationId="{0BEC3E22-54BA-343B-00CB-7595C3D61F18}"/>
          </ac:spMkLst>
        </pc:spChg>
        <pc:spChg chg="mod">
          <ac:chgData name="Vassilis Vassiliades" userId="181c6a97-452c-403a-a894-11fd041f3da6" providerId="ADAL" clId="{63E836B8-E6F5-4E61-9EDC-786D77AA1374}" dt="2022-10-14T08:35:44.724" v="3762" actId="14100"/>
          <ac:spMkLst>
            <pc:docMk/>
            <pc:sldMk cId="3533778095" sldId="301"/>
            <ac:spMk id="5" creationId="{00000000-0000-0000-0000-000000000000}"/>
          </ac:spMkLst>
        </pc:spChg>
        <pc:picChg chg="add mod">
          <ac:chgData name="Vassilis Vassiliades" userId="181c6a97-452c-403a-a894-11fd041f3da6" providerId="ADAL" clId="{63E836B8-E6F5-4E61-9EDC-786D77AA1374}" dt="2022-10-14T08:38:38.833" v="3897" actId="1076"/>
          <ac:picMkLst>
            <pc:docMk/>
            <pc:sldMk cId="3533778095" sldId="301"/>
            <ac:picMk id="7" creationId="{4540E30C-FB0E-BCF6-DA83-09173371E3D0}"/>
          </ac:picMkLst>
        </pc:picChg>
        <pc:picChg chg="add mod">
          <ac:chgData name="Vassilis Vassiliades" userId="181c6a97-452c-403a-a894-11fd041f3da6" providerId="ADAL" clId="{63E836B8-E6F5-4E61-9EDC-786D77AA1374}" dt="2022-10-14T08:38:37.086" v="3896" actId="1076"/>
          <ac:picMkLst>
            <pc:docMk/>
            <pc:sldMk cId="3533778095" sldId="301"/>
            <ac:picMk id="9" creationId="{30A3476D-4AB8-E968-B79E-592F0A55A314}"/>
          </ac:picMkLst>
        </pc:picChg>
        <pc:picChg chg="add mod">
          <ac:chgData name="Vassilis Vassiliades" userId="181c6a97-452c-403a-a894-11fd041f3da6" providerId="ADAL" clId="{63E836B8-E6F5-4E61-9EDC-786D77AA1374}" dt="2022-10-14T08:38:39.953" v="3898" actId="1076"/>
          <ac:picMkLst>
            <pc:docMk/>
            <pc:sldMk cId="3533778095" sldId="301"/>
            <ac:picMk id="10" creationId="{DA797522-AF38-8A8D-F093-C5879B05A7FA}"/>
          </ac:picMkLst>
        </pc:picChg>
        <pc:picChg chg="add mod">
          <ac:chgData name="Vassilis Vassiliades" userId="181c6a97-452c-403a-a894-11fd041f3da6" providerId="ADAL" clId="{63E836B8-E6F5-4E61-9EDC-786D77AA1374}" dt="2022-10-14T08:38:43.155" v="3899" actId="1076"/>
          <ac:picMkLst>
            <pc:docMk/>
            <pc:sldMk cId="3533778095" sldId="301"/>
            <ac:picMk id="11" creationId="{34A7A837-0315-75F9-8101-687193323724}"/>
          </ac:picMkLst>
        </pc:picChg>
      </pc:sldChg>
      <pc:sldChg chg="modNotesTx">
        <pc:chgData name="Vassilis Vassiliades" userId="181c6a97-452c-403a-a894-11fd041f3da6" providerId="ADAL" clId="{63E836B8-E6F5-4E61-9EDC-786D77AA1374}" dt="2022-10-14T07:21:05.284" v="190" actId="20577"/>
        <pc:sldMkLst>
          <pc:docMk/>
          <pc:sldMk cId="338297309" sldId="303"/>
        </pc:sldMkLst>
      </pc:sldChg>
      <pc:sldChg chg="modNotesTx">
        <pc:chgData name="Vassilis Vassiliades" userId="181c6a97-452c-403a-a894-11fd041f3da6" providerId="ADAL" clId="{63E836B8-E6F5-4E61-9EDC-786D77AA1374}" dt="2022-10-14T07:23:11.918" v="312" actId="20577"/>
        <pc:sldMkLst>
          <pc:docMk/>
          <pc:sldMk cId="736266699" sldId="305"/>
        </pc:sldMkLst>
      </pc:sldChg>
      <pc:sldChg chg="modSp mod modAnim modNotesTx">
        <pc:chgData name="Vassilis Vassiliades" userId="181c6a97-452c-403a-a894-11fd041f3da6" providerId="ADAL" clId="{63E836B8-E6F5-4E61-9EDC-786D77AA1374}" dt="2022-10-14T07:28:18.189" v="420"/>
        <pc:sldMkLst>
          <pc:docMk/>
          <pc:sldMk cId="703193582" sldId="315"/>
        </pc:sldMkLst>
        <pc:spChg chg="mod">
          <ac:chgData name="Vassilis Vassiliades" userId="181c6a97-452c-403a-a894-11fd041f3da6" providerId="ADAL" clId="{63E836B8-E6F5-4E61-9EDC-786D77AA1374}" dt="2022-10-14T07:27:46.816" v="409" actId="2711"/>
          <ac:spMkLst>
            <pc:docMk/>
            <pc:sldMk cId="703193582" sldId="315"/>
            <ac:spMk id="45" creationId="{8A7DCB67-63C4-A5DA-31B3-36CE4DE16568}"/>
          </ac:spMkLst>
        </pc:spChg>
      </pc:sldChg>
      <pc:sldChg chg="modNotesTx">
        <pc:chgData name="Vassilis Vassiliades" userId="181c6a97-452c-403a-a894-11fd041f3da6" providerId="ADAL" clId="{63E836B8-E6F5-4E61-9EDC-786D77AA1374}" dt="2022-10-14T07:30:08.084" v="641" actId="20577"/>
        <pc:sldMkLst>
          <pc:docMk/>
          <pc:sldMk cId="965471090" sldId="316"/>
        </pc:sldMkLst>
      </pc:sldChg>
      <pc:sldChg chg="del mod modShow">
        <pc:chgData name="Vassilis Vassiliades" userId="181c6a97-452c-403a-a894-11fd041f3da6" providerId="ADAL" clId="{63E836B8-E6F5-4E61-9EDC-786D77AA1374}" dt="2022-10-14T08:44:25.554" v="4034" actId="47"/>
        <pc:sldMkLst>
          <pc:docMk/>
          <pc:sldMk cId="941380589" sldId="317"/>
        </pc:sldMkLst>
      </pc:sldChg>
      <pc:sldChg chg="modNotesTx">
        <pc:chgData name="Vassilis Vassiliades" userId="181c6a97-452c-403a-a894-11fd041f3da6" providerId="ADAL" clId="{63E836B8-E6F5-4E61-9EDC-786D77AA1374}" dt="2022-10-14T07:41:22.761" v="1228" actId="20577"/>
        <pc:sldMkLst>
          <pc:docMk/>
          <pc:sldMk cId="1569244256" sldId="318"/>
        </pc:sldMkLst>
      </pc:sldChg>
      <pc:sldChg chg="modNotesTx">
        <pc:chgData name="Vassilis Vassiliades" userId="181c6a97-452c-403a-a894-11fd041f3da6" providerId="ADAL" clId="{63E836B8-E6F5-4E61-9EDC-786D77AA1374}" dt="2022-10-14T07:42:49.694" v="1407" actId="20577"/>
        <pc:sldMkLst>
          <pc:docMk/>
          <pc:sldMk cId="994610062" sldId="319"/>
        </pc:sldMkLst>
      </pc:sldChg>
      <pc:sldChg chg="addSp modSp mod modAnim modNotesTx">
        <pc:chgData name="Vassilis Vassiliades" userId="181c6a97-452c-403a-a894-11fd041f3da6" providerId="ADAL" clId="{63E836B8-E6F5-4E61-9EDC-786D77AA1374}" dt="2022-10-14T08:49:20.842" v="4162"/>
        <pc:sldMkLst>
          <pc:docMk/>
          <pc:sldMk cId="2540323000" sldId="322"/>
        </pc:sldMkLst>
        <pc:spChg chg="add mod">
          <ac:chgData name="Vassilis Vassiliades" userId="181c6a97-452c-403a-a894-11fd041f3da6" providerId="ADAL" clId="{63E836B8-E6F5-4E61-9EDC-786D77AA1374}" dt="2022-10-14T08:48:53.310" v="4158" actId="255"/>
          <ac:spMkLst>
            <pc:docMk/>
            <pc:sldMk cId="2540323000" sldId="322"/>
            <ac:spMk id="9" creationId="{9639C5BB-7538-C0E5-9CFB-8E8166F55810}"/>
          </ac:spMkLst>
        </pc:spChg>
        <pc:cxnChg chg="add mod">
          <ac:chgData name="Vassilis Vassiliades" userId="181c6a97-452c-403a-a894-11fd041f3da6" providerId="ADAL" clId="{63E836B8-E6F5-4E61-9EDC-786D77AA1374}" dt="2022-10-14T08:48:59.647" v="4159" actId="208"/>
          <ac:cxnSpMkLst>
            <pc:docMk/>
            <pc:sldMk cId="2540323000" sldId="322"/>
            <ac:cxnSpMk id="11" creationId="{8F5321F1-E667-902A-EA20-CAA2EDC7ACC1}"/>
          </ac:cxnSpMkLst>
        </pc:cxnChg>
      </pc:sldChg>
      <pc:sldChg chg="addSp modSp mod modAnim modNotesTx">
        <pc:chgData name="Vassilis Vassiliades" userId="181c6a97-452c-403a-a894-11fd041f3da6" providerId="ADAL" clId="{63E836B8-E6F5-4E61-9EDC-786D77AA1374}" dt="2022-10-14T08:30:37.935" v="3678"/>
        <pc:sldMkLst>
          <pc:docMk/>
          <pc:sldMk cId="2289313532" sldId="323"/>
        </pc:sldMkLst>
        <pc:spChg chg="add mod">
          <ac:chgData name="Vassilis Vassiliades" userId="181c6a97-452c-403a-a894-11fd041f3da6" providerId="ADAL" clId="{63E836B8-E6F5-4E61-9EDC-786D77AA1374}" dt="2022-10-14T07:56:58.646" v="2101" actId="1076"/>
          <ac:spMkLst>
            <pc:docMk/>
            <pc:sldMk cId="2289313532" sldId="323"/>
            <ac:spMk id="21" creationId="{B19EFD94-887A-C87D-BA4F-9115A3270D18}"/>
          </ac:spMkLst>
        </pc:spChg>
        <pc:spChg chg="add mod">
          <ac:chgData name="Vassilis Vassiliades" userId="181c6a97-452c-403a-a894-11fd041f3da6" providerId="ADAL" clId="{63E836B8-E6F5-4E61-9EDC-786D77AA1374}" dt="2022-10-14T08:30:27.058" v="3676" actId="1076"/>
          <ac:spMkLst>
            <pc:docMk/>
            <pc:sldMk cId="2289313532" sldId="323"/>
            <ac:spMk id="23" creationId="{B292D141-A8F9-2607-5EDB-C7FC6587BA59}"/>
          </ac:spMkLst>
        </pc:spChg>
      </pc:sldChg>
      <pc:sldChg chg="addSp modSp mod modAnim modNotesTx">
        <pc:chgData name="Vassilis Vassiliades" userId="181c6a97-452c-403a-a894-11fd041f3da6" providerId="ADAL" clId="{63E836B8-E6F5-4E61-9EDC-786D77AA1374}" dt="2022-10-14T08:42:56.512" v="4033"/>
        <pc:sldMkLst>
          <pc:docMk/>
          <pc:sldMk cId="862438132" sldId="324"/>
        </pc:sldMkLst>
        <pc:spChg chg="add mod">
          <ac:chgData name="Vassilis Vassiliades" userId="181c6a97-452c-403a-a894-11fd041f3da6" providerId="ADAL" clId="{63E836B8-E6F5-4E61-9EDC-786D77AA1374}" dt="2022-10-14T08:42:50.409" v="4032" actId="14100"/>
          <ac:spMkLst>
            <pc:docMk/>
            <pc:sldMk cId="862438132" sldId="324"/>
            <ac:spMk id="4" creationId="{F89A3A18-1CA7-6D00-78BD-8370D499A428}"/>
          </ac:spMkLst>
        </pc:spChg>
        <pc:picChg chg="mod">
          <ac:chgData name="Vassilis Vassiliades" userId="181c6a97-452c-403a-a894-11fd041f3da6" providerId="ADAL" clId="{63E836B8-E6F5-4E61-9EDC-786D77AA1374}" dt="2022-10-14T08:42:46.590" v="4030" actId="1037"/>
          <ac:picMkLst>
            <pc:docMk/>
            <pc:sldMk cId="862438132" sldId="324"/>
            <ac:picMk id="2" creationId="{EF2DF159-F85E-2E36-ACAB-DFCF4B8F5725}"/>
          </ac:picMkLst>
        </pc:picChg>
      </pc:sldChg>
      <pc:sldChg chg="modSp mod modAnim">
        <pc:chgData name="Vassilis Vassiliades" userId="181c6a97-452c-403a-a894-11fd041f3da6" providerId="ADAL" clId="{63E836B8-E6F5-4E61-9EDC-786D77AA1374}" dt="2022-10-14T08:24:52.100" v="3568"/>
        <pc:sldMkLst>
          <pc:docMk/>
          <pc:sldMk cId="44102833" sldId="325"/>
        </pc:sldMkLst>
        <pc:spChg chg="mod">
          <ac:chgData name="Vassilis Vassiliades" userId="181c6a97-452c-403a-a894-11fd041f3da6" providerId="ADAL" clId="{63E836B8-E6F5-4E61-9EDC-786D77AA1374}" dt="2022-10-14T08:24:23.688" v="3564" actId="2711"/>
          <ac:spMkLst>
            <pc:docMk/>
            <pc:sldMk cId="44102833" sldId="325"/>
            <ac:spMk id="2" creationId="{FAA9A387-4ED4-7717-4BA8-77EE6BE8591E}"/>
          </ac:spMkLst>
        </pc:spChg>
        <pc:cxnChg chg="mod">
          <ac:chgData name="Vassilis Vassiliades" userId="181c6a97-452c-403a-a894-11fd041f3da6" providerId="ADAL" clId="{63E836B8-E6F5-4E61-9EDC-786D77AA1374}" dt="2022-10-14T08:24:31.238" v="3565" actId="14100"/>
          <ac:cxnSpMkLst>
            <pc:docMk/>
            <pc:sldMk cId="44102833" sldId="325"/>
            <ac:cxnSpMk id="7" creationId="{00138A38-F2FB-F532-6E67-60CC187B452C}"/>
          </ac:cxnSpMkLst>
        </pc:cxnChg>
      </pc:sldChg>
      <pc:sldChg chg="del">
        <pc:chgData name="Vassilis Vassiliades" userId="181c6a97-452c-403a-a894-11fd041f3da6" providerId="ADAL" clId="{63E836B8-E6F5-4E61-9EDC-786D77AA1374}" dt="2022-10-14T08:06:28.142" v="2562" actId="47"/>
        <pc:sldMkLst>
          <pc:docMk/>
          <pc:sldMk cId="299098672" sldId="326"/>
        </pc:sldMkLst>
      </pc:sldChg>
      <pc:sldChg chg="addSp modSp del mod modAnim modNotesTx">
        <pc:chgData name="Vassilis Vassiliades" userId="181c6a97-452c-403a-a894-11fd041f3da6" providerId="ADAL" clId="{63E836B8-E6F5-4E61-9EDC-786D77AA1374}" dt="2022-10-14T08:07:04.451" v="2631" actId="47"/>
        <pc:sldMkLst>
          <pc:docMk/>
          <pc:sldMk cId="2923275102" sldId="328"/>
        </pc:sldMkLst>
        <pc:spChg chg="add mod">
          <ac:chgData name="Vassilis Vassiliades" userId="181c6a97-452c-403a-a894-11fd041f3da6" providerId="ADAL" clId="{63E836B8-E6F5-4E61-9EDC-786D77AA1374}" dt="2022-10-14T08:04:06.830" v="2559" actId="20577"/>
          <ac:spMkLst>
            <pc:docMk/>
            <pc:sldMk cId="2923275102" sldId="328"/>
            <ac:spMk id="2" creationId="{AB3F4F51-51F0-864B-A632-FDFF9FE60470}"/>
          </ac:spMkLst>
        </pc:spChg>
      </pc:sldChg>
      <pc:sldChg chg="del">
        <pc:chgData name="Vassilis Vassiliades" userId="181c6a97-452c-403a-a894-11fd041f3da6" providerId="ADAL" clId="{63E836B8-E6F5-4E61-9EDC-786D77AA1374}" dt="2022-10-14T08:03:02.785" v="2455" actId="47"/>
        <pc:sldMkLst>
          <pc:docMk/>
          <pc:sldMk cId="2905637632" sldId="329"/>
        </pc:sldMkLst>
      </pc:sldChg>
      <pc:sldChg chg="addSp modSp mod modAnim">
        <pc:chgData name="Vassilis Vassiliades" userId="181c6a97-452c-403a-a894-11fd041f3da6" providerId="ADAL" clId="{63E836B8-E6F5-4E61-9EDC-786D77AA1374}" dt="2022-10-14T08:02:56.711" v="2454"/>
        <pc:sldMkLst>
          <pc:docMk/>
          <pc:sldMk cId="0" sldId="330"/>
        </pc:sldMkLst>
        <pc:spChg chg="mod">
          <ac:chgData name="Vassilis Vassiliades" userId="181c6a97-452c-403a-a894-11fd041f3da6" providerId="ADAL" clId="{63E836B8-E6F5-4E61-9EDC-786D77AA1374}" dt="2022-10-14T08:02:26.206" v="2453" actId="20577"/>
          <ac:spMkLst>
            <pc:docMk/>
            <pc:sldMk cId="0" sldId="330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63E836B8-E6F5-4E61-9EDC-786D77AA1374}" dt="2022-10-14T07:58:11.767" v="2109" actId="20577"/>
          <ac:spMkLst>
            <pc:docMk/>
            <pc:sldMk cId="0" sldId="330"/>
            <ac:spMk id="7" creationId="{00000000-0000-0000-0000-000000000000}"/>
          </ac:spMkLst>
        </pc:spChg>
        <pc:picChg chg="add mod">
          <ac:chgData name="Vassilis Vassiliades" userId="181c6a97-452c-403a-a894-11fd041f3da6" providerId="ADAL" clId="{63E836B8-E6F5-4E61-9EDC-786D77AA1374}" dt="2022-10-14T07:59:33.955" v="2295" actId="1076"/>
          <ac:picMkLst>
            <pc:docMk/>
            <pc:sldMk cId="0" sldId="330"/>
            <ac:picMk id="1026" creationId="{FDB69264-D3FC-65D8-74D1-5F2699144873}"/>
          </ac:picMkLst>
        </pc:picChg>
      </pc:sldChg>
      <pc:sldChg chg="modAnim">
        <pc:chgData name="Vassilis Vassiliades" userId="181c6a97-452c-403a-a894-11fd041f3da6" providerId="ADAL" clId="{63E836B8-E6F5-4E61-9EDC-786D77AA1374}" dt="2022-10-14T08:26:55.811" v="3572"/>
        <pc:sldMkLst>
          <pc:docMk/>
          <pc:sldMk cId="1186711122" sldId="332"/>
        </pc:sldMkLst>
      </pc:sldChg>
      <pc:sldChg chg="del">
        <pc:chgData name="Vassilis Vassiliades" userId="181c6a97-452c-403a-a894-11fd041f3da6" providerId="ADAL" clId="{63E836B8-E6F5-4E61-9EDC-786D77AA1374}" dt="2022-10-14T07:57:53.816" v="2103" actId="47"/>
        <pc:sldMkLst>
          <pc:docMk/>
          <pc:sldMk cId="2838285482" sldId="333"/>
        </pc:sldMkLst>
      </pc:sldChg>
      <pc:sldChg chg="del mod modShow">
        <pc:chgData name="Vassilis Vassiliades" userId="181c6a97-452c-403a-a894-11fd041f3da6" providerId="ADAL" clId="{63E836B8-E6F5-4E61-9EDC-786D77AA1374}" dt="2022-10-14T08:44:27.767" v="4035" actId="47"/>
        <pc:sldMkLst>
          <pc:docMk/>
          <pc:sldMk cId="536186241" sldId="335"/>
        </pc:sldMkLst>
      </pc:sldChg>
      <pc:sldChg chg="modNotesTx">
        <pc:chgData name="Vassilis Vassiliades" userId="181c6a97-452c-403a-a894-11fd041f3da6" providerId="ADAL" clId="{63E836B8-E6F5-4E61-9EDC-786D77AA1374}" dt="2022-10-14T07:31:10.832" v="787" actId="20577"/>
        <pc:sldMkLst>
          <pc:docMk/>
          <pc:sldMk cId="1054884473" sldId="336"/>
        </pc:sldMkLst>
      </pc:sldChg>
      <pc:sldChg chg="addSp modSp mod">
        <pc:chgData name="Vassilis Vassiliades" userId="181c6a97-452c-403a-a894-11fd041f3da6" providerId="ADAL" clId="{63E836B8-E6F5-4E61-9EDC-786D77AA1374}" dt="2022-10-14T07:32:08.947" v="791" actId="1076"/>
        <pc:sldMkLst>
          <pc:docMk/>
          <pc:sldMk cId="1943515523" sldId="337"/>
        </pc:sldMkLst>
        <pc:spChg chg="add mod">
          <ac:chgData name="Vassilis Vassiliades" userId="181c6a97-452c-403a-a894-11fd041f3da6" providerId="ADAL" clId="{63E836B8-E6F5-4E61-9EDC-786D77AA1374}" dt="2022-10-14T07:32:08.947" v="791" actId="1076"/>
          <ac:spMkLst>
            <pc:docMk/>
            <pc:sldMk cId="1943515523" sldId="337"/>
            <ac:spMk id="3" creationId="{34C578C8-7570-E224-2605-014F9D86F6BF}"/>
          </ac:spMkLst>
        </pc:spChg>
      </pc:sldChg>
      <pc:sldChg chg="addSp modSp">
        <pc:chgData name="Vassilis Vassiliades" userId="181c6a97-452c-403a-a894-11fd041f3da6" providerId="ADAL" clId="{63E836B8-E6F5-4E61-9EDC-786D77AA1374}" dt="2022-10-14T07:32:13.439" v="792"/>
        <pc:sldMkLst>
          <pc:docMk/>
          <pc:sldMk cId="1285022573" sldId="338"/>
        </pc:sldMkLst>
        <pc:spChg chg="add mod">
          <ac:chgData name="Vassilis Vassiliades" userId="181c6a97-452c-403a-a894-11fd041f3da6" providerId="ADAL" clId="{63E836B8-E6F5-4E61-9EDC-786D77AA1374}" dt="2022-10-14T07:32:13.439" v="792"/>
          <ac:spMkLst>
            <pc:docMk/>
            <pc:sldMk cId="1285022573" sldId="338"/>
            <ac:spMk id="2" creationId="{2FCCDB10-6AEE-DCAB-B3DC-A20AA143601D}"/>
          </ac:spMkLst>
        </pc:spChg>
      </pc:sldChg>
      <pc:sldChg chg="addSp modSp mod">
        <pc:chgData name="Vassilis Vassiliades" userId="181c6a97-452c-403a-a894-11fd041f3da6" providerId="ADAL" clId="{63E836B8-E6F5-4E61-9EDC-786D77AA1374}" dt="2022-10-14T07:32:20.355" v="799" actId="20577"/>
        <pc:sldMkLst>
          <pc:docMk/>
          <pc:sldMk cId="1889528766" sldId="339"/>
        </pc:sldMkLst>
        <pc:spChg chg="add mod">
          <ac:chgData name="Vassilis Vassiliades" userId="181c6a97-452c-403a-a894-11fd041f3da6" providerId="ADAL" clId="{63E836B8-E6F5-4E61-9EDC-786D77AA1374}" dt="2022-10-14T07:32:20.355" v="799" actId="20577"/>
          <ac:spMkLst>
            <pc:docMk/>
            <pc:sldMk cId="1889528766" sldId="339"/>
            <ac:spMk id="2" creationId="{8926A5B2-832D-2D09-0972-46BCCCEFA8CF}"/>
          </ac:spMkLst>
        </pc:spChg>
      </pc:sldChg>
      <pc:sldChg chg="addSp delSp modSp mod">
        <pc:chgData name="Vassilis Vassiliades" userId="181c6a97-452c-403a-a894-11fd041f3da6" providerId="ADAL" clId="{63E836B8-E6F5-4E61-9EDC-786D77AA1374}" dt="2022-10-14T07:36:34.591" v="936" actId="478"/>
        <pc:sldMkLst>
          <pc:docMk/>
          <pc:sldMk cId="2303676984" sldId="340"/>
        </pc:sldMkLst>
        <pc:spChg chg="add del mod">
          <ac:chgData name="Vassilis Vassiliades" userId="181c6a97-452c-403a-a894-11fd041f3da6" providerId="ADAL" clId="{63E836B8-E6F5-4E61-9EDC-786D77AA1374}" dt="2022-10-14T07:36:34.591" v="936" actId="478"/>
          <ac:spMkLst>
            <pc:docMk/>
            <pc:sldMk cId="2303676984" sldId="340"/>
            <ac:spMk id="2" creationId="{06E48C6E-B7DD-2FA5-84DE-CAEBE92BD7A2}"/>
          </ac:spMkLst>
        </pc:spChg>
      </pc:sldChg>
      <pc:sldChg chg="addSp modSp mod">
        <pc:chgData name="Vassilis Vassiliades" userId="181c6a97-452c-403a-a894-11fd041f3da6" providerId="ADAL" clId="{63E836B8-E6F5-4E61-9EDC-786D77AA1374}" dt="2022-10-14T07:33:43.428" v="867" actId="20577"/>
        <pc:sldMkLst>
          <pc:docMk/>
          <pc:sldMk cId="740480384" sldId="341"/>
        </pc:sldMkLst>
        <pc:spChg chg="add mod">
          <ac:chgData name="Vassilis Vassiliades" userId="181c6a97-452c-403a-a894-11fd041f3da6" providerId="ADAL" clId="{63E836B8-E6F5-4E61-9EDC-786D77AA1374}" dt="2022-10-14T07:33:43.428" v="867" actId="20577"/>
          <ac:spMkLst>
            <pc:docMk/>
            <pc:sldMk cId="740480384" sldId="341"/>
            <ac:spMk id="2" creationId="{5612FAF5-38CB-DE41-C1F5-0EAC133095BF}"/>
          </ac:spMkLst>
        </pc:spChg>
      </pc:sldChg>
      <pc:sldChg chg="addSp modSp mod">
        <pc:chgData name="Vassilis Vassiliades" userId="181c6a97-452c-403a-a894-11fd041f3da6" providerId="ADAL" clId="{63E836B8-E6F5-4E61-9EDC-786D77AA1374}" dt="2022-10-14T07:34:20.865" v="931" actId="20577"/>
        <pc:sldMkLst>
          <pc:docMk/>
          <pc:sldMk cId="871267892" sldId="342"/>
        </pc:sldMkLst>
        <pc:spChg chg="add mod">
          <ac:chgData name="Vassilis Vassiliades" userId="181c6a97-452c-403a-a894-11fd041f3da6" providerId="ADAL" clId="{63E836B8-E6F5-4E61-9EDC-786D77AA1374}" dt="2022-10-14T07:34:20.865" v="931" actId="20577"/>
          <ac:spMkLst>
            <pc:docMk/>
            <pc:sldMk cId="871267892" sldId="342"/>
            <ac:spMk id="2" creationId="{0566A1CD-AA45-2ADD-5177-0861F28C82D2}"/>
          </ac:spMkLst>
        </pc:spChg>
      </pc:sldChg>
      <pc:sldChg chg="addSp modSp">
        <pc:chgData name="Vassilis Vassiliades" userId="181c6a97-452c-403a-a894-11fd041f3da6" providerId="ADAL" clId="{63E836B8-E6F5-4E61-9EDC-786D77AA1374}" dt="2022-10-14T07:34:35.394" v="932"/>
        <pc:sldMkLst>
          <pc:docMk/>
          <pc:sldMk cId="3208268707" sldId="343"/>
        </pc:sldMkLst>
        <pc:spChg chg="add mod">
          <ac:chgData name="Vassilis Vassiliades" userId="181c6a97-452c-403a-a894-11fd041f3da6" providerId="ADAL" clId="{63E836B8-E6F5-4E61-9EDC-786D77AA1374}" dt="2022-10-14T07:34:35.394" v="932"/>
          <ac:spMkLst>
            <pc:docMk/>
            <pc:sldMk cId="3208268707" sldId="343"/>
            <ac:spMk id="2" creationId="{DCBCDC8D-9813-8ACC-A256-8C6B00E83EDE}"/>
          </ac:spMkLst>
        </pc:spChg>
      </pc:sldChg>
      <pc:sldChg chg="addSp delSp modSp mod">
        <pc:chgData name="Vassilis Vassiliades" userId="181c6a97-452c-403a-a894-11fd041f3da6" providerId="ADAL" clId="{63E836B8-E6F5-4E61-9EDC-786D77AA1374}" dt="2022-10-14T07:36:47.340" v="937" actId="478"/>
        <pc:sldMkLst>
          <pc:docMk/>
          <pc:sldMk cId="2026842021" sldId="344"/>
        </pc:sldMkLst>
        <pc:spChg chg="add del mod">
          <ac:chgData name="Vassilis Vassiliades" userId="181c6a97-452c-403a-a894-11fd041f3da6" providerId="ADAL" clId="{63E836B8-E6F5-4E61-9EDC-786D77AA1374}" dt="2022-10-14T07:36:47.340" v="937" actId="478"/>
          <ac:spMkLst>
            <pc:docMk/>
            <pc:sldMk cId="2026842021" sldId="344"/>
            <ac:spMk id="2" creationId="{030D22FB-E78A-405F-147A-8326F0FCC1E7}"/>
          </ac:spMkLst>
        </pc:spChg>
      </pc:sldChg>
      <pc:sldChg chg="addSp modSp">
        <pc:chgData name="Vassilis Vassiliades" userId="181c6a97-452c-403a-a894-11fd041f3da6" providerId="ADAL" clId="{63E836B8-E6F5-4E61-9EDC-786D77AA1374}" dt="2022-10-14T07:35:17.724" v="934"/>
        <pc:sldMkLst>
          <pc:docMk/>
          <pc:sldMk cId="2967163071" sldId="345"/>
        </pc:sldMkLst>
        <pc:spChg chg="add mod">
          <ac:chgData name="Vassilis Vassiliades" userId="181c6a97-452c-403a-a894-11fd041f3da6" providerId="ADAL" clId="{63E836B8-E6F5-4E61-9EDC-786D77AA1374}" dt="2022-10-14T07:35:17.724" v="934"/>
          <ac:spMkLst>
            <pc:docMk/>
            <pc:sldMk cId="2967163071" sldId="345"/>
            <ac:spMk id="2" creationId="{03377C0C-4997-2E62-5469-BBB16066BF8B}"/>
          </ac:spMkLst>
        </pc:spChg>
      </pc:sldChg>
      <pc:sldChg chg="addSp modSp">
        <pc:chgData name="Vassilis Vassiliades" userId="181c6a97-452c-403a-a894-11fd041f3da6" providerId="ADAL" clId="{63E836B8-E6F5-4E61-9EDC-786D77AA1374}" dt="2022-10-14T07:35:20.128" v="935"/>
        <pc:sldMkLst>
          <pc:docMk/>
          <pc:sldMk cId="855664908" sldId="346"/>
        </pc:sldMkLst>
        <pc:spChg chg="add mod">
          <ac:chgData name="Vassilis Vassiliades" userId="181c6a97-452c-403a-a894-11fd041f3da6" providerId="ADAL" clId="{63E836B8-E6F5-4E61-9EDC-786D77AA1374}" dt="2022-10-14T07:35:20.128" v="935"/>
          <ac:spMkLst>
            <pc:docMk/>
            <pc:sldMk cId="855664908" sldId="346"/>
            <ac:spMk id="2" creationId="{4626D19D-7B80-F47E-3D9D-89FED747E709}"/>
          </ac:spMkLst>
        </pc:spChg>
      </pc:sldChg>
      <pc:sldChg chg="addSp modSp mod modAnim">
        <pc:chgData name="Vassilis Vassiliades" userId="181c6a97-452c-403a-a894-11fd041f3da6" providerId="ADAL" clId="{63E836B8-E6F5-4E61-9EDC-786D77AA1374}" dt="2022-10-14T08:47:42.586" v="4150" actId="20577"/>
        <pc:sldMkLst>
          <pc:docMk/>
          <pc:sldMk cId="1316779409" sldId="347"/>
        </pc:sldMkLst>
        <pc:spChg chg="add mod">
          <ac:chgData name="Vassilis Vassiliades" userId="181c6a97-452c-403a-a894-11fd041f3da6" providerId="ADAL" clId="{63E836B8-E6F5-4E61-9EDC-786D77AA1374}" dt="2022-10-14T07:39:36.686" v="1219" actId="20577"/>
          <ac:spMkLst>
            <pc:docMk/>
            <pc:sldMk cId="1316779409" sldId="347"/>
            <ac:spMk id="2" creationId="{EC5FAE15-A9C2-B32D-3F2F-BDD0F5ACA445}"/>
          </ac:spMkLst>
        </pc:spChg>
        <pc:spChg chg="add mod">
          <ac:chgData name="Vassilis Vassiliades" userId="181c6a97-452c-403a-a894-11fd041f3da6" providerId="ADAL" clId="{63E836B8-E6F5-4E61-9EDC-786D77AA1374}" dt="2022-10-14T08:47:42.586" v="4150" actId="20577"/>
          <ac:spMkLst>
            <pc:docMk/>
            <pc:sldMk cId="1316779409" sldId="347"/>
            <ac:spMk id="4" creationId="{D6E08E0D-7496-1240-B765-9E97E8E3B964}"/>
          </ac:spMkLst>
        </pc:spChg>
      </pc:sldChg>
      <pc:sldChg chg="mod modShow">
        <pc:chgData name="Vassilis Vassiliades" userId="181c6a97-452c-403a-a894-11fd041f3da6" providerId="ADAL" clId="{63E836B8-E6F5-4E61-9EDC-786D77AA1374}" dt="2022-10-14T08:31:29.559" v="3679" actId="729"/>
        <pc:sldMkLst>
          <pc:docMk/>
          <pc:sldMk cId="2200354019" sldId="349"/>
        </pc:sldMkLst>
      </pc:sldChg>
      <pc:sldChg chg="addSp modSp add mod modAnim">
        <pc:chgData name="Vassilis Vassiliades" userId="181c6a97-452c-403a-a894-11fd041f3da6" providerId="ADAL" clId="{63E836B8-E6F5-4E61-9EDC-786D77AA1374}" dt="2022-10-14T08:22:42.590" v="3563" actId="207"/>
        <pc:sldMkLst>
          <pc:docMk/>
          <pc:sldMk cId="462272362" sldId="351"/>
        </pc:sldMkLst>
        <pc:spChg chg="mod">
          <ac:chgData name="Vassilis Vassiliades" userId="181c6a97-452c-403a-a894-11fd041f3da6" providerId="ADAL" clId="{63E836B8-E6F5-4E61-9EDC-786D77AA1374}" dt="2022-10-14T08:22:42.590" v="3563" actId="207"/>
          <ac:spMkLst>
            <pc:docMk/>
            <pc:sldMk cId="462272362" sldId="351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63E836B8-E6F5-4E61-9EDC-786D77AA1374}" dt="2022-10-14T08:06:44.195" v="2583"/>
          <ac:spMkLst>
            <pc:docMk/>
            <pc:sldMk cId="462272362" sldId="351"/>
            <ac:spMk id="9" creationId="{C110555B-BC91-7266-5503-9659D6864B69}"/>
          </ac:spMkLst>
        </pc:spChg>
        <pc:picChg chg="add mod">
          <ac:chgData name="Vassilis Vassiliades" userId="181c6a97-452c-403a-a894-11fd041f3da6" providerId="ADAL" clId="{63E836B8-E6F5-4E61-9EDC-786D77AA1374}" dt="2022-10-14T08:20:44.106" v="3559" actId="1076"/>
          <ac:picMkLst>
            <pc:docMk/>
            <pc:sldMk cId="462272362" sldId="351"/>
            <ac:picMk id="2050" creationId="{D1D55FFE-DD9D-1531-6D13-2D0D6C8F3C4B}"/>
          </ac:picMkLst>
        </pc:picChg>
      </pc:sldChg>
      <pc:sldChg chg="modSp add modAnim">
        <pc:chgData name="Vassilis Vassiliades" userId="181c6a97-452c-403a-a894-11fd041f3da6" providerId="ADAL" clId="{63E836B8-E6F5-4E61-9EDC-786D77AA1374}" dt="2022-10-14T08:28:54.191" v="3623" actId="20577"/>
        <pc:sldMkLst>
          <pc:docMk/>
          <pc:sldMk cId="4286564191" sldId="352"/>
        </pc:sldMkLst>
        <pc:spChg chg="mod">
          <ac:chgData name="Vassilis Vassiliades" userId="181c6a97-452c-403a-a894-11fd041f3da6" providerId="ADAL" clId="{63E836B8-E6F5-4E61-9EDC-786D77AA1374}" dt="2022-10-14T08:28:54.191" v="3623" actId="20577"/>
          <ac:spMkLst>
            <pc:docMk/>
            <pc:sldMk cId="4286564191" sldId="352"/>
            <ac:spMk id="3" creationId="{FCF5D1DC-110F-0BEE-7DA2-E7E2C559C51D}"/>
          </ac:spMkLst>
        </pc:spChg>
        <pc:spChg chg="mod">
          <ac:chgData name="Vassilis Vassiliades" userId="181c6a97-452c-403a-a894-11fd041f3da6" providerId="ADAL" clId="{63E836B8-E6F5-4E61-9EDC-786D77AA1374}" dt="2022-10-14T08:28:47.328" v="3594" actId="20577"/>
          <ac:spMkLst>
            <pc:docMk/>
            <pc:sldMk cId="4286564191" sldId="352"/>
            <ac:spMk id="5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0C5F5AE4-38AB-4954-A67A-AD920DD99A96}"/>
    <pc:docChg chg="undo redo custSel addSld delSld modSld">
      <pc:chgData name="Vassilis Vassiliades" userId="181c6a97-452c-403a-a894-11fd041f3da6" providerId="ADAL" clId="{0C5F5AE4-38AB-4954-A67A-AD920DD99A96}" dt="2022-09-27T15:52:33.500" v="5063" actId="207"/>
      <pc:docMkLst>
        <pc:docMk/>
      </pc:docMkLst>
      <pc:sldChg chg="modSp mod">
        <pc:chgData name="Vassilis Vassiliades" userId="181c6a97-452c-403a-a894-11fd041f3da6" providerId="ADAL" clId="{0C5F5AE4-38AB-4954-A67A-AD920DD99A96}" dt="2022-09-16T06:44:21.469" v="1" actId="20577"/>
        <pc:sldMkLst>
          <pc:docMk/>
          <pc:sldMk cId="0" sldId="256"/>
        </pc:sldMkLst>
        <pc:spChg chg="mod">
          <ac:chgData name="Vassilis Vassiliades" userId="181c6a97-452c-403a-a894-11fd041f3da6" providerId="ADAL" clId="{0C5F5AE4-38AB-4954-A67A-AD920DD99A96}" dt="2022-09-16T06:44:21.469" v="1" actId="20577"/>
          <ac:spMkLst>
            <pc:docMk/>
            <pc:sldMk cId="0" sldId="256"/>
            <ac:spMk id="4" creationId="{00000000-0000-0000-0000-000000000000}"/>
          </ac:spMkLst>
        </pc:spChg>
      </pc:sldChg>
      <pc:sldChg chg="delSp modSp add mod delAnim modAnim">
        <pc:chgData name="Vassilis Vassiliades" userId="181c6a97-452c-403a-a894-11fd041f3da6" providerId="ADAL" clId="{0C5F5AE4-38AB-4954-A67A-AD920DD99A96}" dt="2022-09-17T05:52:05.967" v="22" actId="20577"/>
        <pc:sldMkLst>
          <pc:docMk/>
          <pc:sldMk cId="3533778095" sldId="301"/>
        </pc:sldMkLst>
        <pc:spChg chg="mod">
          <ac:chgData name="Vassilis Vassiliades" userId="181c6a97-452c-403a-a894-11fd041f3da6" providerId="ADAL" clId="{0C5F5AE4-38AB-4954-A67A-AD920DD99A96}" dt="2022-09-17T05:52:05.967" v="22" actId="20577"/>
          <ac:spMkLst>
            <pc:docMk/>
            <pc:sldMk cId="3533778095" sldId="301"/>
            <ac:spMk id="4" creationId="{0BEC3E22-54BA-343B-00CB-7595C3D61F18}"/>
          </ac:spMkLst>
        </pc:spChg>
        <pc:spChg chg="mod">
          <ac:chgData name="Vassilis Vassiliades" userId="181c6a97-452c-403a-a894-11fd041f3da6" providerId="ADAL" clId="{0C5F5AE4-38AB-4954-A67A-AD920DD99A96}" dt="2022-09-17T05:51:56.676" v="20" actId="20577"/>
          <ac:spMkLst>
            <pc:docMk/>
            <pc:sldMk cId="3533778095" sldId="301"/>
            <ac:spMk id="5" creationId="{00000000-0000-0000-0000-000000000000}"/>
          </ac:spMkLst>
        </pc:spChg>
        <pc:picChg chg="del">
          <ac:chgData name="Vassilis Vassiliades" userId="181c6a97-452c-403a-a894-11fd041f3da6" providerId="ADAL" clId="{0C5F5AE4-38AB-4954-A67A-AD920DD99A96}" dt="2022-09-17T05:52:02.693" v="21" actId="478"/>
          <ac:picMkLst>
            <pc:docMk/>
            <pc:sldMk cId="3533778095" sldId="301"/>
            <ac:picMk id="7" creationId="{36729E19-F6DB-5B4A-2E81-9FB8E95B325A}"/>
          </ac:picMkLst>
        </pc:picChg>
      </pc:sldChg>
      <pc:sldChg chg="modSp add mod">
        <pc:chgData name="Vassilis Vassiliades" userId="181c6a97-452c-403a-a894-11fd041f3da6" providerId="ADAL" clId="{0C5F5AE4-38AB-4954-A67A-AD920DD99A96}" dt="2022-09-17T05:50:07.362" v="15" actId="13926"/>
        <pc:sldMkLst>
          <pc:docMk/>
          <pc:sldMk cId="1079850943" sldId="302"/>
        </pc:sldMkLst>
        <pc:spChg chg="mod">
          <ac:chgData name="Vassilis Vassiliades" userId="181c6a97-452c-403a-a894-11fd041f3da6" providerId="ADAL" clId="{0C5F5AE4-38AB-4954-A67A-AD920DD99A96}" dt="2022-09-17T05:50:07.362" v="15" actId="13926"/>
          <ac:spMkLst>
            <pc:docMk/>
            <pc:sldMk cId="1079850943" sldId="302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17T05:49:59.081" v="14" actId="20577"/>
          <ac:spMkLst>
            <pc:docMk/>
            <pc:sldMk cId="1079850943" sldId="302"/>
            <ac:spMk id="5" creationId="{00000000-0000-0000-0000-000000000000}"/>
          </ac:spMkLst>
        </pc:spChg>
      </pc:sldChg>
      <pc:sldChg chg="addSp delSp modSp add mod delAnim modAnim modNotesTx">
        <pc:chgData name="Vassilis Vassiliades" userId="181c6a97-452c-403a-a894-11fd041f3da6" providerId="ADAL" clId="{0C5F5AE4-38AB-4954-A67A-AD920DD99A96}" dt="2022-09-17T07:08:49.034" v="727" actId="20577"/>
        <pc:sldMkLst>
          <pc:docMk/>
          <pc:sldMk cId="338297309" sldId="303"/>
        </pc:sldMkLst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2" creationId="{56CD9EC5-68B3-3F85-5DF3-4E1578FBFB7B}"/>
          </ac:spMkLst>
        </pc:spChg>
        <pc:spChg chg="del">
          <ac:chgData name="Vassilis Vassiliades" userId="181c6a97-452c-403a-a894-11fd041f3da6" providerId="ADAL" clId="{0C5F5AE4-38AB-4954-A67A-AD920DD99A96}" dt="2022-09-17T05:55:08.347" v="192" actId="478"/>
          <ac:spMkLst>
            <pc:docMk/>
            <pc:sldMk cId="338297309" sldId="303"/>
            <ac:spMk id="4" creationId="{0BEC3E22-54BA-343B-00CB-7595C3D61F18}"/>
          </ac:spMkLst>
        </pc:spChg>
        <pc:spChg chg="mod">
          <ac:chgData name="Vassilis Vassiliades" userId="181c6a97-452c-403a-a894-11fd041f3da6" providerId="ADAL" clId="{0C5F5AE4-38AB-4954-A67A-AD920DD99A96}" dt="2022-09-17T07:08:49.034" v="727" actId="20577"/>
          <ac:spMkLst>
            <pc:docMk/>
            <pc:sldMk cId="338297309" sldId="303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7" creationId="{F70F3EEC-882B-EF1C-11D7-3765A40BBDE5}"/>
          </ac:spMkLst>
        </pc:spChg>
        <pc:spChg chg="add del mod">
          <ac:chgData name="Vassilis Vassiliades" userId="181c6a97-452c-403a-a894-11fd041f3da6" providerId="ADAL" clId="{0C5F5AE4-38AB-4954-A67A-AD920DD99A96}" dt="2022-09-17T05:54:59.176" v="191" actId="1036"/>
          <ac:spMkLst>
            <pc:docMk/>
            <pc:sldMk cId="338297309" sldId="303"/>
            <ac:spMk id="9" creationId="{8EFAB20D-81C8-FF42-F2CA-503B47E34967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10" creationId="{72899715-D6F7-115D-0BF5-A6F9FDC43569}"/>
          </ac:spMkLst>
        </pc:spChg>
        <pc:spChg chg="add mod">
          <ac:chgData name="Vassilis Vassiliades" userId="181c6a97-452c-403a-a894-11fd041f3da6" providerId="ADAL" clId="{0C5F5AE4-38AB-4954-A67A-AD920DD99A96}" dt="2022-09-17T05:54:59.176" v="191" actId="1036"/>
          <ac:spMkLst>
            <pc:docMk/>
            <pc:sldMk cId="338297309" sldId="303"/>
            <ac:spMk id="11" creationId="{6003710B-A0E6-D7F2-6C6B-CE10A2140A1F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15" creationId="{218EFECE-BA0C-2E7D-238C-639708CB2B7E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16" creationId="{CCF6E683-B1B1-6444-E888-E8362F7B4EEB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17" creationId="{F7081D10-4556-A636-197E-6AA48DA2CE78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18" creationId="{B24F2486-FFFE-D2D3-583F-9E1744EDAFB1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19" creationId="{E8F70FAF-32A7-5240-26AC-AD0B5D514EF4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0" creationId="{EB920AD9-5852-BC11-E2B7-D41F91C0C9F1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1" creationId="{2BC906B7-5F0E-FD3C-1478-9F627B3FBB1D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2" creationId="{A0BB8EE5-E16A-3AFD-D858-C70DA8045581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3" creationId="{CE12D3DC-3456-0D03-6B96-988D85F56E3D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5" creationId="{7A2E3F50-4808-F96A-8C7D-AF65BB97CD7E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6" creationId="{E26F60D5-09F8-6BBA-C4F0-3AF2ACBDB10A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7" creationId="{976D7222-38AF-426D-650F-5E7A6FDEFB7C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8" creationId="{07E545D2-2F41-5809-5A3B-F6626F17B182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29" creationId="{08E4C083-0B7C-936F-E534-1B12630AE0A5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30" creationId="{45F22499-7D37-1D62-1C29-D8F2A032C51D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31" creationId="{A3EE10AF-8A22-0C14-0624-6167C2C824FF}"/>
          </ac:spMkLst>
        </pc:spChg>
        <pc:spChg chg="mod">
          <ac:chgData name="Vassilis Vassiliades" userId="181c6a97-452c-403a-a894-11fd041f3da6" providerId="ADAL" clId="{0C5F5AE4-38AB-4954-A67A-AD920DD99A96}" dt="2022-09-17T05:54:21.091" v="65"/>
          <ac:spMkLst>
            <pc:docMk/>
            <pc:sldMk cId="338297309" sldId="303"/>
            <ac:spMk id="32" creationId="{D9C29295-02FB-46AF-9706-E7F3B294CC85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36" creationId="{EAED1AEC-DB9F-F137-71DA-AD4D82077B81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37" creationId="{908750C9-23A7-D761-E960-26C1E2255656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38" creationId="{74105FDA-9313-B602-5520-2572F273A321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39" creationId="{50533D69-7880-2B25-CECB-763C1B4DDD6B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0" creationId="{78310268-044A-E03A-60EF-FA2D3B9B026C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1" creationId="{A68D9F30-B5FB-41C9-AFBA-CD8A32D13AAC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2" creationId="{64A5CB39-B806-D3D6-251A-AE1CA781CA50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3" creationId="{5E09FEBF-9883-CD38-1ECB-9EDEFF852B5A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4" creationId="{BF190433-B3A3-3089-883F-B1E235173091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5" creationId="{EB7D2E6C-32BC-B19A-D0F8-1024B2381764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6" creationId="{9EBD6E1D-2A27-ADAF-E33B-E4CD67118E9C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7" creationId="{1D0A29D3-E1D8-2269-8FBE-2F1F76F0A30E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8" creationId="{C814BEC7-2282-EFA8-6B93-B2F5C4A60BDF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49" creationId="{4D146AE9-02CC-B494-CAF4-EEA2F512C13A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50" creationId="{3563AF2B-BA41-279F-AEEA-7D3A2183A309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51" creationId="{31BC7816-2A12-9F95-D782-635B3B81E2C2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52" creationId="{6D95978E-6327-D11D-6EE3-4ED34B57411B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53" creationId="{E3DF62AA-13F4-ED8D-1731-24E4C8C0CA1F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54" creationId="{06065799-17A8-9278-FA91-B85D91E2CEF6}"/>
          </ac:spMkLst>
        </pc:spChg>
        <pc:spChg chg="add mod">
          <ac:chgData name="Vassilis Vassiliades" userId="181c6a97-452c-403a-a894-11fd041f3da6" providerId="ADAL" clId="{0C5F5AE4-38AB-4954-A67A-AD920DD99A96}" dt="2022-09-17T05:54:39.169" v="116" actId="1037"/>
          <ac:spMkLst>
            <pc:docMk/>
            <pc:sldMk cId="338297309" sldId="303"/>
            <ac:spMk id="55" creationId="{E6B55592-EB0A-2DA6-37A3-9F46FD0136D4}"/>
          </ac:spMkLst>
        </pc:spChg>
        <pc:grpChg chg="add mod">
          <ac:chgData name="Vassilis Vassiliades" userId="181c6a97-452c-403a-a894-11fd041f3da6" providerId="ADAL" clId="{0C5F5AE4-38AB-4954-A67A-AD920DD99A96}" dt="2022-09-17T05:54:39.169" v="116" actId="1037"/>
          <ac:grpSpMkLst>
            <pc:docMk/>
            <pc:sldMk cId="338297309" sldId="303"/>
            <ac:grpSpMk id="14" creationId="{110AB28F-BA4F-FA54-E8A8-8329066FC303}"/>
          </ac:grpSpMkLst>
        </pc:grpChg>
        <pc:grpChg chg="add mod">
          <ac:chgData name="Vassilis Vassiliades" userId="181c6a97-452c-403a-a894-11fd041f3da6" providerId="ADAL" clId="{0C5F5AE4-38AB-4954-A67A-AD920DD99A96}" dt="2022-09-17T05:54:39.169" v="116" actId="1037"/>
          <ac:grpSpMkLst>
            <pc:docMk/>
            <pc:sldMk cId="338297309" sldId="303"/>
            <ac:grpSpMk id="24" creationId="{0BBC93CE-276F-E512-1C2F-5206A69EA3E9}"/>
          </ac:grpSpMkLst>
        </pc:grpChg>
        <pc:cxnChg chg="add mod">
          <ac:chgData name="Vassilis Vassiliades" userId="181c6a97-452c-403a-a894-11fd041f3da6" providerId="ADAL" clId="{0C5F5AE4-38AB-4954-A67A-AD920DD99A96}" dt="2022-09-17T05:54:39.169" v="116" actId="1037"/>
          <ac:cxnSpMkLst>
            <pc:docMk/>
            <pc:sldMk cId="338297309" sldId="303"/>
            <ac:cxnSpMk id="12" creationId="{2C0F9E51-9A72-A3A0-92CF-517977E3000F}"/>
          </ac:cxnSpMkLst>
        </pc:cxnChg>
        <pc:cxnChg chg="add mod">
          <ac:chgData name="Vassilis Vassiliades" userId="181c6a97-452c-403a-a894-11fd041f3da6" providerId="ADAL" clId="{0C5F5AE4-38AB-4954-A67A-AD920DD99A96}" dt="2022-09-17T05:54:39.169" v="116" actId="1037"/>
          <ac:cxnSpMkLst>
            <pc:docMk/>
            <pc:sldMk cId="338297309" sldId="303"/>
            <ac:cxnSpMk id="13" creationId="{CBCEFCE2-8B5B-0DC6-EDF0-4CB5E7AFE294}"/>
          </ac:cxnSpMkLst>
        </pc:cxnChg>
        <pc:cxnChg chg="add mod">
          <ac:chgData name="Vassilis Vassiliades" userId="181c6a97-452c-403a-a894-11fd041f3da6" providerId="ADAL" clId="{0C5F5AE4-38AB-4954-A67A-AD920DD99A96}" dt="2022-09-17T05:54:39.169" v="116" actId="1037"/>
          <ac:cxnSpMkLst>
            <pc:docMk/>
            <pc:sldMk cId="338297309" sldId="303"/>
            <ac:cxnSpMk id="33" creationId="{F853B477-5141-3E61-8F9A-6108C3514453}"/>
          </ac:cxnSpMkLst>
        </pc:cxnChg>
        <pc:cxnChg chg="add mod">
          <ac:chgData name="Vassilis Vassiliades" userId="181c6a97-452c-403a-a894-11fd041f3da6" providerId="ADAL" clId="{0C5F5AE4-38AB-4954-A67A-AD920DD99A96}" dt="2022-09-17T05:54:39.169" v="116" actId="1037"/>
          <ac:cxnSpMkLst>
            <pc:docMk/>
            <pc:sldMk cId="338297309" sldId="303"/>
            <ac:cxnSpMk id="34" creationId="{23C36758-6009-ED2E-9733-D4DD90944045}"/>
          </ac:cxnSpMkLst>
        </pc:cxnChg>
        <pc:cxnChg chg="add mod">
          <ac:chgData name="Vassilis Vassiliades" userId="181c6a97-452c-403a-a894-11fd041f3da6" providerId="ADAL" clId="{0C5F5AE4-38AB-4954-A67A-AD920DD99A96}" dt="2022-09-17T05:54:39.169" v="116" actId="1037"/>
          <ac:cxnSpMkLst>
            <pc:docMk/>
            <pc:sldMk cId="338297309" sldId="303"/>
            <ac:cxnSpMk id="35" creationId="{7855DD97-A0D2-0A0C-E870-1EEBF83D2070}"/>
          </ac:cxnSpMkLst>
        </pc:cxnChg>
      </pc:sldChg>
      <pc:sldChg chg="addSp delSp modSp add mod delAnim modAnim modNotesTx">
        <pc:chgData name="Vassilis Vassiliades" userId="181c6a97-452c-403a-a894-11fd041f3da6" providerId="ADAL" clId="{0C5F5AE4-38AB-4954-A67A-AD920DD99A96}" dt="2022-09-25T08:19:31.539" v="3155" actId="20577"/>
        <pc:sldMkLst>
          <pc:docMk/>
          <pc:sldMk cId="4046473925" sldId="304"/>
        </pc:sldMkLst>
        <pc:spChg chg="add del mod">
          <ac:chgData name="Vassilis Vassiliades" userId="181c6a97-452c-403a-a894-11fd041f3da6" providerId="ADAL" clId="{0C5F5AE4-38AB-4954-A67A-AD920DD99A96}" dt="2022-09-17T05:56:57.922" v="209" actId="478"/>
          <ac:spMkLst>
            <pc:docMk/>
            <pc:sldMk cId="4046473925" sldId="304"/>
            <ac:spMk id="2" creationId="{5D20CA5C-D0B5-A84D-4ED0-2C06CC1BA424}"/>
          </ac:spMkLst>
        </pc:spChg>
        <pc:spChg chg="del">
          <ac:chgData name="Vassilis Vassiliades" userId="181c6a97-452c-403a-a894-11fd041f3da6" providerId="ADAL" clId="{0C5F5AE4-38AB-4954-A67A-AD920DD99A96}" dt="2022-09-17T05:57:19.523" v="213" actId="478"/>
          <ac:spMkLst>
            <pc:docMk/>
            <pc:sldMk cId="4046473925" sldId="304"/>
            <ac:spMk id="3" creationId="{00000000-0000-0000-0000-000000000000}"/>
          </ac:spMkLst>
        </pc:spChg>
        <pc:spChg chg="del">
          <ac:chgData name="Vassilis Vassiliades" userId="181c6a97-452c-403a-a894-11fd041f3da6" providerId="ADAL" clId="{0C5F5AE4-38AB-4954-A67A-AD920DD99A96}" dt="2022-09-17T05:56:45.762" v="207" actId="478"/>
          <ac:spMkLst>
            <pc:docMk/>
            <pc:sldMk cId="4046473925" sldId="304"/>
            <ac:spMk id="4" creationId="{0BEC3E22-54BA-343B-00CB-7595C3D61F18}"/>
          </ac:spMkLst>
        </pc:spChg>
        <pc:spChg chg="mod ord">
          <ac:chgData name="Vassilis Vassiliades" userId="181c6a97-452c-403a-a894-11fd041f3da6" providerId="ADAL" clId="{0C5F5AE4-38AB-4954-A67A-AD920DD99A96}" dt="2022-09-17T05:57:36.808" v="224" actId="166"/>
          <ac:spMkLst>
            <pc:docMk/>
            <pc:sldMk cId="4046473925" sldId="304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C5F5AE4-38AB-4954-A67A-AD920DD99A96}" dt="2022-09-17T05:58:05.075" v="248" actId="164"/>
          <ac:spMkLst>
            <pc:docMk/>
            <pc:sldMk cId="4046473925" sldId="304"/>
            <ac:spMk id="9" creationId="{098EEBB2-198A-9B38-E0DF-7BD4361EF363}"/>
          </ac:spMkLst>
        </pc:spChg>
        <pc:spChg chg="mod">
          <ac:chgData name="Vassilis Vassiliades" userId="181c6a97-452c-403a-a894-11fd041f3da6" providerId="ADAL" clId="{0C5F5AE4-38AB-4954-A67A-AD920DD99A96}" dt="2022-09-17T05:56:50.638" v="208"/>
          <ac:spMkLst>
            <pc:docMk/>
            <pc:sldMk cId="4046473925" sldId="304"/>
            <ac:spMk id="12" creationId="{C72B1738-FE90-EC15-4081-E6BA97E3DC02}"/>
          </ac:spMkLst>
        </pc:spChg>
        <pc:spChg chg="mod">
          <ac:chgData name="Vassilis Vassiliades" userId="181c6a97-452c-403a-a894-11fd041f3da6" providerId="ADAL" clId="{0C5F5AE4-38AB-4954-A67A-AD920DD99A96}" dt="2022-09-17T05:56:50.638" v="208"/>
          <ac:spMkLst>
            <pc:docMk/>
            <pc:sldMk cId="4046473925" sldId="304"/>
            <ac:spMk id="15" creationId="{BB0D865F-F877-41A7-7CB5-689022443CAE}"/>
          </ac:spMkLst>
        </pc:spChg>
        <pc:spChg chg="mod">
          <ac:chgData name="Vassilis Vassiliades" userId="181c6a97-452c-403a-a894-11fd041f3da6" providerId="ADAL" clId="{0C5F5AE4-38AB-4954-A67A-AD920DD99A96}" dt="2022-09-17T05:56:50.638" v="208"/>
          <ac:spMkLst>
            <pc:docMk/>
            <pc:sldMk cId="4046473925" sldId="304"/>
            <ac:spMk id="18" creationId="{C7EBE881-C320-2C9E-F29C-1D1DEAC7A1E9}"/>
          </ac:spMkLst>
        </pc:spChg>
        <pc:grpChg chg="add mod">
          <ac:chgData name="Vassilis Vassiliades" userId="181c6a97-452c-403a-a894-11fd041f3da6" providerId="ADAL" clId="{0C5F5AE4-38AB-4954-A67A-AD920DD99A96}" dt="2022-09-17T05:58:18.588" v="259" actId="14100"/>
          <ac:grpSpMkLst>
            <pc:docMk/>
            <pc:sldMk cId="4046473925" sldId="304"/>
            <ac:grpSpMk id="10" creationId="{633CC656-D057-B613-6B96-6FB2858A157B}"/>
          </ac:grpSpMkLst>
        </pc:grpChg>
        <pc:grpChg chg="add mod">
          <ac:chgData name="Vassilis Vassiliades" userId="181c6a97-452c-403a-a894-11fd041f3da6" providerId="ADAL" clId="{0C5F5AE4-38AB-4954-A67A-AD920DD99A96}" dt="2022-09-17T05:57:49.649" v="246" actId="1036"/>
          <ac:grpSpMkLst>
            <pc:docMk/>
            <pc:sldMk cId="4046473925" sldId="304"/>
            <ac:grpSpMk id="13" creationId="{DAAF313E-E9E8-1129-6C51-1FD477073CD8}"/>
          </ac:grpSpMkLst>
        </pc:grpChg>
        <pc:grpChg chg="add mod">
          <ac:chgData name="Vassilis Vassiliades" userId="181c6a97-452c-403a-a894-11fd041f3da6" providerId="ADAL" clId="{0C5F5AE4-38AB-4954-A67A-AD920DD99A96}" dt="2022-09-17T05:57:16.338" v="212" actId="14100"/>
          <ac:grpSpMkLst>
            <pc:docMk/>
            <pc:sldMk cId="4046473925" sldId="304"/>
            <ac:grpSpMk id="16" creationId="{F10E7E40-C8F7-2EF3-08A8-89CE183EFDAA}"/>
          </ac:grpSpMkLst>
        </pc:grpChg>
        <pc:grpChg chg="add mod">
          <ac:chgData name="Vassilis Vassiliades" userId="181c6a97-452c-403a-a894-11fd041f3da6" providerId="ADAL" clId="{0C5F5AE4-38AB-4954-A67A-AD920DD99A96}" dt="2022-09-17T05:58:29.581" v="281" actId="1036"/>
          <ac:grpSpMkLst>
            <pc:docMk/>
            <pc:sldMk cId="4046473925" sldId="304"/>
            <ac:grpSpMk id="19" creationId="{C78538B0-E9E3-EDB1-EA1B-206FAB627908}"/>
          </ac:grpSpMkLst>
        </pc:grpChg>
        <pc:picChg chg="add mod">
          <ac:chgData name="Vassilis Vassiliades" userId="181c6a97-452c-403a-a894-11fd041f3da6" providerId="ADAL" clId="{0C5F5AE4-38AB-4954-A67A-AD920DD99A96}" dt="2022-09-17T05:58:05.075" v="248" actId="164"/>
          <ac:picMkLst>
            <pc:docMk/>
            <pc:sldMk cId="4046473925" sldId="304"/>
            <ac:picMk id="7" creationId="{931ADF1B-F47F-56DF-F38D-626F77B4B9C5}"/>
          </ac:picMkLst>
        </pc:picChg>
        <pc:picChg chg="mod">
          <ac:chgData name="Vassilis Vassiliades" userId="181c6a97-452c-403a-a894-11fd041f3da6" providerId="ADAL" clId="{0C5F5AE4-38AB-4954-A67A-AD920DD99A96}" dt="2022-09-17T05:56:50.638" v="208"/>
          <ac:picMkLst>
            <pc:docMk/>
            <pc:sldMk cId="4046473925" sldId="304"/>
            <ac:picMk id="11" creationId="{436D041D-6E90-803B-5F15-7B10432C5E86}"/>
          </ac:picMkLst>
        </pc:picChg>
        <pc:picChg chg="mod">
          <ac:chgData name="Vassilis Vassiliades" userId="181c6a97-452c-403a-a894-11fd041f3da6" providerId="ADAL" clId="{0C5F5AE4-38AB-4954-A67A-AD920DD99A96}" dt="2022-09-17T05:56:50.638" v="208"/>
          <ac:picMkLst>
            <pc:docMk/>
            <pc:sldMk cId="4046473925" sldId="304"/>
            <ac:picMk id="14" creationId="{7E1DFE9D-4C97-BEE1-E575-B854BE5C5FA5}"/>
          </ac:picMkLst>
        </pc:picChg>
        <pc:picChg chg="mod">
          <ac:chgData name="Vassilis Vassiliades" userId="181c6a97-452c-403a-a894-11fd041f3da6" providerId="ADAL" clId="{0C5F5AE4-38AB-4954-A67A-AD920DD99A96}" dt="2022-09-17T05:56:50.638" v="208"/>
          <ac:picMkLst>
            <pc:docMk/>
            <pc:sldMk cId="4046473925" sldId="304"/>
            <ac:picMk id="17" creationId="{103FFF2C-6886-9A1B-14D6-C8910CAAC66B}"/>
          </ac:picMkLst>
        </pc:picChg>
      </pc:sldChg>
      <pc:sldChg chg="addSp delSp modSp add mod delAnim modAnim modNotesTx">
        <pc:chgData name="Vassilis Vassiliades" userId="181c6a97-452c-403a-a894-11fd041f3da6" providerId="ADAL" clId="{0C5F5AE4-38AB-4954-A67A-AD920DD99A96}" dt="2022-09-25T08:40:31.166" v="3331"/>
        <pc:sldMkLst>
          <pc:docMk/>
          <pc:sldMk cId="736266699" sldId="305"/>
        </pc:sldMkLst>
        <pc:spChg chg="add mod">
          <ac:chgData name="Vassilis Vassiliades" userId="181c6a97-452c-403a-a894-11fd041f3da6" providerId="ADAL" clId="{0C5F5AE4-38AB-4954-A67A-AD920DD99A96}" dt="2022-09-25T08:38:12.640" v="3301" actId="207"/>
          <ac:spMkLst>
            <pc:docMk/>
            <pc:sldMk cId="736266699" sldId="305"/>
            <ac:spMk id="2" creationId="{7967FCA5-6D08-9FDB-C853-13A7C609F1FA}"/>
          </ac:spMkLst>
        </pc:spChg>
        <pc:spChg chg="del">
          <ac:chgData name="Vassilis Vassiliades" userId="181c6a97-452c-403a-a894-11fd041f3da6" providerId="ADAL" clId="{0C5F5AE4-38AB-4954-A67A-AD920DD99A96}" dt="2022-09-17T05:59:10.990" v="314" actId="478"/>
          <ac:spMkLst>
            <pc:docMk/>
            <pc:sldMk cId="736266699" sldId="305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0C5F5AE4-38AB-4954-A67A-AD920DD99A96}" dt="2022-09-25T08:38:02.394" v="3300" actId="1076"/>
          <ac:spMkLst>
            <pc:docMk/>
            <pc:sldMk cId="736266699" sldId="305"/>
            <ac:spMk id="3" creationId="{1CEBF836-75F7-8180-8036-F2406254CDD0}"/>
          </ac:spMkLst>
        </pc:spChg>
        <pc:spChg chg="del">
          <ac:chgData name="Vassilis Vassiliades" userId="181c6a97-452c-403a-a894-11fd041f3da6" providerId="ADAL" clId="{0C5F5AE4-38AB-4954-A67A-AD920DD99A96}" dt="2022-09-17T06:00:13.883" v="328" actId="478"/>
          <ac:spMkLst>
            <pc:docMk/>
            <pc:sldMk cId="736266699" sldId="305"/>
            <ac:spMk id="4" creationId="{0BEC3E22-54BA-343B-00CB-7595C3D61F18}"/>
          </ac:spMkLst>
        </pc:spChg>
        <pc:spChg chg="mod">
          <ac:chgData name="Vassilis Vassiliades" userId="181c6a97-452c-403a-a894-11fd041f3da6" providerId="ADAL" clId="{0C5F5AE4-38AB-4954-A67A-AD920DD99A96}" dt="2022-09-17T05:58:54.547" v="313" actId="20577"/>
          <ac:spMkLst>
            <pc:docMk/>
            <pc:sldMk cId="736266699" sldId="305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C5F5AE4-38AB-4954-A67A-AD920DD99A96}" dt="2022-09-25T08:40:23.409" v="3322" actId="1076"/>
          <ac:spMkLst>
            <pc:docMk/>
            <pc:sldMk cId="736266699" sldId="305"/>
            <ac:spMk id="7" creationId="{7D9F2490-118F-DA0C-0AE8-C85D84A5A1F1}"/>
          </ac:spMkLst>
        </pc:spChg>
        <pc:cxnChg chg="add mod">
          <ac:chgData name="Vassilis Vassiliades" userId="181c6a97-452c-403a-a894-11fd041f3da6" providerId="ADAL" clId="{0C5F5AE4-38AB-4954-A67A-AD920DD99A96}" dt="2022-09-25T08:38:37.042" v="3304" actId="1582"/>
          <ac:cxnSpMkLst>
            <pc:docMk/>
            <pc:sldMk cId="736266699" sldId="305"/>
            <ac:cxnSpMk id="9" creationId="{015F7387-3D6F-BDA1-4D96-5FC3E786180C}"/>
          </ac:cxnSpMkLst>
        </pc:cxnChg>
      </pc:sldChg>
      <pc:sldChg chg="addSp delSp modSp add mod delAnim">
        <pc:chgData name="Vassilis Vassiliades" userId="181c6a97-452c-403a-a894-11fd041f3da6" providerId="ADAL" clId="{0C5F5AE4-38AB-4954-A67A-AD920DD99A96}" dt="2022-09-25T08:20:54.084" v="3202" actId="1076"/>
        <pc:sldMkLst>
          <pc:docMk/>
          <pc:sldMk cId="1630050654" sldId="306"/>
        </pc:sldMkLst>
        <pc:spChg chg="del">
          <ac:chgData name="Vassilis Vassiliades" userId="181c6a97-452c-403a-a894-11fd041f3da6" providerId="ADAL" clId="{0C5F5AE4-38AB-4954-A67A-AD920DD99A96}" dt="2022-09-17T06:00:59.233" v="364" actId="478"/>
          <ac:spMkLst>
            <pc:docMk/>
            <pc:sldMk cId="1630050654" sldId="306"/>
            <ac:spMk id="3" creationId="{00000000-0000-0000-0000-000000000000}"/>
          </ac:spMkLst>
        </pc:spChg>
        <pc:spChg chg="del">
          <ac:chgData name="Vassilis Vassiliades" userId="181c6a97-452c-403a-a894-11fd041f3da6" providerId="ADAL" clId="{0C5F5AE4-38AB-4954-A67A-AD920DD99A96}" dt="2022-09-17T06:01:00.583" v="365" actId="478"/>
          <ac:spMkLst>
            <pc:docMk/>
            <pc:sldMk cId="1630050654" sldId="306"/>
            <ac:spMk id="4" creationId="{0BEC3E22-54BA-343B-00CB-7595C3D61F18}"/>
          </ac:spMkLst>
        </pc:spChg>
        <pc:spChg chg="mod">
          <ac:chgData name="Vassilis Vassiliades" userId="181c6a97-452c-403a-a894-11fd041f3da6" providerId="ADAL" clId="{0C5F5AE4-38AB-4954-A67A-AD920DD99A96}" dt="2022-09-17T06:00:55.693" v="363" actId="20577"/>
          <ac:spMkLst>
            <pc:docMk/>
            <pc:sldMk cId="1630050654" sldId="306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17T06:01:20.523" v="372"/>
          <ac:spMkLst>
            <pc:docMk/>
            <pc:sldMk cId="1630050654" sldId="306"/>
            <ac:spMk id="9" creationId="{13F958F4-A8E5-522D-2C0B-7178DE015CF6}"/>
          </ac:spMkLst>
        </pc:spChg>
        <pc:spChg chg="add mod">
          <ac:chgData name="Vassilis Vassiliades" userId="181c6a97-452c-403a-a894-11fd041f3da6" providerId="ADAL" clId="{0C5F5AE4-38AB-4954-A67A-AD920DD99A96}" dt="2022-09-17T06:01:20.523" v="372"/>
          <ac:spMkLst>
            <pc:docMk/>
            <pc:sldMk cId="1630050654" sldId="306"/>
            <ac:spMk id="10" creationId="{97DD2907-5017-FBEB-D5EA-2EC87D85A3BC}"/>
          </ac:spMkLst>
        </pc:spChg>
        <pc:grpChg chg="add mod">
          <ac:chgData name="Vassilis Vassiliades" userId="181c6a97-452c-403a-a894-11fd041f3da6" providerId="ADAL" clId="{0C5F5AE4-38AB-4954-A67A-AD920DD99A96}" dt="2022-09-25T08:20:54.084" v="3202" actId="1076"/>
          <ac:grpSpMkLst>
            <pc:docMk/>
            <pc:sldMk cId="1630050654" sldId="306"/>
            <ac:grpSpMk id="2" creationId="{F34D302E-B588-AA6C-C6CA-876DADD7B1A3}"/>
          </ac:grpSpMkLst>
        </pc:grpChg>
        <pc:picChg chg="mod">
          <ac:chgData name="Vassilis Vassiliades" userId="181c6a97-452c-403a-a894-11fd041f3da6" providerId="ADAL" clId="{0C5F5AE4-38AB-4954-A67A-AD920DD99A96}" dt="2022-09-17T06:01:20.523" v="372"/>
          <ac:picMkLst>
            <pc:docMk/>
            <pc:sldMk cId="1630050654" sldId="306"/>
            <ac:picMk id="7" creationId="{91EBB4AD-F45B-A082-65D1-969922238EC3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1:17.031" v="3205" actId="1076"/>
        <pc:sldMkLst>
          <pc:docMk/>
          <pc:sldMk cId="193491841" sldId="307"/>
        </pc:sldMkLst>
        <pc:spChg chg="mod">
          <ac:chgData name="Vassilis Vassiliades" userId="181c6a97-452c-403a-a894-11fd041f3da6" providerId="ADAL" clId="{0C5F5AE4-38AB-4954-A67A-AD920DD99A96}" dt="2022-09-17T06:02:00.849" v="373"/>
          <ac:spMkLst>
            <pc:docMk/>
            <pc:sldMk cId="193491841" sldId="307"/>
            <ac:spMk id="4" creationId="{62553F6D-8D22-21CB-FB5E-FB6F8F1333BC}"/>
          </ac:spMkLst>
        </pc:spChg>
        <pc:spChg chg="add mod">
          <ac:chgData name="Vassilis Vassiliades" userId="181c6a97-452c-403a-a894-11fd041f3da6" providerId="ADAL" clId="{0C5F5AE4-38AB-4954-A67A-AD920DD99A96}" dt="2022-09-17T06:02:00.849" v="373"/>
          <ac:spMkLst>
            <pc:docMk/>
            <pc:sldMk cId="193491841" sldId="307"/>
            <ac:spMk id="7" creationId="{D49ED28E-CE74-25A6-2B9F-B8890BB64DB4}"/>
          </ac:spMkLst>
        </pc:spChg>
        <pc:grpChg chg="add mod">
          <ac:chgData name="Vassilis Vassiliades" userId="181c6a97-452c-403a-a894-11fd041f3da6" providerId="ADAL" clId="{0C5F5AE4-38AB-4954-A67A-AD920DD99A96}" dt="2022-09-25T08:21:17.031" v="3205" actId="1076"/>
          <ac:grpSpMkLst>
            <pc:docMk/>
            <pc:sldMk cId="193491841" sldId="307"/>
            <ac:grpSpMk id="2" creationId="{28226A3C-7236-3646-C0F3-E8EAFEE4FD7F}"/>
          </ac:grpSpMkLst>
        </pc:grpChg>
        <pc:picChg chg="mod">
          <ac:chgData name="Vassilis Vassiliades" userId="181c6a97-452c-403a-a894-11fd041f3da6" providerId="ADAL" clId="{0C5F5AE4-38AB-4954-A67A-AD920DD99A96}" dt="2022-09-17T06:02:00.849" v="373"/>
          <ac:picMkLst>
            <pc:docMk/>
            <pc:sldMk cId="193491841" sldId="307"/>
            <ac:picMk id="3" creationId="{CC22BC87-0ECD-E266-5A38-5AC2C71F2E6A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1:32.486" v="3208" actId="1076"/>
        <pc:sldMkLst>
          <pc:docMk/>
          <pc:sldMk cId="1113965005" sldId="308"/>
        </pc:sldMkLst>
        <pc:spChg chg="mod">
          <ac:chgData name="Vassilis Vassiliades" userId="181c6a97-452c-403a-a894-11fd041f3da6" providerId="ADAL" clId="{0C5F5AE4-38AB-4954-A67A-AD920DD99A96}" dt="2022-09-17T06:02:12.307" v="374"/>
          <ac:spMkLst>
            <pc:docMk/>
            <pc:sldMk cId="1113965005" sldId="308"/>
            <ac:spMk id="4" creationId="{390017EE-A500-5DBF-AEB5-3CA61B1D0BB7}"/>
          </ac:spMkLst>
        </pc:spChg>
        <pc:spChg chg="add mod">
          <ac:chgData name="Vassilis Vassiliades" userId="181c6a97-452c-403a-a894-11fd041f3da6" providerId="ADAL" clId="{0C5F5AE4-38AB-4954-A67A-AD920DD99A96}" dt="2022-09-17T06:02:12.307" v="374"/>
          <ac:spMkLst>
            <pc:docMk/>
            <pc:sldMk cId="1113965005" sldId="308"/>
            <ac:spMk id="7" creationId="{8B00F647-0501-4AC0-8F02-5AEE1D48E6CA}"/>
          </ac:spMkLst>
        </pc:spChg>
        <pc:grpChg chg="add mod">
          <ac:chgData name="Vassilis Vassiliades" userId="181c6a97-452c-403a-a894-11fd041f3da6" providerId="ADAL" clId="{0C5F5AE4-38AB-4954-A67A-AD920DD99A96}" dt="2022-09-25T08:21:32.486" v="3208" actId="1076"/>
          <ac:grpSpMkLst>
            <pc:docMk/>
            <pc:sldMk cId="1113965005" sldId="308"/>
            <ac:grpSpMk id="2" creationId="{F13DECF6-7196-3C77-C939-ADD3B531505C}"/>
          </ac:grpSpMkLst>
        </pc:grpChg>
        <pc:picChg chg="mod">
          <ac:chgData name="Vassilis Vassiliades" userId="181c6a97-452c-403a-a894-11fd041f3da6" providerId="ADAL" clId="{0C5F5AE4-38AB-4954-A67A-AD920DD99A96}" dt="2022-09-17T06:02:12.307" v="374"/>
          <ac:picMkLst>
            <pc:docMk/>
            <pc:sldMk cId="1113965005" sldId="308"/>
            <ac:picMk id="3" creationId="{80B6DC40-8E46-577C-9E78-A83DFDA6491D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1:45.447" v="3211" actId="1076"/>
        <pc:sldMkLst>
          <pc:docMk/>
          <pc:sldMk cId="3338037918" sldId="309"/>
        </pc:sldMkLst>
        <pc:spChg chg="mod">
          <ac:chgData name="Vassilis Vassiliades" userId="181c6a97-452c-403a-a894-11fd041f3da6" providerId="ADAL" clId="{0C5F5AE4-38AB-4954-A67A-AD920DD99A96}" dt="2022-09-17T06:02:26.529" v="375"/>
          <ac:spMkLst>
            <pc:docMk/>
            <pc:sldMk cId="3338037918" sldId="309"/>
            <ac:spMk id="4" creationId="{A206F346-46D0-204D-EE9A-CDBF46442585}"/>
          </ac:spMkLst>
        </pc:spChg>
        <pc:spChg chg="add mod">
          <ac:chgData name="Vassilis Vassiliades" userId="181c6a97-452c-403a-a894-11fd041f3da6" providerId="ADAL" clId="{0C5F5AE4-38AB-4954-A67A-AD920DD99A96}" dt="2022-09-17T06:02:26.529" v="375"/>
          <ac:spMkLst>
            <pc:docMk/>
            <pc:sldMk cId="3338037918" sldId="309"/>
            <ac:spMk id="7" creationId="{52BA0A10-D89E-1665-0462-70FCA7382248}"/>
          </ac:spMkLst>
        </pc:spChg>
        <pc:grpChg chg="add mod">
          <ac:chgData name="Vassilis Vassiliades" userId="181c6a97-452c-403a-a894-11fd041f3da6" providerId="ADAL" clId="{0C5F5AE4-38AB-4954-A67A-AD920DD99A96}" dt="2022-09-25T08:21:45.447" v="3211" actId="1076"/>
          <ac:grpSpMkLst>
            <pc:docMk/>
            <pc:sldMk cId="3338037918" sldId="309"/>
            <ac:grpSpMk id="2" creationId="{C4450704-7D79-EAD1-2705-867829BC5738}"/>
          </ac:grpSpMkLst>
        </pc:grpChg>
        <pc:picChg chg="mod">
          <ac:chgData name="Vassilis Vassiliades" userId="181c6a97-452c-403a-a894-11fd041f3da6" providerId="ADAL" clId="{0C5F5AE4-38AB-4954-A67A-AD920DD99A96}" dt="2022-09-17T06:02:26.529" v="375"/>
          <ac:picMkLst>
            <pc:docMk/>
            <pc:sldMk cId="3338037918" sldId="309"/>
            <ac:picMk id="3" creationId="{39549172-BFC5-E94C-B4B9-CDA773F21F82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2:00.590" v="3214" actId="1076"/>
        <pc:sldMkLst>
          <pc:docMk/>
          <pc:sldMk cId="2108725698" sldId="310"/>
        </pc:sldMkLst>
        <pc:spChg chg="mod">
          <ac:chgData name="Vassilis Vassiliades" userId="181c6a97-452c-403a-a894-11fd041f3da6" providerId="ADAL" clId="{0C5F5AE4-38AB-4954-A67A-AD920DD99A96}" dt="2022-09-17T06:02:36.528" v="376"/>
          <ac:spMkLst>
            <pc:docMk/>
            <pc:sldMk cId="2108725698" sldId="310"/>
            <ac:spMk id="4" creationId="{C1A0F96F-77BE-E9F9-3C91-D656CAD9B940}"/>
          </ac:spMkLst>
        </pc:spChg>
        <pc:spChg chg="add mod">
          <ac:chgData name="Vassilis Vassiliades" userId="181c6a97-452c-403a-a894-11fd041f3da6" providerId="ADAL" clId="{0C5F5AE4-38AB-4954-A67A-AD920DD99A96}" dt="2022-09-17T06:02:36.528" v="376"/>
          <ac:spMkLst>
            <pc:docMk/>
            <pc:sldMk cId="2108725698" sldId="310"/>
            <ac:spMk id="7" creationId="{5135D144-26F9-D0A5-FC7F-EED45D39AB29}"/>
          </ac:spMkLst>
        </pc:spChg>
        <pc:grpChg chg="add mod">
          <ac:chgData name="Vassilis Vassiliades" userId="181c6a97-452c-403a-a894-11fd041f3da6" providerId="ADAL" clId="{0C5F5AE4-38AB-4954-A67A-AD920DD99A96}" dt="2022-09-25T08:22:00.590" v="3214" actId="1076"/>
          <ac:grpSpMkLst>
            <pc:docMk/>
            <pc:sldMk cId="2108725698" sldId="310"/>
            <ac:grpSpMk id="2" creationId="{7271210E-1C46-9603-77CB-B15F767F5918}"/>
          </ac:grpSpMkLst>
        </pc:grpChg>
        <pc:picChg chg="mod">
          <ac:chgData name="Vassilis Vassiliades" userId="181c6a97-452c-403a-a894-11fd041f3da6" providerId="ADAL" clId="{0C5F5AE4-38AB-4954-A67A-AD920DD99A96}" dt="2022-09-17T06:02:36.528" v="376"/>
          <ac:picMkLst>
            <pc:docMk/>
            <pc:sldMk cId="2108725698" sldId="310"/>
            <ac:picMk id="3" creationId="{FDB3AA6D-AEAD-462D-CF33-746C594A96D2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2:13.700" v="3217" actId="1076"/>
        <pc:sldMkLst>
          <pc:docMk/>
          <pc:sldMk cId="3370529906" sldId="311"/>
        </pc:sldMkLst>
        <pc:spChg chg="mod">
          <ac:chgData name="Vassilis Vassiliades" userId="181c6a97-452c-403a-a894-11fd041f3da6" providerId="ADAL" clId="{0C5F5AE4-38AB-4954-A67A-AD920DD99A96}" dt="2022-09-17T06:02:53.655" v="377"/>
          <ac:spMkLst>
            <pc:docMk/>
            <pc:sldMk cId="3370529906" sldId="311"/>
            <ac:spMk id="4" creationId="{5A5058B0-3C5A-99F0-1AED-AD89B458898C}"/>
          </ac:spMkLst>
        </pc:spChg>
        <pc:spChg chg="add mod">
          <ac:chgData name="Vassilis Vassiliades" userId="181c6a97-452c-403a-a894-11fd041f3da6" providerId="ADAL" clId="{0C5F5AE4-38AB-4954-A67A-AD920DD99A96}" dt="2022-09-17T06:02:53.655" v="377"/>
          <ac:spMkLst>
            <pc:docMk/>
            <pc:sldMk cId="3370529906" sldId="311"/>
            <ac:spMk id="7" creationId="{2F23CDE0-18F1-F0B5-CF27-F716CE12586A}"/>
          </ac:spMkLst>
        </pc:spChg>
        <pc:grpChg chg="add mod">
          <ac:chgData name="Vassilis Vassiliades" userId="181c6a97-452c-403a-a894-11fd041f3da6" providerId="ADAL" clId="{0C5F5AE4-38AB-4954-A67A-AD920DD99A96}" dt="2022-09-25T08:22:13.700" v="3217" actId="1076"/>
          <ac:grpSpMkLst>
            <pc:docMk/>
            <pc:sldMk cId="3370529906" sldId="311"/>
            <ac:grpSpMk id="2" creationId="{5098A4A6-BC7B-25AA-9E4F-0489C4585017}"/>
          </ac:grpSpMkLst>
        </pc:grpChg>
        <pc:picChg chg="mod">
          <ac:chgData name="Vassilis Vassiliades" userId="181c6a97-452c-403a-a894-11fd041f3da6" providerId="ADAL" clId="{0C5F5AE4-38AB-4954-A67A-AD920DD99A96}" dt="2022-09-17T06:02:53.655" v="377"/>
          <ac:picMkLst>
            <pc:docMk/>
            <pc:sldMk cId="3370529906" sldId="311"/>
            <ac:picMk id="3" creationId="{58B215D0-5383-7A4C-DBDE-90833B1829BC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2:24.821" v="3220" actId="1076"/>
        <pc:sldMkLst>
          <pc:docMk/>
          <pc:sldMk cId="3613409568" sldId="312"/>
        </pc:sldMkLst>
        <pc:spChg chg="mod">
          <ac:chgData name="Vassilis Vassiliades" userId="181c6a97-452c-403a-a894-11fd041f3da6" providerId="ADAL" clId="{0C5F5AE4-38AB-4954-A67A-AD920DD99A96}" dt="2022-09-17T06:03:16.088" v="384"/>
          <ac:spMkLst>
            <pc:docMk/>
            <pc:sldMk cId="3613409568" sldId="312"/>
            <ac:spMk id="4" creationId="{45D68E34-F2F7-AB3F-5D8B-97047A3597E1}"/>
          </ac:spMkLst>
        </pc:spChg>
        <pc:spChg chg="add mod">
          <ac:chgData name="Vassilis Vassiliades" userId="181c6a97-452c-403a-a894-11fd041f3da6" providerId="ADAL" clId="{0C5F5AE4-38AB-4954-A67A-AD920DD99A96}" dt="2022-09-17T06:03:16.088" v="384"/>
          <ac:spMkLst>
            <pc:docMk/>
            <pc:sldMk cId="3613409568" sldId="312"/>
            <ac:spMk id="7" creationId="{C37037F9-9AF5-68BE-2671-095350A4DDA4}"/>
          </ac:spMkLst>
        </pc:spChg>
        <pc:grpChg chg="add mod">
          <ac:chgData name="Vassilis Vassiliades" userId="181c6a97-452c-403a-a894-11fd041f3da6" providerId="ADAL" clId="{0C5F5AE4-38AB-4954-A67A-AD920DD99A96}" dt="2022-09-25T08:22:24.821" v="3220" actId="1076"/>
          <ac:grpSpMkLst>
            <pc:docMk/>
            <pc:sldMk cId="3613409568" sldId="312"/>
            <ac:grpSpMk id="2" creationId="{09050749-AC10-33AB-5D80-5320198AAC18}"/>
          </ac:grpSpMkLst>
        </pc:grpChg>
        <pc:picChg chg="mod">
          <ac:chgData name="Vassilis Vassiliades" userId="181c6a97-452c-403a-a894-11fd041f3da6" providerId="ADAL" clId="{0C5F5AE4-38AB-4954-A67A-AD920DD99A96}" dt="2022-09-17T06:03:16.088" v="384"/>
          <ac:picMkLst>
            <pc:docMk/>
            <pc:sldMk cId="3613409568" sldId="312"/>
            <ac:picMk id="3" creationId="{22F40208-447C-8724-8773-6521653618B7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2:34.426" v="3223" actId="1076"/>
        <pc:sldMkLst>
          <pc:docMk/>
          <pc:sldMk cId="1693144496" sldId="313"/>
        </pc:sldMkLst>
        <pc:spChg chg="mod">
          <ac:chgData name="Vassilis Vassiliades" userId="181c6a97-452c-403a-a894-11fd041f3da6" providerId="ADAL" clId="{0C5F5AE4-38AB-4954-A67A-AD920DD99A96}" dt="2022-09-17T06:03:29.200" v="385"/>
          <ac:spMkLst>
            <pc:docMk/>
            <pc:sldMk cId="1693144496" sldId="313"/>
            <ac:spMk id="4" creationId="{A647022A-6A7D-0DC1-25FE-8B7D63F94848}"/>
          </ac:spMkLst>
        </pc:spChg>
        <pc:spChg chg="add mod">
          <ac:chgData name="Vassilis Vassiliades" userId="181c6a97-452c-403a-a894-11fd041f3da6" providerId="ADAL" clId="{0C5F5AE4-38AB-4954-A67A-AD920DD99A96}" dt="2022-09-17T06:03:29.200" v="385"/>
          <ac:spMkLst>
            <pc:docMk/>
            <pc:sldMk cId="1693144496" sldId="313"/>
            <ac:spMk id="7" creationId="{0AE1927B-7141-4CAA-5379-A9B5A2A16F71}"/>
          </ac:spMkLst>
        </pc:spChg>
        <pc:grpChg chg="add mod">
          <ac:chgData name="Vassilis Vassiliades" userId="181c6a97-452c-403a-a894-11fd041f3da6" providerId="ADAL" clId="{0C5F5AE4-38AB-4954-A67A-AD920DD99A96}" dt="2022-09-25T08:22:34.426" v="3223" actId="1076"/>
          <ac:grpSpMkLst>
            <pc:docMk/>
            <pc:sldMk cId="1693144496" sldId="313"/>
            <ac:grpSpMk id="2" creationId="{94C3EA50-1D9C-FAD2-8A7C-CB915D4DC536}"/>
          </ac:grpSpMkLst>
        </pc:grpChg>
        <pc:picChg chg="mod">
          <ac:chgData name="Vassilis Vassiliades" userId="181c6a97-452c-403a-a894-11fd041f3da6" providerId="ADAL" clId="{0C5F5AE4-38AB-4954-A67A-AD920DD99A96}" dt="2022-09-17T06:03:29.200" v="385"/>
          <ac:picMkLst>
            <pc:docMk/>
            <pc:sldMk cId="1693144496" sldId="313"/>
            <ac:picMk id="3" creationId="{BAA4170D-1EB4-4480-ACC1-A3F38439343F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25T08:22:44.241" v="3226" actId="1076"/>
        <pc:sldMkLst>
          <pc:docMk/>
          <pc:sldMk cId="4233047492" sldId="314"/>
        </pc:sldMkLst>
        <pc:spChg chg="mod">
          <ac:chgData name="Vassilis Vassiliades" userId="181c6a97-452c-403a-a894-11fd041f3da6" providerId="ADAL" clId="{0C5F5AE4-38AB-4954-A67A-AD920DD99A96}" dt="2022-09-17T06:03:40.626" v="386"/>
          <ac:spMkLst>
            <pc:docMk/>
            <pc:sldMk cId="4233047492" sldId="314"/>
            <ac:spMk id="4" creationId="{128F03AE-FCAF-9174-E81D-893D56128FC4}"/>
          </ac:spMkLst>
        </pc:spChg>
        <pc:spChg chg="add mod">
          <ac:chgData name="Vassilis Vassiliades" userId="181c6a97-452c-403a-a894-11fd041f3da6" providerId="ADAL" clId="{0C5F5AE4-38AB-4954-A67A-AD920DD99A96}" dt="2022-09-17T06:03:40.626" v="386"/>
          <ac:spMkLst>
            <pc:docMk/>
            <pc:sldMk cId="4233047492" sldId="314"/>
            <ac:spMk id="7" creationId="{37773A21-5A6C-0864-7C85-D7AC3D116D06}"/>
          </ac:spMkLst>
        </pc:spChg>
        <pc:grpChg chg="add mod">
          <ac:chgData name="Vassilis Vassiliades" userId="181c6a97-452c-403a-a894-11fd041f3da6" providerId="ADAL" clId="{0C5F5AE4-38AB-4954-A67A-AD920DD99A96}" dt="2022-09-25T08:22:44.241" v="3226" actId="1076"/>
          <ac:grpSpMkLst>
            <pc:docMk/>
            <pc:sldMk cId="4233047492" sldId="314"/>
            <ac:grpSpMk id="2" creationId="{E4063EDD-BE70-F60B-8016-D03888337B98}"/>
          </ac:grpSpMkLst>
        </pc:grpChg>
        <pc:picChg chg="mod">
          <ac:chgData name="Vassilis Vassiliades" userId="181c6a97-452c-403a-a894-11fd041f3da6" providerId="ADAL" clId="{0C5F5AE4-38AB-4954-A67A-AD920DD99A96}" dt="2022-09-17T06:03:40.626" v="386"/>
          <ac:picMkLst>
            <pc:docMk/>
            <pc:sldMk cId="4233047492" sldId="314"/>
            <ac:picMk id="3" creationId="{F73ADFAC-5D45-C381-8B55-AC59376E830D}"/>
          </ac:picMkLst>
        </pc:picChg>
      </pc:sldChg>
      <pc:sldChg chg="addSp modSp add mod modAnim">
        <pc:chgData name="Vassilis Vassiliades" userId="181c6a97-452c-403a-a894-11fd041f3da6" providerId="ADAL" clId="{0C5F5AE4-38AB-4954-A67A-AD920DD99A96}" dt="2022-09-25T08:24:05.139" v="3256" actId="1036"/>
        <pc:sldMkLst>
          <pc:docMk/>
          <pc:sldMk cId="703193582" sldId="315"/>
        </pc:sldMkLst>
        <pc:spChg chg="mod">
          <ac:chgData name="Vassilis Vassiliades" userId="181c6a97-452c-403a-a894-11fd041f3da6" providerId="ADAL" clId="{0C5F5AE4-38AB-4954-A67A-AD920DD99A96}" dt="2022-09-17T06:03:50.005" v="407" actId="20577"/>
          <ac:spMkLst>
            <pc:docMk/>
            <pc:sldMk cId="703193582" sldId="315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7" creationId="{D96A22C2-D40F-CAA6-3CFF-D1CD17B03E44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9" creationId="{28CDA1C5-2B6C-C90D-9409-DBF6F89D1CA5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0" creationId="{9F06C809-E64E-1B3B-A63D-F6AF148938E9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1" creationId="{AA1BF45D-3BDD-BD9E-00D2-9FC3CF673CD0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2" creationId="{BA44B708-1E84-0B23-E59E-2F841E196E5D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3" creationId="{CD76C6EB-C29D-9C37-A9C4-43F4C3F2A65D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4" creationId="{4D3A95A1-6BB3-2699-E221-3E44D61718A9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5" creationId="{92881466-5A38-CF34-5C7E-DCE3040F543B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6" creationId="{7FA5686A-38C9-B8D1-3208-C271A006831D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7" creationId="{4BA99221-44BE-8F59-DA7B-58D13EEA8AAE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8" creationId="{4A7ED54A-7E6A-DDC1-D39F-68EA795AD4A2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19" creationId="{171676A9-A3E3-30E0-E172-6DBFD9513F49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20" creationId="{1E2153B5-E35D-1B77-0FCE-292C041083F9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21" creationId="{CBD33414-41E6-DAD2-DC90-25D1B709962E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22" creationId="{A6F7E024-9B6A-95F1-6449-63178771330B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23" creationId="{96D45797-A7C0-F50E-4E4A-B035786E8565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24" creationId="{1CC35BFC-3689-5458-1524-358F9554CBE8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28" creationId="{8ACDA8F1-3B21-75A4-755C-E05398718C7C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29" creationId="{C98E1777-CDE6-B21B-4F2E-0E08F8291CE1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0" creationId="{F1DB3222-7D64-DF1D-0A49-13D923E91B0A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1" creationId="{DD8E5275-7363-A3D0-3ED9-638CA74CE099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2" creationId="{C56AD84F-C1FF-02EF-C2AB-F9E95198E7E9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3" creationId="{C13D27A4-0A71-E4F4-8C1B-45C580580F95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4" creationId="{79C8194D-45F0-FC2E-6727-C393974AAC27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5" creationId="{541695CC-CB96-1151-3052-3D8791727688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6" creationId="{D8D4C5DC-C61C-E6CC-43A8-39952C6421C5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7" creationId="{88CB2402-9D94-C6BF-ACD4-578295C11F04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8" creationId="{FC749DE5-8252-610E-A072-5BC554FD90BF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39" creationId="{1AF8D2E8-9162-ACE5-A062-6637B47A249F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0" creationId="{A6E8DBA4-2A0D-CA10-30FE-B45920C24D31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1" creationId="{493979F6-A8FC-1B71-A307-360BE4EF715E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2" creationId="{0CC8E3ED-D233-4675-BA6F-E6CDDBBD4DF2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3" creationId="{04F86E80-C928-F3C8-00B9-AF82EE9493BA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4" creationId="{08C67101-2581-C3F1-D58E-7E3C521052F2}"/>
          </ac:spMkLst>
        </pc:spChg>
        <pc:spChg chg="add 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5" creationId="{8A7DCB67-63C4-A5DA-31B3-36CE4DE16568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7" creationId="{4484A16B-1627-8D6A-8A98-2D4709D0560A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48" creationId="{31AC82A2-CBC3-7287-C045-A6A20D608B7D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50" creationId="{62DBC98D-AF88-B3A4-94FA-D0A4828A17BC}"/>
          </ac:spMkLst>
        </pc:spChg>
        <pc:spChg chg="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51" creationId="{5355BBC9-103E-C517-4FFC-929BF2F7FD2A}"/>
          </ac:spMkLst>
        </pc:spChg>
        <pc:spChg chg="add mod">
          <ac:chgData name="Vassilis Vassiliades" userId="181c6a97-452c-403a-a894-11fd041f3da6" providerId="ADAL" clId="{0C5F5AE4-38AB-4954-A67A-AD920DD99A96}" dt="2022-09-17T06:04:00.855" v="408"/>
          <ac:spMkLst>
            <pc:docMk/>
            <pc:sldMk cId="703193582" sldId="315"/>
            <ac:spMk id="52" creationId="{F70790DC-9D3C-BEFE-C6AD-8CCFEC99C840}"/>
          </ac:spMkLst>
        </pc:spChg>
        <pc:grpChg chg="add mod">
          <ac:chgData name="Vassilis Vassiliades" userId="181c6a97-452c-403a-a894-11fd041f3da6" providerId="ADAL" clId="{0C5F5AE4-38AB-4954-A67A-AD920DD99A96}" dt="2022-09-17T06:04:00.855" v="408"/>
          <ac:grpSpMkLst>
            <pc:docMk/>
            <pc:sldMk cId="703193582" sldId="315"/>
            <ac:grpSpMk id="2" creationId="{F1147AAC-38C1-690B-DAC3-89EABDE23128}"/>
          </ac:grpSpMkLst>
        </pc:grpChg>
        <pc:grpChg chg="add mod">
          <ac:chgData name="Vassilis Vassiliades" userId="181c6a97-452c-403a-a894-11fd041f3da6" providerId="ADAL" clId="{0C5F5AE4-38AB-4954-A67A-AD920DD99A96}" dt="2022-09-25T08:24:05.139" v="3256" actId="1036"/>
          <ac:grpSpMkLst>
            <pc:docMk/>
            <pc:sldMk cId="703193582" sldId="315"/>
            <ac:grpSpMk id="25" creationId="{7DAC883F-85D9-D349-1245-7BDABDAC7D06}"/>
          </ac:grpSpMkLst>
        </pc:grpChg>
        <pc:grpChg chg="add mod">
          <ac:chgData name="Vassilis Vassiliades" userId="181c6a97-452c-403a-a894-11fd041f3da6" providerId="ADAL" clId="{0C5F5AE4-38AB-4954-A67A-AD920DD99A96}" dt="2022-09-17T06:04:00.855" v="408"/>
          <ac:grpSpMkLst>
            <pc:docMk/>
            <pc:sldMk cId="703193582" sldId="315"/>
            <ac:grpSpMk id="46" creationId="{5E54315A-CC82-43D5-62B0-2C8F6CCD0E44}"/>
          </ac:grpSpMkLst>
        </pc:grpChg>
        <pc:grpChg chg="add mod">
          <ac:chgData name="Vassilis Vassiliades" userId="181c6a97-452c-403a-a894-11fd041f3da6" providerId="ADAL" clId="{0C5F5AE4-38AB-4954-A67A-AD920DD99A96}" dt="2022-09-25T08:24:05.139" v="3256" actId="1036"/>
          <ac:grpSpMkLst>
            <pc:docMk/>
            <pc:sldMk cId="703193582" sldId="315"/>
            <ac:grpSpMk id="49" creationId="{F9D61089-F3AE-DB0A-FEDF-9A4AF84F749F}"/>
          </ac:grpSpMkLst>
        </pc:grpChg>
        <pc:cxnChg chg="mod">
          <ac:chgData name="Vassilis Vassiliades" userId="181c6a97-452c-403a-a894-11fd041f3da6" providerId="ADAL" clId="{0C5F5AE4-38AB-4954-A67A-AD920DD99A96}" dt="2022-09-17T06:04:00.855" v="408"/>
          <ac:cxnSpMkLst>
            <pc:docMk/>
            <pc:sldMk cId="703193582" sldId="315"/>
            <ac:cxnSpMk id="3" creationId="{5892A272-8090-D190-983F-7A95C10BD7D8}"/>
          </ac:cxnSpMkLst>
        </pc:cxnChg>
        <pc:cxnChg chg="mod">
          <ac:chgData name="Vassilis Vassiliades" userId="181c6a97-452c-403a-a894-11fd041f3da6" providerId="ADAL" clId="{0C5F5AE4-38AB-4954-A67A-AD920DD99A96}" dt="2022-09-17T06:04:00.855" v="408"/>
          <ac:cxnSpMkLst>
            <pc:docMk/>
            <pc:sldMk cId="703193582" sldId="315"/>
            <ac:cxnSpMk id="4" creationId="{0D29A7F9-F5DC-B350-4A37-0B9528B32326}"/>
          </ac:cxnSpMkLst>
        </pc:cxnChg>
        <pc:cxnChg chg="mod">
          <ac:chgData name="Vassilis Vassiliades" userId="181c6a97-452c-403a-a894-11fd041f3da6" providerId="ADAL" clId="{0C5F5AE4-38AB-4954-A67A-AD920DD99A96}" dt="2022-09-17T06:04:00.855" v="408"/>
          <ac:cxnSpMkLst>
            <pc:docMk/>
            <pc:sldMk cId="703193582" sldId="315"/>
            <ac:cxnSpMk id="26" creationId="{FDAFC602-81A7-0F74-8CE6-EF79AED74852}"/>
          </ac:cxnSpMkLst>
        </pc:cxnChg>
        <pc:cxnChg chg="mod">
          <ac:chgData name="Vassilis Vassiliades" userId="181c6a97-452c-403a-a894-11fd041f3da6" providerId="ADAL" clId="{0C5F5AE4-38AB-4954-A67A-AD920DD99A96}" dt="2022-09-17T06:04:00.855" v="408"/>
          <ac:cxnSpMkLst>
            <pc:docMk/>
            <pc:sldMk cId="703193582" sldId="315"/>
            <ac:cxnSpMk id="27" creationId="{FFB06F30-247F-7D26-F5BA-CAEC2393F090}"/>
          </ac:cxnSpMkLst>
        </pc:cxnChg>
      </pc:sldChg>
      <pc:sldChg chg="addSp modSp add mod modAnim">
        <pc:chgData name="Vassilis Vassiliades" userId="181c6a97-452c-403a-a894-11fd041f3da6" providerId="ADAL" clId="{0C5F5AE4-38AB-4954-A67A-AD920DD99A96}" dt="2022-09-17T06:05:18.196" v="441" actId="1035"/>
        <pc:sldMkLst>
          <pc:docMk/>
          <pc:sldMk cId="965471090" sldId="316"/>
        </pc:sldMkLst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" creationId="{0C9EAC10-36EE-5BC1-2240-D4DE2CA86EFE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" creationId="{6D7F8B15-EBE3-78E1-F3BE-ACD0F72023DE}"/>
          </ac:spMkLst>
        </pc:spChg>
        <pc:spChg chg="mod">
          <ac:chgData name="Vassilis Vassiliades" userId="181c6a97-452c-403a-a894-11fd041f3da6" providerId="ADAL" clId="{0C5F5AE4-38AB-4954-A67A-AD920DD99A96}" dt="2022-09-17T06:04:15.100" v="409"/>
          <ac:spMkLst>
            <pc:docMk/>
            <pc:sldMk cId="965471090" sldId="316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17T06:05:12.440" v="425" actId="1035"/>
          <ac:spMkLst>
            <pc:docMk/>
            <pc:sldMk cId="965471090" sldId="316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" creationId="{3FD2879C-C776-A6DC-D3E5-F9E8F69F04D6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" creationId="{54F68917-43AC-8F79-9558-4FAE48793482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" creationId="{1FB3041C-7EAA-CDBE-4526-FD070E32CFC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" creationId="{15E3E992-F8DF-B803-ED05-B2E68C9CBB6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5" creationId="{1F06B4A8-2AE4-6BD2-F2A9-0BB03529DB3A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6" creationId="{5E62856F-F575-7279-CA30-7C83AC9A7009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7" creationId="{C7B4398D-C317-C734-75B2-3440B11AFFDE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8" creationId="{14CAD6F1-82D2-8602-CE15-0BAE9F66741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9" creationId="{06FC2942-78DC-9C97-972A-EA8E7DEBE933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0" creationId="{315B28F8-9A7D-A967-78E3-7E2070BC76D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1" creationId="{9E866220-4684-BE5C-9879-9AEB3A2DE07A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2" creationId="{A00A3FD7-13EB-760C-44D1-DCC1448E6A8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3" creationId="{C7AA819D-8101-DFC5-BEE9-BDC899D07C7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4" creationId="{BB5F8005-378A-3506-E621-34ACE8AFEF8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5" creationId="{C2685173-19CD-90DD-D9CB-97C4A978B977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6" creationId="{4660F978-31CD-A6B9-A85C-4C4AF36C694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7" creationId="{47CCE0A5-BF57-29F3-94B5-2EE26D8307A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8" creationId="{82992FC7-3824-132F-F29A-0DFB49865FA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29" creationId="{AF1ADB5F-EBC4-5EED-9B50-7EDD0110EDF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0" creationId="{D3E8FEFB-7E9C-6519-0243-B366F25B3A7E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1" creationId="{57DFBAC5-6BB5-4938-8750-E6880DA618F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2" creationId="{A0722BBF-07C0-9904-46D0-78EFE53FC0C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3" creationId="{A63EA803-65B9-1E69-E036-595EE199F27C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4" creationId="{600B731B-8B1B-4017-5A67-AC3EF9600924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5" creationId="{037F2289-1634-C1B4-0F2D-7830E081CE8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6" creationId="{193DDCF9-2461-C64E-55B7-63E9EDF10FFC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7" creationId="{D9327862-E602-B93F-4D53-4CEA3C949EA7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39" creationId="{ACAD939E-4056-47D5-552A-0161A6354BE6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0" creationId="{8A47C471-AAFE-82CA-4432-657A7162AD4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1" creationId="{31A09537-FC56-C14D-8A4F-5A9476F84B9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3" creationId="{4F12771C-AA52-2C6A-424B-E9E2082A777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4" creationId="{5328E76B-A661-262C-ED04-BE14C5592A5E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5" creationId="{2F0C8FCF-BE70-F33C-5479-DEE4312C4394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8" creationId="{8177C1DB-A481-D903-3401-BB18621C2E0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49" creationId="{C82C5B2E-9741-0EEE-A323-5169E465128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0" creationId="{4AC7C5FA-CDBE-C604-1A43-5D8F2DF31F79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1" creationId="{B866AFCA-0BEE-F25B-B76E-52A055993D59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2" creationId="{2E59971E-438B-1FEC-4CDA-E80AFDF532A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3" creationId="{C8907D6E-6D09-EDD7-17E4-F6F037F35FB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4" creationId="{EDD66362-421C-3C95-C829-00AD6C26CD4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5" creationId="{6BC118EE-DE8D-64C9-7FD7-609EEF974D02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6" creationId="{EBA111BF-B6F2-45AB-93F6-F3781F24543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7" creationId="{CAF0352B-463C-1B97-C33D-41983F049F43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8" creationId="{8FB6FCC0-488D-453D-D21C-4B260CA995C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59" creationId="{4F01C925-5E85-531D-C43A-E645F3D217A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0" creationId="{9614DF86-6C4D-FC83-F6C8-8394EEB2663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1" creationId="{F0EACA58-36CE-901E-0ADB-E76A86C6A0B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2" creationId="{40A1AB86-C5B3-F41C-5431-22FDB123D7E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3" creationId="{A14BF59D-0097-E2D6-3181-E2FDF0A17D7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4" creationId="{A411DF66-5F34-B32A-492E-6C12214C357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5" creationId="{B758F16F-223A-D7C3-E61A-11EEC71369FE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6" creationId="{FA9AAD05-78FC-5F95-ECE2-15A69109E5C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7" creationId="{E1AB0B0F-9F3D-FCFE-E0CB-002D76FBE537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8" creationId="{0A6F795D-ED6D-108B-410F-A9DF580993C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69" creationId="{A5F65076-2BF7-278D-3CDB-4C68B9FEE33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0" creationId="{F9A1AAAF-75CA-315C-C151-4060E73931D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2" creationId="{9A15AC7E-E848-6757-2C8D-7874CE0C3A24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3" creationId="{10CC850B-5362-B0D5-5B36-C148FAA94F9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4" creationId="{6DE8BDF7-2774-0DBA-84C8-FE47DCB7822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6" creationId="{4C0D66E4-2F10-02AB-9303-E3D8778EA9B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7" creationId="{E293439D-A9D0-EE22-72E9-ECA60C9112A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78" creationId="{36C37E25-32C0-C813-0B83-E7A642BE8AEA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1" creationId="{AD673FCB-D524-1609-A290-DE00CF188D39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2" creationId="{0D908A6D-BBD3-7128-9436-4FB8895FD1D2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3" creationId="{F5E1508A-FEF3-1C0F-B612-32BC9ABC877E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4" creationId="{0B287FE6-FD28-D5A0-7A55-FE780769311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5" creationId="{C4B8C72C-4883-3BF1-2284-61F208DD5C94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6" creationId="{1A4712B2-1013-5445-047C-24B19D9EA884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7" creationId="{C08FB43F-FBD0-F17E-3DDB-200EE0E4DD82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8" creationId="{95FCBC36-E597-71AF-A8C5-A166DF541A0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89" creationId="{CB41CD8D-55A5-7BA9-4BE4-264B3678C0D4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0" creationId="{8D01638B-E2D2-91C0-AC5B-2B0A81BAD74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1" creationId="{FA169DC8-0999-D2D3-DE4C-041988F67A82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2" creationId="{3DF07727-939F-1508-3651-5FBC237D12D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3" creationId="{06262CEE-5178-9399-72C6-64353A9619D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4" creationId="{E88ED7FE-C162-1BE8-EFF6-82A5B6BAA992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5" creationId="{37A04BCC-B99C-3116-9FA4-92D6F77B358C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6" creationId="{E6FD1684-2FF7-F342-6F59-B2DB8D6DA33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7" creationId="{4CC4E919-C867-5D9F-47BA-DA138C79515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8" creationId="{F8618313-0079-3B13-B0EA-844EB07E27AA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99" creationId="{20072C72-3EAC-D5F6-2310-DA3C7CD047B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0" creationId="{939B4AE1-E7CD-88C1-CC3F-160296122E8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1" creationId="{A5A9C220-F543-7E23-6B98-67C5C771CDB6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2" creationId="{00C289D4-E1DA-3C54-BB45-250B29B75C3E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3" creationId="{0A2270AC-CCC5-4ECB-1F24-066159439CC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7" creationId="{738BA63B-010D-DBE3-79A4-2AA84B9F73E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8" creationId="{2E8348FF-E423-9DA6-39B5-39449E305B2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09" creationId="{27724ED5-1529-E80F-CE54-BE62DFEC732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0" creationId="{0F879C70-FB69-15A3-44C5-091B9729D0D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1" creationId="{B70EC884-9C43-9598-D49A-B8D34CF190B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2" creationId="{7DA06D87-BAFE-D2C2-E993-80FE543F41F7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3" creationId="{326B1610-8454-98F8-651F-A25498D9DB5A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4" creationId="{BB7FDD50-3D15-63BB-E463-93E8FE2ACEE4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5" creationId="{FEF61167-F0FB-7892-6BDF-1FB952C9585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6" creationId="{2A777E0A-2985-1C43-A68C-B6A2A0DD6DA3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7" creationId="{FCEE4C19-9C4B-1F87-F59E-521F598136E5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8" creationId="{0AF5419A-E77D-91FF-3F99-DBD80C0AA1A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19" creationId="{0EBE51C8-89A1-FC9A-7D04-B566B4FD3860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0" creationId="{DF0040CA-D06F-4E89-E701-36C5D38E4C1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1" creationId="{8BDB20E0-113F-0524-E134-533A9361F6B1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2" creationId="{D96BAA44-6E8A-E9B4-BBF8-A1CE06B1E82B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3" creationId="{6BA43EC8-8B24-5C2E-26C0-DB3D58033766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4" creationId="{F6681FE2-A612-2453-AC5F-F43BFEBA4956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5" creationId="{E94255D7-F17A-7D9C-F90F-96F3C29EC7B7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6" creationId="{3944E2A2-0615-CA1B-A15A-C74D9EBDA2F8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7" creationId="{CF95D7FB-DE7D-9E05-8088-F0662E5C60ED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8" creationId="{8320ECBE-FB15-B8F5-C15D-9ACE7F51624F}"/>
          </ac:spMkLst>
        </pc:spChg>
        <pc:spChg chg="mod">
          <ac:chgData name="Vassilis Vassiliades" userId="181c6a97-452c-403a-a894-11fd041f3da6" providerId="ADAL" clId="{0C5F5AE4-38AB-4954-A67A-AD920DD99A96}" dt="2022-09-17T06:04:29.571" v="410"/>
          <ac:spMkLst>
            <pc:docMk/>
            <pc:sldMk cId="965471090" sldId="316"/>
            <ac:spMk id="129" creationId="{16C01891-16D7-DDC1-FC2F-8DC6193FDAA6}"/>
          </ac:spMkLst>
        </pc:spChg>
        <pc:spChg chg="add mod">
          <ac:chgData name="Vassilis Vassiliades" userId="181c6a97-452c-403a-a894-11fd041f3da6" providerId="ADAL" clId="{0C5F5AE4-38AB-4954-A67A-AD920DD99A96}" dt="2022-09-17T06:04:57.474" v="412" actId="14100"/>
          <ac:spMkLst>
            <pc:docMk/>
            <pc:sldMk cId="965471090" sldId="316"/>
            <ac:spMk id="130" creationId="{8DD11936-4F8B-4470-C364-C8F638E78BDA}"/>
          </ac:spMkLst>
        </pc:spChg>
        <pc:spChg chg="add mod">
          <ac:chgData name="Vassilis Vassiliades" userId="181c6a97-452c-403a-a894-11fd041f3da6" providerId="ADAL" clId="{0C5F5AE4-38AB-4954-A67A-AD920DD99A96}" dt="2022-09-17T06:05:18.196" v="441" actId="1035"/>
          <ac:spMkLst>
            <pc:docMk/>
            <pc:sldMk cId="965471090" sldId="316"/>
            <ac:spMk id="131" creationId="{5DFC011A-4F4E-7DD0-5098-3AAB78B66EF3}"/>
          </ac:spMkLst>
        </pc:spChg>
        <pc:grpChg chg="add mod">
          <ac:chgData name="Vassilis Vassiliades" userId="181c6a97-452c-403a-a894-11fd041f3da6" providerId="ADAL" clId="{0C5F5AE4-38AB-4954-A67A-AD920DD99A96}" dt="2022-09-17T06:05:18.196" v="441" actId="1035"/>
          <ac:grpSpMkLst>
            <pc:docMk/>
            <pc:sldMk cId="965471090" sldId="316"/>
            <ac:grpSpMk id="2" creationId="{3D51E085-3C78-3F31-5633-9DEC8345723E}"/>
          </ac:grpSpMkLst>
        </pc:grpChg>
        <pc:grpChg chg="mod">
          <ac:chgData name="Vassilis Vassiliades" userId="181c6a97-452c-403a-a894-11fd041f3da6" providerId="ADAL" clId="{0C5F5AE4-38AB-4954-A67A-AD920DD99A96}" dt="2022-09-17T06:04:29.571" v="410"/>
          <ac:grpSpMkLst>
            <pc:docMk/>
            <pc:sldMk cId="965471090" sldId="316"/>
            <ac:grpSpMk id="9" creationId="{C61B61EE-8DEC-8427-22DD-13DEF48006F1}"/>
          </ac:grpSpMkLst>
        </pc:grpChg>
        <pc:grpChg chg="add mod">
          <ac:chgData name="Vassilis Vassiliades" userId="181c6a97-452c-403a-a894-11fd041f3da6" providerId="ADAL" clId="{0C5F5AE4-38AB-4954-A67A-AD920DD99A96}" dt="2022-09-17T06:04:57.474" v="412" actId="14100"/>
          <ac:grpSpMkLst>
            <pc:docMk/>
            <pc:sldMk cId="965471090" sldId="316"/>
            <ac:grpSpMk id="38" creationId="{69BDBF04-8EE0-EE4C-7E3D-F4CCA6E8A954}"/>
          </ac:grpSpMkLst>
        </pc:grpChg>
        <pc:grpChg chg="mod">
          <ac:chgData name="Vassilis Vassiliades" userId="181c6a97-452c-403a-a894-11fd041f3da6" providerId="ADAL" clId="{0C5F5AE4-38AB-4954-A67A-AD920DD99A96}" dt="2022-09-17T06:04:29.571" v="410"/>
          <ac:grpSpMkLst>
            <pc:docMk/>
            <pc:sldMk cId="965471090" sldId="316"/>
            <ac:grpSpMk id="42" creationId="{76163AD2-C8E3-7EA7-E9B6-287110316AAE}"/>
          </ac:grpSpMkLst>
        </pc:grpChg>
        <pc:grpChg chg="add mod">
          <ac:chgData name="Vassilis Vassiliades" userId="181c6a97-452c-403a-a894-11fd041f3da6" providerId="ADAL" clId="{0C5F5AE4-38AB-4954-A67A-AD920DD99A96}" dt="2022-09-17T06:05:18.196" v="441" actId="1035"/>
          <ac:grpSpMkLst>
            <pc:docMk/>
            <pc:sldMk cId="965471090" sldId="316"/>
            <ac:grpSpMk id="71" creationId="{A2D88A8D-F615-AEEA-699E-2AAB4A9C395A}"/>
          </ac:grpSpMkLst>
        </pc:grpChg>
        <pc:grpChg chg="mod">
          <ac:chgData name="Vassilis Vassiliades" userId="181c6a97-452c-403a-a894-11fd041f3da6" providerId="ADAL" clId="{0C5F5AE4-38AB-4954-A67A-AD920DD99A96}" dt="2022-09-17T06:04:29.571" v="410"/>
          <ac:grpSpMkLst>
            <pc:docMk/>
            <pc:sldMk cId="965471090" sldId="316"/>
            <ac:grpSpMk id="75" creationId="{4D238CB8-B7A7-0C07-4F8B-5F4208EF9E6D}"/>
          </ac:grpSpMkLst>
        </pc:grpChg>
        <pc:grpChg chg="add mod">
          <ac:chgData name="Vassilis Vassiliades" userId="181c6a97-452c-403a-a894-11fd041f3da6" providerId="ADAL" clId="{0C5F5AE4-38AB-4954-A67A-AD920DD99A96}" dt="2022-09-17T06:04:57.474" v="412" actId="14100"/>
          <ac:grpSpMkLst>
            <pc:docMk/>
            <pc:sldMk cId="965471090" sldId="316"/>
            <ac:grpSpMk id="104" creationId="{BE1A5B75-1FBE-FBF6-112F-4A6DA510CB59}"/>
          </ac:grpSpMkLst>
        </pc:grp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13" creationId="{8DAF958D-3CD0-B184-5FEE-BE44900AFE9F}"/>
          </ac:cxnSpMkLst>
        </pc:cxn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14" creationId="{06E2A39A-FFE4-7109-85A1-FB3032AC8427}"/>
          </ac:cxnSpMkLst>
        </pc:cxn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46" creationId="{9C9FEB35-204E-7651-B4F2-FF8C82B9B844}"/>
          </ac:cxnSpMkLst>
        </pc:cxn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47" creationId="{52D51CC0-58AA-2B26-8DE9-8BA8855A2A5C}"/>
          </ac:cxnSpMkLst>
        </pc:cxn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79" creationId="{F42103B9-06FB-F834-84E6-8693EFDB21BA}"/>
          </ac:cxnSpMkLst>
        </pc:cxn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80" creationId="{73D2ED95-A6B1-EF4C-D269-6A157E98DA5E}"/>
          </ac:cxnSpMkLst>
        </pc:cxn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105" creationId="{7904529E-9B03-5F5F-65CC-1AE561136D17}"/>
          </ac:cxnSpMkLst>
        </pc:cxnChg>
        <pc:cxnChg chg="mod">
          <ac:chgData name="Vassilis Vassiliades" userId="181c6a97-452c-403a-a894-11fd041f3da6" providerId="ADAL" clId="{0C5F5AE4-38AB-4954-A67A-AD920DD99A96}" dt="2022-09-17T06:04:29.571" v="410"/>
          <ac:cxnSpMkLst>
            <pc:docMk/>
            <pc:sldMk cId="965471090" sldId="316"/>
            <ac:cxnSpMk id="106" creationId="{ED975CB6-A306-27BD-1226-3AA0BC8E2C4E}"/>
          </ac:cxnSpMkLst>
        </pc:cxnChg>
      </pc:sldChg>
      <pc:sldChg chg="addSp modSp add mod modAnim">
        <pc:chgData name="Vassilis Vassiliades" userId="181c6a97-452c-403a-a894-11fd041f3da6" providerId="ADAL" clId="{0C5F5AE4-38AB-4954-A67A-AD920DD99A96}" dt="2022-09-25T09:04:06.017" v="3546" actId="20577"/>
        <pc:sldMkLst>
          <pc:docMk/>
          <pc:sldMk cId="941380589" sldId="317"/>
        </pc:sldMkLst>
        <pc:spChg chg="mod">
          <ac:chgData name="Vassilis Vassiliades" userId="181c6a97-452c-403a-a894-11fd041f3da6" providerId="ADAL" clId="{0C5F5AE4-38AB-4954-A67A-AD920DD99A96}" dt="2022-09-17T06:05:33.391" v="457" actId="20577"/>
          <ac:spMkLst>
            <pc:docMk/>
            <pc:sldMk cId="941380589" sldId="317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C5F5AE4-38AB-4954-A67A-AD920DD99A96}" dt="2022-09-25T09:01:19.308" v="3339"/>
          <ac:spMkLst>
            <pc:docMk/>
            <pc:sldMk cId="941380589" sldId="317"/>
            <ac:spMk id="7" creationId="{DE1709FF-8A23-B0A0-673D-AD74BAC72B8A}"/>
          </ac:spMkLst>
        </pc:spChg>
        <pc:spChg chg="add mod">
          <ac:chgData name="Vassilis Vassiliades" userId="181c6a97-452c-403a-a894-11fd041f3da6" providerId="ADAL" clId="{0C5F5AE4-38AB-4954-A67A-AD920DD99A96}" dt="2022-09-25T09:03:01.481" v="3441" actId="12788"/>
          <ac:spMkLst>
            <pc:docMk/>
            <pc:sldMk cId="941380589" sldId="317"/>
            <ac:spMk id="10" creationId="{F18E1515-53DC-1CD3-0D0A-35F11ABAED5E}"/>
          </ac:spMkLst>
        </pc:spChg>
        <pc:spChg chg="add mod">
          <ac:chgData name="Vassilis Vassiliades" userId="181c6a97-452c-403a-a894-11fd041f3da6" providerId="ADAL" clId="{0C5F5AE4-38AB-4954-A67A-AD920DD99A96}" dt="2022-09-25T09:04:06.017" v="3546" actId="20577"/>
          <ac:spMkLst>
            <pc:docMk/>
            <pc:sldMk cId="941380589" sldId="317"/>
            <ac:spMk id="11" creationId="{94FD294A-38C3-BB04-DFA8-6FDFC02F76B1}"/>
          </ac:spMkLst>
        </pc:spChg>
        <pc:picChg chg="add mod">
          <ac:chgData name="Vassilis Vassiliades" userId="181c6a97-452c-403a-a894-11fd041f3da6" providerId="ADAL" clId="{0C5F5AE4-38AB-4954-A67A-AD920DD99A96}" dt="2022-09-25T09:03:01.481" v="3441" actId="12788"/>
          <ac:picMkLst>
            <pc:docMk/>
            <pc:sldMk cId="941380589" sldId="317"/>
            <ac:picMk id="2" creationId="{091D114A-A444-8446-F4B5-4875CC25F507}"/>
          </ac:picMkLst>
        </pc:picChg>
        <pc:picChg chg="add mod">
          <ac:chgData name="Vassilis Vassiliades" userId="181c6a97-452c-403a-a894-11fd041f3da6" providerId="ADAL" clId="{0C5F5AE4-38AB-4954-A67A-AD920DD99A96}" dt="2022-09-25T09:03:09.816" v="3442" actId="12788"/>
          <ac:picMkLst>
            <pc:docMk/>
            <pc:sldMk cId="941380589" sldId="317"/>
            <ac:picMk id="3" creationId="{FDC12F15-540A-EDB8-50D5-AB26077EC714}"/>
          </ac:picMkLst>
        </pc:picChg>
        <pc:picChg chg="add mod">
          <ac:chgData name="Vassilis Vassiliades" userId="181c6a97-452c-403a-a894-11fd041f3da6" providerId="ADAL" clId="{0C5F5AE4-38AB-4954-A67A-AD920DD99A96}" dt="2022-09-17T06:05:41.531" v="458"/>
          <ac:picMkLst>
            <pc:docMk/>
            <pc:sldMk cId="941380589" sldId="317"/>
            <ac:picMk id="4" creationId="{440370FF-7444-12DC-18E9-44890E38C96E}"/>
          </ac:picMkLst>
        </pc:picChg>
      </pc:sldChg>
      <pc:sldChg chg="addSp delSp modSp add mod modAnim">
        <pc:chgData name="Vassilis Vassiliades" userId="181c6a97-452c-403a-a894-11fd041f3da6" providerId="ADAL" clId="{0C5F5AE4-38AB-4954-A67A-AD920DD99A96}" dt="2022-09-25T09:40:27.265" v="3786"/>
        <pc:sldMkLst>
          <pc:docMk/>
          <pc:sldMk cId="1569244256" sldId="318"/>
        </pc:sldMkLst>
        <pc:spChg chg="add mod">
          <ac:chgData name="Vassilis Vassiliades" userId="181c6a97-452c-403a-a894-11fd041f3da6" providerId="ADAL" clId="{0C5F5AE4-38AB-4954-A67A-AD920DD99A96}" dt="2022-09-25T09:39:52.890" v="3739" actId="1076"/>
          <ac:spMkLst>
            <pc:docMk/>
            <pc:sldMk cId="1569244256" sldId="318"/>
            <ac:spMk id="2" creationId="{B5937B74-0D7F-DCE8-C6F7-ABA303F3E57F}"/>
          </ac:spMkLst>
        </pc:spChg>
        <pc:spChg chg="add del">
          <ac:chgData name="Vassilis Vassiliades" userId="181c6a97-452c-403a-a894-11fd041f3da6" providerId="ADAL" clId="{0C5F5AE4-38AB-4954-A67A-AD920DD99A96}" dt="2022-09-25T09:35:09.962" v="3705"/>
          <ac:spMkLst>
            <pc:docMk/>
            <pc:sldMk cId="1569244256" sldId="318"/>
            <ac:spMk id="3" creationId="{349B49D6-0FF7-0895-1105-6AC9E3CFAAAD}"/>
          </ac:spMkLst>
        </pc:spChg>
        <pc:spChg chg="add del mod">
          <ac:chgData name="Vassilis Vassiliades" userId="181c6a97-452c-403a-a894-11fd041f3da6" providerId="ADAL" clId="{0C5F5AE4-38AB-4954-A67A-AD920DD99A96}" dt="2022-09-25T09:35:24.922" v="3713"/>
          <ac:spMkLst>
            <pc:docMk/>
            <pc:sldMk cId="1569244256" sldId="318"/>
            <ac:spMk id="4" creationId="{48A2492A-4D97-A568-963C-9205ADD3C138}"/>
          </ac:spMkLst>
        </pc:spChg>
        <pc:spChg chg="mod">
          <ac:chgData name="Vassilis Vassiliades" userId="181c6a97-452c-403a-a894-11fd041f3da6" providerId="ADAL" clId="{0C5F5AE4-38AB-4954-A67A-AD920DD99A96}" dt="2022-09-17T06:06:00.376" v="485" actId="20577"/>
          <ac:spMkLst>
            <pc:docMk/>
            <pc:sldMk cId="1569244256" sldId="318"/>
            <ac:spMk id="5" creationId="{00000000-0000-0000-0000-000000000000}"/>
          </ac:spMkLst>
        </pc:spChg>
        <pc:spChg chg="add del mod">
          <ac:chgData name="Vassilis Vassiliades" userId="181c6a97-452c-403a-a894-11fd041f3da6" providerId="ADAL" clId="{0C5F5AE4-38AB-4954-A67A-AD920DD99A96}" dt="2022-09-25T09:35:42.290" v="3720" actId="478"/>
          <ac:spMkLst>
            <pc:docMk/>
            <pc:sldMk cId="1569244256" sldId="318"/>
            <ac:spMk id="7" creationId="{A7D50E86-3E95-C84B-866E-C90BC80B923D}"/>
          </ac:spMkLst>
        </pc:spChg>
        <pc:spChg chg="add mod">
          <ac:chgData name="Vassilis Vassiliades" userId="181c6a97-452c-403a-a894-11fd041f3da6" providerId="ADAL" clId="{0C5F5AE4-38AB-4954-A67A-AD920DD99A96}" dt="2022-09-25T09:40:24.443" v="3785" actId="1076"/>
          <ac:spMkLst>
            <pc:docMk/>
            <pc:sldMk cId="1569244256" sldId="318"/>
            <ac:spMk id="12" creationId="{97AAEC8D-0469-BFC4-4683-61872CD9B298}"/>
          </ac:spMkLst>
        </pc:spChg>
        <pc:picChg chg="add mod">
          <ac:chgData name="Vassilis Vassiliades" userId="181c6a97-452c-403a-a894-11fd041f3da6" providerId="ADAL" clId="{0C5F5AE4-38AB-4954-A67A-AD920DD99A96}" dt="2022-09-25T09:36:27.484" v="3728" actId="1076"/>
          <ac:picMkLst>
            <pc:docMk/>
            <pc:sldMk cId="1569244256" sldId="318"/>
            <ac:picMk id="10" creationId="{10CAD9A6-99C6-EFFC-8226-AE02329FBEE7}"/>
          </ac:picMkLst>
        </pc:picChg>
      </pc:sldChg>
      <pc:sldChg chg="addSp delSp modSp add mod modAnim">
        <pc:chgData name="Vassilis Vassiliades" userId="181c6a97-452c-403a-a894-11fd041f3da6" providerId="ADAL" clId="{0C5F5AE4-38AB-4954-A67A-AD920DD99A96}" dt="2022-09-25T09:25:33.587" v="3686"/>
        <pc:sldMkLst>
          <pc:docMk/>
          <pc:sldMk cId="994610062" sldId="319"/>
        </pc:sldMkLst>
        <pc:spChg chg="add mod">
          <ac:chgData name="Vassilis Vassiliades" userId="181c6a97-452c-403a-a894-11fd041f3da6" providerId="ADAL" clId="{0C5F5AE4-38AB-4954-A67A-AD920DD99A96}" dt="2022-09-25T08:07:53.197" v="2722" actId="1036"/>
          <ac:spMkLst>
            <pc:docMk/>
            <pc:sldMk cId="994610062" sldId="319"/>
            <ac:spMk id="2" creationId="{2FAE30E2-A789-12BD-B8DE-5912D97246A4}"/>
          </ac:spMkLst>
        </pc:spChg>
        <pc:spChg chg="add 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3" creationId="{DE29BFF7-797D-FD99-456D-81120452DE42}"/>
          </ac:spMkLst>
        </pc:spChg>
        <pc:spChg chg="mod">
          <ac:chgData name="Vassilis Vassiliades" userId="181c6a97-452c-403a-a894-11fd041f3da6" providerId="ADAL" clId="{0C5F5AE4-38AB-4954-A67A-AD920DD99A96}" dt="2022-09-17T06:06:16.458" v="500" actId="20577"/>
          <ac:spMkLst>
            <pc:docMk/>
            <pc:sldMk cId="994610062" sldId="319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9" creationId="{A2A6736A-B587-8B48-5BCC-5140FFEC0EBC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10" creationId="{1E8C6570-D2FE-3AA7-469E-04852A7CF24C}"/>
          </ac:spMkLst>
        </pc:spChg>
        <pc:spChg chg="mod">
          <ac:chgData name="Vassilis Vassiliades" userId="181c6a97-452c-403a-a894-11fd041f3da6" providerId="ADAL" clId="{0C5F5AE4-38AB-4954-A67A-AD920DD99A96}" dt="2022-09-25T08:06:43.847" v="2697" actId="114"/>
          <ac:spMkLst>
            <pc:docMk/>
            <pc:sldMk cId="994610062" sldId="319"/>
            <ac:spMk id="11" creationId="{81E49216-A1C1-BE2B-AC7A-D359FC53D4DA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15" creationId="{451CD76A-89A9-69BD-9C1A-EFAAABC77A66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16" creationId="{75FA6FF9-4FF9-6731-932D-E4A918212DB0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17" creationId="{1D09A2FF-C8BD-6700-66E8-A90E0D620999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18" creationId="{DFB1B4FB-E9B9-A09B-0A60-F9B9F6524C84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20" creationId="{08768322-E536-1947-5DE5-8834D23CFF73}"/>
          </ac:spMkLst>
        </pc:spChg>
        <pc:spChg chg="mod">
          <ac:chgData name="Vassilis Vassiliades" userId="181c6a97-452c-403a-a894-11fd041f3da6" providerId="ADAL" clId="{0C5F5AE4-38AB-4954-A67A-AD920DD99A96}" dt="2022-09-25T08:11:04.017" v="2779" actId="1076"/>
          <ac:spMkLst>
            <pc:docMk/>
            <pc:sldMk cId="994610062" sldId="319"/>
            <ac:spMk id="21" creationId="{C98DC825-32DB-6F1A-62C4-58A27FBC41FB}"/>
          </ac:spMkLst>
        </pc:spChg>
        <pc:spChg chg="mod topLvl">
          <ac:chgData name="Vassilis Vassiliades" userId="181c6a97-452c-403a-a894-11fd041f3da6" providerId="ADAL" clId="{0C5F5AE4-38AB-4954-A67A-AD920DD99A96}" dt="2022-09-25T08:09:31.642" v="2738" actId="164"/>
          <ac:spMkLst>
            <pc:docMk/>
            <pc:sldMk cId="994610062" sldId="319"/>
            <ac:spMk id="25" creationId="{DB79237F-9CD3-D8D2-B81B-174AE503415C}"/>
          </ac:spMkLst>
        </pc:spChg>
        <pc:spChg chg="mod">
          <ac:chgData name="Vassilis Vassiliades" userId="181c6a97-452c-403a-a894-11fd041f3da6" providerId="ADAL" clId="{0C5F5AE4-38AB-4954-A67A-AD920DD99A96}" dt="2022-09-25T08:08:50.171" v="2733" actId="14100"/>
          <ac:spMkLst>
            <pc:docMk/>
            <pc:sldMk cId="994610062" sldId="319"/>
            <ac:spMk id="29" creationId="{27090890-7788-457C-1991-41ED55860760}"/>
          </ac:spMkLst>
        </pc:spChg>
        <pc:spChg chg="mod">
          <ac:chgData name="Vassilis Vassiliades" userId="181c6a97-452c-403a-a894-11fd041f3da6" providerId="ADAL" clId="{0C5F5AE4-38AB-4954-A67A-AD920DD99A96}" dt="2022-09-17T06:06:26.185" v="501"/>
          <ac:spMkLst>
            <pc:docMk/>
            <pc:sldMk cId="994610062" sldId="319"/>
            <ac:spMk id="30" creationId="{428B98B2-90D5-ABC5-5853-00A50BBF6164}"/>
          </ac:spMkLst>
        </pc:spChg>
        <pc:spChg chg="add mod">
          <ac:chgData name="Vassilis Vassiliades" userId="181c6a97-452c-403a-a894-11fd041f3da6" providerId="ADAL" clId="{0C5F5AE4-38AB-4954-A67A-AD920DD99A96}" dt="2022-09-25T09:25:08.057" v="3682" actId="207"/>
          <ac:spMkLst>
            <pc:docMk/>
            <pc:sldMk cId="994610062" sldId="319"/>
            <ac:spMk id="37" creationId="{BBD06E68-AC58-7FB0-B4E2-F476EC00F489}"/>
          </ac:spMkLst>
        </pc:spChg>
        <pc:grpChg chg="add mod">
          <ac:chgData name="Vassilis Vassiliades" userId="181c6a97-452c-403a-a894-11fd041f3da6" providerId="ADAL" clId="{0C5F5AE4-38AB-4954-A67A-AD920DD99A96}" dt="2022-09-17T06:06:26.185" v="501"/>
          <ac:grpSpMkLst>
            <pc:docMk/>
            <pc:sldMk cId="994610062" sldId="319"/>
            <ac:grpSpMk id="4" creationId="{899705D4-9791-6F16-3640-854BCAC2C647}"/>
          </ac:grpSpMkLst>
        </pc:grpChg>
        <pc:grpChg chg="mod">
          <ac:chgData name="Vassilis Vassiliades" userId="181c6a97-452c-403a-a894-11fd041f3da6" providerId="ADAL" clId="{0C5F5AE4-38AB-4954-A67A-AD920DD99A96}" dt="2022-09-17T06:06:26.185" v="501"/>
          <ac:grpSpMkLst>
            <pc:docMk/>
            <pc:sldMk cId="994610062" sldId="319"/>
            <ac:grpSpMk id="7" creationId="{8382905B-A543-EE5F-A321-A3A6B87BB13F}"/>
          </ac:grpSpMkLst>
        </pc:grpChg>
        <pc:grpChg chg="add mod">
          <ac:chgData name="Vassilis Vassiliades" userId="181c6a97-452c-403a-a894-11fd041f3da6" providerId="ADAL" clId="{0C5F5AE4-38AB-4954-A67A-AD920DD99A96}" dt="2022-09-25T08:10:48.194" v="2767" actId="1035"/>
          <ac:grpSpMkLst>
            <pc:docMk/>
            <pc:sldMk cId="994610062" sldId="319"/>
            <ac:grpSpMk id="12" creationId="{B41EFEAF-DD1E-DD15-FE82-64F7D7DE30FE}"/>
          </ac:grpSpMkLst>
        </pc:grpChg>
        <pc:grpChg chg="add mod">
          <ac:chgData name="Vassilis Vassiliades" userId="181c6a97-452c-403a-a894-11fd041f3da6" providerId="ADAL" clId="{0C5F5AE4-38AB-4954-A67A-AD920DD99A96}" dt="2022-09-25T08:10:55.920" v="2777" actId="1037"/>
          <ac:grpSpMkLst>
            <pc:docMk/>
            <pc:sldMk cId="994610062" sldId="319"/>
            <ac:grpSpMk id="19" creationId="{314E685B-C4F7-D675-9532-5459D9ACE62A}"/>
          </ac:grpSpMkLst>
        </pc:grpChg>
        <pc:grpChg chg="add del mod">
          <ac:chgData name="Vassilis Vassiliades" userId="181c6a97-452c-403a-a894-11fd041f3da6" providerId="ADAL" clId="{0C5F5AE4-38AB-4954-A67A-AD920DD99A96}" dt="2022-09-25T08:08:18.619" v="2729" actId="165"/>
          <ac:grpSpMkLst>
            <pc:docMk/>
            <pc:sldMk cId="994610062" sldId="319"/>
            <ac:grpSpMk id="24" creationId="{03EE105E-5AEF-8B26-CFCE-7D0117CF2331}"/>
          </ac:grpSpMkLst>
        </pc:grpChg>
        <pc:grpChg chg="add mod ord">
          <ac:chgData name="Vassilis Vassiliades" userId="181c6a97-452c-403a-a894-11fd041f3da6" providerId="ADAL" clId="{0C5F5AE4-38AB-4954-A67A-AD920DD99A96}" dt="2022-09-25T08:08:56.879" v="2734" actId="167"/>
          <ac:grpSpMkLst>
            <pc:docMk/>
            <pc:sldMk cId="994610062" sldId="319"/>
            <ac:grpSpMk id="28" creationId="{3CAADD6F-99E0-51CF-CE98-53E2846E631A}"/>
          </ac:grpSpMkLst>
        </pc:grpChg>
        <pc:grpChg chg="add mod">
          <ac:chgData name="Vassilis Vassiliades" userId="181c6a97-452c-403a-a894-11fd041f3da6" providerId="ADAL" clId="{0C5F5AE4-38AB-4954-A67A-AD920DD99A96}" dt="2022-09-25T08:09:31.642" v="2738" actId="164"/>
          <ac:grpSpMkLst>
            <pc:docMk/>
            <pc:sldMk cId="994610062" sldId="319"/>
            <ac:grpSpMk id="33" creationId="{D2EA8584-EE4A-91A1-752D-25265FB86799}"/>
          </ac:grpSpMkLst>
        </pc:grpChg>
        <pc:cxnChg chg="mod">
          <ac:chgData name="Vassilis Vassiliades" userId="181c6a97-452c-403a-a894-11fd041f3da6" providerId="ADAL" clId="{0C5F5AE4-38AB-4954-A67A-AD920DD99A96}" dt="2022-09-17T06:06:26.185" v="501"/>
          <ac:cxnSpMkLst>
            <pc:docMk/>
            <pc:sldMk cId="994610062" sldId="319"/>
            <ac:cxnSpMk id="13" creationId="{1E68E60B-3DFE-FFA2-000D-8DCF3D8FBF0B}"/>
          </ac:cxnSpMkLst>
        </pc:cxnChg>
        <pc:cxnChg chg="mod">
          <ac:chgData name="Vassilis Vassiliades" userId="181c6a97-452c-403a-a894-11fd041f3da6" providerId="ADAL" clId="{0C5F5AE4-38AB-4954-A67A-AD920DD99A96}" dt="2022-09-17T06:06:26.185" v="501"/>
          <ac:cxnSpMkLst>
            <pc:docMk/>
            <pc:sldMk cId="994610062" sldId="319"/>
            <ac:cxnSpMk id="14" creationId="{ED3E2AE1-E2A2-C8D2-0E58-4869DAEDA675}"/>
          </ac:cxnSpMkLst>
        </pc:cxnChg>
        <pc:cxnChg chg="mod">
          <ac:chgData name="Vassilis Vassiliades" userId="181c6a97-452c-403a-a894-11fd041f3da6" providerId="ADAL" clId="{0C5F5AE4-38AB-4954-A67A-AD920DD99A96}" dt="2022-09-17T06:06:26.185" v="501"/>
          <ac:cxnSpMkLst>
            <pc:docMk/>
            <pc:sldMk cId="994610062" sldId="319"/>
            <ac:cxnSpMk id="22" creationId="{40E8FBF1-B5A3-A09D-BE03-D698B4A3D050}"/>
          </ac:cxnSpMkLst>
        </pc:cxnChg>
        <pc:cxnChg chg="mod">
          <ac:chgData name="Vassilis Vassiliades" userId="181c6a97-452c-403a-a894-11fd041f3da6" providerId="ADAL" clId="{0C5F5AE4-38AB-4954-A67A-AD920DD99A96}" dt="2022-09-25T08:10:59.154" v="2778" actId="14100"/>
          <ac:cxnSpMkLst>
            <pc:docMk/>
            <pc:sldMk cId="994610062" sldId="319"/>
            <ac:cxnSpMk id="23" creationId="{9EAF783D-0A52-7DC3-D23B-E439F88A4ED8}"/>
          </ac:cxnSpMkLst>
        </pc:cxnChg>
        <pc:cxnChg chg="mod topLvl">
          <ac:chgData name="Vassilis Vassiliades" userId="181c6a97-452c-403a-a894-11fd041f3da6" providerId="ADAL" clId="{0C5F5AE4-38AB-4954-A67A-AD920DD99A96}" dt="2022-09-25T08:10:48.194" v="2767" actId="1035"/>
          <ac:cxnSpMkLst>
            <pc:docMk/>
            <pc:sldMk cId="994610062" sldId="319"/>
            <ac:cxnSpMk id="26" creationId="{89549B44-07C1-4713-2207-E6F7BCDB37D9}"/>
          </ac:cxnSpMkLst>
        </pc:cxnChg>
        <pc:cxnChg chg="mod topLvl">
          <ac:chgData name="Vassilis Vassiliades" userId="181c6a97-452c-403a-a894-11fd041f3da6" providerId="ADAL" clId="{0C5F5AE4-38AB-4954-A67A-AD920DD99A96}" dt="2022-09-25T08:11:09.007" v="2780" actId="14100"/>
          <ac:cxnSpMkLst>
            <pc:docMk/>
            <pc:sldMk cId="994610062" sldId="319"/>
            <ac:cxnSpMk id="27" creationId="{220992F1-FD18-2ED1-B979-1315AF04977D}"/>
          </ac:cxnSpMkLst>
        </pc:cxnChg>
      </pc:sldChg>
      <pc:sldChg chg="addSp modSp add del mod modShow">
        <pc:chgData name="Vassilis Vassiliades" userId="181c6a97-452c-403a-a894-11fd041f3da6" providerId="ADAL" clId="{0C5F5AE4-38AB-4954-A67A-AD920DD99A96}" dt="2022-09-25T09:53:01.055" v="3927" actId="47"/>
        <pc:sldMkLst>
          <pc:docMk/>
          <pc:sldMk cId="3455541773" sldId="320"/>
        </pc:sldMkLst>
        <pc:spChg chg="add mod">
          <ac:chgData name="Vassilis Vassiliades" userId="181c6a97-452c-403a-a894-11fd041f3da6" providerId="ADAL" clId="{0C5F5AE4-38AB-4954-A67A-AD920DD99A96}" dt="2022-09-17T06:07:29.142" v="516" actId="20577"/>
          <ac:spMkLst>
            <pc:docMk/>
            <pc:sldMk cId="3455541773" sldId="320"/>
            <ac:spMk id="2" creationId="{3C49A341-7B89-0A9D-EE17-EF83126CE9ED}"/>
          </ac:spMkLst>
        </pc:spChg>
        <pc:spChg chg="mod">
          <ac:chgData name="Vassilis Vassiliades" userId="181c6a97-452c-403a-a894-11fd041f3da6" providerId="ADAL" clId="{0C5F5AE4-38AB-4954-A67A-AD920DD99A96}" dt="2022-09-17T06:07:01.743" v="513" actId="20577"/>
          <ac:spMkLst>
            <pc:docMk/>
            <pc:sldMk cId="3455541773" sldId="320"/>
            <ac:spMk id="5" creationId="{00000000-0000-0000-0000-000000000000}"/>
          </ac:spMkLst>
        </pc:spChg>
      </pc:sldChg>
      <pc:sldChg chg="addSp modSp add mod modAnim modNotesTx">
        <pc:chgData name="Vassilis Vassiliades" userId="181c6a97-452c-403a-a894-11fd041f3da6" providerId="ADAL" clId="{0C5F5AE4-38AB-4954-A67A-AD920DD99A96}" dt="2022-09-25T08:13:29.136" v="2788"/>
        <pc:sldMkLst>
          <pc:docMk/>
          <pc:sldMk cId="2132142089" sldId="321"/>
        </pc:sldMkLst>
        <pc:spChg chg="add mod">
          <ac:chgData name="Vassilis Vassiliades" userId="181c6a97-452c-403a-a894-11fd041f3da6" providerId="ADAL" clId="{0C5F5AE4-38AB-4954-A67A-AD920DD99A96}" dt="2022-09-17T06:56:53.669" v="541" actId="1076"/>
          <ac:spMkLst>
            <pc:docMk/>
            <pc:sldMk cId="2132142089" sldId="321"/>
            <ac:spMk id="2" creationId="{EFCFDC4E-2D5E-634E-0479-23D27FE5AF41}"/>
          </ac:spMkLst>
        </pc:spChg>
        <pc:spChg chg="mod">
          <ac:chgData name="Vassilis Vassiliades" userId="181c6a97-452c-403a-a894-11fd041f3da6" providerId="ADAL" clId="{0C5F5AE4-38AB-4954-A67A-AD920DD99A96}" dt="2022-09-17T06:55:39.083" v="532" actId="20577"/>
          <ac:spMkLst>
            <pc:docMk/>
            <pc:sldMk cId="2132142089" sldId="321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25T08:12:38.061" v="2782" actId="1076"/>
          <ac:spMkLst>
            <pc:docMk/>
            <pc:sldMk cId="2132142089" sldId="321"/>
            <ac:spMk id="7" creationId="{73C28858-8E7E-1FBF-A91E-399A95BA1FD1}"/>
          </ac:spMkLst>
        </pc:spChg>
        <pc:spChg chg="mod">
          <ac:chgData name="Vassilis Vassiliades" userId="181c6a97-452c-403a-a894-11fd041f3da6" providerId="ADAL" clId="{0C5F5AE4-38AB-4954-A67A-AD920DD99A96}" dt="2022-09-17T06:55:53.490" v="534"/>
          <ac:spMkLst>
            <pc:docMk/>
            <pc:sldMk cId="2132142089" sldId="321"/>
            <ac:spMk id="9" creationId="{BB40FC08-291A-2FC4-8A8F-F2052106A182}"/>
          </ac:spMkLst>
        </pc:spChg>
        <pc:spChg chg="add mod">
          <ac:chgData name="Vassilis Vassiliades" userId="181c6a97-452c-403a-a894-11fd041f3da6" providerId="ADAL" clId="{0C5F5AE4-38AB-4954-A67A-AD920DD99A96}" dt="2022-09-25T08:13:12.244" v="2787" actId="207"/>
          <ac:spMkLst>
            <pc:docMk/>
            <pc:sldMk cId="2132142089" sldId="321"/>
            <ac:spMk id="11" creationId="{CA4F70DB-0B28-7A9C-E104-5C88E725B66C}"/>
          </ac:spMkLst>
        </pc:spChg>
        <pc:grpChg chg="add mod">
          <ac:chgData name="Vassilis Vassiliades" userId="181c6a97-452c-403a-a894-11fd041f3da6" providerId="ADAL" clId="{0C5F5AE4-38AB-4954-A67A-AD920DD99A96}" dt="2022-09-17T06:56:44.776" v="540" actId="1076"/>
          <ac:grpSpMkLst>
            <pc:docMk/>
            <pc:sldMk cId="2132142089" sldId="321"/>
            <ac:grpSpMk id="3" creationId="{CE99AB51-A541-CBC3-75E0-55FB50BDC717}"/>
          </ac:grpSpMkLst>
        </pc:grpChg>
        <pc:grpChg chg="mod">
          <ac:chgData name="Vassilis Vassiliades" userId="181c6a97-452c-403a-a894-11fd041f3da6" providerId="ADAL" clId="{0C5F5AE4-38AB-4954-A67A-AD920DD99A96}" dt="2022-09-17T06:55:53.490" v="534"/>
          <ac:grpSpMkLst>
            <pc:docMk/>
            <pc:sldMk cId="2132142089" sldId="321"/>
            <ac:grpSpMk id="4" creationId="{5FEC281C-B041-65E6-BCCD-97061875A9B6}"/>
          </ac:grpSpMkLst>
        </pc:grpChg>
        <pc:picChg chg="mod">
          <ac:chgData name="Vassilis Vassiliades" userId="181c6a97-452c-403a-a894-11fd041f3da6" providerId="ADAL" clId="{0C5F5AE4-38AB-4954-A67A-AD920DD99A96}" dt="2022-09-17T06:55:53.490" v="534"/>
          <ac:picMkLst>
            <pc:docMk/>
            <pc:sldMk cId="2132142089" sldId="321"/>
            <ac:picMk id="10" creationId="{0C62C6D7-6B55-5593-BD16-BEA1F2385990}"/>
          </ac:picMkLst>
        </pc:picChg>
      </pc:sldChg>
      <pc:sldChg chg="addSp modSp add mod modAnim modNotesTx">
        <pc:chgData name="Vassilis Vassiliades" userId="181c6a97-452c-403a-a894-11fd041f3da6" providerId="ADAL" clId="{0C5F5AE4-38AB-4954-A67A-AD920DD99A96}" dt="2022-09-17T06:58:04.828" v="569" actId="1036"/>
        <pc:sldMkLst>
          <pc:docMk/>
          <pc:sldMk cId="2540323000" sldId="322"/>
        </pc:sldMkLst>
        <pc:spChg chg="add mod">
          <ac:chgData name="Vassilis Vassiliades" userId="181c6a97-452c-403a-a894-11fd041f3da6" providerId="ADAL" clId="{0C5F5AE4-38AB-4954-A67A-AD920DD99A96}" dt="2022-09-17T06:57:49.055" v="547" actId="1076"/>
          <ac:spMkLst>
            <pc:docMk/>
            <pc:sldMk cId="2540323000" sldId="322"/>
            <ac:spMk id="2" creationId="{4C3B2A0D-7123-ACA1-6B82-47C3103E8796}"/>
          </ac:spMkLst>
        </pc:spChg>
        <pc:spChg chg="add mod">
          <ac:chgData name="Vassilis Vassiliades" userId="181c6a97-452c-403a-a894-11fd041f3da6" providerId="ADAL" clId="{0C5F5AE4-38AB-4954-A67A-AD920DD99A96}" dt="2022-09-17T06:58:04.828" v="569" actId="1036"/>
          <ac:spMkLst>
            <pc:docMk/>
            <pc:sldMk cId="2540323000" sldId="322"/>
            <ac:spMk id="4" creationId="{BCEBBC5D-7405-8752-522F-EC30B6AFD058}"/>
          </ac:spMkLst>
        </pc:spChg>
        <pc:spChg chg="mod">
          <ac:chgData name="Vassilis Vassiliades" userId="181c6a97-452c-403a-a894-11fd041f3da6" providerId="ADAL" clId="{0C5F5AE4-38AB-4954-A67A-AD920DD99A96}" dt="2022-09-17T06:57:03.059" v="542"/>
          <ac:spMkLst>
            <pc:docMk/>
            <pc:sldMk cId="2540323000" sldId="322"/>
            <ac:spMk id="5" creationId="{00000000-0000-0000-0000-000000000000}"/>
          </ac:spMkLst>
        </pc:spChg>
        <pc:picChg chg="add mod">
          <ac:chgData name="Vassilis Vassiliades" userId="181c6a97-452c-403a-a894-11fd041f3da6" providerId="ADAL" clId="{0C5F5AE4-38AB-4954-A67A-AD920DD99A96}" dt="2022-09-17T06:58:04.828" v="569" actId="1036"/>
          <ac:picMkLst>
            <pc:docMk/>
            <pc:sldMk cId="2540323000" sldId="322"/>
            <ac:picMk id="3" creationId="{E536C3A6-8D33-DD5A-34F9-5AB96EA350E8}"/>
          </ac:picMkLst>
        </pc:picChg>
      </pc:sldChg>
      <pc:sldChg chg="addSp modSp add mod">
        <pc:chgData name="Vassilis Vassiliades" userId="181c6a97-452c-403a-a894-11fd041f3da6" providerId="ADAL" clId="{0C5F5AE4-38AB-4954-A67A-AD920DD99A96}" dt="2022-09-17T06:58:35.830" v="574" actId="1076"/>
        <pc:sldMkLst>
          <pc:docMk/>
          <pc:sldMk cId="2289313532" sldId="323"/>
        </pc:sldMkLst>
        <pc:spChg chg="add mod">
          <ac:chgData name="Vassilis Vassiliades" userId="181c6a97-452c-403a-a894-11fd041f3da6" providerId="ADAL" clId="{0C5F5AE4-38AB-4954-A67A-AD920DD99A96}" dt="2022-09-17T06:58:29.776" v="572" actId="1076"/>
          <ac:spMkLst>
            <pc:docMk/>
            <pc:sldMk cId="2289313532" sldId="323"/>
            <ac:spMk id="2" creationId="{406C047E-B8F4-9C89-655B-56EC52AF8541}"/>
          </ac:spMkLst>
        </pc:spChg>
        <pc:spChg chg="mod">
          <ac:chgData name="Vassilis Vassiliades" userId="181c6a97-452c-403a-a894-11fd041f3da6" providerId="ADAL" clId="{0C5F5AE4-38AB-4954-A67A-AD920DD99A96}" dt="2022-09-17T06:58:19.126" v="570"/>
          <ac:spMkLst>
            <pc:docMk/>
            <pc:sldMk cId="2289313532" sldId="323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7" creationId="{3B1363E2-33E7-EA3E-B0E5-D537E0100B65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9" creationId="{E71FA508-63AC-9637-957B-EF2C9025D535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10" creationId="{3D2B87DF-CCEB-AAA2-B9D4-EB3470650E86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11" creationId="{8FB55CA3-1F5B-B646-557F-636E7CE06B82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13" creationId="{CB40C8BC-B0CE-BC91-7EC7-07C4E581CC11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14" creationId="{812EDBBF-B6C3-8465-10D9-92C62E0DE01B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15" creationId="{76A143B1-A441-F4E2-2AC9-3887F9534D73}"/>
          </ac:spMkLst>
        </pc:spChg>
        <pc:spChg chg="mod">
          <ac:chgData name="Vassilis Vassiliades" userId="181c6a97-452c-403a-a894-11fd041f3da6" providerId="ADAL" clId="{0C5F5AE4-38AB-4954-A67A-AD920DD99A96}" dt="2022-09-17T06:58:33.180" v="573"/>
          <ac:spMkLst>
            <pc:docMk/>
            <pc:sldMk cId="2289313532" sldId="323"/>
            <ac:spMk id="16" creationId="{17642C71-9485-FB13-CD28-2B4F661E0354}"/>
          </ac:spMkLst>
        </pc:spChg>
        <pc:grpChg chg="add mod">
          <ac:chgData name="Vassilis Vassiliades" userId="181c6a97-452c-403a-a894-11fd041f3da6" providerId="ADAL" clId="{0C5F5AE4-38AB-4954-A67A-AD920DD99A96}" dt="2022-09-17T06:58:35.830" v="574" actId="1076"/>
          <ac:grpSpMkLst>
            <pc:docMk/>
            <pc:sldMk cId="2289313532" sldId="323"/>
            <ac:grpSpMk id="3" creationId="{CCF6C01B-D48F-85FC-D4C3-5CC63CC395B2}"/>
          </ac:grpSpMkLst>
        </pc:grpChg>
        <pc:grpChg chg="mod">
          <ac:chgData name="Vassilis Vassiliades" userId="181c6a97-452c-403a-a894-11fd041f3da6" providerId="ADAL" clId="{0C5F5AE4-38AB-4954-A67A-AD920DD99A96}" dt="2022-09-17T06:58:33.180" v="573"/>
          <ac:grpSpMkLst>
            <pc:docMk/>
            <pc:sldMk cId="2289313532" sldId="323"/>
            <ac:grpSpMk id="4" creationId="{090B444B-495A-4718-4A42-24706FA0B07A}"/>
          </ac:grpSpMkLst>
        </pc:grpChg>
        <pc:grpChg chg="mod">
          <ac:chgData name="Vassilis Vassiliades" userId="181c6a97-452c-403a-a894-11fd041f3da6" providerId="ADAL" clId="{0C5F5AE4-38AB-4954-A67A-AD920DD99A96}" dt="2022-09-17T06:58:33.180" v="573"/>
          <ac:grpSpMkLst>
            <pc:docMk/>
            <pc:sldMk cId="2289313532" sldId="323"/>
            <ac:grpSpMk id="12" creationId="{0181CB7F-42D1-E3E1-34E7-97C2F314F3BB}"/>
          </ac:grpSpMkLst>
        </pc:grpChg>
        <pc:picChg chg="mod">
          <ac:chgData name="Vassilis Vassiliades" userId="181c6a97-452c-403a-a894-11fd041f3da6" providerId="ADAL" clId="{0C5F5AE4-38AB-4954-A67A-AD920DD99A96}" dt="2022-09-17T06:58:33.180" v="573"/>
          <ac:picMkLst>
            <pc:docMk/>
            <pc:sldMk cId="2289313532" sldId="323"/>
            <ac:picMk id="17" creationId="{0A883F42-765C-1D70-D4AC-5B46E9EBDB82}"/>
          </ac:picMkLst>
        </pc:picChg>
        <pc:picChg chg="mod">
          <ac:chgData name="Vassilis Vassiliades" userId="181c6a97-452c-403a-a894-11fd041f3da6" providerId="ADAL" clId="{0C5F5AE4-38AB-4954-A67A-AD920DD99A96}" dt="2022-09-17T06:58:33.180" v="573"/>
          <ac:picMkLst>
            <pc:docMk/>
            <pc:sldMk cId="2289313532" sldId="323"/>
            <ac:picMk id="18" creationId="{CDF8C397-A352-CC99-EA83-A242B78E2C23}"/>
          </ac:picMkLst>
        </pc:picChg>
        <pc:picChg chg="mod">
          <ac:chgData name="Vassilis Vassiliades" userId="181c6a97-452c-403a-a894-11fd041f3da6" providerId="ADAL" clId="{0C5F5AE4-38AB-4954-A67A-AD920DD99A96}" dt="2022-09-17T06:58:33.180" v="573"/>
          <ac:picMkLst>
            <pc:docMk/>
            <pc:sldMk cId="2289313532" sldId="323"/>
            <ac:picMk id="19" creationId="{7BE94E41-8DCB-ACC1-40A1-E87AA1F4B187}"/>
          </ac:picMkLst>
        </pc:picChg>
        <pc:picChg chg="mod">
          <ac:chgData name="Vassilis Vassiliades" userId="181c6a97-452c-403a-a894-11fd041f3da6" providerId="ADAL" clId="{0C5F5AE4-38AB-4954-A67A-AD920DD99A96}" dt="2022-09-17T06:58:33.180" v="573"/>
          <ac:picMkLst>
            <pc:docMk/>
            <pc:sldMk cId="2289313532" sldId="323"/>
            <ac:picMk id="20" creationId="{99A904E6-9E56-FDE7-71E4-17EFFF738184}"/>
          </ac:picMkLst>
        </pc:picChg>
      </pc:sldChg>
      <pc:sldChg chg="add">
        <pc:chgData name="Vassilis Vassiliades" userId="181c6a97-452c-403a-a894-11fd041f3da6" providerId="ADAL" clId="{0C5F5AE4-38AB-4954-A67A-AD920DD99A96}" dt="2022-09-17T07:01:35.481" v="711"/>
        <pc:sldMkLst>
          <pc:docMk/>
          <pc:sldMk cId="862438132" sldId="324"/>
        </pc:sldMkLst>
      </pc:sldChg>
      <pc:sldChg chg="addSp modSp add del mod">
        <pc:chgData name="Vassilis Vassiliades" userId="181c6a97-452c-403a-a894-11fd041f3da6" providerId="ADAL" clId="{0C5F5AE4-38AB-4954-A67A-AD920DD99A96}" dt="2022-09-17T07:01:33.346" v="710" actId="2696"/>
        <pc:sldMkLst>
          <pc:docMk/>
          <pc:sldMk cId="1334533680" sldId="324"/>
        </pc:sldMkLst>
        <pc:spChg chg="mod">
          <ac:chgData name="Vassilis Vassiliades" userId="181c6a97-452c-403a-a894-11fd041f3da6" providerId="ADAL" clId="{0C5F5AE4-38AB-4954-A67A-AD920DD99A96}" dt="2022-09-17T06:58:54.661" v="600" actId="20577"/>
          <ac:spMkLst>
            <pc:docMk/>
            <pc:sldMk cId="1334533680" sldId="324"/>
            <ac:spMk id="5" creationId="{00000000-0000-0000-0000-000000000000}"/>
          </ac:spMkLst>
        </pc:spChg>
        <pc:picChg chg="add mod">
          <ac:chgData name="Vassilis Vassiliades" userId="181c6a97-452c-403a-a894-11fd041f3da6" providerId="ADAL" clId="{0C5F5AE4-38AB-4954-A67A-AD920DD99A96}" dt="2022-09-17T06:59:10.193" v="605" actId="1076"/>
          <ac:picMkLst>
            <pc:docMk/>
            <pc:sldMk cId="1334533680" sldId="324"/>
            <ac:picMk id="2" creationId="{EF2DF159-F85E-2E36-ACAB-DFCF4B8F5725}"/>
          </ac:picMkLst>
        </pc:picChg>
      </pc:sldChg>
      <pc:sldChg chg="modSp add mod modNotesTx">
        <pc:chgData name="Vassilis Vassiliades" userId="181c6a97-452c-403a-a894-11fd041f3da6" providerId="ADAL" clId="{0C5F5AE4-38AB-4954-A67A-AD920DD99A96}" dt="2022-09-27T15:52:33.500" v="5063" actId="207"/>
        <pc:sldMkLst>
          <pc:docMk/>
          <pc:sldMk cId="44102833" sldId="325"/>
        </pc:sldMkLst>
        <pc:spChg chg="mod">
          <ac:chgData name="Vassilis Vassiliades" userId="181c6a97-452c-403a-a894-11fd041f3da6" providerId="ADAL" clId="{0C5F5AE4-38AB-4954-A67A-AD920DD99A96}" dt="2022-09-27T15:52:33.500" v="5063" actId="207"/>
          <ac:spMkLst>
            <pc:docMk/>
            <pc:sldMk cId="44102833" sldId="325"/>
            <ac:spMk id="2" creationId="{FAA9A387-4ED4-7717-4BA8-77EE6BE8591E}"/>
          </ac:spMkLst>
        </pc:spChg>
        <pc:cxnChg chg="mod">
          <ac:chgData name="Vassilis Vassiliades" userId="181c6a97-452c-403a-a894-11fd041f3da6" providerId="ADAL" clId="{0C5F5AE4-38AB-4954-A67A-AD920DD99A96}" dt="2022-09-27T15:52:02.125" v="5061" actId="14100"/>
          <ac:cxnSpMkLst>
            <pc:docMk/>
            <pc:sldMk cId="44102833" sldId="325"/>
            <ac:cxnSpMk id="7" creationId="{00138A38-F2FB-F532-6E67-60CC187B452C}"/>
          </ac:cxnSpMkLst>
        </pc:cxnChg>
      </pc:sldChg>
      <pc:sldChg chg="addSp modSp add del mod modNotesTx">
        <pc:chgData name="Vassilis Vassiliades" userId="181c6a97-452c-403a-a894-11fd041f3da6" providerId="ADAL" clId="{0C5F5AE4-38AB-4954-A67A-AD920DD99A96}" dt="2022-09-17T07:01:37.880" v="712" actId="2696"/>
        <pc:sldMkLst>
          <pc:docMk/>
          <pc:sldMk cId="603679647" sldId="325"/>
        </pc:sldMkLst>
        <pc:spChg chg="add mod">
          <ac:chgData name="Vassilis Vassiliades" userId="181c6a97-452c-403a-a894-11fd041f3da6" providerId="ADAL" clId="{0C5F5AE4-38AB-4954-A67A-AD920DD99A96}" dt="2022-09-17T06:59:50.834" v="641" actId="1076"/>
          <ac:spMkLst>
            <pc:docMk/>
            <pc:sldMk cId="603679647" sldId="325"/>
            <ac:spMk id="2" creationId="{FAA9A387-4ED4-7717-4BA8-77EE6BE8591E}"/>
          </ac:spMkLst>
        </pc:spChg>
        <pc:spChg chg="mod">
          <ac:chgData name="Vassilis Vassiliades" userId="181c6a97-452c-403a-a894-11fd041f3da6" providerId="ADAL" clId="{0C5F5AE4-38AB-4954-A67A-AD920DD99A96}" dt="2022-09-17T06:59:22.872" v="638" actId="20577"/>
          <ac:spMkLst>
            <pc:docMk/>
            <pc:sldMk cId="603679647" sldId="325"/>
            <ac:spMk id="5" creationId="{00000000-0000-0000-0000-000000000000}"/>
          </ac:spMkLst>
        </pc:spChg>
        <pc:grpChg chg="add mod">
          <ac:chgData name="Vassilis Vassiliades" userId="181c6a97-452c-403a-a894-11fd041f3da6" providerId="ADAL" clId="{0C5F5AE4-38AB-4954-A67A-AD920DD99A96}" dt="2022-09-17T06:59:50.834" v="641" actId="1076"/>
          <ac:grpSpMkLst>
            <pc:docMk/>
            <pc:sldMk cId="603679647" sldId="325"/>
            <ac:grpSpMk id="3" creationId="{633B6F01-944F-2D24-9DDC-182F00B13F13}"/>
          </ac:grpSpMkLst>
        </pc:grpChg>
        <pc:picChg chg="mod">
          <ac:chgData name="Vassilis Vassiliades" userId="181c6a97-452c-403a-a894-11fd041f3da6" providerId="ADAL" clId="{0C5F5AE4-38AB-4954-A67A-AD920DD99A96}" dt="2022-09-17T06:59:44.065" v="640"/>
          <ac:picMkLst>
            <pc:docMk/>
            <pc:sldMk cId="603679647" sldId="325"/>
            <ac:picMk id="4" creationId="{4C3F83F8-945F-E2D5-D03B-EC839A251173}"/>
          </ac:picMkLst>
        </pc:picChg>
        <pc:cxnChg chg="mod">
          <ac:chgData name="Vassilis Vassiliades" userId="181c6a97-452c-403a-a894-11fd041f3da6" providerId="ADAL" clId="{0C5F5AE4-38AB-4954-A67A-AD920DD99A96}" dt="2022-09-17T06:59:44.065" v="640"/>
          <ac:cxnSpMkLst>
            <pc:docMk/>
            <pc:sldMk cId="603679647" sldId="325"/>
            <ac:cxnSpMk id="7" creationId="{00138A38-F2FB-F532-6E67-60CC187B452C}"/>
          </ac:cxnSpMkLst>
        </pc:cxnChg>
      </pc:sldChg>
      <pc:sldChg chg="delSp modSp add mod modNotesTx">
        <pc:chgData name="Vassilis Vassiliades" userId="181c6a97-452c-403a-a894-11fd041f3da6" providerId="ADAL" clId="{0C5F5AE4-38AB-4954-A67A-AD920DD99A96}" dt="2022-09-25T04:08:13.666" v="1453" actId="20577"/>
        <pc:sldMkLst>
          <pc:docMk/>
          <pc:sldMk cId="299098672" sldId="326"/>
        </pc:sldMkLst>
        <pc:spChg chg="del">
          <ac:chgData name="Vassilis Vassiliades" userId="181c6a97-452c-403a-a894-11fd041f3da6" providerId="ADAL" clId="{0C5F5AE4-38AB-4954-A67A-AD920DD99A96}" dt="2022-09-17T07:01:08.698" v="677" actId="478"/>
          <ac:spMkLst>
            <pc:docMk/>
            <pc:sldMk cId="299098672" sldId="326"/>
            <ac:spMk id="2" creationId="{FAA9A387-4ED4-7717-4BA8-77EE6BE8591E}"/>
          </ac:spMkLst>
        </pc:spChg>
        <pc:spChg chg="mod">
          <ac:chgData name="Vassilis Vassiliades" userId="181c6a97-452c-403a-a894-11fd041f3da6" providerId="ADAL" clId="{0C5F5AE4-38AB-4954-A67A-AD920DD99A96}" dt="2022-09-25T04:08:10.701" v="1452" actId="20577"/>
          <ac:spMkLst>
            <pc:docMk/>
            <pc:sldMk cId="299098672" sldId="326"/>
            <ac:spMk id="5" creationId="{00000000-0000-0000-0000-000000000000}"/>
          </ac:spMkLst>
        </pc:spChg>
        <pc:grpChg chg="del">
          <ac:chgData name="Vassilis Vassiliades" userId="181c6a97-452c-403a-a894-11fd041f3da6" providerId="ADAL" clId="{0C5F5AE4-38AB-4954-A67A-AD920DD99A96}" dt="2022-09-17T07:01:09.351" v="678" actId="478"/>
          <ac:grpSpMkLst>
            <pc:docMk/>
            <pc:sldMk cId="299098672" sldId="326"/>
            <ac:grpSpMk id="3" creationId="{633B6F01-944F-2D24-9DDC-182F00B13F13}"/>
          </ac:grpSpMkLst>
        </pc:grpChg>
      </pc:sldChg>
      <pc:sldChg chg="new del">
        <pc:chgData name="Vassilis Vassiliades" userId="181c6a97-452c-403a-a894-11fd041f3da6" providerId="ADAL" clId="{0C5F5AE4-38AB-4954-A67A-AD920DD99A96}" dt="2022-09-17T07:00:50.490" v="643" actId="680"/>
        <pc:sldMkLst>
          <pc:docMk/>
          <pc:sldMk cId="1947326118" sldId="326"/>
        </pc:sldMkLst>
      </pc:sldChg>
      <pc:sldChg chg="modSp add mod">
        <pc:chgData name="Vassilis Vassiliades" userId="181c6a97-452c-403a-a894-11fd041f3da6" providerId="ADAL" clId="{0C5F5AE4-38AB-4954-A67A-AD920DD99A96}" dt="2022-09-17T07:01:15.285" v="685" actId="20577"/>
        <pc:sldMkLst>
          <pc:docMk/>
          <pc:sldMk cId="1770076297" sldId="327"/>
        </pc:sldMkLst>
        <pc:spChg chg="mod">
          <ac:chgData name="Vassilis Vassiliades" userId="181c6a97-452c-403a-a894-11fd041f3da6" providerId="ADAL" clId="{0C5F5AE4-38AB-4954-A67A-AD920DD99A96}" dt="2022-09-17T07:01:15.285" v="685" actId="20577"/>
          <ac:spMkLst>
            <pc:docMk/>
            <pc:sldMk cId="1770076297" sldId="327"/>
            <ac:spMk id="5" creationId="{00000000-0000-0000-0000-000000000000}"/>
          </ac:spMkLst>
        </pc:spChg>
      </pc:sldChg>
      <pc:sldChg chg="modSp add mod">
        <pc:chgData name="Vassilis Vassiliades" userId="181c6a97-452c-403a-a894-11fd041f3da6" providerId="ADAL" clId="{0C5F5AE4-38AB-4954-A67A-AD920DD99A96}" dt="2022-09-17T07:01:26.213" v="709" actId="20577"/>
        <pc:sldMkLst>
          <pc:docMk/>
          <pc:sldMk cId="2923275102" sldId="328"/>
        </pc:sldMkLst>
        <pc:spChg chg="mod">
          <ac:chgData name="Vassilis Vassiliades" userId="181c6a97-452c-403a-a894-11fd041f3da6" providerId="ADAL" clId="{0C5F5AE4-38AB-4954-A67A-AD920DD99A96}" dt="2022-09-17T07:01:26.213" v="709" actId="20577"/>
          <ac:spMkLst>
            <pc:docMk/>
            <pc:sldMk cId="2923275102" sldId="328"/>
            <ac:spMk id="5" creationId="{00000000-0000-0000-0000-000000000000}"/>
          </ac:spMkLst>
        </pc:spChg>
      </pc:sldChg>
      <pc:sldChg chg="delSp modSp add mod modAnim modNotesTx">
        <pc:chgData name="Vassilis Vassiliades" userId="181c6a97-452c-403a-a894-11fd041f3da6" providerId="ADAL" clId="{0C5F5AE4-38AB-4954-A67A-AD920DD99A96}" dt="2022-09-25T05:24:53.287" v="2545" actId="20577"/>
        <pc:sldMkLst>
          <pc:docMk/>
          <pc:sldMk cId="1354857533" sldId="331"/>
        </pc:sldMkLst>
        <pc:spChg chg="mod">
          <ac:chgData name="Vassilis Vassiliades" userId="181c6a97-452c-403a-a894-11fd041f3da6" providerId="ADAL" clId="{0C5F5AE4-38AB-4954-A67A-AD920DD99A96}" dt="2022-09-25T04:24:53.548" v="1701" actId="20577"/>
          <ac:spMkLst>
            <pc:docMk/>
            <pc:sldMk cId="1354857533" sldId="331"/>
            <ac:spMk id="2" creationId="{FAA9A387-4ED4-7717-4BA8-77EE6BE8591E}"/>
          </ac:spMkLst>
        </pc:spChg>
        <pc:spChg chg="mod">
          <ac:chgData name="Vassilis Vassiliades" userId="181c6a97-452c-403a-a894-11fd041f3da6" providerId="ADAL" clId="{0C5F5AE4-38AB-4954-A67A-AD920DD99A96}" dt="2022-09-25T05:24:53.287" v="2545" actId="20577"/>
          <ac:spMkLst>
            <pc:docMk/>
            <pc:sldMk cId="1354857533" sldId="331"/>
            <ac:spMk id="5" creationId="{00000000-0000-0000-0000-000000000000}"/>
          </ac:spMkLst>
        </pc:spChg>
        <pc:grpChg chg="del">
          <ac:chgData name="Vassilis Vassiliades" userId="181c6a97-452c-403a-a894-11fd041f3da6" providerId="ADAL" clId="{0C5F5AE4-38AB-4954-A67A-AD920DD99A96}" dt="2022-09-25T03:41:55.174" v="743" actId="478"/>
          <ac:grpSpMkLst>
            <pc:docMk/>
            <pc:sldMk cId="1354857533" sldId="331"/>
            <ac:grpSpMk id="3" creationId="{633B6F01-944F-2D24-9DDC-182F00B13F13}"/>
          </ac:grpSpMkLst>
        </pc:grpChg>
      </pc:sldChg>
      <pc:sldChg chg="addSp delSp modSp add mod modAnim">
        <pc:chgData name="Vassilis Vassiliades" userId="181c6a97-452c-403a-a894-11fd041f3da6" providerId="ADAL" clId="{0C5F5AE4-38AB-4954-A67A-AD920DD99A96}" dt="2022-09-25T05:25:03.482" v="2547" actId="14100"/>
        <pc:sldMkLst>
          <pc:docMk/>
          <pc:sldMk cId="1186711122" sldId="332"/>
        </pc:sldMkLst>
        <pc:spChg chg="del mod">
          <ac:chgData name="Vassilis Vassiliades" userId="181c6a97-452c-403a-a894-11fd041f3da6" providerId="ADAL" clId="{0C5F5AE4-38AB-4954-A67A-AD920DD99A96}" dt="2022-09-25T04:19:10.436" v="1459"/>
          <ac:spMkLst>
            <pc:docMk/>
            <pc:sldMk cId="1186711122" sldId="332"/>
            <ac:spMk id="2" creationId="{FAA9A387-4ED4-7717-4BA8-77EE6BE8591E}"/>
          </ac:spMkLst>
        </pc:spChg>
        <pc:spChg chg="add mod">
          <ac:chgData name="Vassilis Vassiliades" userId="181c6a97-452c-403a-a894-11fd041f3da6" providerId="ADAL" clId="{0C5F5AE4-38AB-4954-A67A-AD920DD99A96}" dt="2022-09-25T05:15:36.775" v="2417"/>
          <ac:spMkLst>
            <pc:docMk/>
            <pc:sldMk cId="1186711122" sldId="332"/>
            <ac:spMk id="3" creationId="{FCF5D1DC-110F-0BEE-7DA2-E7E2C559C51D}"/>
          </ac:spMkLst>
        </pc:spChg>
        <pc:spChg chg="mod">
          <ac:chgData name="Vassilis Vassiliades" userId="181c6a97-452c-403a-a894-11fd041f3da6" providerId="ADAL" clId="{0C5F5AE4-38AB-4954-A67A-AD920DD99A96}" dt="2022-09-25T05:25:03.482" v="2547" actId="14100"/>
          <ac:spMkLst>
            <pc:docMk/>
            <pc:sldMk cId="1186711122" sldId="332"/>
            <ac:spMk id="5" creationId="{00000000-0000-0000-0000-000000000000}"/>
          </ac:spMkLst>
        </pc:spChg>
      </pc:sldChg>
      <pc:sldChg chg="add">
        <pc:chgData name="Vassilis Vassiliades" userId="181c6a97-452c-403a-a894-11fd041f3da6" providerId="ADAL" clId="{0C5F5AE4-38AB-4954-A67A-AD920DD99A96}" dt="2022-09-25T04:08:04.774" v="1433"/>
        <pc:sldMkLst>
          <pc:docMk/>
          <pc:sldMk cId="2838285482" sldId="333"/>
        </pc:sldMkLst>
      </pc:sldChg>
      <pc:sldChg chg="addSp delSp modSp add mod modAnim">
        <pc:chgData name="Vassilis Vassiliades" userId="181c6a97-452c-403a-a894-11fd041f3da6" providerId="ADAL" clId="{0C5F5AE4-38AB-4954-A67A-AD920DD99A96}" dt="2022-09-25T05:31:10.037" v="2695"/>
        <pc:sldMkLst>
          <pc:docMk/>
          <pc:sldMk cId="3714090069" sldId="334"/>
        </pc:sldMkLst>
        <pc:spChg chg="add mod">
          <ac:chgData name="Vassilis Vassiliades" userId="181c6a97-452c-403a-a894-11fd041f3da6" providerId="ADAL" clId="{0C5F5AE4-38AB-4954-A67A-AD920DD99A96}" dt="2022-09-25T05:22:48.535" v="2527" actId="122"/>
          <ac:spMkLst>
            <pc:docMk/>
            <pc:sldMk cId="3714090069" sldId="334"/>
            <ac:spMk id="2" creationId="{6F05FEAF-6335-977B-B1BC-6F21F07BA6E4}"/>
          </ac:spMkLst>
        </pc:spChg>
        <pc:spChg chg="mod">
          <ac:chgData name="Vassilis Vassiliades" userId="181c6a97-452c-403a-a894-11fd041f3da6" providerId="ADAL" clId="{0C5F5AE4-38AB-4954-A67A-AD920DD99A96}" dt="2022-09-25T05:18:04.186" v="2474" actId="14100"/>
          <ac:spMkLst>
            <pc:docMk/>
            <pc:sldMk cId="3714090069" sldId="334"/>
            <ac:spMk id="3" creationId="{FCF5D1DC-110F-0BEE-7DA2-E7E2C559C51D}"/>
          </ac:spMkLst>
        </pc:spChg>
        <pc:spChg chg="add mod">
          <ac:chgData name="Vassilis Vassiliades" userId="181c6a97-452c-403a-a894-11fd041f3da6" providerId="ADAL" clId="{0C5F5AE4-38AB-4954-A67A-AD920DD99A96}" dt="2022-09-25T05:20:22.047" v="2520"/>
          <ac:spMkLst>
            <pc:docMk/>
            <pc:sldMk cId="3714090069" sldId="334"/>
            <ac:spMk id="4" creationId="{35FDE097-CF30-1044-4531-588F180292D3}"/>
          </ac:spMkLst>
        </pc:spChg>
        <pc:spChg chg="mod">
          <ac:chgData name="Vassilis Vassiliades" userId="181c6a97-452c-403a-a894-11fd041f3da6" providerId="ADAL" clId="{0C5F5AE4-38AB-4954-A67A-AD920DD99A96}" dt="2022-09-25T05:25:09.429" v="2549" actId="14100"/>
          <ac:spMkLst>
            <pc:docMk/>
            <pc:sldMk cId="3714090069" sldId="334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C5F5AE4-38AB-4954-A67A-AD920DD99A96}" dt="2022-09-25T05:26:08.567" v="2579" actId="1076"/>
          <ac:spMkLst>
            <pc:docMk/>
            <pc:sldMk cId="3714090069" sldId="334"/>
            <ac:spMk id="14" creationId="{4B3924D5-7215-B0FF-A7C9-CD69F20F13C3}"/>
          </ac:spMkLst>
        </pc:spChg>
        <pc:spChg chg="add mod">
          <ac:chgData name="Vassilis Vassiliades" userId="181c6a97-452c-403a-a894-11fd041f3da6" providerId="ADAL" clId="{0C5F5AE4-38AB-4954-A67A-AD920DD99A96}" dt="2022-09-25T05:30:27.907" v="2689" actId="403"/>
          <ac:spMkLst>
            <pc:docMk/>
            <pc:sldMk cId="3714090069" sldId="334"/>
            <ac:spMk id="16" creationId="{2EAFC64C-BEF1-FBB1-A0C4-C25B87781C69}"/>
          </ac:spMkLst>
        </pc:spChg>
        <pc:picChg chg="add del mod">
          <ac:chgData name="Vassilis Vassiliades" userId="181c6a97-452c-403a-a894-11fd041f3da6" providerId="ADAL" clId="{0C5F5AE4-38AB-4954-A67A-AD920DD99A96}" dt="2022-09-25T05:22:33.619" v="2523" actId="478"/>
          <ac:picMkLst>
            <pc:docMk/>
            <pc:sldMk cId="3714090069" sldId="334"/>
            <ac:picMk id="7" creationId="{548E886A-4D5B-9A6A-7CB7-79BD4B3B7BCD}"/>
          </ac:picMkLst>
        </pc:picChg>
        <pc:picChg chg="add mod">
          <ac:chgData name="Vassilis Vassiliades" userId="181c6a97-452c-403a-a894-11fd041f3da6" providerId="ADAL" clId="{0C5F5AE4-38AB-4954-A67A-AD920DD99A96}" dt="2022-09-25T05:23:25.004" v="2531" actId="12789"/>
          <ac:picMkLst>
            <pc:docMk/>
            <pc:sldMk cId="3714090069" sldId="334"/>
            <ac:picMk id="10" creationId="{2EAD9225-A166-D9A4-3D6D-E771B69FE0C0}"/>
          </ac:picMkLst>
        </pc:picChg>
        <pc:picChg chg="add mod">
          <ac:chgData name="Vassilis Vassiliades" userId="181c6a97-452c-403a-a894-11fd041f3da6" providerId="ADAL" clId="{0C5F5AE4-38AB-4954-A67A-AD920DD99A96}" dt="2022-09-25T05:23:25.004" v="2531" actId="12789"/>
          <ac:picMkLst>
            <pc:docMk/>
            <pc:sldMk cId="3714090069" sldId="334"/>
            <ac:picMk id="12" creationId="{00C39B3F-9CA3-CAB1-007A-94BF76911BB1}"/>
          </ac:picMkLst>
        </pc:picChg>
        <pc:picChg chg="add del mod">
          <ac:chgData name="Vassilis Vassiliades" userId="181c6a97-452c-403a-a894-11fd041f3da6" providerId="ADAL" clId="{0C5F5AE4-38AB-4954-A67A-AD920DD99A96}" dt="2022-09-25T05:17:53.103" v="2470" actId="478"/>
          <ac:picMkLst>
            <pc:docMk/>
            <pc:sldMk cId="3714090069" sldId="334"/>
            <ac:picMk id="1026" creationId="{CCEED4BC-DBE3-FA66-DFD8-9EDA2A22ACBD}"/>
          </ac:picMkLst>
        </pc:picChg>
      </pc:sldChg>
      <pc:sldChg chg="add">
        <pc:chgData name="Vassilis Vassiliades" userId="181c6a97-452c-403a-a894-11fd041f3da6" providerId="ADAL" clId="{0C5F5AE4-38AB-4954-A67A-AD920DD99A96}" dt="2022-09-25T08:59:52.928" v="3332"/>
        <pc:sldMkLst>
          <pc:docMk/>
          <pc:sldMk cId="536186241" sldId="335"/>
        </pc:sldMkLst>
      </pc:sldChg>
      <pc:sldChg chg="add del">
        <pc:chgData name="Vassilis Vassiliades" userId="181c6a97-452c-403a-a894-11fd041f3da6" providerId="ADAL" clId="{0C5F5AE4-38AB-4954-A67A-AD920DD99A96}" dt="2022-09-25T06:26:16.588" v="2696" actId="47"/>
        <pc:sldMkLst>
          <pc:docMk/>
          <pc:sldMk cId="3932404661" sldId="335"/>
        </pc:sldMkLst>
      </pc:sldChg>
      <pc:sldChg chg="addSp delSp modSp add mod">
        <pc:chgData name="Vassilis Vassiliades" userId="181c6a97-452c-403a-a894-11fd041f3da6" providerId="ADAL" clId="{0C5F5AE4-38AB-4954-A67A-AD920DD99A96}" dt="2022-09-25T09:12:29.203" v="3565" actId="14100"/>
        <pc:sldMkLst>
          <pc:docMk/>
          <pc:sldMk cId="1054884473" sldId="336"/>
        </pc:sldMkLst>
        <pc:spChg chg="mod">
          <ac:chgData name="Vassilis Vassiliades" userId="181c6a97-452c-403a-a894-11fd041f3da6" providerId="ADAL" clId="{0C5F5AE4-38AB-4954-A67A-AD920DD99A96}" dt="2022-09-25T09:11:30.204" v="3551" actId="1076"/>
          <ac:spMkLst>
            <pc:docMk/>
            <pc:sldMk cId="1054884473" sldId="336"/>
            <ac:spMk id="7" creationId="{DE1709FF-8A23-B0A0-673D-AD74BAC72B8A}"/>
          </ac:spMkLst>
        </pc:spChg>
        <pc:picChg chg="del">
          <ac:chgData name="Vassilis Vassiliades" userId="181c6a97-452c-403a-a894-11fd041f3da6" providerId="ADAL" clId="{0C5F5AE4-38AB-4954-A67A-AD920DD99A96}" dt="2022-09-25T09:11:31.736" v="3552" actId="478"/>
          <ac:picMkLst>
            <pc:docMk/>
            <pc:sldMk cId="1054884473" sldId="336"/>
            <ac:picMk id="2" creationId="{091D114A-A444-8446-F4B5-4875CC25F507}"/>
          </ac:picMkLst>
        </pc:picChg>
        <pc:picChg chg="del">
          <ac:chgData name="Vassilis Vassiliades" userId="181c6a97-452c-403a-a894-11fd041f3da6" providerId="ADAL" clId="{0C5F5AE4-38AB-4954-A67A-AD920DD99A96}" dt="2022-09-25T09:11:32.259" v="3553" actId="478"/>
          <ac:picMkLst>
            <pc:docMk/>
            <pc:sldMk cId="1054884473" sldId="336"/>
            <ac:picMk id="3" creationId="{FDC12F15-540A-EDB8-50D5-AB26077EC714}"/>
          </ac:picMkLst>
        </pc:picChg>
        <pc:picChg chg="del">
          <ac:chgData name="Vassilis Vassiliades" userId="181c6a97-452c-403a-a894-11fd041f3da6" providerId="ADAL" clId="{0C5F5AE4-38AB-4954-A67A-AD920DD99A96}" dt="2022-09-25T09:11:32.659" v="3554" actId="478"/>
          <ac:picMkLst>
            <pc:docMk/>
            <pc:sldMk cId="1054884473" sldId="336"/>
            <ac:picMk id="4" creationId="{440370FF-7444-12DC-18E9-44890E38C96E}"/>
          </ac:picMkLst>
        </pc:picChg>
        <pc:picChg chg="add mod">
          <ac:chgData name="Vassilis Vassiliades" userId="181c6a97-452c-403a-a894-11fd041f3da6" providerId="ADAL" clId="{0C5F5AE4-38AB-4954-A67A-AD920DD99A96}" dt="2022-09-25T09:12:29.203" v="3565" actId="14100"/>
          <ac:picMkLst>
            <pc:docMk/>
            <pc:sldMk cId="1054884473" sldId="336"/>
            <ac:picMk id="2050" creationId="{8EAF2E5A-1B9C-92CC-FB82-9BD2B82D12E3}"/>
          </ac:picMkLst>
        </pc:picChg>
      </pc:sldChg>
      <pc:sldChg chg="addSp modSp add del">
        <pc:chgData name="Vassilis Vassiliades" userId="181c6a97-452c-403a-a894-11fd041f3da6" providerId="ADAL" clId="{0C5F5AE4-38AB-4954-A67A-AD920DD99A96}" dt="2022-09-25T09:12:33.156" v="3566" actId="47"/>
        <pc:sldMkLst>
          <pc:docMk/>
          <pc:sldMk cId="1263064336" sldId="337"/>
        </pc:sldMkLst>
        <pc:picChg chg="add mod">
          <ac:chgData name="Vassilis Vassiliades" userId="181c6a97-452c-403a-a894-11fd041f3da6" providerId="ADAL" clId="{0C5F5AE4-38AB-4954-A67A-AD920DD99A96}" dt="2022-09-25T09:12:16.723" v="3562" actId="1076"/>
          <ac:picMkLst>
            <pc:docMk/>
            <pc:sldMk cId="1263064336" sldId="337"/>
            <ac:picMk id="3074" creationId="{AA3EA111-5BB5-E182-0974-DF067EC83705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3:50.889" v="3574" actId="1076"/>
        <pc:sldMkLst>
          <pc:docMk/>
          <pc:sldMk cId="1943515523" sldId="337"/>
        </pc:sldMkLst>
        <pc:picChg chg="del">
          <ac:chgData name="Vassilis Vassiliades" userId="181c6a97-452c-403a-a894-11fd041f3da6" providerId="ADAL" clId="{0C5F5AE4-38AB-4954-A67A-AD920DD99A96}" dt="2022-09-25T09:13:45.265" v="3573" actId="478"/>
          <ac:picMkLst>
            <pc:docMk/>
            <pc:sldMk cId="1943515523" sldId="337"/>
            <ac:picMk id="2050" creationId="{8EAF2E5A-1B9C-92CC-FB82-9BD2B82D12E3}"/>
          </ac:picMkLst>
        </pc:picChg>
        <pc:picChg chg="add mod">
          <ac:chgData name="Vassilis Vassiliades" userId="181c6a97-452c-403a-a894-11fd041f3da6" providerId="ADAL" clId="{0C5F5AE4-38AB-4954-A67A-AD920DD99A96}" dt="2022-09-25T09:13:50.889" v="3574" actId="1076"/>
          <ac:picMkLst>
            <pc:docMk/>
            <pc:sldMk cId="1943515523" sldId="337"/>
            <ac:picMk id="4098" creationId="{1FF6AFDF-042B-AAA9-EC22-F8B1A7D3768C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4:51.547" v="3581" actId="1076"/>
        <pc:sldMkLst>
          <pc:docMk/>
          <pc:sldMk cId="1285022573" sldId="338"/>
        </pc:sldMkLst>
        <pc:picChg chg="del">
          <ac:chgData name="Vassilis Vassiliades" userId="181c6a97-452c-403a-a894-11fd041f3da6" providerId="ADAL" clId="{0C5F5AE4-38AB-4954-A67A-AD920DD99A96}" dt="2022-09-25T09:14:45.608" v="3580" actId="478"/>
          <ac:picMkLst>
            <pc:docMk/>
            <pc:sldMk cId="1285022573" sldId="338"/>
            <ac:picMk id="4098" creationId="{1FF6AFDF-042B-AAA9-EC22-F8B1A7D3768C}"/>
          </ac:picMkLst>
        </pc:picChg>
        <pc:picChg chg="add mod">
          <ac:chgData name="Vassilis Vassiliades" userId="181c6a97-452c-403a-a894-11fd041f3da6" providerId="ADAL" clId="{0C5F5AE4-38AB-4954-A67A-AD920DD99A96}" dt="2022-09-25T09:14:51.547" v="3581" actId="1076"/>
          <ac:picMkLst>
            <pc:docMk/>
            <pc:sldMk cId="1285022573" sldId="338"/>
            <ac:picMk id="5122" creationId="{3CE6B14B-0736-365D-5AAC-A98AF39DB2FE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8:56.253" v="3627" actId="1076"/>
        <pc:sldMkLst>
          <pc:docMk/>
          <pc:sldMk cId="1889528766" sldId="339"/>
        </pc:sldMkLst>
        <pc:picChg chg="del">
          <ac:chgData name="Vassilis Vassiliades" userId="181c6a97-452c-403a-a894-11fd041f3da6" providerId="ADAL" clId="{0C5F5AE4-38AB-4954-A67A-AD920DD99A96}" dt="2022-09-25T09:15:16.844" v="3584" actId="478"/>
          <ac:picMkLst>
            <pc:docMk/>
            <pc:sldMk cId="1889528766" sldId="339"/>
            <ac:picMk id="5122" creationId="{3CE6B14B-0736-365D-5AAC-A98AF39DB2FE}"/>
          </ac:picMkLst>
        </pc:picChg>
        <pc:picChg chg="add mod">
          <ac:chgData name="Vassilis Vassiliades" userId="181c6a97-452c-403a-a894-11fd041f3da6" providerId="ADAL" clId="{0C5F5AE4-38AB-4954-A67A-AD920DD99A96}" dt="2022-09-25T09:18:56.253" v="3627" actId="1076"/>
          <ac:picMkLst>
            <pc:docMk/>
            <pc:sldMk cId="1889528766" sldId="339"/>
            <ac:picMk id="6146" creationId="{F587AB0C-B949-3ECB-0CA1-F3EE0E40042C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9:10.607" v="3630" actId="1076"/>
        <pc:sldMkLst>
          <pc:docMk/>
          <pc:sldMk cId="2303676984" sldId="340"/>
        </pc:sldMkLst>
        <pc:picChg chg="del">
          <ac:chgData name="Vassilis Vassiliades" userId="181c6a97-452c-403a-a894-11fd041f3da6" providerId="ADAL" clId="{0C5F5AE4-38AB-4954-A67A-AD920DD99A96}" dt="2022-09-25T09:15:28.288" v="3588" actId="478"/>
          <ac:picMkLst>
            <pc:docMk/>
            <pc:sldMk cId="2303676984" sldId="340"/>
            <ac:picMk id="6146" creationId="{F587AB0C-B949-3ECB-0CA1-F3EE0E40042C}"/>
          </ac:picMkLst>
        </pc:picChg>
        <pc:picChg chg="add mod">
          <ac:chgData name="Vassilis Vassiliades" userId="181c6a97-452c-403a-a894-11fd041f3da6" providerId="ADAL" clId="{0C5F5AE4-38AB-4954-A67A-AD920DD99A96}" dt="2022-09-25T09:19:10.607" v="3630" actId="1076"/>
          <ac:picMkLst>
            <pc:docMk/>
            <pc:sldMk cId="2303676984" sldId="340"/>
            <ac:picMk id="7170" creationId="{FED7D948-2475-4EFF-C1E4-B56AF5AC8028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9:22.721" v="3633" actId="1076"/>
        <pc:sldMkLst>
          <pc:docMk/>
          <pc:sldMk cId="740480384" sldId="341"/>
        </pc:sldMkLst>
        <pc:picChg chg="del">
          <ac:chgData name="Vassilis Vassiliades" userId="181c6a97-452c-403a-a894-11fd041f3da6" providerId="ADAL" clId="{0C5F5AE4-38AB-4954-A67A-AD920DD99A96}" dt="2022-09-25T09:15:40.807" v="3590" actId="478"/>
          <ac:picMkLst>
            <pc:docMk/>
            <pc:sldMk cId="740480384" sldId="341"/>
            <ac:picMk id="7170" creationId="{FED7D948-2475-4EFF-C1E4-B56AF5AC8028}"/>
          </ac:picMkLst>
        </pc:picChg>
        <pc:picChg chg="add mod">
          <ac:chgData name="Vassilis Vassiliades" userId="181c6a97-452c-403a-a894-11fd041f3da6" providerId="ADAL" clId="{0C5F5AE4-38AB-4954-A67A-AD920DD99A96}" dt="2022-09-25T09:19:22.721" v="3633" actId="1076"/>
          <ac:picMkLst>
            <pc:docMk/>
            <pc:sldMk cId="740480384" sldId="341"/>
            <ac:picMk id="8194" creationId="{5B130DCA-173B-9C64-E9FA-8F5ECE58EF46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9:35.149" v="3636" actId="1076"/>
        <pc:sldMkLst>
          <pc:docMk/>
          <pc:sldMk cId="871267892" sldId="342"/>
        </pc:sldMkLst>
        <pc:picChg chg="del">
          <ac:chgData name="Vassilis Vassiliades" userId="181c6a97-452c-403a-a894-11fd041f3da6" providerId="ADAL" clId="{0C5F5AE4-38AB-4954-A67A-AD920DD99A96}" dt="2022-09-25T09:15:57.135" v="3598" actId="478"/>
          <ac:picMkLst>
            <pc:docMk/>
            <pc:sldMk cId="871267892" sldId="342"/>
            <ac:picMk id="8194" creationId="{5B130DCA-173B-9C64-E9FA-8F5ECE58EF46}"/>
          </ac:picMkLst>
        </pc:picChg>
        <pc:picChg chg="add mod">
          <ac:chgData name="Vassilis Vassiliades" userId="181c6a97-452c-403a-a894-11fd041f3da6" providerId="ADAL" clId="{0C5F5AE4-38AB-4954-A67A-AD920DD99A96}" dt="2022-09-25T09:19:35.149" v="3636" actId="1076"/>
          <ac:picMkLst>
            <pc:docMk/>
            <pc:sldMk cId="871267892" sldId="342"/>
            <ac:picMk id="14338" creationId="{18328C25-5F31-B7F5-3F74-41C31C56C356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8:42.097" v="3624" actId="1076"/>
        <pc:sldMkLst>
          <pc:docMk/>
          <pc:sldMk cId="3208268707" sldId="343"/>
        </pc:sldMkLst>
        <pc:picChg chg="del">
          <ac:chgData name="Vassilis Vassiliades" userId="181c6a97-452c-403a-a894-11fd041f3da6" providerId="ADAL" clId="{0C5F5AE4-38AB-4954-A67A-AD920DD99A96}" dt="2022-09-25T09:16:15.663" v="3600" actId="478"/>
          <ac:picMkLst>
            <pc:docMk/>
            <pc:sldMk cId="3208268707" sldId="343"/>
            <ac:picMk id="8194" creationId="{5B130DCA-173B-9C64-E9FA-8F5ECE58EF46}"/>
          </ac:picMkLst>
        </pc:picChg>
        <pc:picChg chg="add mod">
          <ac:chgData name="Vassilis Vassiliades" userId="181c6a97-452c-403a-a894-11fd041f3da6" providerId="ADAL" clId="{0C5F5AE4-38AB-4954-A67A-AD920DD99A96}" dt="2022-09-25T09:18:42.097" v="3624" actId="1076"/>
          <ac:picMkLst>
            <pc:docMk/>
            <pc:sldMk cId="3208268707" sldId="343"/>
            <ac:picMk id="13314" creationId="{8C9F1462-1BC1-C05F-388E-24D7E4E4F27D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8:28.064" v="3621" actId="1076"/>
        <pc:sldMkLst>
          <pc:docMk/>
          <pc:sldMk cId="2026842021" sldId="344"/>
        </pc:sldMkLst>
        <pc:picChg chg="del">
          <ac:chgData name="Vassilis Vassiliades" userId="181c6a97-452c-403a-a894-11fd041f3da6" providerId="ADAL" clId="{0C5F5AE4-38AB-4954-A67A-AD920DD99A96}" dt="2022-09-25T09:16:26.398" v="3602" actId="478"/>
          <ac:picMkLst>
            <pc:docMk/>
            <pc:sldMk cId="2026842021" sldId="344"/>
            <ac:picMk id="8194" creationId="{5B130DCA-173B-9C64-E9FA-8F5ECE58EF46}"/>
          </ac:picMkLst>
        </pc:picChg>
        <pc:picChg chg="add mod">
          <ac:chgData name="Vassilis Vassiliades" userId="181c6a97-452c-403a-a894-11fd041f3da6" providerId="ADAL" clId="{0C5F5AE4-38AB-4954-A67A-AD920DD99A96}" dt="2022-09-25T09:18:28.064" v="3621" actId="1076"/>
          <ac:picMkLst>
            <pc:docMk/>
            <pc:sldMk cId="2026842021" sldId="344"/>
            <ac:picMk id="12290" creationId="{CFDBEC4F-F640-5C31-B970-738AEF13BC88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8:14.333" v="3618" actId="1076"/>
        <pc:sldMkLst>
          <pc:docMk/>
          <pc:sldMk cId="2967163071" sldId="345"/>
        </pc:sldMkLst>
        <pc:picChg chg="del">
          <ac:chgData name="Vassilis Vassiliades" userId="181c6a97-452c-403a-a894-11fd041f3da6" providerId="ADAL" clId="{0C5F5AE4-38AB-4954-A67A-AD920DD99A96}" dt="2022-09-25T09:16:37.262" v="3604" actId="478"/>
          <ac:picMkLst>
            <pc:docMk/>
            <pc:sldMk cId="2967163071" sldId="345"/>
            <ac:picMk id="8194" creationId="{5B130DCA-173B-9C64-E9FA-8F5ECE58EF46}"/>
          </ac:picMkLst>
        </pc:picChg>
        <pc:picChg chg="add mod">
          <ac:chgData name="Vassilis Vassiliades" userId="181c6a97-452c-403a-a894-11fd041f3da6" providerId="ADAL" clId="{0C5F5AE4-38AB-4954-A67A-AD920DD99A96}" dt="2022-09-25T09:18:14.333" v="3618" actId="1076"/>
          <ac:picMkLst>
            <pc:docMk/>
            <pc:sldMk cId="2967163071" sldId="345"/>
            <ac:picMk id="11266" creationId="{3753DA08-E699-5A6C-E509-0FA73CBB35ED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7:45.945" v="3615" actId="1076"/>
        <pc:sldMkLst>
          <pc:docMk/>
          <pc:sldMk cId="855664908" sldId="346"/>
        </pc:sldMkLst>
        <pc:picChg chg="del">
          <ac:chgData name="Vassilis Vassiliades" userId="181c6a97-452c-403a-a894-11fd041f3da6" providerId="ADAL" clId="{0C5F5AE4-38AB-4954-A67A-AD920DD99A96}" dt="2022-09-25T09:16:54.143" v="3606" actId="478"/>
          <ac:picMkLst>
            <pc:docMk/>
            <pc:sldMk cId="855664908" sldId="346"/>
            <ac:picMk id="8194" creationId="{5B130DCA-173B-9C64-E9FA-8F5ECE58EF46}"/>
          </ac:picMkLst>
        </pc:picChg>
        <pc:picChg chg="add mod">
          <ac:chgData name="Vassilis Vassiliades" userId="181c6a97-452c-403a-a894-11fd041f3da6" providerId="ADAL" clId="{0C5F5AE4-38AB-4954-A67A-AD920DD99A96}" dt="2022-09-25T09:17:45.945" v="3615" actId="1076"/>
          <ac:picMkLst>
            <pc:docMk/>
            <pc:sldMk cId="855664908" sldId="346"/>
            <ac:picMk id="10242" creationId="{51C42FE8-0044-4BB3-1F69-DD00E85066F4}"/>
          </ac:picMkLst>
        </pc:picChg>
      </pc:sldChg>
      <pc:sldChg chg="addSp delSp modSp add">
        <pc:chgData name="Vassilis Vassiliades" userId="181c6a97-452c-403a-a894-11fd041f3da6" providerId="ADAL" clId="{0C5F5AE4-38AB-4954-A67A-AD920DD99A96}" dt="2022-09-25T09:17:30.927" v="3612" actId="1076"/>
        <pc:sldMkLst>
          <pc:docMk/>
          <pc:sldMk cId="1316779409" sldId="347"/>
        </pc:sldMkLst>
        <pc:picChg chg="del">
          <ac:chgData name="Vassilis Vassiliades" userId="181c6a97-452c-403a-a894-11fd041f3da6" providerId="ADAL" clId="{0C5F5AE4-38AB-4954-A67A-AD920DD99A96}" dt="2022-09-25T09:17:06.950" v="3608" actId="478"/>
          <ac:picMkLst>
            <pc:docMk/>
            <pc:sldMk cId="1316779409" sldId="347"/>
            <ac:picMk id="8194" creationId="{5B130DCA-173B-9C64-E9FA-8F5ECE58EF46}"/>
          </ac:picMkLst>
        </pc:picChg>
        <pc:picChg chg="add mod">
          <ac:chgData name="Vassilis Vassiliades" userId="181c6a97-452c-403a-a894-11fd041f3da6" providerId="ADAL" clId="{0C5F5AE4-38AB-4954-A67A-AD920DD99A96}" dt="2022-09-25T09:17:30.927" v="3612" actId="1076"/>
          <ac:picMkLst>
            <pc:docMk/>
            <pc:sldMk cId="1316779409" sldId="347"/>
            <ac:picMk id="9218" creationId="{A620BAD6-B99E-857D-C99C-91AFC4338459}"/>
          </ac:picMkLst>
        </pc:picChg>
      </pc:sldChg>
      <pc:sldChg chg="addSp delSp modSp add mod delAnim modAnim">
        <pc:chgData name="Vassilis Vassiliades" userId="181c6a97-452c-403a-a894-11fd041f3da6" providerId="ADAL" clId="{0C5F5AE4-38AB-4954-A67A-AD920DD99A96}" dt="2022-09-25T09:52:19.386" v="3926" actId="1076"/>
        <pc:sldMkLst>
          <pc:docMk/>
          <pc:sldMk cId="454802315" sldId="348"/>
        </pc:sldMkLst>
        <pc:spChg chg="mod">
          <ac:chgData name="Vassilis Vassiliades" userId="181c6a97-452c-403a-a894-11fd041f3da6" providerId="ADAL" clId="{0C5F5AE4-38AB-4954-A67A-AD920DD99A96}" dt="2022-09-25T09:49:53.967" v="3921" actId="207"/>
          <ac:spMkLst>
            <pc:docMk/>
            <pc:sldMk cId="454802315" sldId="348"/>
            <ac:spMk id="2" creationId="{2FAE30E2-A789-12BD-B8DE-5912D97246A4}"/>
          </ac:spMkLst>
        </pc:spChg>
        <pc:spChg chg="del">
          <ac:chgData name="Vassilis Vassiliades" userId="181c6a97-452c-403a-a894-11fd041f3da6" providerId="ADAL" clId="{0C5F5AE4-38AB-4954-A67A-AD920DD99A96}" dt="2022-09-25T09:41:16.373" v="3788" actId="478"/>
          <ac:spMkLst>
            <pc:docMk/>
            <pc:sldMk cId="454802315" sldId="348"/>
            <ac:spMk id="3" creationId="{DE29BFF7-797D-FD99-456D-81120452DE42}"/>
          </ac:spMkLst>
        </pc:spChg>
        <pc:spChg chg="add mod">
          <ac:chgData name="Vassilis Vassiliades" userId="181c6a97-452c-403a-a894-11fd041f3da6" providerId="ADAL" clId="{0C5F5AE4-38AB-4954-A67A-AD920DD99A96}" dt="2022-09-25T09:50:23.791" v="3924" actId="207"/>
          <ac:spMkLst>
            <pc:docMk/>
            <pc:sldMk cId="454802315" sldId="348"/>
            <ac:spMk id="31" creationId="{1698811D-173D-2936-4166-2784CE584DF2}"/>
          </ac:spMkLst>
        </pc:spChg>
        <pc:spChg chg="del">
          <ac:chgData name="Vassilis Vassiliades" userId="181c6a97-452c-403a-a894-11fd041f3da6" providerId="ADAL" clId="{0C5F5AE4-38AB-4954-A67A-AD920DD99A96}" dt="2022-09-25T09:41:26.719" v="3792" actId="478"/>
          <ac:spMkLst>
            <pc:docMk/>
            <pc:sldMk cId="454802315" sldId="348"/>
            <ac:spMk id="37" creationId="{BBD06E68-AC58-7FB0-B4E2-F476EC00F489}"/>
          </ac:spMkLst>
        </pc:spChg>
        <pc:grpChg chg="del">
          <ac:chgData name="Vassilis Vassiliades" userId="181c6a97-452c-403a-a894-11fd041f3da6" providerId="ADAL" clId="{0C5F5AE4-38AB-4954-A67A-AD920DD99A96}" dt="2022-09-25T09:46:46.047" v="3880" actId="478"/>
          <ac:grpSpMkLst>
            <pc:docMk/>
            <pc:sldMk cId="454802315" sldId="348"/>
            <ac:grpSpMk id="4" creationId="{899705D4-9791-6F16-3640-854BCAC2C647}"/>
          </ac:grpSpMkLst>
        </pc:grpChg>
        <pc:grpChg chg="del">
          <ac:chgData name="Vassilis Vassiliades" userId="181c6a97-452c-403a-a894-11fd041f3da6" providerId="ADAL" clId="{0C5F5AE4-38AB-4954-A67A-AD920DD99A96}" dt="2022-09-25T09:41:21.047" v="3789" actId="478"/>
          <ac:grpSpMkLst>
            <pc:docMk/>
            <pc:sldMk cId="454802315" sldId="348"/>
            <ac:grpSpMk id="12" creationId="{B41EFEAF-DD1E-DD15-FE82-64F7D7DE30FE}"/>
          </ac:grpSpMkLst>
        </pc:grpChg>
        <pc:grpChg chg="del">
          <ac:chgData name="Vassilis Vassiliades" userId="181c6a97-452c-403a-a894-11fd041f3da6" providerId="ADAL" clId="{0C5F5AE4-38AB-4954-A67A-AD920DD99A96}" dt="2022-09-25T09:41:24.109" v="3790" actId="478"/>
          <ac:grpSpMkLst>
            <pc:docMk/>
            <pc:sldMk cId="454802315" sldId="348"/>
            <ac:grpSpMk id="19" creationId="{314E685B-C4F7-D675-9532-5459D9ACE62A}"/>
          </ac:grpSpMkLst>
        </pc:grpChg>
        <pc:grpChg chg="del">
          <ac:chgData name="Vassilis Vassiliades" userId="181c6a97-452c-403a-a894-11fd041f3da6" providerId="ADAL" clId="{0C5F5AE4-38AB-4954-A67A-AD920DD99A96}" dt="2022-09-25T09:46:48.257" v="3881" actId="478"/>
          <ac:grpSpMkLst>
            <pc:docMk/>
            <pc:sldMk cId="454802315" sldId="348"/>
            <ac:grpSpMk id="28" creationId="{3CAADD6F-99E0-51CF-CE98-53E2846E631A}"/>
          </ac:grpSpMkLst>
        </pc:grpChg>
        <pc:grpChg chg="del">
          <ac:chgData name="Vassilis Vassiliades" userId="181c6a97-452c-403a-a894-11fd041f3da6" providerId="ADAL" clId="{0C5F5AE4-38AB-4954-A67A-AD920DD99A96}" dt="2022-09-25T09:41:24.997" v="3791" actId="478"/>
          <ac:grpSpMkLst>
            <pc:docMk/>
            <pc:sldMk cId="454802315" sldId="348"/>
            <ac:grpSpMk id="33" creationId="{D2EA8584-EE4A-91A1-752D-25265FB86799}"/>
          </ac:grpSpMkLst>
        </pc:grpChg>
        <pc:picChg chg="add mod">
          <ac:chgData name="Vassilis Vassiliades" userId="181c6a97-452c-403a-a894-11fd041f3da6" providerId="ADAL" clId="{0C5F5AE4-38AB-4954-A67A-AD920DD99A96}" dt="2022-09-25T09:52:19.386" v="3926" actId="1076"/>
          <ac:picMkLst>
            <pc:docMk/>
            <pc:sldMk cId="454802315" sldId="348"/>
            <ac:picMk id="34" creationId="{48327EA4-AC9A-253D-D694-0E1F101D2F98}"/>
          </ac:picMkLst>
        </pc:picChg>
        <pc:cxnChg chg="mod">
          <ac:chgData name="Vassilis Vassiliades" userId="181c6a97-452c-403a-a894-11fd041f3da6" providerId="ADAL" clId="{0C5F5AE4-38AB-4954-A67A-AD920DD99A96}" dt="2022-09-25T09:41:21.047" v="3789" actId="478"/>
          <ac:cxnSpMkLst>
            <pc:docMk/>
            <pc:sldMk cId="454802315" sldId="348"/>
            <ac:cxnSpMk id="23" creationId="{9EAF783D-0A52-7DC3-D23B-E439F88A4ED8}"/>
          </ac:cxnSpMkLst>
        </pc:cxnChg>
        <pc:cxnChg chg="mod">
          <ac:chgData name="Vassilis Vassiliades" userId="181c6a97-452c-403a-a894-11fd041f3da6" providerId="ADAL" clId="{0C5F5AE4-38AB-4954-A67A-AD920DD99A96}" dt="2022-09-25T09:41:21.047" v="3789" actId="478"/>
          <ac:cxnSpMkLst>
            <pc:docMk/>
            <pc:sldMk cId="454802315" sldId="348"/>
            <ac:cxnSpMk id="26" creationId="{89549B44-07C1-4713-2207-E6F7BCDB37D9}"/>
          </ac:cxnSpMkLst>
        </pc:cxnChg>
        <pc:cxnChg chg="mod">
          <ac:chgData name="Vassilis Vassiliades" userId="181c6a97-452c-403a-a894-11fd041f3da6" providerId="ADAL" clId="{0C5F5AE4-38AB-4954-A67A-AD920DD99A96}" dt="2022-09-25T09:41:24.997" v="3791" actId="478"/>
          <ac:cxnSpMkLst>
            <pc:docMk/>
            <pc:sldMk cId="454802315" sldId="348"/>
            <ac:cxnSpMk id="27" creationId="{220992F1-FD18-2ED1-B979-1315AF04977D}"/>
          </ac:cxnSpMkLst>
        </pc:cxnChg>
      </pc:sldChg>
    </pc:docChg>
  </pc:docChgLst>
  <pc:docChgLst>
    <pc:chgData name="Vassilis Vassiliades" userId="181c6a97-452c-403a-a894-11fd041f3da6" providerId="ADAL" clId="{91422E5F-E417-4DBF-BEDC-02EF163478F6}"/>
    <pc:docChg chg="addSld delSld modSld">
      <pc:chgData name="Vassilis Vassiliades" userId="181c6a97-452c-403a-a894-11fd041f3da6" providerId="ADAL" clId="{91422E5F-E417-4DBF-BEDC-02EF163478F6}" dt="2022-09-28T06:52:06.067" v="8" actId="47"/>
      <pc:docMkLst>
        <pc:docMk/>
      </pc:docMkLst>
      <pc:sldChg chg="modSp mod">
        <pc:chgData name="Vassilis Vassiliades" userId="181c6a97-452c-403a-a894-11fd041f3da6" providerId="ADAL" clId="{91422E5F-E417-4DBF-BEDC-02EF163478F6}" dt="2022-09-28T06:47:48.347" v="0"/>
        <pc:sldMkLst>
          <pc:docMk/>
          <pc:sldMk cId="1079850943" sldId="302"/>
        </pc:sldMkLst>
        <pc:spChg chg="mod">
          <ac:chgData name="Vassilis Vassiliades" userId="181c6a97-452c-403a-a894-11fd041f3da6" providerId="ADAL" clId="{91422E5F-E417-4DBF-BEDC-02EF163478F6}" dt="2022-09-28T06:47:48.347" v="0"/>
          <ac:spMkLst>
            <pc:docMk/>
            <pc:sldMk cId="1079850943" sldId="302"/>
            <ac:spMk id="4" creationId="{00000000-0000-0000-0000-000000000000}"/>
          </ac:spMkLst>
        </pc:spChg>
      </pc:sldChg>
      <pc:sldChg chg="del">
        <pc:chgData name="Vassilis Vassiliades" userId="181c6a97-452c-403a-a894-11fd041f3da6" providerId="ADAL" clId="{91422E5F-E417-4DBF-BEDC-02EF163478F6}" dt="2022-09-28T06:52:06.067" v="8" actId="47"/>
        <pc:sldMkLst>
          <pc:docMk/>
          <pc:sldMk cId="1354857533" sldId="331"/>
        </pc:sldMkLst>
      </pc:sldChg>
      <pc:sldChg chg="del">
        <pc:chgData name="Vassilis Vassiliades" userId="181c6a97-452c-403a-a894-11fd041f3da6" providerId="ADAL" clId="{91422E5F-E417-4DBF-BEDC-02EF163478F6}" dt="2022-09-28T06:51:07.748" v="2" actId="47"/>
        <pc:sldMkLst>
          <pc:docMk/>
          <pc:sldMk cId="454802315" sldId="348"/>
        </pc:sldMkLst>
      </pc:sldChg>
      <pc:sldChg chg="add modNotesTx">
        <pc:chgData name="Vassilis Vassiliades" userId="181c6a97-452c-403a-a894-11fd041f3da6" providerId="ADAL" clId="{91422E5F-E417-4DBF-BEDC-02EF163478F6}" dt="2022-09-28T06:51:16.644" v="6" actId="20577"/>
        <pc:sldMkLst>
          <pc:docMk/>
          <pc:sldMk cId="2200354019" sldId="349"/>
        </pc:sldMkLst>
      </pc:sldChg>
      <pc:sldChg chg="add">
        <pc:chgData name="Vassilis Vassiliades" userId="181c6a97-452c-403a-a894-11fd041f3da6" providerId="ADAL" clId="{91422E5F-E417-4DBF-BEDC-02EF163478F6}" dt="2022-09-28T06:52:03.582" v="7"/>
        <pc:sldMkLst>
          <pc:docMk/>
          <pc:sldMk cId="105464556" sldId="350"/>
        </pc:sldMkLst>
      </pc:sldChg>
    </pc:docChg>
  </pc:docChgLst>
  <pc:docChgLst>
    <pc:chgData name="Vassilis Vassiliades" userId="181c6a97-452c-403a-a894-11fd041f3da6" providerId="ADAL" clId="{6FA8533A-BAF0-425C-86D4-9431ABAB458D}"/>
    <pc:docChg chg="custSel addSld modSld">
      <pc:chgData name="Vassilis Vassiliades" userId="181c6a97-452c-403a-a894-11fd041f3da6" providerId="ADAL" clId="{6FA8533A-BAF0-425C-86D4-9431ABAB458D}" dt="2023-11-02T10:13:59.830" v="163" actId="20577"/>
      <pc:docMkLst>
        <pc:docMk/>
      </pc:docMkLst>
      <pc:sldChg chg="modSp add mod">
        <pc:chgData name="Vassilis Vassiliades" userId="181c6a97-452c-403a-a894-11fd041f3da6" providerId="ADAL" clId="{6FA8533A-BAF0-425C-86D4-9431ABAB458D}" dt="2023-11-02T10:13:59.830" v="163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6FA8533A-BAF0-425C-86D4-9431ABAB458D}" dt="2023-11-02T10:13:59.830" v="163" actId="20577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13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8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4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1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0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04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1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7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38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09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4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02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66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67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46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28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80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8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37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31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8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3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73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13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9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9666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918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66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7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18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1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10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040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4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6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6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2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5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6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hyperlink" Target="https://kenndanielso.github.io/mlrefined/blog_posts/11_Linear_unsupervised_learning/11_5_K_means_cluster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41598-018-24876-0.pdf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lhouette_(clustering)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Elbow_method_(clustering)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K-means_clustering" TargetMode="External"/><Relationship Id="rId5" Type="http://schemas.openxmlformats.org/officeDocument/2006/relationships/hyperlink" Target="https://en.wikipedia.org/wiki/Cluster_analysis" TargetMode="External"/><Relationship Id="rId4" Type="http://schemas.openxmlformats.org/officeDocument/2006/relationships/hyperlink" Target="https://en.wikipedia.org/wiki/Unsupervised_learni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145" y="5348605"/>
            <a:ext cx="21590635" cy="4185920"/>
          </a:xfrm>
        </p:spPr>
        <p:txBody>
          <a:bodyPr anchor="ctr" anchorCtr="0">
            <a:normAutofit/>
          </a:bodyPr>
          <a:lstStyle/>
          <a:p>
            <a:r>
              <a:rPr lang="en-US" altLang="en-US" dirty="0"/>
              <a:t>MAI612 - MACHINE LEARNING</a:t>
            </a:r>
          </a:p>
          <a:p>
            <a:r>
              <a:rPr lang="en-US" altLang="en-US" sz="6000"/>
              <a:t>Lecture 12: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4450704-7D79-EAD1-2705-867829BC5738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1" y="3672000"/>
            <a:ext cx="8664401" cy="8581883"/>
            <a:chOff x="11376" y="4738"/>
            <a:chExt cx="15750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549172-BFC5-E94C-B4B9-CDA773F2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750" cy="14918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A206F346-46D0-204D-EE9A-CDBF46442585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52BA0A10-D89E-1665-0462-70FCA7382248}"/>
              </a:ext>
            </a:extLst>
          </p:cNvPr>
          <p:cNvSpPr txBox="1"/>
          <p:nvPr/>
        </p:nvSpPr>
        <p:spPr>
          <a:xfrm>
            <a:off x="16024225" y="6130290"/>
            <a:ext cx="4603115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2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333803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71210E-1C46-9603-77CB-B15F767F5918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1" y="3672000"/>
            <a:ext cx="8639095" cy="8581883"/>
            <a:chOff x="11376" y="4738"/>
            <a:chExt cx="15704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B3AA6D-AEAD-462D-CF33-746C594A9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705" cy="15030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C1A0F96F-77BE-E9F9-3C91-D656CAD9B940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5135D144-26F9-D0A5-FC7F-EED45D39AB29}"/>
              </a:ext>
            </a:extLst>
          </p:cNvPr>
          <p:cNvSpPr txBox="1"/>
          <p:nvPr/>
        </p:nvSpPr>
        <p:spPr>
          <a:xfrm>
            <a:off x="16676053" y="6130290"/>
            <a:ext cx="3299460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2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Update </a:t>
            </a: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210872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098A4A6-BC7B-25AA-9E4F-0489C4585017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1" y="3672000"/>
            <a:ext cx="8602787" cy="8581883"/>
            <a:chOff x="11376" y="4738"/>
            <a:chExt cx="15638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B215D0-5383-7A4C-DBDE-90833B182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638" cy="14873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5A5058B0-3C5A-99F0-1AED-AD89B458898C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2F23CDE0-18F1-F0B5-CF27-F716CE12586A}"/>
              </a:ext>
            </a:extLst>
          </p:cNvPr>
          <p:cNvSpPr txBox="1"/>
          <p:nvPr/>
        </p:nvSpPr>
        <p:spPr>
          <a:xfrm>
            <a:off x="16024225" y="6130290"/>
            <a:ext cx="4603115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3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337052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050749-AC10-33AB-5D80-5320198AAC18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1" y="3672000"/>
            <a:ext cx="8775525" cy="8581883"/>
            <a:chOff x="11376" y="4738"/>
            <a:chExt cx="15952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F40208-447C-8724-8773-652165361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953" cy="14963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45D68E34-F2F7-AB3F-5D8B-97047A3597E1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C37037F9-9AF5-68BE-2671-095350A4DDA4}"/>
              </a:ext>
            </a:extLst>
          </p:cNvPr>
          <p:cNvSpPr txBox="1"/>
          <p:nvPr/>
        </p:nvSpPr>
        <p:spPr>
          <a:xfrm>
            <a:off x="16676053" y="6130290"/>
            <a:ext cx="3299460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3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Update </a:t>
            </a: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361340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C3EA50-1D9C-FAD2-8A7C-CB915D4DC536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0" y="3672000"/>
            <a:ext cx="8688606" cy="8581883"/>
            <a:chOff x="11376" y="4738"/>
            <a:chExt cx="15794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A4170D-1EB4-4480-ACC1-A3F38439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795" cy="14963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A647022A-6A7D-0DC1-25FE-8B7D63F94848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0AE1927B-7141-4CAA-5379-A9B5A2A16F71}"/>
              </a:ext>
            </a:extLst>
          </p:cNvPr>
          <p:cNvSpPr txBox="1"/>
          <p:nvPr/>
        </p:nvSpPr>
        <p:spPr>
          <a:xfrm>
            <a:off x="16024225" y="6130290"/>
            <a:ext cx="4603115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 dirty="0">
                <a:solidFill>
                  <a:srgbClr val="000000"/>
                </a:solidFill>
                <a:sym typeface="Helvetica Neue"/>
              </a:rPr>
              <a:t>4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169314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4063EDD-BE70-F60B-8016-D03888337B98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0" y="3672000"/>
            <a:ext cx="8688606" cy="8581883"/>
            <a:chOff x="11376" y="4738"/>
            <a:chExt cx="15794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3ADFAC-5D45-C381-8B55-AC59376E8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795" cy="14940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128F03AE-FCAF-9174-E81D-893D56128FC4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37773A21-5A6C-0864-7C85-D7AC3D116D06}"/>
              </a:ext>
            </a:extLst>
          </p:cNvPr>
          <p:cNvSpPr txBox="1"/>
          <p:nvPr/>
        </p:nvSpPr>
        <p:spPr>
          <a:xfrm>
            <a:off x="16676053" y="6130290"/>
            <a:ext cx="3299460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4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Update </a:t>
            </a: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423304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Random initialization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147AAC-38C1-690B-DAC3-89EABDE23128}"/>
              </a:ext>
            </a:extLst>
          </p:cNvPr>
          <p:cNvGrpSpPr/>
          <p:nvPr/>
        </p:nvGrpSpPr>
        <p:grpSpPr>
          <a:xfrm>
            <a:off x="15751175" y="2546350"/>
            <a:ext cx="5099050" cy="4315460"/>
            <a:chOff x="24805" y="4010"/>
            <a:chExt cx="8030" cy="679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892A272-8090-D190-983F-7A95C10BD7D8}"/>
                </a:ext>
              </a:extLst>
            </p:cNvPr>
            <p:cNvCxnSpPr/>
            <p:nvPr/>
          </p:nvCxnSpPr>
          <p:spPr>
            <a:xfrm flipH="1" flipV="1">
              <a:off x="24805" y="4010"/>
              <a:ext cx="24" cy="678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D29A7F9-F5DC-B350-4A37-0B9528B32326}"/>
                </a:ext>
              </a:extLst>
            </p:cNvPr>
            <p:cNvCxnSpPr/>
            <p:nvPr/>
          </p:nvCxnSpPr>
          <p:spPr>
            <a:xfrm flipV="1">
              <a:off x="24807" y="10794"/>
              <a:ext cx="8029" cy="12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6A22C2-D40F-CAA6-3CFF-D1CD17B03E44}"/>
                </a:ext>
              </a:extLst>
            </p:cNvPr>
            <p:cNvSpPr/>
            <p:nvPr/>
          </p:nvSpPr>
          <p:spPr>
            <a:xfrm rot="540000">
              <a:off x="25714" y="813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CDA1C5-2B6C-C90D-9409-DBF6F89D1CA5}"/>
                </a:ext>
              </a:extLst>
            </p:cNvPr>
            <p:cNvSpPr/>
            <p:nvPr/>
          </p:nvSpPr>
          <p:spPr>
            <a:xfrm rot="540000">
              <a:off x="26295" y="9162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06C809-E64E-1B3B-A63D-F6AF148938E9}"/>
                </a:ext>
              </a:extLst>
            </p:cNvPr>
            <p:cNvSpPr/>
            <p:nvPr/>
          </p:nvSpPr>
          <p:spPr>
            <a:xfrm rot="540000">
              <a:off x="27504" y="872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1BF45D-3BDD-BD9E-00D2-9FC3CF673CD0}"/>
                </a:ext>
              </a:extLst>
            </p:cNvPr>
            <p:cNvSpPr/>
            <p:nvPr/>
          </p:nvSpPr>
          <p:spPr>
            <a:xfrm rot="540000">
              <a:off x="27504" y="9309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44B708-1E84-0B23-E59E-2F841E196E5D}"/>
                </a:ext>
              </a:extLst>
            </p:cNvPr>
            <p:cNvSpPr/>
            <p:nvPr/>
          </p:nvSpPr>
          <p:spPr>
            <a:xfrm rot="540000">
              <a:off x="26923" y="734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76C6EB-C29D-9C37-A9C4-43F4C3F2A65D}"/>
                </a:ext>
              </a:extLst>
            </p:cNvPr>
            <p:cNvSpPr/>
            <p:nvPr/>
          </p:nvSpPr>
          <p:spPr>
            <a:xfrm rot="540000">
              <a:off x="26593" y="813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3A95A1-6BB3-2699-E221-3E44D61718A9}"/>
                </a:ext>
              </a:extLst>
            </p:cNvPr>
            <p:cNvSpPr/>
            <p:nvPr/>
          </p:nvSpPr>
          <p:spPr>
            <a:xfrm rot="540000">
              <a:off x="26593" y="9876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881466-5A38-CF34-5C7E-DCE3040F543B}"/>
                </a:ext>
              </a:extLst>
            </p:cNvPr>
            <p:cNvSpPr/>
            <p:nvPr/>
          </p:nvSpPr>
          <p:spPr>
            <a:xfrm rot="540000">
              <a:off x="25300" y="930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A5686A-38C9-B8D1-3208-C271A006831D}"/>
                </a:ext>
              </a:extLst>
            </p:cNvPr>
            <p:cNvSpPr/>
            <p:nvPr/>
          </p:nvSpPr>
          <p:spPr>
            <a:xfrm rot="540000">
              <a:off x="28085" y="8173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A99221-44BE-8F59-DA7B-58D13EEA8AAE}"/>
                </a:ext>
              </a:extLst>
            </p:cNvPr>
            <p:cNvSpPr/>
            <p:nvPr/>
          </p:nvSpPr>
          <p:spPr>
            <a:xfrm rot="540000">
              <a:off x="30149" y="652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7ED54A-7E6A-DDC1-D39F-68EA795AD4A2}"/>
                </a:ext>
              </a:extLst>
            </p:cNvPr>
            <p:cNvSpPr/>
            <p:nvPr/>
          </p:nvSpPr>
          <p:spPr>
            <a:xfrm rot="540000">
              <a:off x="31445" y="6372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1676A9-A3E3-30E0-E172-6DBFD9513F49}"/>
                </a:ext>
              </a:extLst>
            </p:cNvPr>
            <p:cNvSpPr/>
            <p:nvPr/>
          </p:nvSpPr>
          <p:spPr>
            <a:xfrm rot="540000">
              <a:off x="30268" y="5805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E2153B5-E35D-1B77-0FCE-292C041083F9}"/>
                </a:ext>
              </a:extLst>
            </p:cNvPr>
            <p:cNvSpPr/>
            <p:nvPr/>
          </p:nvSpPr>
          <p:spPr>
            <a:xfrm rot="540000">
              <a:off x="29859" y="523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D33414-41E6-DAD2-DC90-25D1B709962E}"/>
                </a:ext>
              </a:extLst>
            </p:cNvPr>
            <p:cNvSpPr/>
            <p:nvPr/>
          </p:nvSpPr>
          <p:spPr>
            <a:xfrm rot="540000">
              <a:off x="30864" y="6804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F7E024-9B6A-95F1-6449-63178771330B}"/>
                </a:ext>
              </a:extLst>
            </p:cNvPr>
            <p:cNvSpPr/>
            <p:nvPr/>
          </p:nvSpPr>
          <p:spPr>
            <a:xfrm rot="540000">
              <a:off x="31158" y="523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D45797-A7C0-F50E-4E4A-B035786E8565}"/>
                </a:ext>
              </a:extLst>
            </p:cNvPr>
            <p:cNvSpPr/>
            <p:nvPr/>
          </p:nvSpPr>
          <p:spPr>
            <a:xfrm rot="540000">
              <a:off x="29260" y="608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C35BFC-3689-5458-1524-358F9554CBE8}"/>
                </a:ext>
              </a:extLst>
            </p:cNvPr>
            <p:cNvSpPr/>
            <p:nvPr/>
          </p:nvSpPr>
          <p:spPr>
            <a:xfrm rot="540000">
              <a:off x="30577" y="467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AC883F-85D9-D349-1245-7BDABDAC7D06}"/>
              </a:ext>
            </a:extLst>
          </p:cNvPr>
          <p:cNvGrpSpPr/>
          <p:nvPr/>
        </p:nvGrpSpPr>
        <p:grpSpPr>
          <a:xfrm>
            <a:off x="15765145" y="7713886"/>
            <a:ext cx="5099050" cy="4315460"/>
            <a:chOff x="24805" y="4010"/>
            <a:chExt cx="8030" cy="679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DAFC602-81A7-0F74-8CE6-EF79AED74852}"/>
                </a:ext>
              </a:extLst>
            </p:cNvPr>
            <p:cNvCxnSpPr/>
            <p:nvPr/>
          </p:nvCxnSpPr>
          <p:spPr>
            <a:xfrm flipH="1" flipV="1">
              <a:off x="24805" y="4010"/>
              <a:ext cx="24" cy="678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FB06F30-247F-7D26-F5BA-CAEC2393F090}"/>
                </a:ext>
              </a:extLst>
            </p:cNvPr>
            <p:cNvCxnSpPr/>
            <p:nvPr/>
          </p:nvCxnSpPr>
          <p:spPr>
            <a:xfrm flipV="1">
              <a:off x="24807" y="10794"/>
              <a:ext cx="8029" cy="12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ACDA8F1-3B21-75A4-755C-E05398718C7C}"/>
                </a:ext>
              </a:extLst>
            </p:cNvPr>
            <p:cNvSpPr/>
            <p:nvPr/>
          </p:nvSpPr>
          <p:spPr>
            <a:xfrm rot="540000">
              <a:off x="25714" y="813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98E1777-CDE6-B21B-4F2E-0E08F8291CE1}"/>
                </a:ext>
              </a:extLst>
            </p:cNvPr>
            <p:cNvSpPr/>
            <p:nvPr/>
          </p:nvSpPr>
          <p:spPr>
            <a:xfrm rot="540000">
              <a:off x="26295" y="9162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DB3222-7D64-DF1D-0A49-13D923E91B0A}"/>
                </a:ext>
              </a:extLst>
            </p:cNvPr>
            <p:cNvSpPr/>
            <p:nvPr/>
          </p:nvSpPr>
          <p:spPr>
            <a:xfrm rot="540000">
              <a:off x="27504" y="872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D8E5275-7363-A3D0-3ED9-638CA74CE099}"/>
                </a:ext>
              </a:extLst>
            </p:cNvPr>
            <p:cNvSpPr/>
            <p:nvPr/>
          </p:nvSpPr>
          <p:spPr>
            <a:xfrm rot="540000">
              <a:off x="27504" y="9309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56AD84F-C1FF-02EF-C2AB-F9E95198E7E9}"/>
                </a:ext>
              </a:extLst>
            </p:cNvPr>
            <p:cNvSpPr/>
            <p:nvPr/>
          </p:nvSpPr>
          <p:spPr>
            <a:xfrm rot="540000">
              <a:off x="26923" y="734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3D27A4-0A71-E4F4-8C1B-45C580580F95}"/>
                </a:ext>
              </a:extLst>
            </p:cNvPr>
            <p:cNvSpPr/>
            <p:nvPr/>
          </p:nvSpPr>
          <p:spPr>
            <a:xfrm rot="540000">
              <a:off x="26593" y="813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9C8194D-45F0-FC2E-6727-C393974AAC27}"/>
                </a:ext>
              </a:extLst>
            </p:cNvPr>
            <p:cNvSpPr/>
            <p:nvPr/>
          </p:nvSpPr>
          <p:spPr>
            <a:xfrm rot="540000">
              <a:off x="26593" y="9876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41695CC-CB96-1151-3052-3D8791727688}"/>
                </a:ext>
              </a:extLst>
            </p:cNvPr>
            <p:cNvSpPr/>
            <p:nvPr/>
          </p:nvSpPr>
          <p:spPr>
            <a:xfrm rot="540000">
              <a:off x="25300" y="930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8D4C5DC-C61C-E6CC-43A8-39952C6421C5}"/>
                </a:ext>
              </a:extLst>
            </p:cNvPr>
            <p:cNvSpPr/>
            <p:nvPr/>
          </p:nvSpPr>
          <p:spPr>
            <a:xfrm rot="540000">
              <a:off x="28085" y="8173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CB2402-9D94-C6BF-ACD4-578295C11F04}"/>
                </a:ext>
              </a:extLst>
            </p:cNvPr>
            <p:cNvSpPr/>
            <p:nvPr/>
          </p:nvSpPr>
          <p:spPr>
            <a:xfrm rot="540000">
              <a:off x="30149" y="652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C749DE5-8252-610E-A072-5BC554FD90BF}"/>
                </a:ext>
              </a:extLst>
            </p:cNvPr>
            <p:cNvSpPr/>
            <p:nvPr/>
          </p:nvSpPr>
          <p:spPr>
            <a:xfrm rot="540000">
              <a:off x="31445" y="6372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F8D2E8-9162-ACE5-A062-6637B47A249F}"/>
                </a:ext>
              </a:extLst>
            </p:cNvPr>
            <p:cNvSpPr/>
            <p:nvPr/>
          </p:nvSpPr>
          <p:spPr>
            <a:xfrm rot="540000">
              <a:off x="30268" y="5805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6E8DBA4-2A0D-CA10-30FE-B45920C24D31}"/>
                </a:ext>
              </a:extLst>
            </p:cNvPr>
            <p:cNvSpPr/>
            <p:nvPr/>
          </p:nvSpPr>
          <p:spPr>
            <a:xfrm rot="540000">
              <a:off x="29859" y="523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93979F6-A8FC-1B71-A307-360BE4EF715E}"/>
                </a:ext>
              </a:extLst>
            </p:cNvPr>
            <p:cNvSpPr/>
            <p:nvPr/>
          </p:nvSpPr>
          <p:spPr>
            <a:xfrm rot="540000">
              <a:off x="30864" y="6804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C8E3ED-D233-4675-BA6F-E6CDDBBD4DF2}"/>
                </a:ext>
              </a:extLst>
            </p:cNvPr>
            <p:cNvSpPr/>
            <p:nvPr/>
          </p:nvSpPr>
          <p:spPr>
            <a:xfrm rot="540000">
              <a:off x="31158" y="523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4F86E80-C928-F3C8-00B9-AF82EE9493BA}"/>
                </a:ext>
              </a:extLst>
            </p:cNvPr>
            <p:cNvSpPr/>
            <p:nvPr/>
          </p:nvSpPr>
          <p:spPr>
            <a:xfrm rot="540000">
              <a:off x="29260" y="608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C67101-2581-C3F1-D58E-7E3C521052F2}"/>
                </a:ext>
              </a:extLst>
            </p:cNvPr>
            <p:cNvSpPr/>
            <p:nvPr/>
          </p:nvSpPr>
          <p:spPr>
            <a:xfrm rot="540000">
              <a:off x="30577" y="467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5" name="Text Box 211">
            <a:extLst>
              <a:ext uri="{FF2B5EF4-FFF2-40B4-BE49-F238E27FC236}">
                <a16:creationId xmlns:a16="http://schemas.microsoft.com/office/drawing/2014/main" id="{8A7DCB67-63C4-A5DA-31B3-36CE4DE16568}"/>
              </a:ext>
            </a:extLst>
          </p:cNvPr>
          <p:cNvSpPr txBox="1"/>
          <p:nvPr/>
        </p:nvSpPr>
        <p:spPr>
          <a:xfrm>
            <a:off x="1527493" y="4364355"/>
            <a:ext cx="8702703" cy="619656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Helvetica Neue"/>
                <a:sym typeface="Helvetica Neue"/>
              </a:rPr>
              <a:t>Instead of random initial centroids,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randomly pick K training instances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Set </a:t>
            </a:r>
            <a:r>
              <a:rPr lang="en-US" altLang="en-US" sz="4400" dirty="0">
                <a:solidFill>
                  <a:srgbClr val="000000"/>
                </a:solidFill>
                <a:latin typeface="Helvetica Neue"/>
                <a:sym typeface="Helvetica Neue"/>
              </a:rPr>
              <a:t>μ</a:t>
            </a:r>
            <a:r>
              <a:rPr lang="en-US" altLang="en-US" sz="4400" baseline="-25000" dirty="0">
                <a:solidFill>
                  <a:srgbClr val="000000"/>
                </a:solidFill>
                <a:latin typeface="Helvetica Neue"/>
                <a:sym typeface="Helvetica Neue"/>
              </a:rPr>
              <a:t>1</a:t>
            </a:r>
            <a:r>
              <a:rPr lang="en-US" altLang="en-US" sz="4400" dirty="0">
                <a:solidFill>
                  <a:srgbClr val="000000"/>
                </a:solidFill>
                <a:latin typeface="Helvetica Neue"/>
                <a:sym typeface="Helvetica Neue"/>
              </a:rPr>
              <a:t>, μ</a:t>
            </a:r>
            <a:r>
              <a:rPr lang="en-US" altLang="en-US" sz="4400" baseline="-25000" dirty="0">
                <a:solidFill>
                  <a:srgbClr val="000000"/>
                </a:solidFill>
                <a:latin typeface="Helvetica Neue"/>
                <a:sym typeface="Helvetica Neue"/>
              </a:rPr>
              <a:t>2</a:t>
            </a:r>
            <a:r>
              <a:rPr lang="en-US" altLang="en-US" sz="4400" dirty="0">
                <a:solidFill>
                  <a:srgbClr val="000000"/>
                </a:solidFill>
                <a:latin typeface="Helvetica Neue"/>
                <a:sym typeface="Helvetica Neue"/>
              </a:rPr>
              <a:t>, ... , </a:t>
            </a:r>
            <a:r>
              <a:rPr lang="en-US" altLang="en-US" sz="4400" dirty="0" err="1">
                <a:solidFill>
                  <a:srgbClr val="000000"/>
                </a:solidFill>
                <a:latin typeface="Helvetica Neue"/>
                <a:sym typeface="Helvetica Neue"/>
              </a:rPr>
              <a:t>μ</a:t>
            </a:r>
            <a:r>
              <a:rPr lang="en-US" altLang="en-US" sz="4400" baseline="-25000" dirty="0" err="1">
                <a:solidFill>
                  <a:srgbClr val="000000"/>
                </a:solidFill>
                <a:latin typeface="Helvetica Neue"/>
                <a:sym typeface="Helvetica Neue"/>
              </a:rPr>
              <a:t>Κ</a:t>
            </a:r>
            <a:r>
              <a:rPr lang="en-US" altLang="en-US" sz="4400" baseline="-25000" dirty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Helvetica Neue"/>
                <a:sym typeface="Helvetica Neue"/>
              </a:rPr>
              <a:t> equal to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Helvetica Neue"/>
                <a:sym typeface="Helvetica Neue"/>
              </a:rPr>
              <a:t>these K points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Should have K &lt; m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54315A-CC82-43D5-62B0-2C8F6CCD0E44}"/>
              </a:ext>
            </a:extLst>
          </p:cNvPr>
          <p:cNvGrpSpPr/>
          <p:nvPr/>
        </p:nvGrpSpPr>
        <p:grpSpPr>
          <a:xfrm>
            <a:off x="16875125" y="3924300"/>
            <a:ext cx="3108325" cy="1195070"/>
            <a:chOff x="26575" y="6180"/>
            <a:chExt cx="4895" cy="1882"/>
          </a:xfrm>
        </p:grpSpPr>
        <p:sp>
          <p:nvSpPr>
            <p:cNvPr id="47" name="Text Box 212">
              <a:extLst>
                <a:ext uri="{FF2B5EF4-FFF2-40B4-BE49-F238E27FC236}">
                  <a16:creationId xmlns:a16="http://schemas.microsoft.com/office/drawing/2014/main" id="{4484A16B-1627-8D6A-8A98-2D4709D0560A}"/>
                </a:ext>
              </a:extLst>
            </p:cNvPr>
            <p:cNvSpPr txBox="1"/>
            <p:nvPr/>
          </p:nvSpPr>
          <p:spPr>
            <a:xfrm>
              <a:off x="26575" y="6740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48" name="Text Box 213">
              <a:extLst>
                <a:ext uri="{FF2B5EF4-FFF2-40B4-BE49-F238E27FC236}">
                  <a16:creationId xmlns:a16="http://schemas.microsoft.com/office/drawing/2014/main" id="{31AC82A2-CBC3-7287-C045-A6A20D608B7D}"/>
                </a:ext>
              </a:extLst>
            </p:cNvPr>
            <p:cNvSpPr txBox="1"/>
            <p:nvPr/>
          </p:nvSpPr>
          <p:spPr>
            <a:xfrm>
              <a:off x="30510" y="6180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D61089-F3AE-DB0A-FEDF-9A4AF84F749F}"/>
              </a:ext>
            </a:extLst>
          </p:cNvPr>
          <p:cNvGrpSpPr/>
          <p:nvPr/>
        </p:nvGrpSpPr>
        <p:grpSpPr>
          <a:xfrm>
            <a:off x="16670655" y="9942101"/>
            <a:ext cx="612140" cy="1948180"/>
            <a:chOff x="26253" y="16543"/>
            <a:chExt cx="964" cy="3068"/>
          </a:xfrm>
        </p:grpSpPr>
        <p:sp>
          <p:nvSpPr>
            <p:cNvPr id="50" name="Text Box 215">
              <a:extLst>
                <a:ext uri="{FF2B5EF4-FFF2-40B4-BE49-F238E27FC236}">
                  <a16:creationId xmlns:a16="http://schemas.microsoft.com/office/drawing/2014/main" id="{62DBC98D-AF88-B3A4-94FA-D0A4828A17BC}"/>
                </a:ext>
              </a:extLst>
            </p:cNvPr>
            <p:cNvSpPr txBox="1"/>
            <p:nvPr/>
          </p:nvSpPr>
          <p:spPr>
            <a:xfrm>
              <a:off x="26257" y="16543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51" name="Text Box 216">
              <a:extLst>
                <a:ext uri="{FF2B5EF4-FFF2-40B4-BE49-F238E27FC236}">
                  <a16:creationId xmlns:a16="http://schemas.microsoft.com/office/drawing/2014/main" id="{5355BBC9-103E-C517-4FFC-929BF2F7FD2A}"/>
                </a:ext>
              </a:extLst>
            </p:cNvPr>
            <p:cNvSpPr txBox="1"/>
            <p:nvPr/>
          </p:nvSpPr>
          <p:spPr>
            <a:xfrm>
              <a:off x="26253" y="18289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</p:grpSp>
      <p:sp>
        <p:nvSpPr>
          <p:cNvPr id="52" name="Text Box 218">
            <a:extLst>
              <a:ext uri="{FF2B5EF4-FFF2-40B4-BE49-F238E27FC236}">
                <a16:creationId xmlns:a16="http://schemas.microsoft.com/office/drawing/2014/main" id="{F70790DC-9D3C-BEFE-C6AD-8CCFEC99C840}"/>
              </a:ext>
            </a:extLst>
          </p:cNvPr>
          <p:cNvSpPr txBox="1"/>
          <p:nvPr/>
        </p:nvSpPr>
        <p:spPr>
          <a:xfrm>
            <a:off x="11607800" y="6439535"/>
            <a:ext cx="1809115" cy="28098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K=2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sym typeface="Helvetica Neue"/>
              </a:rPr>
              <a:t>μ</a:t>
            </a:r>
            <a:r>
              <a:rPr lang="en-US" altLang="en-US" sz="4400" baseline="-25000">
                <a:solidFill>
                  <a:srgbClr val="FF0000"/>
                </a:solidFill>
                <a:sym typeface="Helvetica Neue"/>
              </a:rPr>
              <a:t>1 </a:t>
            </a:r>
            <a:r>
              <a:rPr lang="en-US" altLang="en-US" sz="4400">
                <a:solidFill>
                  <a:srgbClr val="FF0000"/>
                </a:solidFill>
                <a:sym typeface="Helvetica Neue"/>
              </a:rPr>
              <a:t>= x</a:t>
            </a:r>
            <a:r>
              <a:rPr lang="en-US" altLang="en-US" sz="4400" baseline="30000">
                <a:solidFill>
                  <a:srgbClr val="FF0000"/>
                </a:solidFill>
                <a:sym typeface="Helvetica Neue"/>
              </a:rPr>
              <a:t>(i)</a:t>
            </a:r>
            <a:endParaRPr lang="en-US" altLang="en-US" sz="4400">
              <a:solidFill>
                <a:srgbClr val="000000"/>
              </a:solidFill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rgbClr val="0070C0"/>
                </a:solidFill>
                <a:sym typeface="Helvetica Neue"/>
              </a:rPr>
              <a:t>μ</a:t>
            </a:r>
            <a:r>
              <a:rPr lang="en-US" altLang="en-US" sz="4400" baseline="-25000">
                <a:solidFill>
                  <a:srgbClr val="0070C0"/>
                </a:solidFill>
                <a:sym typeface="Helvetica Neue"/>
              </a:rPr>
              <a:t>2 </a:t>
            </a:r>
            <a:r>
              <a:rPr lang="en-US" altLang="en-US" sz="4400">
                <a:solidFill>
                  <a:srgbClr val="0070C0"/>
                </a:solidFill>
                <a:sym typeface="Helvetica Neue"/>
              </a:rPr>
              <a:t>= x</a:t>
            </a:r>
            <a:r>
              <a:rPr lang="en-US" altLang="en-US" sz="4400" baseline="30000">
                <a:solidFill>
                  <a:srgbClr val="0070C0"/>
                </a:solidFill>
                <a:sym typeface="Helvetica Neue"/>
              </a:rPr>
              <a:t>(j)</a:t>
            </a:r>
            <a:endParaRPr kumimoji="0" lang="en-US" altLang="en-US" sz="4400" b="0" i="0" u="none" strike="noStrike" cap="none" spc="0" normalizeH="0" baseline="3000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31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Random initialization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51E085-3C78-3F31-5633-9DEC8345723E}"/>
              </a:ext>
            </a:extLst>
          </p:cNvPr>
          <p:cNvGrpSpPr/>
          <p:nvPr/>
        </p:nvGrpSpPr>
        <p:grpSpPr>
          <a:xfrm>
            <a:off x="3611869" y="8665364"/>
            <a:ext cx="4417259" cy="3247288"/>
            <a:chOff x="4013" y="7350"/>
            <a:chExt cx="8114" cy="70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9EAC10-36EE-5BC1-2240-D4DE2CA86EFE}"/>
                </a:ext>
              </a:extLst>
            </p:cNvPr>
            <p:cNvSpPr/>
            <p:nvPr/>
          </p:nvSpPr>
          <p:spPr>
            <a:xfrm>
              <a:off x="8675" y="11494"/>
              <a:ext cx="3183" cy="2946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D7F8B15-EBE3-78E1-F3BE-ACD0F72023DE}"/>
                </a:ext>
              </a:extLst>
            </p:cNvPr>
            <p:cNvSpPr/>
            <p:nvPr/>
          </p:nvSpPr>
          <p:spPr>
            <a:xfrm>
              <a:off x="8134" y="7453"/>
              <a:ext cx="3724" cy="3629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D2879C-C776-A6DC-D3E5-F9E8F69F04D6}"/>
                </a:ext>
              </a:extLst>
            </p:cNvPr>
            <p:cNvSpPr/>
            <p:nvPr/>
          </p:nvSpPr>
          <p:spPr>
            <a:xfrm>
              <a:off x="4013" y="10125"/>
              <a:ext cx="3998" cy="3884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1B61EE-8DEC-8427-22DD-13DEF48006F1}"/>
                </a:ext>
              </a:extLst>
            </p:cNvPr>
            <p:cNvGrpSpPr/>
            <p:nvPr/>
          </p:nvGrpSpPr>
          <p:grpSpPr>
            <a:xfrm>
              <a:off x="4097" y="7350"/>
              <a:ext cx="8030" cy="6796"/>
              <a:chOff x="4062" y="6316"/>
              <a:chExt cx="8030" cy="6796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DAF958D-3CD0-B184-5FEE-BE44900AFE9F}"/>
                  </a:ext>
                </a:extLst>
              </p:cNvPr>
              <p:cNvCxnSpPr/>
              <p:nvPr/>
            </p:nvCxnSpPr>
            <p:spPr>
              <a:xfrm flipH="1" flipV="1">
                <a:off x="4062" y="6316"/>
                <a:ext cx="24" cy="6784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6E2A39A-FFE4-7109-85A1-FB3032AC8427}"/>
                  </a:ext>
                </a:extLst>
              </p:cNvPr>
              <p:cNvCxnSpPr/>
              <p:nvPr/>
            </p:nvCxnSpPr>
            <p:spPr>
              <a:xfrm flipV="1">
                <a:off x="4064" y="13100"/>
                <a:ext cx="8029" cy="12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06B4A8-2AE4-6BD2-F2A9-0BB03529DB3A}"/>
                  </a:ext>
                </a:extLst>
              </p:cNvPr>
              <p:cNvSpPr/>
              <p:nvPr/>
            </p:nvSpPr>
            <p:spPr>
              <a:xfrm rot="540000">
                <a:off x="4971" y="1043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E62856F-F575-7279-CA30-7C83AC9A7009}"/>
                  </a:ext>
                </a:extLst>
              </p:cNvPr>
              <p:cNvSpPr/>
              <p:nvPr/>
            </p:nvSpPr>
            <p:spPr>
              <a:xfrm rot="540000">
                <a:off x="5552" y="1146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7B4398D-C317-C734-75B2-3440B11AFFDE}"/>
                  </a:ext>
                </a:extLst>
              </p:cNvPr>
              <p:cNvSpPr/>
              <p:nvPr/>
            </p:nvSpPr>
            <p:spPr>
              <a:xfrm rot="540000">
                <a:off x="6761" y="1103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CAD6F1-82D2-8602-CE15-0BAE9F667418}"/>
                  </a:ext>
                </a:extLst>
              </p:cNvPr>
              <p:cNvSpPr/>
              <p:nvPr/>
            </p:nvSpPr>
            <p:spPr>
              <a:xfrm rot="540000">
                <a:off x="6761" y="11615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6FC2942-78DC-9C97-972A-EA8E7DEBE933}"/>
                  </a:ext>
                </a:extLst>
              </p:cNvPr>
              <p:cNvSpPr/>
              <p:nvPr/>
            </p:nvSpPr>
            <p:spPr>
              <a:xfrm rot="540000">
                <a:off x="6180" y="964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15B28F8-9A7D-A967-78E3-7E2070BC76D5}"/>
                  </a:ext>
                </a:extLst>
              </p:cNvPr>
              <p:cNvSpPr/>
              <p:nvPr/>
            </p:nvSpPr>
            <p:spPr>
              <a:xfrm rot="540000">
                <a:off x="5850" y="1043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866220-4684-BE5C-9879-9AEB3A2DE07A}"/>
                  </a:ext>
                </a:extLst>
              </p:cNvPr>
              <p:cNvSpPr/>
              <p:nvPr/>
            </p:nvSpPr>
            <p:spPr>
              <a:xfrm rot="540000">
                <a:off x="5850" y="12182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00A3FD7-13EB-760C-44D1-DCC1448E6A81}"/>
                  </a:ext>
                </a:extLst>
              </p:cNvPr>
              <p:cNvSpPr/>
              <p:nvPr/>
            </p:nvSpPr>
            <p:spPr>
              <a:xfrm rot="540000">
                <a:off x="4557" y="11613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7AA819D-8101-DFC5-BEE9-BDC899D07C70}"/>
                  </a:ext>
                </a:extLst>
              </p:cNvPr>
              <p:cNvSpPr/>
              <p:nvPr/>
            </p:nvSpPr>
            <p:spPr>
              <a:xfrm rot="540000">
                <a:off x="7342" y="10479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B5F8005-378A-3506-E621-34ACE8AFEF80}"/>
                  </a:ext>
                </a:extLst>
              </p:cNvPr>
              <p:cNvSpPr/>
              <p:nvPr/>
            </p:nvSpPr>
            <p:spPr>
              <a:xfrm rot="540000">
                <a:off x="9406" y="882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685173-19CD-90DD-D9CB-97C4A978B977}"/>
                  </a:ext>
                </a:extLst>
              </p:cNvPr>
              <p:cNvSpPr/>
              <p:nvPr/>
            </p:nvSpPr>
            <p:spPr>
              <a:xfrm rot="540000">
                <a:off x="10702" y="867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660F978-31CD-A6B9-A85C-4C4AF36C6940}"/>
                  </a:ext>
                </a:extLst>
              </p:cNvPr>
              <p:cNvSpPr/>
              <p:nvPr/>
            </p:nvSpPr>
            <p:spPr>
              <a:xfrm rot="540000">
                <a:off x="9525" y="811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7CCE0A5-BF57-29F3-94B5-2EE26D8307AF}"/>
                  </a:ext>
                </a:extLst>
              </p:cNvPr>
              <p:cNvSpPr/>
              <p:nvPr/>
            </p:nvSpPr>
            <p:spPr>
              <a:xfrm rot="540000">
                <a:off x="9116" y="754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2992FC7-3824-132F-F29A-0DFB49865FAF}"/>
                  </a:ext>
                </a:extLst>
              </p:cNvPr>
              <p:cNvSpPr/>
              <p:nvPr/>
            </p:nvSpPr>
            <p:spPr>
              <a:xfrm rot="540000">
                <a:off x="10121" y="9110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F1ADB5F-EBC4-5EED-9B50-7EDD0110EDF8}"/>
                  </a:ext>
                </a:extLst>
              </p:cNvPr>
              <p:cNvSpPr/>
              <p:nvPr/>
            </p:nvSpPr>
            <p:spPr>
              <a:xfrm rot="540000">
                <a:off x="10415" y="754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3E8FEFB-7E9C-6519-0243-B366F25B3A7E}"/>
                  </a:ext>
                </a:extLst>
              </p:cNvPr>
              <p:cNvSpPr/>
              <p:nvPr/>
            </p:nvSpPr>
            <p:spPr>
              <a:xfrm rot="540000">
                <a:off x="8517" y="839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7DFBAC5-6BB5-4938-8750-E6880DA618FF}"/>
                  </a:ext>
                </a:extLst>
              </p:cNvPr>
              <p:cNvSpPr/>
              <p:nvPr/>
            </p:nvSpPr>
            <p:spPr>
              <a:xfrm rot="540000">
                <a:off x="9834" y="697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0722BBF-07C0-9904-46D0-78EFE53FC0CD}"/>
                  </a:ext>
                </a:extLst>
              </p:cNvPr>
              <p:cNvSpPr/>
              <p:nvPr/>
            </p:nvSpPr>
            <p:spPr>
              <a:xfrm rot="540000">
                <a:off x="9834" y="1104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63EA803-65B9-1E69-E036-595EE199F27C}"/>
                  </a:ext>
                </a:extLst>
              </p:cNvPr>
              <p:cNvSpPr/>
              <p:nvPr/>
            </p:nvSpPr>
            <p:spPr>
              <a:xfrm rot="540000">
                <a:off x="9254" y="1131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00B731B-8B1B-4017-5A67-AC3EF9600924}"/>
                  </a:ext>
                </a:extLst>
              </p:cNvPr>
              <p:cNvSpPr/>
              <p:nvPr/>
            </p:nvSpPr>
            <p:spPr>
              <a:xfrm rot="540000">
                <a:off x="10411" y="1175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37F2289-1634-C1B4-0F2D-7830E081CE8B}"/>
                  </a:ext>
                </a:extLst>
              </p:cNvPr>
              <p:cNvSpPr/>
              <p:nvPr/>
            </p:nvSpPr>
            <p:spPr>
              <a:xfrm rot="540000">
                <a:off x="9406" y="1195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93DDCF9-2461-C64E-55B7-63E9EDF10FFC}"/>
                  </a:ext>
                </a:extLst>
              </p:cNvPr>
              <p:cNvSpPr/>
              <p:nvPr/>
            </p:nvSpPr>
            <p:spPr>
              <a:xfrm rot="540000">
                <a:off x="10992" y="11330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9327862-E602-B93F-4D53-4CEA3C949EA7}"/>
                  </a:ext>
                </a:extLst>
              </p:cNvPr>
              <p:cNvSpPr/>
              <p:nvPr/>
            </p:nvSpPr>
            <p:spPr>
              <a:xfrm rot="540000">
                <a:off x="10125" y="12465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0" name="Text Box 85">
              <a:extLst>
                <a:ext uri="{FF2B5EF4-FFF2-40B4-BE49-F238E27FC236}">
                  <a16:creationId xmlns:a16="http://schemas.microsoft.com/office/drawing/2014/main" id="{54F68917-43AC-8F79-9558-4FAE48793482}"/>
                </a:ext>
              </a:extLst>
            </p:cNvPr>
            <p:cNvSpPr txBox="1"/>
            <p:nvPr/>
          </p:nvSpPr>
          <p:spPr>
            <a:xfrm>
              <a:off x="9713" y="8606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11" name="Text Box 86">
              <a:extLst>
                <a:ext uri="{FF2B5EF4-FFF2-40B4-BE49-F238E27FC236}">
                  <a16:creationId xmlns:a16="http://schemas.microsoft.com/office/drawing/2014/main" id="{1FB3041C-7EAA-CDBE-4526-FD070E32CFC1}"/>
                </a:ext>
              </a:extLst>
            </p:cNvPr>
            <p:cNvSpPr txBox="1"/>
            <p:nvPr/>
          </p:nvSpPr>
          <p:spPr>
            <a:xfrm>
              <a:off x="9762" y="12108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12" name="Text Box 87">
              <a:extLst>
                <a:ext uri="{FF2B5EF4-FFF2-40B4-BE49-F238E27FC236}">
                  <a16:creationId xmlns:a16="http://schemas.microsoft.com/office/drawing/2014/main" id="{15E3E992-F8DF-B803-ED05-B2E68C9CBB6B}"/>
                </a:ext>
              </a:extLst>
            </p:cNvPr>
            <p:cNvSpPr txBox="1"/>
            <p:nvPr/>
          </p:nvSpPr>
          <p:spPr>
            <a:xfrm>
              <a:off x="5569" y="11543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BDBF04-8EE0-EE4C-7E3D-F4CCA6E8A954}"/>
              </a:ext>
            </a:extLst>
          </p:cNvPr>
          <p:cNvGrpSpPr/>
          <p:nvPr/>
        </p:nvGrpSpPr>
        <p:grpSpPr>
          <a:xfrm>
            <a:off x="14721253" y="4184203"/>
            <a:ext cx="5009021" cy="3112633"/>
            <a:chOff x="22640" y="4710"/>
            <a:chExt cx="9201" cy="679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AD939E-4056-47D5-552A-0161A6354BE6}"/>
                </a:ext>
              </a:extLst>
            </p:cNvPr>
            <p:cNvSpPr/>
            <p:nvPr/>
          </p:nvSpPr>
          <p:spPr>
            <a:xfrm rot="17880000">
              <a:off x="28690" y="9666"/>
              <a:ext cx="867" cy="2269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A47C471-AAFE-82CA-4432-657A7162AD41}"/>
                </a:ext>
              </a:extLst>
            </p:cNvPr>
            <p:cNvSpPr/>
            <p:nvPr/>
          </p:nvSpPr>
          <p:spPr>
            <a:xfrm rot="480000">
              <a:off x="27661" y="9424"/>
              <a:ext cx="3724" cy="985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1A09537-FC56-C14D-8A4F-5A9476F84B9D}"/>
                </a:ext>
              </a:extLst>
            </p:cNvPr>
            <p:cNvSpPr/>
            <p:nvPr/>
          </p:nvSpPr>
          <p:spPr>
            <a:xfrm rot="3120000">
              <a:off x="25676" y="3397"/>
              <a:ext cx="3128" cy="9201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6163AD2-C8E3-7EA7-E9B6-287110316AAE}"/>
                </a:ext>
              </a:extLst>
            </p:cNvPr>
            <p:cNvGrpSpPr/>
            <p:nvPr/>
          </p:nvGrpSpPr>
          <p:grpSpPr>
            <a:xfrm>
              <a:off x="23224" y="4710"/>
              <a:ext cx="8030" cy="6796"/>
              <a:chOff x="4062" y="6316"/>
              <a:chExt cx="8030" cy="6796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C9FEB35-204E-7651-B4F2-FF8C82B9B844}"/>
                  </a:ext>
                </a:extLst>
              </p:cNvPr>
              <p:cNvCxnSpPr/>
              <p:nvPr/>
            </p:nvCxnSpPr>
            <p:spPr>
              <a:xfrm flipH="1" flipV="1">
                <a:off x="4062" y="6316"/>
                <a:ext cx="24" cy="6784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2D51CC0-58AA-2B26-8DE9-8BA8855A2A5C}"/>
                  </a:ext>
                </a:extLst>
              </p:cNvPr>
              <p:cNvCxnSpPr/>
              <p:nvPr/>
            </p:nvCxnSpPr>
            <p:spPr>
              <a:xfrm flipV="1">
                <a:off x="4064" y="13100"/>
                <a:ext cx="8029" cy="12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177C1DB-A481-D903-3401-BB18621C2E05}"/>
                  </a:ext>
                </a:extLst>
              </p:cNvPr>
              <p:cNvSpPr/>
              <p:nvPr/>
            </p:nvSpPr>
            <p:spPr>
              <a:xfrm rot="540000">
                <a:off x="4971" y="1043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82C5B2E-9741-0EEE-A323-5169E4651288}"/>
                  </a:ext>
                </a:extLst>
              </p:cNvPr>
              <p:cNvSpPr/>
              <p:nvPr/>
            </p:nvSpPr>
            <p:spPr>
              <a:xfrm rot="540000">
                <a:off x="5552" y="1146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AC7C5FA-CDBE-C604-1A43-5D8F2DF31F79}"/>
                  </a:ext>
                </a:extLst>
              </p:cNvPr>
              <p:cNvSpPr/>
              <p:nvPr/>
            </p:nvSpPr>
            <p:spPr>
              <a:xfrm rot="540000">
                <a:off x="6761" y="1103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866AFCA-0BEE-F25B-B76E-52A055993D59}"/>
                  </a:ext>
                </a:extLst>
              </p:cNvPr>
              <p:cNvSpPr/>
              <p:nvPr/>
            </p:nvSpPr>
            <p:spPr>
              <a:xfrm rot="540000">
                <a:off x="6761" y="11615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E59971E-438B-1FEC-4CDA-E80AFDF532A0}"/>
                  </a:ext>
                </a:extLst>
              </p:cNvPr>
              <p:cNvSpPr/>
              <p:nvPr/>
            </p:nvSpPr>
            <p:spPr>
              <a:xfrm rot="540000">
                <a:off x="6180" y="964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8907D6E-6D09-EDD7-17E4-F6F037F35FBD}"/>
                  </a:ext>
                </a:extLst>
              </p:cNvPr>
              <p:cNvSpPr/>
              <p:nvPr/>
            </p:nvSpPr>
            <p:spPr>
              <a:xfrm rot="540000">
                <a:off x="5850" y="1043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DD66362-421C-3C95-C829-00AD6C26CD40}"/>
                  </a:ext>
                </a:extLst>
              </p:cNvPr>
              <p:cNvSpPr/>
              <p:nvPr/>
            </p:nvSpPr>
            <p:spPr>
              <a:xfrm rot="540000">
                <a:off x="5850" y="12182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BC118EE-DE8D-64C9-7FD7-609EEF974D02}"/>
                  </a:ext>
                </a:extLst>
              </p:cNvPr>
              <p:cNvSpPr/>
              <p:nvPr/>
            </p:nvSpPr>
            <p:spPr>
              <a:xfrm rot="540000">
                <a:off x="4557" y="11613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BA111BF-B6F2-45AB-93F6-F3781F245430}"/>
                  </a:ext>
                </a:extLst>
              </p:cNvPr>
              <p:cNvSpPr/>
              <p:nvPr/>
            </p:nvSpPr>
            <p:spPr>
              <a:xfrm rot="540000">
                <a:off x="7342" y="10479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AF0352B-463C-1B97-C33D-41983F049F43}"/>
                  </a:ext>
                </a:extLst>
              </p:cNvPr>
              <p:cNvSpPr/>
              <p:nvPr/>
            </p:nvSpPr>
            <p:spPr>
              <a:xfrm rot="540000">
                <a:off x="9406" y="882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FB6FCC0-488D-453D-D21C-4B260CA995CB}"/>
                  </a:ext>
                </a:extLst>
              </p:cNvPr>
              <p:cNvSpPr/>
              <p:nvPr/>
            </p:nvSpPr>
            <p:spPr>
              <a:xfrm rot="540000">
                <a:off x="10702" y="867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01C925-5E85-531D-C43A-E645F3D217A8}"/>
                  </a:ext>
                </a:extLst>
              </p:cNvPr>
              <p:cNvSpPr/>
              <p:nvPr/>
            </p:nvSpPr>
            <p:spPr>
              <a:xfrm rot="540000">
                <a:off x="9525" y="811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614DF86-6C4D-FC83-F6C8-8394EEB26630}"/>
                  </a:ext>
                </a:extLst>
              </p:cNvPr>
              <p:cNvSpPr/>
              <p:nvPr/>
            </p:nvSpPr>
            <p:spPr>
              <a:xfrm rot="540000">
                <a:off x="9116" y="754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0EACA58-36CE-901E-0ADB-E76A86C6A0BF}"/>
                  </a:ext>
                </a:extLst>
              </p:cNvPr>
              <p:cNvSpPr/>
              <p:nvPr/>
            </p:nvSpPr>
            <p:spPr>
              <a:xfrm rot="540000">
                <a:off x="10121" y="9110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A1AB86-C5B3-F41C-5431-22FDB123D7ED}"/>
                  </a:ext>
                </a:extLst>
              </p:cNvPr>
              <p:cNvSpPr/>
              <p:nvPr/>
            </p:nvSpPr>
            <p:spPr>
              <a:xfrm rot="540000">
                <a:off x="10415" y="754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14BF59D-0097-E2D6-3181-E2FDF0A17D75}"/>
                  </a:ext>
                </a:extLst>
              </p:cNvPr>
              <p:cNvSpPr/>
              <p:nvPr/>
            </p:nvSpPr>
            <p:spPr>
              <a:xfrm rot="540000">
                <a:off x="8517" y="839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411DF66-5F34-B32A-492E-6C12214C3575}"/>
                  </a:ext>
                </a:extLst>
              </p:cNvPr>
              <p:cNvSpPr/>
              <p:nvPr/>
            </p:nvSpPr>
            <p:spPr>
              <a:xfrm rot="540000">
                <a:off x="9834" y="697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758F16F-223A-D7C3-E61A-11EEC71369FE}"/>
                  </a:ext>
                </a:extLst>
              </p:cNvPr>
              <p:cNvSpPr/>
              <p:nvPr/>
            </p:nvSpPr>
            <p:spPr>
              <a:xfrm rot="540000">
                <a:off x="9834" y="1104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A9AAD05-78FC-5F95-ECE2-15A69109E5C0}"/>
                  </a:ext>
                </a:extLst>
              </p:cNvPr>
              <p:cNvSpPr/>
              <p:nvPr/>
            </p:nvSpPr>
            <p:spPr>
              <a:xfrm rot="540000">
                <a:off x="9254" y="1131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1AB0B0F-9F3D-FCFE-E0CB-002D76FBE537}"/>
                  </a:ext>
                </a:extLst>
              </p:cNvPr>
              <p:cNvSpPr/>
              <p:nvPr/>
            </p:nvSpPr>
            <p:spPr>
              <a:xfrm rot="540000">
                <a:off x="10411" y="1175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A6F795D-ED6D-108B-410F-A9DF580993C8}"/>
                  </a:ext>
                </a:extLst>
              </p:cNvPr>
              <p:cNvSpPr/>
              <p:nvPr/>
            </p:nvSpPr>
            <p:spPr>
              <a:xfrm rot="540000">
                <a:off x="9406" y="1195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5F65076-2BF7-278D-3CDB-4C68B9FEE33B}"/>
                  </a:ext>
                </a:extLst>
              </p:cNvPr>
              <p:cNvSpPr/>
              <p:nvPr/>
            </p:nvSpPr>
            <p:spPr>
              <a:xfrm rot="540000">
                <a:off x="10992" y="11330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9A1AAAF-75CA-315C-C151-4060E73931DD}"/>
                  </a:ext>
                </a:extLst>
              </p:cNvPr>
              <p:cNvSpPr/>
              <p:nvPr/>
            </p:nvSpPr>
            <p:spPr>
              <a:xfrm rot="540000">
                <a:off x="10125" y="12465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3" name="Text Box 90">
              <a:extLst>
                <a:ext uri="{FF2B5EF4-FFF2-40B4-BE49-F238E27FC236}">
                  <a16:creationId xmlns:a16="http://schemas.microsoft.com/office/drawing/2014/main" id="{4F12771C-AA52-2C6A-424B-E9E2082A7771}"/>
                </a:ext>
              </a:extLst>
            </p:cNvPr>
            <p:cNvSpPr txBox="1"/>
            <p:nvPr/>
          </p:nvSpPr>
          <p:spPr>
            <a:xfrm>
              <a:off x="26761" y="7350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44" name="Text Box 92">
              <a:extLst>
                <a:ext uri="{FF2B5EF4-FFF2-40B4-BE49-F238E27FC236}">
                  <a16:creationId xmlns:a16="http://schemas.microsoft.com/office/drawing/2014/main" id="{5328E76B-A661-262C-ED04-BE14C5592A5E}"/>
                </a:ext>
              </a:extLst>
            </p:cNvPr>
            <p:cNvSpPr txBox="1"/>
            <p:nvPr/>
          </p:nvSpPr>
          <p:spPr>
            <a:xfrm>
              <a:off x="29000" y="9126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45" name="Text Box 94">
              <a:extLst>
                <a:ext uri="{FF2B5EF4-FFF2-40B4-BE49-F238E27FC236}">
                  <a16:creationId xmlns:a16="http://schemas.microsoft.com/office/drawing/2014/main" id="{2F0C8FCF-BE70-F33C-5479-DEE4312C4394}"/>
                </a:ext>
              </a:extLst>
            </p:cNvPr>
            <p:cNvSpPr txBox="1"/>
            <p:nvPr/>
          </p:nvSpPr>
          <p:spPr>
            <a:xfrm>
              <a:off x="28550" y="10081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2D88A8D-F615-AEEA-699E-2AAB4A9C395A}"/>
              </a:ext>
            </a:extLst>
          </p:cNvPr>
          <p:cNvGrpSpPr/>
          <p:nvPr/>
        </p:nvGrpSpPr>
        <p:grpSpPr>
          <a:xfrm>
            <a:off x="14687540" y="8623948"/>
            <a:ext cx="4848423" cy="3140114"/>
            <a:chOff x="22627" y="13217"/>
            <a:chExt cx="8906" cy="685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A15AC7E-E848-6757-2C8D-7874CE0C3A24}"/>
                </a:ext>
              </a:extLst>
            </p:cNvPr>
            <p:cNvSpPr/>
            <p:nvPr/>
          </p:nvSpPr>
          <p:spPr>
            <a:xfrm rot="16500000">
              <a:off x="28508" y="12943"/>
              <a:ext cx="1217" cy="2792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0CC850B-5362-B0D5-5B36-C148FAA94F9F}"/>
                </a:ext>
              </a:extLst>
            </p:cNvPr>
            <p:cNvSpPr/>
            <p:nvPr/>
          </p:nvSpPr>
          <p:spPr>
            <a:xfrm rot="6120000">
              <a:off x="28340" y="14081"/>
              <a:ext cx="1350" cy="3197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DE8BDF7-2774-0DBA-84C8-FE47DCB7822B}"/>
                </a:ext>
              </a:extLst>
            </p:cNvPr>
            <p:cNvSpPr/>
            <p:nvPr/>
          </p:nvSpPr>
          <p:spPr>
            <a:xfrm rot="960000">
              <a:off x="22627" y="16683"/>
              <a:ext cx="8906" cy="3391"/>
            </a:xfrm>
            <a:prstGeom prst="ellipse">
              <a:avLst/>
            </a:prstGeom>
            <a:solidFill>
              <a:schemeClr val="bg1"/>
            </a:solidFill>
            <a:ln w="50800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D238CB8-B7A7-0C07-4F8B-5F4208EF9E6D}"/>
                </a:ext>
              </a:extLst>
            </p:cNvPr>
            <p:cNvGrpSpPr/>
            <p:nvPr/>
          </p:nvGrpSpPr>
          <p:grpSpPr>
            <a:xfrm>
              <a:off x="23246" y="13217"/>
              <a:ext cx="8030" cy="6796"/>
              <a:chOff x="4062" y="6316"/>
              <a:chExt cx="8030" cy="6796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F42103B9-06FB-F834-84E6-8693EFDB21BA}"/>
                  </a:ext>
                </a:extLst>
              </p:cNvPr>
              <p:cNvCxnSpPr/>
              <p:nvPr/>
            </p:nvCxnSpPr>
            <p:spPr>
              <a:xfrm flipH="1" flipV="1">
                <a:off x="4062" y="6316"/>
                <a:ext cx="24" cy="6784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73D2ED95-A6B1-EF4C-D269-6A157E98DA5E}"/>
                  </a:ext>
                </a:extLst>
              </p:cNvPr>
              <p:cNvCxnSpPr/>
              <p:nvPr/>
            </p:nvCxnSpPr>
            <p:spPr>
              <a:xfrm flipV="1">
                <a:off x="4064" y="13100"/>
                <a:ext cx="8029" cy="12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D673FCB-D524-1609-A290-DE00CF188D39}"/>
                  </a:ext>
                </a:extLst>
              </p:cNvPr>
              <p:cNvSpPr/>
              <p:nvPr/>
            </p:nvSpPr>
            <p:spPr>
              <a:xfrm rot="540000">
                <a:off x="4971" y="1043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D908A6D-BBD3-7128-9436-4FB8895FD1D2}"/>
                  </a:ext>
                </a:extLst>
              </p:cNvPr>
              <p:cNvSpPr/>
              <p:nvPr/>
            </p:nvSpPr>
            <p:spPr>
              <a:xfrm rot="540000">
                <a:off x="5552" y="1146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5E1508A-FEF3-1C0F-B612-32BC9ABC877E}"/>
                  </a:ext>
                </a:extLst>
              </p:cNvPr>
              <p:cNvSpPr/>
              <p:nvPr/>
            </p:nvSpPr>
            <p:spPr>
              <a:xfrm rot="540000">
                <a:off x="6761" y="1103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B287FE6-FD28-D5A0-7A55-FE7807693115}"/>
                  </a:ext>
                </a:extLst>
              </p:cNvPr>
              <p:cNvSpPr/>
              <p:nvPr/>
            </p:nvSpPr>
            <p:spPr>
              <a:xfrm rot="540000">
                <a:off x="6761" y="11615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4B8C72C-4883-3BF1-2284-61F208DD5C94}"/>
                  </a:ext>
                </a:extLst>
              </p:cNvPr>
              <p:cNvSpPr/>
              <p:nvPr/>
            </p:nvSpPr>
            <p:spPr>
              <a:xfrm rot="540000">
                <a:off x="6180" y="964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A4712B2-1013-5445-047C-24B19D9EA884}"/>
                  </a:ext>
                </a:extLst>
              </p:cNvPr>
              <p:cNvSpPr/>
              <p:nvPr/>
            </p:nvSpPr>
            <p:spPr>
              <a:xfrm rot="540000">
                <a:off x="5850" y="1043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08FB43F-FBD0-F17E-3DDB-200EE0E4DD82}"/>
                  </a:ext>
                </a:extLst>
              </p:cNvPr>
              <p:cNvSpPr/>
              <p:nvPr/>
            </p:nvSpPr>
            <p:spPr>
              <a:xfrm rot="540000">
                <a:off x="5850" y="12182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5FCBC36-E597-71AF-A8C5-A166DF541A08}"/>
                  </a:ext>
                </a:extLst>
              </p:cNvPr>
              <p:cNvSpPr/>
              <p:nvPr/>
            </p:nvSpPr>
            <p:spPr>
              <a:xfrm rot="540000">
                <a:off x="4557" y="11613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B41CD8D-55A5-7BA9-4BE4-264B3678C0D4}"/>
                  </a:ext>
                </a:extLst>
              </p:cNvPr>
              <p:cNvSpPr/>
              <p:nvPr/>
            </p:nvSpPr>
            <p:spPr>
              <a:xfrm rot="540000">
                <a:off x="7342" y="10479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D01638B-E2D2-91C0-AC5B-2B0A81BAD74B}"/>
                  </a:ext>
                </a:extLst>
              </p:cNvPr>
              <p:cNvSpPr/>
              <p:nvPr/>
            </p:nvSpPr>
            <p:spPr>
              <a:xfrm rot="540000">
                <a:off x="9406" y="882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A169DC8-0999-D2D3-DE4C-041988F67A82}"/>
                  </a:ext>
                </a:extLst>
              </p:cNvPr>
              <p:cNvSpPr/>
              <p:nvPr/>
            </p:nvSpPr>
            <p:spPr>
              <a:xfrm rot="540000">
                <a:off x="10702" y="867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DF07727-939F-1508-3651-5FBC237D12DD}"/>
                  </a:ext>
                </a:extLst>
              </p:cNvPr>
              <p:cNvSpPr/>
              <p:nvPr/>
            </p:nvSpPr>
            <p:spPr>
              <a:xfrm rot="540000">
                <a:off x="9525" y="811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6262CEE-5178-9399-72C6-64353A9619DF}"/>
                  </a:ext>
                </a:extLst>
              </p:cNvPr>
              <p:cNvSpPr/>
              <p:nvPr/>
            </p:nvSpPr>
            <p:spPr>
              <a:xfrm rot="540000">
                <a:off x="9116" y="754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88ED7FE-C162-1BE8-EFF6-82A5B6BAA992}"/>
                  </a:ext>
                </a:extLst>
              </p:cNvPr>
              <p:cNvSpPr/>
              <p:nvPr/>
            </p:nvSpPr>
            <p:spPr>
              <a:xfrm rot="540000">
                <a:off x="10121" y="9110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7A04BCC-B99C-3116-9FA4-92D6F77B358C}"/>
                  </a:ext>
                </a:extLst>
              </p:cNvPr>
              <p:cNvSpPr/>
              <p:nvPr/>
            </p:nvSpPr>
            <p:spPr>
              <a:xfrm rot="540000">
                <a:off x="10415" y="754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6FD1684-2FF7-F342-6F59-B2DB8D6DA331}"/>
                  </a:ext>
                </a:extLst>
              </p:cNvPr>
              <p:cNvSpPr/>
              <p:nvPr/>
            </p:nvSpPr>
            <p:spPr>
              <a:xfrm rot="540000">
                <a:off x="8517" y="8394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CC4E919-C867-5D9F-47BA-DA138C79515B}"/>
                  </a:ext>
                </a:extLst>
              </p:cNvPr>
              <p:cNvSpPr/>
              <p:nvPr/>
            </p:nvSpPr>
            <p:spPr>
              <a:xfrm rot="540000">
                <a:off x="9834" y="697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8618313-0079-3B13-B0EA-844EB07E27AA}"/>
                  </a:ext>
                </a:extLst>
              </p:cNvPr>
              <p:cNvSpPr/>
              <p:nvPr/>
            </p:nvSpPr>
            <p:spPr>
              <a:xfrm rot="540000">
                <a:off x="9834" y="11048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0072C72-3EAC-D5F6-2310-DA3C7CD047B1}"/>
                  </a:ext>
                </a:extLst>
              </p:cNvPr>
              <p:cNvSpPr/>
              <p:nvPr/>
            </p:nvSpPr>
            <p:spPr>
              <a:xfrm rot="540000">
                <a:off x="9254" y="11317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39B4AE1-E7CD-88C1-CC3F-160296122E85}"/>
                  </a:ext>
                </a:extLst>
              </p:cNvPr>
              <p:cNvSpPr/>
              <p:nvPr/>
            </p:nvSpPr>
            <p:spPr>
              <a:xfrm rot="540000">
                <a:off x="10411" y="1175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5A9C220-F543-7E23-6B98-67C5C771CDB6}"/>
                  </a:ext>
                </a:extLst>
              </p:cNvPr>
              <p:cNvSpPr/>
              <p:nvPr/>
            </p:nvSpPr>
            <p:spPr>
              <a:xfrm rot="540000">
                <a:off x="9406" y="11951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0C289D4-E1DA-3C54-BB45-250B29B75C3E}"/>
                  </a:ext>
                </a:extLst>
              </p:cNvPr>
              <p:cNvSpPr/>
              <p:nvPr/>
            </p:nvSpPr>
            <p:spPr>
              <a:xfrm rot="540000">
                <a:off x="10992" y="11330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A2270AC-CCC5-4ECB-1F24-066159439CCB}"/>
                  </a:ext>
                </a:extLst>
              </p:cNvPr>
              <p:cNvSpPr/>
              <p:nvPr/>
            </p:nvSpPr>
            <p:spPr>
              <a:xfrm rot="540000">
                <a:off x="10125" y="12465"/>
                <a:ext cx="255" cy="246"/>
              </a:xfrm>
              <a:prstGeom prst="ellipse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76" name="Text Box 96">
              <a:extLst>
                <a:ext uri="{FF2B5EF4-FFF2-40B4-BE49-F238E27FC236}">
                  <a16:creationId xmlns:a16="http://schemas.microsoft.com/office/drawing/2014/main" id="{4C0D66E4-2F10-02AB-9303-E3D8778EA9B8}"/>
                </a:ext>
              </a:extLst>
            </p:cNvPr>
            <p:cNvSpPr txBox="1"/>
            <p:nvPr/>
          </p:nvSpPr>
          <p:spPr>
            <a:xfrm>
              <a:off x="26701" y="17693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77" name="Text Box 101">
              <a:extLst>
                <a:ext uri="{FF2B5EF4-FFF2-40B4-BE49-F238E27FC236}">
                  <a16:creationId xmlns:a16="http://schemas.microsoft.com/office/drawing/2014/main" id="{E293439D-A9D0-EE22-72E9-ECA60C9112A8}"/>
                </a:ext>
              </a:extLst>
            </p:cNvPr>
            <p:cNvSpPr txBox="1"/>
            <p:nvPr/>
          </p:nvSpPr>
          <p:spPr>
            <a:xfrm>
              <a:off x="28643" y="13611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78" name="Text Box 102">
              <a:extLst>
                <a:ext uri="{FF2B5EF4-FFF2-40B4-BE49-F238E27FC236}">
                  <a16:creationId xmlns:a16="http://schemas.microsoft.com/office/drawing/2014/main" id="{36C37E25-32C0-C813-0B83-E7A642BE8AEA}"/>
                </a:ext>
              </a:extLst>
            </p:cNvPr>
            <p:cNvSpPr txBox="1"/>
            <p:nvPr/>
          </p:nvSpPr>
          <p:spPr>
            <a:xfrm>
              <a:off x="28535" y="14953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E1A5B75-1FBE-FBF6-112F-4A6DA510CB59}"/>
              </a:ext>
            </a:extLst>
          </p:cNvPr>
          <p:cNvGrpSpPr/>
          <p:nvPr/>
        </p:nvGrpSpPr>
        <p:grpSpPr>
          <a:xfrm>
            <a:off x="3657599" y="4176583"/>
            <a:ext cx="4371529" cy="3112633"/>
            <a:chOff x="4062" y="6316"/>
            <a:chExt cx="8030" cy="679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904529E-9B03-5F5F-65CC-1AE561136D17}"/>
                </a:ext>
              </a:extLst>
            </p:cNvPr>
            <p:cNvCxnSpPr/>
            <p:nvPr/>
          </p:nvCxnSpPr>
          <p:spPr>
            <a:xfrm flipH="1" flipV="1">
              <a:off x="4062" y="6316"/>
              <a:ext cx="24" cy="678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D975CB6-A306-27BD-1226-3AA0BC8E2C4E}"/>
                </a:ext>
              </a:extLst>
            </p:cNvPr>
            <p:cNvCxnSpPr/>
            <p:nvPr/>
          </p:nvCxnSpPr>
          <p:spPr>
            <a:xfrm flipV="1">
              <a:off x="4064" y="13100"/>
              <a:ext cx="8029" cy="12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8BA63B-010D-DBE3-79A4-2AA84B9F73EF}"/>
                </a:ext>
              </a:extLst>
            </p:cNvPr>
            <p:cNvSpPr/>
            <p:nvPr/>
          </p:nvSpPr>
          <p:spPr>
            <a:xfrm rot="540000">
              <a:off x="4971" y="1043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E8348FF-E423-9DA6-39B5-39449E305B21}"/>
                </a:ext>
              </a:extLst>
            </p:cNvPr>
            <p:cNvSpPr/>
            <p:nvPr/>
          </p:nvSpPr>
          <p:spPr>
            <a:xfrm rot="540000">
              <a:off x="5552" y="1146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7724ED5-1529-E80F-CE54-BE62DFEC7321}"/>
                </a:ext>
              </a:extLst>
            </p:cNvPr>
            <p:cNvSpPr/>
            <p:nvPr/>
          </p:nvSpPr>
          <p:spPr>
            <a:xfrm rot="540000">
              <a:off x="6761" y="11034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F879C70-FB69-15A3-44C5-091B9729D0DD}"/>
                </a:ext>
              </a:extLst>
            </p:cNvPr>
            <p:cNvSpPr/>
            <p:nvPr/>
          </p:nvSpPr>
          <p:spPr>
            <a:xfrm rot="540000">
              <a:off x="6761" y="11615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70EC884-9C43-9598-D49A-B8D34CF190B0}"/>
                </a:ext>
              </a:extLst>
            </p:cNvPr>
            <p:cNvSpPr/>
            <p:nvPr/>
          </p:nvSpPr>
          <p:spPr>
            <a:xfrm rot="540000">
              <a:off x="6180" y="964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DA06D87-BAFE-D2C2-E993-80FE543F41F7}"/>
                </a:ext>
              </a:extLst>
            </p:cNvPr>
            <p:cNvSpPr/>
            <p:nvPr/>
          </p:nvSpPr>
          <p:spPr>
            <a:xfrm rot="540000">
              <a:off x="5850" y="1043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26B1610-8454-98F8-651F-A25498D9DB5A}"/>
                </a:ext>
              </a:extLst>
            </p:cNvPr>
            <p:cNvSpPr/>
            <p:nvPr/>
          </p:nvSpPr>
          <p:spPr>
            <a:xfrm rot="540000">
              <a:off x="5850" y="12182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7FDD50-3D15-63BB-E463-93E8FE2ACEE4}"/>
                </a:ext>
              </a:extLst>
            </p:cNvPr>
            <p:cNvSpPr/>
            <p:nvPr/>
          </p:nvSpPr>
          <p:spPr>
            <a:xfrm rot="540000">
              <a:off x="4557" y="11613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EF61167-F0FB-7892-6BDF-1FB952C95855}"/>
                </a:ext>
              </a:extLst>
            </p:cNvPr>
            <p:cNvSpPr/>
            <p:nvPr/>
          </p:nvSpPr>
          <p:spPr>
            <a:xfrm rot="540000">
              <a:off x="7342" y="10479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A777E0A-2985-1C43-A68C-B6A2A0DD6DA3}"/>
                </a:ext>
              </a:extLst>
            </p:cNvPr>
            <p:cNvSpPr/>
            <p:nvPr/>
          </p:nvSpPr>
          <p:spPr>
            <a:xfrm rot="540000">
              <a:off x="9406" y="882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CEE4C19-9C4B-1F87-F59E-521F598136E5}"/>
                </a:ext>
              </a:extLst>
            </p:cNvPr>
            <p:cNvSpPr/>
            <p:nvPr/>
          </p:nvSpPr>
          <p:spPr>
            <a:xfrm rot="540000">
              <a:off x="10702" y="867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AF5419A-E77D-91FF-3F99-DBD80C0AA1A1}"/>
                </a:ext>
              </a:extLst>
            </p:cNvPr>
            <p:cNvSpPr/>
            <p:nvPr/>
          </p:nvSpPr>
          <p:spPr>
            <a:xfrm rot="540000">
              <a:off x="9525" y="811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EBE51C8-89A1-FC9A-7D04-B566B4FD3860}"/>
                </a:ext>
              </a:extLst>
            </p:cNvPr>
            <p:cNvSpPr/>
            <p:nvPr/>
          </p:nvSpPr>
          <p:spPr>
            <a:xfrm rot="540000">
              <a:off x="9116" y="7544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F0040CA-D06F-4E89-E701-36C5D38E4C18}"/>
                </a:ext>
              </a:extLst>
            </p:cNvPr>
            <p:cNvSpPr/>
            <p:nvPr/>
          </p:nvSpPr>
          <p:spPr>
            <a:xfrm rot="540000">
              <a:off x="10121" y="9110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BDB20E0-113F-0524-E134-533A9361F6B1}"/>
                </a:ext>
              </a:extLst>
            </p:cNvPr>
            <p:cNvSpPr/>
            <p:nvPr/>
          </p:nvSpPr>
          <p:spPr>
            <a:xfrm rot="540000">
              <a:off x="10415" y="7544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96BAA44-6E8A-E9B4-BBF8-A1CE06B1E82B}"/>
                </a:ext>
              </a:extLst>
            </p:cNvPr>
            <p:cNvSpPr/>
            <p:nvPr/>
          </p:nvSpPr>
          <p:spPr>
            <a:xfrm rot="540000">
              <a:off x="8517" y="8394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BA43EC8-8B24-5C2E-26C0-DB3D58033766}"/>
                </a:ext>
              </a:extLst>
            </p:cNvPr>
            <p:cNvSpPr/>
            <p:nvPr/>
          </p:nvSpPr>
          <p:spPr>
            <a:xfrm rot="540000">
              <a:off x="9834" y="697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6681FE2-A612-2453-AC5F-F43BFEBA4956}"/>
                </a:ext>
              </a:extLst>
            </p:cNvPr>
            <p:cNvSpPr/>
            <p:nvPr/>
          </p:nvSpPr>
          <p:spPr>
            <a:xfrm rot="540000">
              <a:off x="9834" y="11048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94255D7-F17A-7D9C-F90F-96F3C29EC7B7}"/>
                </a:ext>
              </a:extLst>
            </p:cNvPr>
            <p:cNvSpPr/>
            <p:nvPr/>
          </p:nvSpPr>
          <p:spPr>
            <a:xfrm rot="540000">
              <a:off x="9254" y="11317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944E2A2-0615-CA1B-A15A-C74D9EBDA2F8}"/>
                </a:ext>
              </a:extLst>
            </p:cNvPr>
            <p:cNvSpPr/>
            <p:nvPr/>
          </p:nvSpPr>
          <p:spPr>
            <a:xfrm rot="540000">
              <a:off x="10411" y="1175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F95D7FB-DE7D-9E05-8088-F0662E5C60ED}"/>
                </a:ext>
              </a:extLst>
            </p:cNvPr>
            <p:cNvSpPr/>
            <p:nvPr/>
          </p:nvSpPr>
          <p:spPr>
            <a:xfrm rot="540000">
              <a:off x="9406" y="11951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320ECBE-FB15-B8F5-C15D-9ACE7F51624F}"/>
                </a:ext>
              </a:extLst>
            </p:cNvPr>
            <p:cNvSpPr/>
            <p:nvPr/>
          </p:nvSpPr>
          <p:spPr>
            <a:xfrm rot="540000">
              <a:off x="10992" y="11330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6C01891-16D7-DDC1-FC2F-8DC6193FDAA6}"/>
                </a:ext>
              </a:extLst>
            </p:cNvPr>
            <p:cNvSpPr/>
            <p:nvPr/>
          </p:nvSpPr>
          <p:spPr>
            <a:xfrm rot="540000">
              <a:off x="10125" y="12465"/>
              <a:ext cx="255" cy="246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30" name="Text Box 1">
            <a:extLst>
              <a:ext uri="{FF2B5EF4-FFF2-40B4-BE49-F238E27FC236}">
                <a16:creationId xmlns:a16="http://schemas.microsoft.com/office/drawing/2014/main" id="{8DD11936-4F8B-4470-C364-C8F638E78BDA}"/>
              </a:ext>
            </a:extLst>
          </p:cNvPr>
          <p:cNvSpPr txBox="1"/>
          <p:nvPr/>
        </p:nvSpPr>
        <p:spPr>
          <a:xfrm>
            <a:off x="20650878" y="7630009"/>
            <a:ext cx="2652859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sym typeface="Helvetica Neue"/>
              </a:rPr>
              <a:t>Local Optima</a:t>
            </a:r>
            <a:endParaRPr kumimoji="0" lang="en-US" altLang="en-US" sz="4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1" name="Text Box 4">
            <a:extLst>
              <a:ext uri="{FF2B5EF4-FFF2-40B4-BE49-F238E27FC236}">
                <a16:creationId xmlns:a16="http://schemas.microsoft.com/office/drawing/2014/main" id="{5DFC011A-4F4E-7DD0-5098-3AAB78B66EF3}"/>
              </a:ext>
            </a:extLst>
          </p:cNvPr>
          <p:cNvSpPr txBox="1"/>
          <p:nvPr/>
        </p:nvSpPr>
        <p:spPr>
          <a:xfrm>
            <a:off x="8883753" y="9714079"/>
            <a:ext cx="3233189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sym typeface="Helvetica Neue"/>
              </a:rPr>
              <a:t>Global Optimum</a:t>
            </a:r>
            <a:endParaRPr kumimoji="0" lang="en-US" altLang="en-US" sz="4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54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AF2E5A-1B9C-92CC-FB82-9BD2B82D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0" y="3991293"/>
            <a:ext cx="7920990" cy="79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8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F6AFDF-042B-AAA9-EC22-F8B1A7D3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1292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578C8-7570-E224-2605-014F9D86F6BF}"/>
              </a:ext>
            </a:extLst>
          </p:cNvPr>
          <p:cNvSpPr txBox="1"/>
          <p:nvPr/>
        </p:nvSpPr>
        <p:spPr>
          <a:xfrm>
            <a:off x="12945979" y="6858000"/>
            <a:ext cx="6700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194351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Lecture 12: Clustering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2159063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learn about: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problem of clustering in unsupervised learning and its difference between supervised classification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k-means clustering algorithm: how it works, and how to tune it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clustering can help supervised learning</a:t>
            </a:r>
          </a:p>
          <a:p>
            <a:pPr marL="514350" indent="-514350">
              <a:buAutoNum type="arabicPeriod"/>
            </a:pPr>
            <a:endParaRPr lang="en-US" altLang="en-US" sz="3000" b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985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E6B14B-0736-365D-5AAC-A98AF39D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CCDB10-6AEE-DCAB-B3DC-A20AA143601D}"/>
              </a:ext>
            </a:extLst>
          </p:cNvPr>
          <p:cNvSpPr txBox="1"/>
          <p:nvPr/>
        </p:nvSpPr>
        <p:spPr>
          <a:xfrm>
            <a:off x="12945979" y="6858000"/>
            <a:ext cx="6700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128502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87AB0C-B949-3ECB-0CA1-F3EE0E40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A5B2-832D-2D09-0972-46BCCCEFA8CF}"/>
              </a:ext>
            </a:extLst>
          </p:cNvPr>
          <p:cNvSpPr txBox="1"/>
          <p:nvPr/>
        </p:nvSpPr>
        <p:spPr>
          <a:xfrm>
            <a:off x="12945979" y="6858000"/>
            <a:ext cx="6700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Update step</a:t>
            </a:r>
          </a:p>
        </p:txBody>
      </p:sp>
    </p:spTree>
    <p:extLst>
      <p:ext uri="{BB962C8B-B14F-4D97-AF65-F5344CB8AC3E}">
        <p14:creationId xmlns:p14="http://schemas.microsoft.com/office/powerpoint/2010/main" val="188952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ED7D948-2475-4EFF-C1E4-B56AF5AC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76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B130DCA-173B-9C64-E9FA-8F5ECE58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2FAF5-38CB-DE41-C1F5-0EAC133095BF}"/>
              </a:ext>
            </a:extLst>
          </p:cNvPr>
          <p:cNvSpPr txBox="1"/>
          <p:nvPr/>
        </p:nvSpPr>
        <p:spPr>
          <a:xfrm>
            <a:off x="12945979" y="6858000"/>
            <a:ext cx="6700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b="1" dirty="0">
              <a:solidFill>
                <a:srgbClr val="0070C0"/>
              </a:solidFill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No points are close to the blue centroid</a:t>
            </a:r>
          </a:p>
        </p:txBody>
      </p:sp>
    </p:spTree>
    <p:extLst>
      <p:ext uri="{BB962C8B-B14F-4D97-AF65-F5344CB8AC3E}">
        <p14:creationId xmlns:p14="http://schemas.microsoft.com/office/powerpoint/2010/main" val="74048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8328C25-5F31-B7F5-3F74-41C31C56C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6A1CD-AA45-2ADD-5177-0861F28C82D2}"/>
              </a:ext>
            </a:extLst>
          </p:cNvPr>
          <p:cNvSpPr txBox="1"/>
          <p:nvPr/>
        </p:nvSpPr>
        <p:spPr>
          <a:xfrm>
            <a:off x="12945979" y="6858000"/>
            <a:ext cx="6700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b="1" dirty="0">
              <a:solidFill>
                <a:srgbClr val="0070C0"/>
              </a:solidFill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The blue centroid ends up without any points assigned to it</a:t>
            </a:r>
          </a:p>
        </p:txBody>
      </p:sp>
    </p:spTree>
    <p:extLst>
      <p:ext uri="{BB962C8B-B14F-4D97-AF65-F5344CB8AC3E}">
        <p14:creationId xmlns:p14="http://schemas.microsoft.com/office/powerpoint/2010/main" val="87126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C9F1462-1BC1-C05F-388E-24D7E4E4F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BCDC8D-9813-8ACC-A256-8C6B00E83EDE}"/>
              </a:ext>
            </a:extLst>
          </p:cNvPr>
          <p:cNvSpPr txBox="1"/>
          <p:nvPr/>
        </p:nvSpPr>
        <p:spPr>
          <a:xfrm>
            <a:off x="12945979" y="6858000"/>
            <a:ext cx="6700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Update step</a:t>
            </a:r>
          </a:p>
        </p:txBody>
      </p:sp>
    </p:spTree>
    <p:extLst>
      <p:ext uri="{BB962C8B-B14F-4D97-AF65-F5344CB8AC3E}">
        <p14:creationId xmlns:p14="http://schemas.microsoft.com/office/powerpoint/2010/main" val="320826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FDBEC4F-F640-5C31-B970-738AEF13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42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753DA08-E699-5A6C-E509-0FA73CBB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377C0C-4997-2E62-5469-BBB16066BF8B}"/>
              </a:ext>
            </a:extLst>
          </p:cNvPr>
          <p:cNvSpPr txBox="1"/>
          <p:nvPr/>
        </p:nvSpPr>
        <p:spPr>
          <a:xfrm>
            <a:off x="12945979" y="6858000"/>
            <a:ext cx="6700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2967163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1C42FE8-0044-4BB3-1F69-DD00E850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6D19D-7B80-F47E-3D9D-89FED747E709}"/>
              </a:ext>
            </a:extLst>
          </p:cNvPr>
          <p:cNvSpPr txBox="1"/>
          <p:nvPr/>
        </p:nvSpPr>
        <p:spPr>
          <a:xfrm>
            <a:off x="12945979" y="6858000"/>
            <a:ext cx="6700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85566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Empty clusters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.">
            <a:extLst>
              <a:ext uri="{FF2B5EF4-FFF2-40B4-BE49-F238E27FC236}">
                <a16:creationId xmlns:a16="http://schemas.microsoft.com/office/drawing/2014/main" id="{DE1709FF-8A23-B0A0-673D-AD74BAC72B8A}"/>
              </a:ext>
            </a:extLst>
          </p:cNvPr>
          <p:cNvSpPr txBox="1"/>
          <p:nvPr/>
        </p:nvSpPr>
        <p:spPr>
          <a:xfrm>
            <a:off x="22123082" y="4302264"/>
            <a:ext cx="885508" cy="37959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1800" dirty="0">
                <a:hlinkClick r:id="rId4"/>
              </a:rPr>
              <a:t>source</a:t>
            </a:r>
            <a:endParaRPr lang="en-US" altLang="en-US" sz="1800" b="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620BAD6-B99E-857D-C99C-91AFC433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0" y="3992400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5FAE15-A9C2-B32D-3F2F-BDD0F5ACA445}"/>
              </a:ext>
            </a:extLst>
          </p:cNvPr>
          <p:cNvSpPr txBox="1"/>
          <p:nvPr/>
        </p:nvSpPr>
        <p:spPr>
          <a:xfrm>
            <a:off x="12945979" y="6858000"/>
            <a:ext cx="6700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Update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08E0D-7496-1240-B765-9E97E8E3B964}"/>
              </a:ext>
            </a:extLst>
          </p:cNvPr>
          <p:cNvSpPr txBox="1"/>
          <p:nvPr/>
        </p:nvSpPr>
        <p:spPr>
          <a:xfrm>
            <a:off x="11141242" y="8526314"/>
            <a:ext cx="121458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The blue centroid will never be assigned any points.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4000" dirty="0">
              <a:latin typeface="Helvetica Neue"/>
              <a:sym typeface="Helvetica Neue"/>
            </a:endParaRPr>
          </a:p>
          <a:p>
            <a:pPr marL="0" marR="0" indent="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Helvetica Neue"/>
                <a:sym typeface="Helvetica Neue"/>
              </a:rPr>
              <a:t>Potential remedy</a:t>
            </a:r>
            <a:r>
              <a:rPr kumimoji="0" lang="en-US" sz="40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: when discovering empty clusters, reduce K by 1,</a:t>
            </a:r>
            <a:r>
              <a:rPr kumimoji="0" lang="en-US" sz="4000" i="0" u="none" strike="noStrike" cap="none" spc="0" normalizeH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 or restart from a different random initialization</a:t>
            </a:r>
            <a:endParaRPr kumimoji="0" lang="en-US" sz="4000" i="0" u="none" strike="noStrike" cap="none" spc="0" normalizeH="0" baseline="0" dirty="0">
              <a:ln>
                <a:noFill/>
              </a:ln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67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20990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Unsupervised Learning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017FA37-6B99-4D4D-EF95-5E41968800BC}"/>
              </a:ext>
            </a:extLst>
          </p:cNvPr>
          <p:cNvSpPr>
            <a:spLocks noGrp="1"/>
          </p:cNvSpPr>
          <p:nvPr/>
        </p:nvSpPr>
        <p:spPr>
          <a:xfrm>
            <a:off x="1397043" y="3974587"/>
            <a:ext cx="21480737" cy="831310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0" dirty="0">
                <a:solidFill>
                  <a:schemeClr val="tx1"/>
                </a:solidFill>
              </a:rPr>
              <a:t>We present an input to the system, but we have no "teacher" to provide any "target" output</a:t>
            </a:r>
          </a:p>
          <a:p>
            <a:endParaRPr lang="en-US" altLang="en-US" sz="4000" b="0" dirty="0">
              <a:solidFill>
                <a:schemeClr val="tx1"/>
              </a:solidFill>
            </a:endParaRPr>
          </a:p>
          <a:p>
            <a:r>
              <a:rPr lang="en-US" altLang="en-US" sz="4000" b="0" dirty="0"/>
              <a:t>Common problems:</a:t>
            </a:r>
            <a:endParaRPr lang="en-US" sz="4000" dirty="0"/>
          </a:p>
          <a:p>
            <a:r>
              <a:rPr lang="en-US" altLang="en-US" sz="4000" b="0" dirty="0">
                <a:solidFill>
                  <a:schemeClr val="tx1"/>
                </a:solidFill>
              </a:rPr>
              <a:t>1. Clustering</a:t>
            </a:r>
            <a:endParaRPr lang="en-US" sz="4000" b="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altLang="en-US" sz="4000" b="0" dirty="0">
                <a:solidFill>
                  <a:schemeClr val="tx1"/>
                </a:solidFill>
              </a:rPr>
              <a:t>2. Dimensionality reduction</a:t>
            </a:r>
          </a:p>
          <a:p>
            <a:r>
              <a:rPr lang="en-US" altLang="en-US" sz="4000" b="0" dirty="0">
                <a:solidFill>
                  <a:schemeClr val="tx1"/>
                </a:solidFill>
                <a:cs typeface="Calibri"/>
              </a:rPr>
              <a:t>3. Anomaly detection</a:t>
            </a:r>
          </a:p>
          <a:p>
            <a:r>
              <a:rPr lang="en-US" altLang="en-US" sz="4000" b="0" dirty="0">
                <a:solidFill>
                  <a:schemeClr val="tx1"/>
                </a:solidFill>
                <a:cs typeface="Calibri"/>
              </a:rPr>
              <a:t>4. Matrix completion (e.g., recommender systems)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0E30C-FB0E-BCF6-DA83-09173371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4442" y="5417842"/>
            <a:ext cx="3685440" cy="1967185"/>
          </a:xfrm>
          <a:prstGeom prst="rect">
            <a:avLst/>
          </a:prstGeom>
        </p:spPr>
      </p:pic>
      <p:pic>
        <p:nvPicPr>
          <p:cNvPr id="9" name="Picture 8" descr="tsne-mnist">
            <a:extLst>
              <a:ext uri="{FF2B5EF4-FFF2-40B4-BE49-F238E27FC236}">
                <a16:creationId xmlns:a16="http://schemas.microsoft.com/office/drawing/2014/main" id="{30A3476D-4AB8-E968-B79E-592F0A55A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2858" y="5238796"/>
            <a:ext cx="3235586" cy="2654586"/>
          </a:xfrm>
          <a:prstGeom prst="rect">
            <a:avLst/>
          </a:prstGeom>
        </p:spPr>
      </p:pic>
      <p:pic>
        <p:nvPicPr>
          <p:cNvPr id="10" name="Picture 9" descr="anomaly_detection">
            <a:extLst>
              <a:ext uri="{FF2B5EF4-FFF2-40B4-BE49-F238E27FC236}">
                <a16:creationId xmlns:a16="http://schemas.microsoft.com/office/drawing/2014/main" id="{DA797522-AF38-8A8D-F093-C5879B05A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7385" y="8828282"/>
            <a:ext cx="4212497" cy="2682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A7A837-0315-75F9-8101-687193323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3999" y="9040661"/>
            <a:ext cx="4473304" cy="22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Avoiding local optima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B5937B74-0D7F-DCE8-C6F7-ABA303F3E57F}"/>
              </a:ext>
            </a:extLst>
          </p:cNvPr>
          <p:cNvSpPr txBox="1"/>
          <p:nvPr/>
        </p:nvSpPr>
        <p:spPr>
          <a:xfrm>
            <a:off x="1287146" y="4237495"/>
            <a:ext cx="11642540" cy="58272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sng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Run K-means multiple times: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for </a:t>
            </a:r>
            <a:r>
              <a:rPr kumimoji="0" lang="en-US" altLang="en-US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= 1 to N</a:t>
            </a:r>
          </a:p>
          <a:p>
            <a:pPr defTabSz="2438400" hangingPunct="0"/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 Randomly initialize K-means</a:t>
            </a:r>
          </a:p>
          <a:p>
            <a:pPr defTabSz="2438400" hangingPunct="0"/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 Run K-means. Get </a:t>
            </a:r>
            <a:r>
              <a:rPr lang="en-US" altLang="en-US" b="1" dirty="0">
                <a:solidFill>
                  <a:srgbClr val="000000"/>
                </a:solidFill>
                <a:latin typeface="Helvetica Neue"/>
                <a:sym typeface="Helvetica Neue"/>
              </a:rPr>
              <a:t>θ 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= 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c(1),...,c(m),μ</a:t>
            </a:r>
            <a:r>
              <a:rPr kumimoji="0" lang="en-US" altLang="en-US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1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,...,</a:t>
            </a:r>
            <a:r>
              <a:rPr kumimoji="0" lang="en-US" altLang="en-US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μ</a:t>
            </a:r>
            <a:r>
              <a:rPr kumimoji="0" lang="en-US" altLang="en-US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K</a:t>
            </a:r>
            <a:endParaRPr kumimoji="0" lang="en-US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 Compute Cost Function: L(</a:t>
            </a: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en-US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 = L(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c(1),...,c(m),μ</a:t>
            </a:r>
            <a:r>
              <a:rPr lang="en-US" altLang="en-US" baseline="-25000" dirty="0">
                <a:solidFill>
                  <a:srgbClr val="000000"/>
                </a:solidFill>
                <a:latin typeface="Helvetica Neue"/>
                <a:sym typeface="Helvetica Neue"/>
              </a:rPr>
              <a:t>1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,...,</a:t>
            </a:r>
            <a:r>
              <a:rPr lang="en-US" altLang="en-US" dirty="0" err="1">
                <a:solidFill>
                  <a:srgbClr val="000000"/>
                </a:solidFill>
                <a:latin typeface="Helvetica Neue"/>
                <a:sym typeface="Helvetica Neue"/>
              </a:rPr>
              <a:t>μ</a:t>
            </a:r>
            <a:r>
              <a:rPr lang="en-US" altLang="en-US" baseline="-25000" dirty="0" err="1">
                <a:solidFill>
                  <a:srgbClr val="000000"/>
                </a:solidFill>
                <a:latin typeface="Helvetica Neue"/>
                <a:sym typeface="Helvetica Neue"/>
              </a:rPr>
              <a:t>K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)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Pick clustering with the lowest cost L(</a:t>
            </a:r>
            <a:r>
              <a:rPr kumimoji="0" lang="en-US" altLang="en-US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θ</a:t>
            </a:r>
            <a:r>
              <a:rPr kumimoji="0" lang="en-US" altLang="en-US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</a:t>
            </a:r>
          </a:p>
        </p:txBody>
      </p:sp>
      <p:pic>
        <p:nvPicPr>
          <p:cNvPr id="10" name="Picture 9" descr="A picture containing vector graphics, businesscard, picture frame&#10;&#10;Description automatically generated">
            <a:extLst>
              <a:ext uri="{FF2B5EF4-FFF2-40B4-BE49-F238E27FC236}">
                <a16:creationId xmlns:a16="http://schemas.microsoft.com/office/drawing/2014/main" id="{10CAD9A6-99C6-EFFC-8226-AE02329FB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686" y="5547042"/>
            <a:ext cx="9948094" cy="435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AAEC8D-0469-BFC4-4683-61872CD9B298}"/>
              </a:ext>
            </a:extLst>
          </p:cNvPr>
          <p:cNvSpPr txBox="1"/>
          <p:nvPr/>
        </p:nvSpPr>
        <p:spPr>
          <a:xfrm>
            <a:off x="9034821" y="10852243"/>
            <a:ext cx="6314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b="1" i="0" u="none" strike="noStrike" cap="none" spc="0" normalizeH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What is the cost function?</a:t>
            </a:r>
            <a:endParaRPr lang="LID4096" b="1" dirty="0">
              <a:solidFill>
                <a:srgbClr val="01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CAADD6F-99E0-51CF-CE98-53E2846E631A}"/>
              </a:ext>
            </a:extLst>
          </p:cNvPr>
          <p:cNvGrpSpPr/>
          <p:nvPr/>
        </p:nvGrpSpPr>
        <p:grpSpPr>
          <a:xfrm>
            <a:off x="1226185" y="10911840"/>
            <a:ext cx="14718665" cy="1986280"/>
            <a:chOff x="1931" y="17184"/>
            <a:chExt cx="23179" cy="3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4">
                  <a:extLst>
                    <a:ext uri="{FF2B5EF4-FFF2-40B4-BE49-F238E27FC236}">
                      <a16:creationId xmlns:a16="http://schemas.microsoft.com/office/drawing/2014/main" id="{27090890-7788-457C-1991-41ED55860760}"/>
                    </a:ext>
                  </a:extLst>
                </p:cNvPr>
                <p:cNvSpPr txBox="1"/>
                <p:nvPr/>
              </p:nvSpPr>
              <p:spPr>
                <a:xfrm>
                  <a:off x="1931" y="17184"/>
                  <a:ext cx="23179" cy="18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kumimoji="0" 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a14:m>
                  <a:r>
                    <a:rPr lang="en-US" altLang="en-US" sz="4400" dirty="0">
                      <a:solidFill>
                        <a:srgbClr val="000000"/>
                      </a:solidFill>
                      <a:sym typeface="Helvetica Neue"/>
                    </a:rPr>
                    <a:t> = L(c(1),...,c(m),μ</a:t>
                  </a:r>
                  <a:r>
                    <a:rPr lang="en-US" altLang="en-US" sz="4400" baseline="-25000" dirty="0">
                      <a:solidFill>
                        <a:srgbClr val="000000"/>
                      </a:solidFill>
                      <a:sym typeface="Helvetica Neue"/>
                    </a:rPr>
                    <a:t>1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sym typeface="Helvetica Neue"/>
                    </a:rPr>
                    <a:t>,...,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sym typeface="Helvetica Neue"/>
                    </a:rPr>
                    <a:t>μ</a:t>
                  </a:r>
                  <a:r>
                    <a:rPr lang="en-US" altLang="en-US" sz="4400" baseline="-25000" dirty="0" err="1">
                      <a:solidFill>
                        <a:srgbClr val="000000"/>
                      </a:solidFill>
                      <a:sym typeface="Helvetica Neue"/>
                    </a:rPr>
                    <a:t>K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sym typeface="Helvetica Neue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n-US" alt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alt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lang="en-US" alt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𝑖</m:t>
                          </m:r>
                          <m:r>
                            <a:rPr lang="en-US" alt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lang="en-US" alt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|| </m:t>
                              </m:r>
                              <m:sSup>
                                <m:sSupPr>
                                  <m:ctrlP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𝑐</m:t>
                                  </m:r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lang="en-US" altLang="en-US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alt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 ||</m:t>
                              </m:r>
                            </m:e>
                            <m:sup>
                              <m:r>
                                <a:rPr lang="en-US" alt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a14:m>
                  <a:endParaRPr kumimoji="0" lang="en-US" alt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9" name="Text Box 4">
                  <a:extLst>
                    <a:ext uri="{FF2B5EF4-FFF2-40B4-BE49-F238E27FC236}">
                      <a16:creationId xmlns:a16="http://schemas.microsoft.com/office/drawing/2014/main" id="{27090890-7788-457C-1991-41ED558607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" y="17184"/>
                  <a:ext cx="23179" cy="1864"/>
                </a:xfrm>
                <a:prstGeom prst="rect">
                  <a:avLst/>
                </a:prstGeom>
                <a:blipFill>
                  <a:blip r:embed="rId3"/>
                  <a:stretch>
                    <a:fillRect b="-6701"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428B98B2-90D5-ABC5-5853-00A50BBF6164}"/>
                </a:ext>
              </a:extLst>
            </p:cNvPr>
            <p:cNvSpPr txBox="1"/>
            <p:nvPr/>
          </p:nvSpPr>
          <p:spPr>
            <a:xfrm>
              <a:off x="2108" y="19571"/>
              <a:ext cx="927" cy="74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Cost function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2FAE30E2-A789-12BD-B8DE-5912D97246A4}"/>
                  </a:ext>
                </a:extLst>
              </p:cNvPr>
              <p:cNvSpPr txBox="1"/>
              <p:nvPr/>
            </p:nvSpPr>
            <p:spPr>
              <a:xfrm>
                <a:off x="1210945" y="3769307"/>
                <a:ext cx="14295755" cy="4841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400" b="1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Notation</a:t>
                </a:r>
                <a:endParaRPr kumimoji="0" lang="en-US" altLang="en-US" sz="440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40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400" dirty="0" err="1">
                    <a:solidFill>
                      <a:srgbClr val="000000"/>
                    </a:solidFill>
                    <a:sym typeface="Helvetica Neue"/>
                  </a:rPr>
                  <a:t>μ</a:t>
                </a:r>
                <a:r>
                  <a:rPr lang="en-US" altLang="en-US" sz="4400" baseline="-25000" dirty="0" err="1">
                    <a:solidFill>
                      <a:srgbClr val="000000"/>
                    </a:solidFill>
                    <a:sym typeface="Helvetica Neue"/>
                  </a:rPr>
                  <a:t>j</a:t>
                </a:r>
                <a:r>
                  <a:rPr lang="en-US" altLang="en-US" sz="4400" dirty="0">
                    <a:solidFill>
                      <a:srgbClr val="000000"/>
                    </a:solidFill>
                    <a:sym typeface="Helvetica Neue"/>
                  </a:rPr>
                  <a:t> = cluster centroid j (</a:t>
                </a:r>
                <a:r>
                  <a:rPr lang="en-US" altLang="en-US" sz="4400" dirty="0" err="1">
                    <a:solidFill>
                      <a:srgbClr val="000000"/>
                    </a:solidFill>
                    <a:sym typeface="Helvetica Neue"/>
                  </a:rPr>
                  <a:t>μ</a:t>
                </a:r>
                <a:r>
                  <a:rPr lang="en-US" altLang="en-US" sz="4400" baseline="-25000" dirty="0" err="1">
                    <a:solidFill>
                      <a:srgbClr val="000000"/>
                    </a:solidFill>
                    <a:sym typeface="Helvetica Neue"/>
                  </a:rPr>
                  <a:t>j</a:t>
                </a:r>
                <a:r>
                  <a:rPr lang="en-US" altLang="en-US" sz="4400" baseline="-25000" dirty="0">
                    <a:solidFill>
                      <a:srgbClr val="000000"/>
                    </a:solidFill>
                    <a:sym typeface="Helvetica Neue"/>
                  </a:rPr>
                  <a:t> </a:t>
                </a:r>
                <a:r>
                  <a:rPr lang="en-US" altLang="en-US" sz="4400" dirty="0">
                    <a:solidFill>
                      <a:srgbClr val="000000"/>
                    </a:solidFill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DejaVu Math TeX Gyre" panose="02000503000000000000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kumimoji="0" lang="en-US" sz="44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US" sz="44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𝑅</m:t>
                        </m:r>
                      </m:e>
                      <m:sup>
                        <m:r>
                          <a:rPr kumimoji="0" lang="en-US" sz="44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44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DejaVu Math TeX Gyre" panose="02000503000000000000" charset="0"/>
                    <a:ea typeface="+mn-ea"/>
                    <a:cs typeface="DejaVu Math TeX Gyre" panose="02000503000000000000" charset="0"/>
                    <a:sym typeface="Helvetica Neue"/>
                  </a:rPr>
                  <a:t>)</a:t>
                </a:r>
                <a:endParaRPr lang="en-US" altLang="en-US" sz="4400" dirty="0">
                  <a:solidFill>
                    <a:srgbClr val="000000"/>
                  </a:solidFill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40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4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c(</a:t>
                </a:r>
                <a:r>
                  <a:rPr kumimoji="0" lang="en-US" altLang="en-US" sz="4400" i="0" u="none" strike="noStrike" cap="none" spc="0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i</a:t>
                </a:r>
                <a:r>
                  <a:rPr kumimoji="0" lang="en-US" altLang="en-US" sz="44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) = index of cluster (1 to K) to which x</a:t>
                </a:r>
                <a:r>
                  <a:rPr kumimoji="0" lang="en-US" altLang="en-US" sz="4400" i="0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(</a:t>
                </a:r>
                <a:r>
                  <a:rPr kumimoji="0" lang="en-US" altLang="en-US" sz="4400" i="0" u="none" strike="noStrike" cap="none" spc="0" normalizeH="0" baseline="3000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i</a:t>
                </a:r>
                <a:r>
                  <a:rPr kumimoji="0" lang="en-US" altLang="en-US" sz="4400" i="0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)</a:t>
                </a:r>
                <a:r>
                  <a:rPr kumimoji="0" lang="en-US" altLang="en-US" sz="44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is assigned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40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400" dirty="0" err="1">
                    <a:solidFill>
                      <a:srgbClr val="000000"/>
                    </a:solidFill>
                    <a:sym typeface="Helvetica Neue"/>
                  </a:rPr>
                  <a:t>μ</a:t>
                </a:r>
                <a:r>
                  <a:rPr lang="en-US" altLang="en-US" sz="4400" baseline="-25000" dirty="0" err="1">
                    <a:solidFill>
                      <a:srgbClr val="000000"/>
                    </a:solidFill>
                    <a:sym typeface="Helvetica Neue"/>
                  </a:rPr>
                  <a:t>c</a:t>
                </a:r>
                <a:r>
                  <a:rPr lang="en-US" altLang="en-US" sz="4400" baseline="-25000" dirty="0">
                    <a:solidFill>
                      <a:srgbClr val="000000"/>
                    </a:solidFill>
                    <a:sym typeface="Helvetica Neue"/>
                  </a:rPr>
                  <a:t>(</a:t>
                </a:r>
                <a:r>
                  <a:rPr lang="en-US" altLang="en-US" sz="4400" baseline="-25000" dirty="0" err="1">
                    <a:solidFill>
                      <a:srgbClr val="000000"/>
                    </a:solidFill>
                    <a:sym typeface="Helvetica Neue"/>
                  </a:rPr>
                  <a:t>i</a:t>
                </a:r>
                <a:r>
                  <a:rPr lang="en-US" altLang="en-US" sz="4400" baseline="-25000" dirty="0">
                    <a:solidFill>
                      <a:srgbClr val="000000"/>
                    </a:solidFill>
                    <a:sym typeface="Helvetica Neue"/>
                  </a:rPr>
                  <a:t>)</a:t>
                </a:r>
                <a:r>
                  <a:rPr lang="en-US" altLang="en-US" sz="4400" dirty="0">
                    <a:solidFill>
                      <a:srgbClr val="000000"/>
                    </a:solidFill>
                    <a:sym typeface="Helvetica Neue"/>
                  </a:rPr>
                  <a:t> = cluster </a:t>
                </a:r>
                <a:r>
                  <a:rPr lang="en-US" altLang="en-US" sz="4400" dirty="0" err="1">
                    <a:solidFill>
                      <a:srgbClr val="000000"/>
                    </a:solidFill>
                    <a:sym typeface="Helvetica Neue"/>
                  </a:rPr>
                  <a:t>centoid</a:t>
                </a:r>
                <a:r>
                  <a:rPr lang="en-US" altLang="en-US" sz="4400" dirty="0">
                    <a:solidFill>
                      <a:srgbClr val="000000"/>
                    </a:solidFill>
                    <a:sym typeface="Helvetica Neue"/>
                  </a:rPr>
                  <a:t> of cluster to which x</a:t>
                </a:r>
                <a:r>
                  <a:rPr lang="en-US" altLang="en-US" sz="4400" baseline="30000" dirty="0">
                    <a:solidFill>
                      <a:srgbClr val="000000"/>
                    </a:solidFill>
                    <a:sym typeface="Helvetica Neue"/>
                  </a:rPr>
                  <a:t>(</a:t>
                </a:r>
                <a:r>
                  <a:rPr lang="en-US" altLang="en-US" sz="4400" baseline="30000" dirty="0" err="1">
                    <a:solidFill>
                      <a:srgbClr val="000000"/>
                    </a:solidFill>
                    <a:sym typeface="Helvetica Neue"/>
                  </a:rPr>
                  <a:t>i</a:t>
                </a:r>
                <a:r>
                  <a:rPr lang="en-US" altLang="en-US" sz="4400" baseline="30000" dirty="0">
                    <a:solidFill>
                      <a:srgbClr val="000000"/>
                    </a:solidFill>
                    <a:sym typeface="Helvetica Neue"/>
                  </a:rPr>
                  <a:t>)</a:t>
                </a:r>
                <a:r>
                  <a:rPr lang="en-US" altLang="en-US" sz="4400" dirty="0">
                    <a:solidFill>
                      <a:srgbClr val="000000"/>
                    </a:solidFill>
                    <a:sym typeface="Helvetica Neue"/>
                  </a:rPr>
                  <a:t> is assigned</a:t>
                </a:r>
                <a:endParaRPr kumimoji="0" lang="en-US" altLang="en-US" sz="440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2FAE30E2-A789-12BD-B8DE-5912D972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945" y="3769307"/>
                <a:ext cx="14295755" cy="4841240"/>
              </a:xfrm>
              <a:prstGeom prst="rect">
                <a:avLst/>
              </a:prstGeom>
              <a:blipFill>
                <a:blip r:embed="rId5"/>
                <a:stretch>
                  <a:fillRect l="-2047" t="-2393" b="-503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">
            <a:extLst>
              <a:ext uri="{FF2B5EF4-FFF2-40B4-BE49-F238E27FC236}">
                <a16:creationId xmlns:a16="http://schemas.microsoft.com/office/drawing/2014/main" id="{DE29BFF7-797D-FD99-456D-81120452DE42}"/>
              </a:ext>
            </a:extLst>
          </p:cNvPr>
          <p:cNvSpPr txBox="1"/>
          <p:nvPr/>
        </p:nvSpPr>
        <p:spPr>
          <a:xfrm>
            <a:off x="16797020" y="3509010"/>
            <a:ext cx="6211570" cy="34867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Example</a:t>
            </a:r>
            <a:endParaRPr kumimoji="0" lang="en-US" altLang="en-US" sz="440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>
              <a:solidFill>
                <a:srgbClr val="000000"/>
              </a:solidFill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x</a:t>
            </a:r>
            <a:r>
              <a:rPr lang="en-US" altLang="en-US" sz="4400" baseline="30000">
                <a:solidFill>
                  <a:srgbClr val="000000"/>
                </a:solidFill>
                <a:sym typeface="Helvetica Neue"/>
              </a:rPr>
              <a:t>(i)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 assigned to cluster 3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c(i) = 3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μ</a:t>
            </a:r>
            <a:r>
              <a:rPr lang="en-US" altLang="en-US" sz="4400" baseline="-25000">
                <a:solidFill>
                  <a:srgbClr val="000000"/>
                </a:solidFill>
                <a:sym typeface="Helvetica Neue"/>
              </a:rPr>
              <a:t>c(i)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 = μ</a:t>
            </a:r>
            <a:r>
              <a:rPr lang="en-US" altLang="en-US" sz="4400" baseline="-25000">
                <a:solidFill>
                  <a:srgbClr val="000000"/>
                </a:solidFill>
                <a:sym typeface="Helvetica Neue"/>
              </a:rPr>
              <a:t>3</a:t>
            </a:r>
            <a:endParaRPr kumimoji="0" lang="en-US" altLang="en-US" sz="4400" i="0" u="none" strike="noStrike" cap="none" spc="0" normalizeH="0" baseline="-2500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9705D4-9791-6F16-3640-854BCAC2C647}"/>
              </a:ext>
            </a:extLst>
          </p:cNvPr>
          <p:cNvGrpSpPr/>
          <p:nvPr/>
        </p:nvGrpSpPr>
        <p:grpSpPr>
          <a:xfrm>
            <a:off x="1210945" y="9203055"/>
            <a:ext cx="8248650" cy="1308100"/>
            <a:chOff x="1907" y="14493"/>
            <a:chExt cx="12990" cy="20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82905B-A543-EE5F-A321-A3A6B87BB13F}"/>
                </a:ext>
              </a:extLst>
            </p:cNvPr>
            <p:cNvGrpSpPr/>
            <p:nvPr/>
          </p:nvGrpSpPr>
          <p:grpSpPr>
            <a:xfrm>
              <a:off x="7253" y="14493"/>
              <a:ext cx="7644" cy="2060"/>
              <a:chOff x="1907" y="16714"/>
              <a:chExt cx="7644" cy="20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9">
                    <a:extLst>
                      <a:ext uri="{FF2B5EF4-FFF2-40B4-BE49-F238E27FC236}">
                        <a16:creationId xmlns:a16="http://schemas.microsoft.com/office/drawing/2014/main" id="{1E8C6570-D2FE-3AA7-469E-04852A7CF24C}"/>
                      </a:ext>
                    </a:extLst>
                  </p:cNvPr>
                  <p:cNvSpPr txBox="1"/>
                  <p:nvPr/>
                </p:nvSpPr>
                <p:spPr>
                  <a:xfrm>
                    <a:off x="1907" y="16714"/>
                    <a:ext cx="7645" cy="122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vertOverflow="overflow" horzOverflow="overflow" vert="horz" wrap="square" lIns="50800" tIns="50800" rIns="50800" bIns="50800" numCol="1" spcCol="38100" rtlCol="0" anchor="t" forceAA="0">
                    <a:spAutoFit/>
                  </a:bodyPr>
                  <a:lstStyle/>
                  <a:p>
                    <a:pPr marL="0" marR="0" indent="0" algn="ctr" defTabSz="2438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𝑚𝑖𝑛𝑖𝑚𝑖𝑧𝑒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 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𝐿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(</m:t>
                          </m:r>
                          <m:r>
                            <a:rPr kumimoji="0" lang="en-US" sz="44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  <m:r>
                            <a:rPr kumimoji="0" 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)</m:t>
                          </m:r>
                        </m:oMath>
                      </m:oMathPara>
                    </a14:m>
                    <a:endParaRPr kumimoji="0" lang="en-US" altLang="en-US" sz="4400" b="0" i="1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DejaVu Math TeX Gyre" panose="02000503000000000000" charset="0"/>
                      <a:ea typeface="MS Mincho" charset="0"/>
                      <a:cs typeface="DejaVu Math TeX Gyre" panose="02000503000000000000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0" name="Text Box 9"/>
                  <p:cNvSpPr txBox="true">
                    <a:spLocks noRot="true" noChangeAspect="true" noMove="true" noResize="true" noEditPoints="true" noAdjustHandles="true" noChangeArrowheads="true" noChangeShapeType="true" noTextEdit="true"/>
                  </p:cNvSpPr>
                  <p:nvPr/>
                </p:nvSpPr>
                <p:spPr>
                  <a:xfrm>
                    <a:off x="1907" y="16714"/>
                    <a:ext cx="7645" cy="1226"/>
                  </a:xfrm>
                  <a:prstGeom prst="rect">
                    <a:avLst/>
                  </a:prstGeom>
                  <a:blipFill rotWithShape="true">
                    <a:blip r:embed="rId6"/>
                  </a:blipFill>
                  <a:ln w="12700" cap="flat">
                    <a:noFill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81E49216-A1C1-BE2B-AC7A-D359FC53D4DA}"/>
                  </a:ext>
                </a:extLst>
              </p:cNvPr>
              <p:cNvSpPr txBox="1"/>
              <p:nvPr/>
            </p:nvSpPr>
            <p:spPr>
              <a:xfrm>
                <a:off x="4282" y="17742"/>
                <a:ext cx="561" cy="10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600" b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θ</a:t>
                </a:r>
              </a:p>
            </p:txBody>
          </p:sp>
        </p:grpSp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A2A6736A-B587-8B48-5BCC-5140FFEC0EBC}"/>
                </a:ext>
              </a:extLst>
            </p:cNvPr>
            <p:cNvSpPr txBox="1"/>
            <p:nvPr/>
          </p:nvSpPr>
          <p:spPr>
            <a:xfrm>
              <a:off x="1907" y="14493"/>
              <a:ext cx="4119" cy="122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anchor="t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4400" b="1">
                  <a:solidFill>
                    <a:srgbClr val="0070C0"/>
                  </a:solidFill>
                  <a:sym typeface="Helvetica Neue"/>
                </a:rPr>
                <a:t>Objective</a:t>
              </a:r>
              <a:endPara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1EFEAF-DD1E-DD15-FE82-64F7D7DE30FE}"/>
              </a:ext>
            </a:extLst>
          </p:cNvPr>
          <p:cNvGrpSpPr/>
          <p:nvPr/>
        </p:nvGrpSpPr>
        <p:grpSpPr>
          <a:xfrm>
            <a:off x="16618585" y="7425253"/>
            <a:ext cx="6223635" cy="5128895"/>
            <a:chOff x="26171" y="12321"/>
            <a:chExt cx="9801" cy="80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E68E60B-3DFE-FFA2-000D-8DCF3D8FBF0B}"/>
                </a:ext>
              </a:extLst>
            </p:cNvPr>
            <p:cNvCxnSpPr/>
            <p:nvPr/>
          </p:nvCxnSpPr>
          <p:spPr>
            <a:xfrm flipH="1" flipV="1">
              <a:off x="27942" y="12321"/>
              <a:ext cx="24" cy="678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3E2AE1-E2A2-C8D2-0E58-4869DAEDA675}"/>
                </a:ext>
              </a:extLst>
            </p:cNvPr>
            <p:cNvCxnSpPr/>
            <p:nvPr/>
          </p:nvCxnSpPr>
          <p:spPr>
            <a:xfrm flipV="1">
              <a:off x="27944" y="19105"/>
              <a:ext cx="8029" cy="12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1CD76A-89A9-69BD-9C1A-EFAAABC77A66}"/>
                </a:ext>
              </a:extLst>
            </p:cNvPr>
            <p:cNvSpPr/>
            <p:nvPr/>
          </p:nvSpPr>
          <p:spPr>
            <a:xfrm rot="540000">
              <a:off x="30267" y="14237"/>
              <a:ext cx="383" cy="369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Text Box 85">
              <a:extLst>
                <a:ext uri="{FF2B5EF4-FFF2-40B4-BE49-F238E27FC236}">
                  <a16:creationId xmlns:a16="http://schemas.microsoft.com/office/drawing/2014/main" id="{75FA6FF9-4FF9-6731-932D-E4A918212DB0}"/>
                </a:ext>
              </a:extLst>
            </p:cNvPr>
            <p:cNvSpPr txBox="1"/>
            <p:nvPr/>
          </p:nvSpPr>
          <p:spPr>
            <a:xfrm>
              <a:off x="32061" y="16446"/>
              <a:ext cx="960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1D09A2FF-C8BD-6700-66E8-A90E0D620999}"/>
                </a:ext>
              </a:extLst>
            </p:cNvPr>
            <p:cNvSpPr txBox="1"/>
            <p:nvPr/>
          </p:nvSpPr>
          <p:spPr>
            <a:xfrm>
              <a:off x="30795" y="19076"/>
              <a:ext cx="1981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  <a:r>
                <a:rPr kumimoji="0" lang="en-US" altLang="en-US" sz="4800" b="0" i="0" u="none" strike="noStrike" cap="none" spc="0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1</a:t>
              </a: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DFB1B4FB-E9B9-A09B-0A60-F9B9F6524C84}"/>
                </a:ext>
              </a:extLst>
            </p:cNvPr>
            <p:cNvSpPr txBox="1"/>
            <p:nvPr/>
          </p:nvSpPr>
          <p:spPr>
            <a:xfrm>
              <a:off x="26171" y="15426"/>
              <a:ext cx="1981" cy="13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x</a:t>
              </a:r>
              <a:r>
                <a:rPr kumimoji="0" lang="en-US" altLang="en-US" sz="4800" b="0" i="0" u="none" strike="noStrike" cap="none" spc="0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4E685B-C4F7-D675-9532-5459D9ACE62A}"/>
              </a:ext>
            </a:extLst>
          </p:cNvPr>
          <p:cNvGrpSpPr/>
          <p:nvPr/>
        </p:nvGrpSpPr>
        <p:grpSpPr>
          <a:xfrm>
            <a:off x="19443212" y="7659713"/>
            <a:ext cx="3425825" cy="2804795"/>
            <a:chOff x="30730" y="12321"/>
            <a:chExt cx="5395" cy="4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5">
                  <a:extLst>
                    <a:ext uri="{FF2B5EF4-FFF2-40B4-BE49-F238E27FC236}">
                      <a16:creationId xmlns:a16="http://schemas.microsoft.com/office/drawing/2014/main" id="{08768322-E536-1947-5DE5-8834D23CFF73}"/>
                    </a:ext>
                  </a:extLst>
                </p:cNvPr>
                <p:cNvSpPr txBox="1"/>
                <p:nvPr/>
              </p:nvSpPr>
              <p:spPr>
                <a:xfrm>
                  <a:off x="31667" y="12321"/>
                  <a:ext cx="1747" cy="115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kumimoji="0" lang="en-US" sz="40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31667" y="12321"/>
                  <a:ext cx="1747" cy="1157"/>
                </a:xfrm>
                <a:prstGeom prst="rect">
                  <a:avLst/>
                </a:prstGeom>
                <a:blipFill rotWithShape="true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1">
                  <a:extLst>
                    <a:ext uri="{FF2B5EF4-FFF2-40B4-BE49-F238E27FC236}">
                      <a16:creationId xmlns:a16="http://schemas.microsoft.com/office/drawing/2014/main" id="{C98DC825-32DB-6F1A-62C4-58A27FBC41FB}"/>
                    </a:ext>
                  </a:extLst>
                </p:cNvPr>
                <p:cNvSpPr txBox="1"/>
                <p:nvPr/>
              </p:nvSpPr>
              <p:spPr>
                <a:xfrm>
                  <a:off x="34016" y="15311"/>
                  <a:ext cx="2109" cy="11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𝑐</m:t>
                            </m:r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𝑖</m:t>
                            </m:r>
                            <m:r>
                              <a:rPr lang="en-US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ejaVu Math TeX Gyre" panose="02000503000000000000" charset="0"/>
                                <a:sym typeface="Helvetica Neue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1" name="Text Box 11">
                  <a:extLst>
                    <a:ext uri="{FF2B5EF4-FFF2-40B4-BE49-F238E27FC236}">
                      <a16:creationId xmlns:a16="http://schemas.microsoft.com/office/drawing/2014/main" id="{C98DC825-32DB-6F1A-62C4-58A27FBC4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6" y="15311"/>
                  <a:ext cx="2109" cy="11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E8FBF1-B5A3-A09D-BE03-D698B4A3D050}"/>
                </a:ext>
              </a:extLst>
            </p:cNvPr>
            <p:cNvCxnSpPr/>
            <p:nvPr/>
          </p:nvCxnSpPr>
          <p:spPr>
            <a:xfrm flipH="1">
              <a:off x="30730" y="13223"/>
              <a:ext cx="998" cy="784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EAF783D-0A52-7DC3-D23B-E439F88A4ED8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33132" y="16086"/>
              <a:ext cx="993" cy="652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EA8584-EE4A-91A1-752D-25265FB86799}"/>
              </a:ext>
            </a:extLst>
          </p:cNvPr>
          <p:cNvGrpSpPr/>
          <p:nvPr/>
        </p:nvGrpSpPr>
        <p:grpSpPr>
          <a:xfrm>
            <a:off x="10956388" y="8854638"/>
            <a:ext cx="9688732" cy="3208457"/>
            <a:chOff x="10956388" y="8854638"/>
            <a:chExt cx="9688732" cy="32084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79237F-9CD3-D8D2-B81B-174AE503415C}"/>
                </a:ext>
              </a:extLst>
            </p:cNvPr>
            <p:cNvSpPr/>
            <p:nvPr/>
          </p:nvSpPr>
          <p:spPr>
            <a:xfrm>
              <a:off x="10956388" y="10976610"/>
              <a:ext cx="4436647" cy="1086485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549B44-07C1-4713-2207-E6F7BCDB37D9}"/>
                </a:ext>
              </a:extLst>
            </p:cNvPr>
            <p:cNvCxnSpPr>
              <a:stCxn id="15" idx="5"/>
            </p:cNvCxnSpPr>
            <p:nvPr/>
          </p:nvCxnSpPr>
          <p:spPr>
            <a:xfrm>
              <a:off x="19412585" y="8854638"/>
              <a:ext cx="1232535" cy="1610360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0992F1-FD18-2ED1-B979-1315AF04977D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15393035" y="9699784"/>
              <a:ext cx="4509770" cy="1820069"/>
            </a:xfrm>
            <a:prstGeom prst="straightConnector1">
              <a:avLst/>
            </a:prstGeom>
            <a:noFill/>
            <a:ln w="38100" cap="flat">
              <a:solidFill>
                <a:srgbClr val="00B05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BD06E68-AC58-7FB0-B4E2-F476EC00F489}"/>
              </a:ext>
            </a:extLst>
          </p:cNvPr>
          <p:cNvSpPr txBox="1"/>
          <p:nvPr/>
        </p:nvSpPr>
        <p:spPr>
          <a:xfrm>
            <a:off x="9780591" y="9699784"/>
            <a:ext cx="6168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100C8"/>
                </a:solidFill>
                <a:sym typeface="Helvetica Neue"/>
              </a:rPr>
              <a:t>Average Intra-cluster distance</a:t>
            </a:r>
            <a:endParaRPr lang="LID4096" b="1" dirty="0">
              <a:solidFill>
                <a:srgbClr val="01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How to choose K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EFCFDC4E-2D5E-634E-0479-23D27FE5AF41}"/>
              </a:ext>
            </a:extLst>
          </p:cNvPr>
          <p:cNvSpPr txBox="1"/>
          <p:nvPr/>
        </p:nvSpPr>
        <p:spPr>
          <a:xfrm>
            <a:off x="1024255" y="3711009"/>
            <a:ext cx="473138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sym typeface="Helvetica Neue"/>
              </a:rPr>
              <a:t>Domain knowledge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99AB51-A541-CBC3-75E0-55FB50BDC717}"/>
              </a:ext>
            </a:extLst>
          </p:cNvPr>
          <p:cNvGrpSpPr/>
          <p:nvPr/>
        </p:nvGrpSpPr>
        <p:grpSpPr>
          <a:xfrm>
            <a:off x="1024319" y="4620895"/>
            <a:ext cx="19254735" cy="7642087"/>
            <a:chOff x="547" y="6534"/>
            <a:chExt cx="32195" cy="12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EC281C-B041-65E6-BCCD-97061875A9B6}"/>
                </a:ext>
              </a:extLst>
            </p:cNvPr>
            <p:cNvGrpSpPr/>
            <p:nvPr/>
          </p:nvGrpSpPr>
          <p:grpSpPr>
            <a:xfrm>
              <a:off x="1907" y="6534"/>
              <a:ext cx="30835" cy="12778"/>
              <a:chOff x="1907" y="6534"/>
              <a:chExt cx="30835" cy="12778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BB40FC08-291A-2FC4-8A8F-F2052106A182}"/>
                  </a:ext>
                </a:extLst>
              </p:cNvPr>
              <p:cNvSpPr txBox="1"/>
              <p:nvPr/>
            </p:nvSpPr>
            <p:spPr>
              <a:xfrm>
                <a:off x="1907" y="6534"/>
                <a:ext cx="30835" cy="1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T-shirt sizing: 	      K=3 				K=5</a:t>
                </a:r>
                <a:endParaRPr kumimoji="0" lang="en-US" altLang="en-US" sz="4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C62C6D7-6B55-5593-BD16-BEA1F2385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8" y="8152"/>
                <a:ext cx="27345" cy="11160"/>
              </a:xfrm>
              <a:prstGeom prst="rect">
                <a:avLst/>
              </a:prstGeom>
            </p:spPr>
          </p:pic>
        </p:grpSp>
        <p:sp>
          <p:nvSpPr>
            <p:cNvPr id="7" name="Title.">
              <a:extLst>
                <a:ext uri="{FF2B5EF4-FFF2-40B4-BE49-F238E27FC236}">
                  <a16:creationId xmlns:a16="http://schemas.microsoft.com/office/drawing/2014/main" id="{73C28858-8E7E-1FBF-A91E-399A95BA1FD1}"/>
                </a:ext>
              </a:extLst>
            </p:cNvPr>
            <p:cNvSpPr txBox="1"/>
            <p:nvPr/>
          </p:nvSpPr>
          <p:spPr>
            <a:xfrm>
              <a:off x="547" y="18716"/>
              <a:ext cx="861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 dirty="0"/>
                <a:t>source</a:t>
              </a:r>
              <a:r>
                <a:rPr lang="en-US" altLang="en-US" sz="1800" b="0" dirty="0"/>
                <a:t>: </a:t>
              </a:r>
              <a:r>
                <a:rPr lang="en-US" altLang="en-US" sz="1800" b="0" dirty="0">
                  <a:sym typeface="+mn-ea"/>
                </a:rPr>
                <a:t>Andrew Ng</a:t>
              </a:r>
              <a:r>
                <a:rPr lang="en-US" altLang="en-US" sz="1800" b="0" dirty="0"/>
                <a:t> - Machine Learning, Coursera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F70DB-0B28-7A9C-E104-5C88E725B66C}"/>
              </a:ext>
            </a:extLst>
          </p:cNvPr>
          <p:cNvSpPr/>
          <p:nvPr/>
        </p:nvSpPr>
        <p:spPr>
          <a:xfrm>
            <a:off x="12102594" y="4427924"/>
            <a:ext cx="8727004" cy="7835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2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How to choose K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C3B2A0D-7123-ACA1-6B82-47C3103E8796}"/>
              </a:ext>
            </a:extLst>
          </p:cNvPr>
          <p:cNvSpPr txBox="1"/>
          <p:nvPr/>
        </p:nvSpPr>
        <p:spPr>
          <a:xfrm>
            <a:off x="1109028" y="4310445"/>
            <a:ext cx="408114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sym typeface="Helvetica Neue"/>
              </a:rPr>
              <a:t>“Elbow” method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6C3A6-8D33-DD5A-34F9-5AB96EA3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85" y="5095240"/>
            <a:ext cx="16179165" cy="5925185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BCEBBC5D-7405-8752-522F-EC30B6AFD058}"/>
              </a:ext>
            </a:extLst>
          </p:cNvPr>
          <p:cNvSpPr txBox="1"/>
          <p:nvPr/>
        </p:nvSpPr>
        <p:spPr>
          <a:xfrm>
            <a:off x="9956800" y="11349673"/>
            <a:ext cx="430657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K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9C5BB-7538-C0E5-9CFB-8E8166F55810}"/>
              </a:ext>
            </a:extLst>
          </p:cNvPr>
          <p:cNvSpPr txBox="1"/>
          <p:nvPr/>
        </p:nvSpPr>
        <p:spPr>
          <a:xfrm>
            <a:off x="10208795" y="6534834"/>
            <a:ext cx="1582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Helvetica Neue"/>
              </a:rPr>
              <a:t>Elbow</a:t>
            </a:r>
            <a:endParaRPr lang="LID4096" sz="4000" dirty="0">
              <a:latin typeface="Helvetica Neue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5321F1-E667-902A-EA20-CAA2EDC7ACC1}"/>
              </a:ext>
            </a:extLst>
          </p:cNvPr>
          <p:cNvCxnSpPr>
            <a:cxnSpLocks/>
          </p:cNvCxnSpPr>
          <p:nvPr/>
        </p:nvCxnSpPr>
        <p:spPr>
          <a:xfrm flipH="1">
            <a:off x="8783053" y="7181165"/>
            <a:ext cx="1612231" cy="2010961"/>
          </a:xfrm>
          <a:prstGeom prst="straightConnector1">
            <a:avLst/>
          </a:prstGeom>
          <a:ln w="5715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How to choose K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406C047E-B8F4-9C89-655B-56EC52AF8541}"/>
              </a:ext>
            </a:extLst>
          </p:cNvPr>
          <p:cNvSpPr txBox="1"/>
          <p:nvPr/>
        </p:nvSpPr>
        <p:spPr>
          <a:xfrm>
            <a:off x="1083628" y="4310445"/>
            <a:ext cx="411035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sym typeface="Helvetica Neue"/>
              </a:rPr>
              <a:t>Silhouette Score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F6C01B-D48F-85FC-D4C3-5CC63CC395B2}"/>
              </a:ext>
            </a:extLst>
          </p:cNvPr>
          <p:cNvGrpSpPr/>
          <p:nvPr/>
        </p:nvGrpSpPr>
        <p:grpSpPr>
          <a:xfrm>
            <a:off x="706120" y="5054601"/>
            <a:ext cx="22971760" cy="6494145"/>
            <a:chOff x="1599" y="7251"/>
            <a:chExt cx="36176" cy="102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0B444B-495A-4718-4A42-24706FA0B07A}"/>
                </a:ext>
              </a:extLst>
            </p:cNvPr>
            <p:cNvGrpSpPr/>
            <p:nvPr/>
          </p:nvGrpSpPr>
          <p:grpSpPr>
            <a:xfrm>
              <a:off x="1599" y="7251"/>
              <a:ext cx="36176" cy="8799"/>
              <a:chOff x="1599" y="7251"/>
              <a:chExt cx="36176" cy="879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181CB7F-42D1-E3E1-34E7-97C2F314F3BB}"/>
                  </a:ext>
                </a:extLst>
              </p:cNvPr>
              <p:cNvGrpSpPr/>
              <p:nvPr/>
            </p:nvGrpSpPr>
            <p:grpSpPr>
              <a:xfrm>
                <a:off x="1599" y="8634"/>
                <a:ext cx="36176" cy="7416"/>
                <a:chOff x="1040" y="7080"/>
                <a:chExt cx="36176" cy="7416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0A883F42-765C-1D70-D4AC-5B46E9EBDB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40" y="7080"/>
                  <a:ext cx="8208" cy="7416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DF8C397-A352-CC99-EA83-A242B78E2C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64" y="7080"/>
                  <a:ext cx="8207" cy="7416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BE94E41-8DCB-ACC1-40A1-E87AA1F4B1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687" y="7080"/>
                  <a:ext cx="8207" cy="741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9A904E6-9E56-FDE7-71E4-17EFFF7381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010" y="7080"/>
                  <a:ext cx="8207" cy="7416"/>
                </a:xfrm>
                <a:prstGeom prst="rect">
                  <a:avLst/>
                </a:prstGeom>
              </p:spPr>
            </p:pic>
          </p:grpSp>
          <p:sp>
            <p:nvSpPr>
              <p:cNvPr id="13" name="Text Box 1">
                <a:extLst>
                  <a:ext uri="{FF2B5EF4-FFF2-40B4-BE49-F238E27FC236}">
                    <a16:creationId xmlns:a16="http://schemas.microsoft.com/office/drawing/2014/main" id="{CB40C8BC-B0CE-BC91-7EC7-07C4E581CC11}"/>
                  </a:ext>
                </a:extLst>
              </p:cNvPr>
              <p:cNvSpPr txBox="1"/>
              <p:nvPr/>
            </p:nvSpPr>
            <p:spPr>
              <a:xfrm>
                <a:off x="3438" y="7251"/>
                <a:ext cx="4530" cy="1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K=2</a:t>
                </a: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812EDBBF-B6C3-8465-10D9-92C62E0DE01B}"/>
                  </a:ext>
                </a:extLst>
              </p:cNvPr>
              <p:cNvSpPr txBox="1"/>
              <p:nvPr/>
            </p:nvSpPr>
            <p:spPr>
              <a:xfrm>
                <a:off x="12761" y="7251"/>
                <a:ext cx="4530" cy="1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K=3</a:t>
                </a:r>
              </a:p>
            </p:txBody>
          </p:sp>
          <p:sp>
            <p:nvSpPr>
              <p:cNvPr id="15" name="Text Box 3">
                <a:extLst>
                  <a:ext uri="{FF2B5EF4-FFF2-40B4-BE49-F238E27FC236}">
                    <a16:creationId xmlns:a16="http://schemas.microsoft.com/office/drawing/2014/main" id="{76A143B1-A441-F4E2-2AC9-3887F9534D73}"/>
                  </a:ext>
                </a:extLst>
              </p:cNvPr>
              <p:cNvSpPr txBox="1"/>
              <p:nvPr/>
            </p:nvSpPr>
            <p:spPr>
              <a:xfrm>
                <a:off x="22085" y="7251"/>
                <a:ext cx="4530" cy="1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K=4</a:t>
                </a:r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17642C71-9485-FB13-CD28-2B4F661E0354}"/>
                  </a:ext>
                </a:extLst>
              </p:cNvPr>
              <p:cNvSpPr txBox="1"/>
              <p:nvPr/>
            </p:nvSpPr>
            <p:spPr>
              <a:xfrm>
                <a:off x="31407" y="7251"/>
                <a:ext cx="4530" cy="1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K=5</a:t>
                </a:r>
              </a:p>
            </p:txBody>
          </p:sp>
        </p:grp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3B1363E2-33E7-EA3E-B0E5-D537E0100B65}"/>
                </a:ext>
              </a:extLst>
            </p:cNvPr>
            <p:cNvSpPr txBox="1"/>
            <p:nvPr/>
          </p:nvSpPr>
          <p:spPr>
            <a:xfrm>
              <a:off x="3438" y="16350"/>
              <a:ext cx="4530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0.705</a:t>
              </a:r>
            </a:p>
          </p:txBody>
        </p: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E71FA508-63AC-9637-957B-EF2C9025D535}"/>
                </a:ext>
              </a:extLst>
            </p:cNvPr>
            <p:cNvSpPr txBox="1"/>
            <p:nvPr/>
          </p:nvSpPr>
          <p:spPr>
            <a:xfrm>
              <a:off x="12762" y="16350"/>
              <a:ext cx="4530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0.588</a:t>
              </a:r>
            </a:p>
          </p:txBody>
        </p:sp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3D2B87DF-CCEB-AAA2-B9D4-EB3470650E86}"/>
                </a:ext>
              </a:extLst>
            </p:cNvPr>
            <p:cNvSpPr txBox="1"/>
            <p:nvPr/>
          </p:nvSpPr>
          <p:spPr>
            <a:xfrm>
              <a:off x="22084" y="16350"/>
              <a:ext cx="4530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0.651</a:t>
              </a: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8FB55CA3-1F5B-B646-557F-636E7CE06B82}"/>
                </a:ext>
              </a:extLst>
            </p:cNvPr>
            <p:cNvSpPr txBox="1"/>
            <p:nvPr/>
          </p:nvSpPr>
          <p:spPr>
            <a:xfrm>
              <a:off x="31408" y="16349"/>
              <a:ext cx="4530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0.564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19EFD94-887A-C87D-BA4F-9115A3270D18}"/>
              </a:ext>
            </a:extLst>
          </p:cNvPr>
          <p:cNvSpPr/>
          <p:nvPr/>
        </p:nvSpPr>
        <p:spPr>
          <a:xfrm>
            <a:off x="12320604" y="4475227"/>
            <a:ext cx="5663532" cy="7456439"/>
          </a:xfrm>
          <a:prstGeom prst="rect">
            <a:avLst/>
          </a:prstGeom>
          <a:noFill/>
          <a:ln w="76200">
            <a:solidFill>
              <a:srgbClr val="FF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92D141-A8F9-2607-5EDB-C7FC6587BA59}"/>
              </a:ext>
            </a:extLst>
          </p:cNvPr>
          <p:cNvSpPr txBox="1"/>
          <p:nvPr/>
        </p:nvSpPr>
        <p:spPr>
          <a:xfrm>
            <a:off x="12776852" y="2571776"/>
            <a:ext cx="4751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U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niform thickness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 negative values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All beyond avg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893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en-US" dirty="0"/>
              <a:t>K-medoids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21590634" cy="7668895"/>
          </a:xfrm>
        </p:spPr>
        <p:txBody>
          <a:bodyPr>
            <a:normAutofit/>
          </a:bodyPr>
          <a:lstStyle/>
          <a:p>
            <a:r>
              <a:rPr lang="en-US" dirty="0"/>
              <a:t>Similar to k-means, by attempting to minimize the distance between points to be in the cluster and points designated as the center of the cluster</a:t>
            </a:r>
          </a:p>
          <a:p>
            <a:endParaRPr lang="en-US" dirty="0"/>
          </a:p>
          <a:p>
            <a:r>
              <a:rPr lang="en-US" dirty="0"/>
              <a:t>Difference: </a:t>
            </a:r>
          </a:p>
          <a:p>
            <a:pPr lvl="1"/>
            <a:r>
              <a:rPr lang="en-US" dirty="0"/>
              <a:t>k-medoids chooses </a:t>
            </a:r>
            <a:r>
              <a:rPr lang="en-US" dirty="0">
                <a:solidFill>
                  <a:srgbClr val="0000B0"/>
                </a:solidFill>
              </a:rPr>
              <a:t>actual data points </a:t>
            </a:r>
            <a:r>
              <a:rPr lang="en-US" dirty="0"/>
              <a:t>as centers</a:t>
            </a:r>
          </a:p>
          <a:p>
            <a:pPr lvl="1"/>
            <a:r>
              <a:rPr lang="en-US" dirty="0"/>
              <a:t>It minimizes the sum of pairwise dissimilarities instead of sum of squared Euclidean distances</a:t>
            </a:r>
          </a:p>
          <a:p>
            <a:pPr lvl="1"/>
            <a:endParaRPr lang="en-US" dirty="0"/>
          </a:p>
          <a:p>
            <a:r>
              <a:rPr lang="en-US" dirty="0"/>
              <a:t>This makes it more robust to noise and outliers than k-means</a:t>
            </a:r>
          </a:p>
        </p:txBody>
      </p:sp>
    </p:spTree>
    <p:extLst>
      <p:ext uri="{BB962C8B-B14F-4D97-AF65-F5344CB8AC3E}">
        <p14:creationId xmlns:p14="http://schemas.microsoft.com/office/powerpoint/2010/main" val="39562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6" y="4266565"/>
            <a:ext cx="10575992" cy="706755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Helvetica Neue"/>
              </a:rPr>
              <a:t>Density</a:t>
            </a:r>
            <a:r>
              <a:rPr lang="en-US" dirty="0"/>
              <a:t>-based clustering algorithm</a:t>
            </a:r>
          </a:p>
          <a:p>
            <a:r>
              <a:rPr lang="en-US" dirty="0">
                <a:latin typeface="Helvetica Neue"/>
              </a:rPr>
              <a:t>Does not </a:t>
            </a:r>
            <a:r>
              <a:rPr lang="en-US" dirty="0"/>
              <a:t>need to specify the number of clusters</a:t>
            </a:r>
          </a:p>
          <a:p>
            <a:r>
              <a:rPr lang="en-US" dirty="0">
                <a:latin typeface="Helvetica Neue"/>
              </a:rPr>
              <a:t>It finds it automatically based on the density of the points</a:t>
            </a:r>
          </a:p>
          <a:p>
            <a:r>
              <a:rPr lang="en-US" dirty="0"/>
              <a:t>Need to define the maximum distance between two samples for one to be considered as int the neighborhood of the other</a:t>
            </a:r>
            <a:endParaRPr lang="en-US" dirty="0">
              <a:latin typeface="Helvetica Neue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1026" name="Picture 2" descr="Understanding DBSCAN and Implementation with Python | by Yufeng | Towards  Data Science">
            <a:extLst>
              <a:ext uri="{FF2B5EF4-FFF2-40B4-BE49-F238E27FC236}">
                <a16:creationId xmlns:a16="http://schemas.microsoft.com/office/drawing/2014/main" id="{FDB69264-D3FC-65D8-74D1-5F269914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84" y="5028866"/>
            <a:ext cx="88963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en-US" dirty="0"/>
              <a:t>Hierarchical Clustering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266564"/>
            <a:ext cx="12284475" cy="7668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Used when we want to build a hierarchy of clusters, and do not have knowledge about the number of clusters</a:t>
            </a:r>
          </a:p>
          <a:p>
            <a:pPr marL="0" indent="0">
              <a:buNone/>
            </a:pPr>
            <a:r>
              <a:rPr lang="en-US" sz="4000" dirty="0"/>
              <a:t>Two categories:</a:t>
            </a:r>
            <a:endParaRPr lang="en-US" sz="12700" dirty="0"/>
          </a:p>
          <a:p>
            <a:r>
              <a:rPr lang="en-US" sz="4000" dirty="0">
                <a:solidFill>
                  <a:srgbClr val="0000B0"/>
                </a:solidFill>
              </a:rPr>
              <a:t>Agglomerative clustering</a:t>
            </a:r>
            <a:r>
              <a:rPr lang="en-US" sz="4000" dirty="0"/>
              <a:t>: bottom-up approach</a:t>
            </a:r>
          </a:p>
          <a:p>
            <a:pPr lvl="1"/>
            <a:r>
              <a:rPr lang="en-US" sz="3600" dirty="0"/>
              <a:t>Each point starts in its own cluster and pairs of clusters are merged as we move up the hierarchy</a:t>
            </a:r>
          </a:p>
          <a:p>
            <a:pPr lvl="1"/>
            <a:endParaRPr lang="en-US" sz="3600" dirty="0"/>
          </a:p>
          <a:p>
            <a:r>
              <a:rPr lang="en-US" sz="4000" dirty="0">
                <a:solidFill>
                  <a:srgbClr val="0000B0"/>
                </a:solidFill>
              </a:rPr>
              <a:t>Divisive clustering</a:t>
            </a:r>
            <a:r>
              <a:rPr lang="en-US" sz="4000" dirty="0"/>
              <a:t>: top-down approach</a:t>
            </a:r>
          </a:p>
          <a:p>
            <a:pPr lvl="1"/>
            <a:r>
              <a:rPr lang="en-US" sz="3600" dirty="0"/>
              <a:t>All points start in one cluster and splits are performed recursively as we move down the hierarchy</a:t>
            </a:r>
          </a:p>
          <a:p>
            <a:pPr marL="1219200" lvl="2" indent="0">
              <a:buNone/>
            </a:pPr>
            <a:endParaRPr lang="en-US" sz="3200" dirty="0"/>
          </a:p>
          <a:p>
            <a:pPr marL="38100" lvl="1" indent="0">
              <a:buNone/>
            </a:pPr>
            <a:r>
              <a:rPr lang="en-US" sz="3600" b="1" dirty="0">
                <a:solidFill>
                  <a:srgbClr val="FF2D64"/>
                </a:solidFill>
              </a:rPr>
              <a:t>Output</a:t>
            </a:r>
            <a:r>
              <a:rPr lang="en-US" sz="3600" dirty="0"/>
              <a:t>: a tree-shaped structure known as a dendrogram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D55FFE-DD9D-1531-6D13-2D0D6C8F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29" y="4730815"/>
            <a:ext cx="9583298" cy="52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Clustering in scikit-learn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2DF159-F85E-2E36-ACAB-DFCF4B8F5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317" y="3720817"/>
            <a:ext cx="13903959" cy="8606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A3A18-1CA7-6D00-78BD-8370D499A428}"/>
              </a:ext>
            </a:extLst>
          </p:cNvPr>
          <p:cNvSpPr txBox="1"/>
          <p:nvPr/>
        </p:nvSpPr>
        <p:spPr>
          <a:xfrm>
            <a:off x="18066351" y="6292027"/>
            <a:ext cx="4811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/>
              </a:rPr>
              <a:t>K-means in scikit-learn uses a better default initialization strategy (k-means++)</a:t>
            </a:r>
          </a:p>
        </p:txBody>
      </p:sp>
    </p:spTree>
    <p:extLst>
      <p:ext uri="{BB962C8B-B14F-4D97-AF65-F5344CB8AC3E}">
        <p14:creationId xmlns:p14="http://schemas.microsoft.com/office/powerpoint/2010/main" val="8624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Clustering high-dimensional data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FAA9A387-4ED4-7717-4BA8-77EE6BE8591E}"/>
              </a:ext>
            </a:extLst>
          </p:cNvPr>
          <p:cNvSpPr txBox="1"/>
          <p:nvPr/>
        </p:nvSpPr>
        <p:spPr>
          <a:xfrm>
            <a:off x="1506219" y="4204749"/>
            <a:ext cx="14239875" cy="822789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Helvetica Neue"/>
                <a:sym typeface="Helvetica Neue"/>
              </a:rPr>
              <a:t>High-dimensional data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dozen to thousands of dimensions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Examples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images, text documents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Helvetica Neue"/>
                <a:sym typeface="Helvetica Neue"/>
              </a:rPr>
              <a:t>Problem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As the dimensionality increases, data points become more sparse, thus, distance of the farthest point becomes closer to the distance of the closest point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Thus, distance metrics in clustering algorithms become meaningless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sng" strike="noStrike" cap="none" spc="0" normalizeH="0" baseline="0" dirty="0">
                <a:ln>
                  <a:noFill/>
                </a:ln>
                <a:solidFill>
                  <a:srgbClr val="0000B0"/>
                </a:solidFill>
                <a:effectLst/>
                <a:uFillTx/>
                <a:latin typeface="Helvetica Neue"/>
                <a:sym typeface="Helvetica Neue"/>
              </a:rPr>
              <a:t>Mitigation</a:t>
            </a:r>
            <a:r>
              <a:rPr kumimoji="0" lang="en-US" altLang="en-US" sz="400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Reduce data dimensionality, then cluster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- Feature Selection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- Dimensionality reduction e.g., using PCA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3B6F01-944F-2D24-9DDC-182F00B13F13}"/>
              </a:ext>
            </a:extLst>
          </p:cNvPr>
          <p:cNvGrpSpPr/>
          <p:nvPr/>
        </p:nvGrpSpPr>
        <p:grpSpPr>
          <a:xfrm>
            <a:off x="11743055" y="4556125"/>
            <a:ext cx="12225020" cy="7284720"/>
            <a:chOff x="18479" y="6775"/>
            <a:chExt cx="19252" cy="114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3F83F8-945F-E2D5-D03B-EC839A251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5" y="6775"/>
              <a:ext cx="12176" cy="11472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0138A38-F2FB-F532-6E67-60CC187B4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79" y="15328"/>
              <a:ext cx="7892" cy="2919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41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/>
              <a:t>Supervised Classification </a:t>
            </a:r>
            <a:r>
              <a:rPr lang="en-US" altLang="en-US" dirty="0"/>
              <a:t>vs Clustering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6CD9EC5-68B3-3F85-5DF3-4E1578FBFB7B}"/>
              </a:ext>
            </a:extLst>
          </p:cNvPr>
          <p:cNvSpPr/>
          <p:nvPr/>
        </p:nvSpPr>
        <p:spPr>
          <a:xfrm>
            <a:off x="18313114" y="4947240"/>
            <a:ext cx="2364740" cy="2304415"/>
          </a:xfrm>
          <a:prstGeom prst="ellipse">
            <a:avLst/>
          </a:prstGeom>
          <a:solidFill>
            <a:schemeClr val="bg1"/>
          </a:solidFill>
          <a:ln w="50800" cap="flat" cmpd="sng">
            <a:solidFill>
              <a:srgbClr val="7030A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0F3EEC-882B-EF1C-11D7-3765A40BBDE5}"/>
              </a:ext>
            </a:extLst>
          </p:cNvPr>
          <p:cNvSpPr/>
          <p:nvPr/>
        </p:nvSpPr>
        <p:spPr>
          <a:xfrm>
            <a:off x="15774384" y="6618560"/>
            <a:ext cx="2538730" cy="2466340"/>
          </a:xfrm>
          <a:prstGeom prst="ellipse">
            <a:avLst/>
          </a:prstGeom>
          <a:solidFill>
            <a:schemeClr val="bg1"/>
          </a:solidFill>
          <a:ln w="50800" cap="flat" cmpd="sng">
            <a:solidFill>
              <a:srgbClr val="00B05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itle.">
            <a:extLst>
              <a:ext uri="{FF2B5EF4-FFF2-40B4-BE49-F238E27FC236}">
                <a16:creationId xmlns:a16="http://schemas.microsoft.com/office/drawing/2014/main" id="{8EFAB20D-81C8-FF42-F2CA-503B47E34967}"/>
              </a:ext>
            </a:extLst>
          </p:cNvPr>
          <p:cNvSpPr txBox="1"/>
          <p:nvPr/>
        </p:nvSpPr>
        <p:spPr>
          <a:xfrm>
            <a:off x="1005554" y="9682789"/>
            <a:ext cx="11055350" cy="9321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5400" dirty="0"/>
              <a:t>Supervised Binary Classification</a:t>
            </a: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72899715-D6F7-115D-0BF5-A6F9FDC43569}"/>
              </a:ext>
            </a:extLst>
          </p:cNvPr>
          <p:cNvSpPr txBox="1"/>
          <p:nvPr/>
        </p:nvSpPr>
        <p:spPr>
          <a:xfrm>
            <a:off x="1005554" y="11234693"/>
            <a:ext cx="1016254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Training set: { (x</a:t>
            </a:r>
            <a:r>
              <a:rPr kumimoji="0" lang="en-US" alt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(1)</a:t>
            </a: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,y</a:t>
            </a:r>
            <a:r>
              <a:rPr kumimoji="0" lang="en-US" alt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(1)</a:t>
            </a: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), ... , (x</a:t>
            </a:r>
            <a:r>
              <a:rPr kumimoji="0" lang="en-US" alt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(m)</a:t>
            </a: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,y</a:t>
            </a:r>
            <a:r>
              <a:rPr kumimoji="0" lang="en-US" alt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(m)</a:t>
            </a: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 }</a:t>
            </a:r>
          </a:p>
        </p:txBody>
      </p:sp>
      <p:sp>
        <p:nvSpPr>
          <p:cNvPr id="11" name="Title.">
            <a:extLst>
              <a:ext uri="{FF2B5EF4-FFF2-40B4-BE49-F238E27FC236}">
                <a16:creationId xmlns:a16="http://schemas.microsoft.com/office/drawing/2014/main" id="{6003710B-A0E6-D7F2-6C6B-CE10A2140A1F}"/>
              </a:ext>
            </a:extLst>
          </p:cNvPr>
          <p:cNvSpPr txBox="1"/>
          <p:nvPr/>
        </p:nvSpPr>
        <p:spPr>
          <a:xfrm>
            <a:off x="13151199" y="9682789"/>
            <a:ext cx="10317480" cy="9321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pPr algn="ctr"/>
            <a:r>
              <a:rPr lang="en-US" altLang="en-US" sz="5400" dirty="0"/>
              <a:t>Clustering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0F9E51-9A72-A3A0-92CF-517977E3000F}"/>
              </a:ext>
            </a:extLst>
          </p:cNvPr>
          <p:cNvCxnSpPr/>
          <p:nvPr/>
        </p:nvCxnSpPr>
        <p:spPr>
          <a:xfrm flipH="1" flipV="1">
            <a:off x="3326479" y="4761820"/>
            <a:ext cx="15240" cy="430784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CEFCE2-8B5B-0DC6-EDF0-4CB5E7AFE294}"/>
              </a:ext>
            </a:extLst>
          </p:cNvPr>
          <p:cNvCxnSpPr/>
          <p:nvPr/>
        </p:nvCxnSpPr>
        <p:spPr>
          <a:xfrm flipV="1">
            <a:off x="3327749" y="9069660"/>
            <a:ext cx="5098415" cy="762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AB28F-BA4F-FA54-E8A8-8329066FC303}"/>
              </a:ext>
            </a:extLst>
          </p:cNvPr>
          <p:cNvGrpSpPr/>
          <p:nvPr/>
        </p:nvGrpSpPr>
        <p:grpSpPr>
          <a:xfrm>
            <a:off x="3627469" y="6907485"/>
            <a:ext cx="2092325" cy="1903095"/>
            <a:chOff x="5595" y="7923"/>
            <a:chExt cx="3295" cy="2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8EFECE-BA0C-2E7D-238C-639708CB2B7E}"/>
                </a:ext>
              </a:extLst>
            </p:cNvPr>
            <p:cNvSpPr/>
            <p:nvPr/>
          </p:nvSpPr>
          <p:spPr>
            <a:xfrm rot="540000">
              <a:off x="6009" y="8713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CF6E683-B1B1-6444-E888-E8362F7B4EEB}"/>
                </a:ext>
              </a:extLst>
            </p:cNvPr>
            <p:cNvSpPr/>
            <p:nvPr/>
          </p:nvSpPr>
          <p:spPr>
            <a:xfrm rot="540000">
              <a:off x="6590" y="9714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081D10-4556-A636-197E-6AA48DA2CE78}"/>
                </a:ext>
              </a:extLst>
            </p:cNvPr>
            <p:cNvSpPr/>
            <p:nvPr/>
          </p:nvSpPr>
          <p:spPr>
            <a:xfrm rot="540000">
              <a:off x="7799" y="9280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24F2486-FFFE-D2D3-583F-9E1744EDAFB1}"/>
                </a:ext>
              </a:extLst>
            </p:cNvPr>
            <p:cNvSpPr/>
            <p:nvPr/>
          </p:nvSpPr>
          <p:spPr>
            <a:xfrm rot="540000">
              <a:off x="7799" y="9861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F70FAF-32A7-5240-26AC-AD0B5D514EF4}"/>
                </a:ext>
              </a:extLst>
            </p:cNvPr>
            <p:cNvSpPr/>
            <p:nvPr/>
          </p:nvSpPr>
          <p:spPr>
            <a:xfrm rot="540000">
              <a:off x="7218" y="7923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920AD9-5852-BC11-E2B7-D41F91C0C9F1}"/>
                </a:ext>
              </a:extLst>
            </p:cNvPr>
            <p:cNvSpPr/>
            <p:nvPr/>
          </p:nvSpPr>
          <p:spPr>
            <a:xfrm rot="540000">
              <a:off x="6888" y="8713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C906B7-5F0E-FD3C-1478-9F627B3FBB1D}"/>
                </a:ext>
              </a:extLst>
            </p:cNvPr>
            <p:cNvSpPr/>
            <p:nvPr/>
          </p:nvSpPr>
          <p:spPr>
            <a:xfrm rot="540000">
              <a:off x="6888" y="1042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BB8EE5-E16A-3AFD-D858-C70DA8045581}"/>
                </a:ext>
              </a:extLst>
            </p:cNvPr>
            <p:cNvSpPr/>
            <p:nvPr/>
          </p:nvSpPr>
          <p:spPr>
            <a:xfrm rot="540000">
              <a:off x="5595" y="985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12D3DC-3456-0D03-6B96-988D85F56E3D}"/>
                </a:ext>
              </a:extLst>
            </p:cNvPr>
            <p:cNvSpPr/>
            <p:nvPr/>
          </p:nvSpPr>
          <p:spPr>
            <a:xfrm rot="540000">
              <a:off x="8380" y="8725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BC93CE-276F-E512-1C2F-5206A69EA3E9}"/>
              </a:ext>
            </a:extLst>
          </p:cNvPr>
          <p:cNvGrpSpPr/>
          <p:nvPr/>
        </p:nvGrpSpPr>
        <p:grpSpPr>
          <a:xfrm>
            <a:off x="6163024" y="5192985"/>
            <a:ext cx="1690370" cy="1666875"/>
            <a:chOff x="9588" y="5223"/>
            <a:chExt cx="2662" cy="262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2E3F50-4808-F96A-8C7D-AF65BB97CD7E}"/>
                </a:ext>
              </a:extLst>
            </p:cNvPr>
            <p:cNvSpPr/>
            <p:nvPr/>
          </p:nvSpPr>
          <p:spPr>
            <a:xfrm rot="540000">
              <a:off x="10169" y="7356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26F60D5-09F8-6BBA-C4F0-3AF2ACBDB10A}"/>
                </a:ext>
              </a:extLst>
            </p:cNvPr>
            <p:cNvSpPr/>
            <p:nvPr/>
          </p:nvSpPr>
          <p:spPr>
            <a:xfrm rot="540000">
              <a:off x="11740" y="6924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6D7222-38AF-426D-650F-5E7A6FDEFB7C}"/>
                </a:ext>
              </a:extLst>
            </p:cNvPr>
            <p:cNvSpPr/>
            <p:nvPr/>
          </p:nvSpPr>
          <p:spPr>
            <a:xfrm rot="540000">
              <a:off x="10578" y="6357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E545D2-2F41-5809-5A3B-F6626F17B182}"/>
                </a:ext>
              </a:extLst>
            </p:cNvPr>
            <p:cNvSpPr/>
            <p:nvPr/>
          </p:nvSpPr>
          <p:spPr>
            <a:xfrm rot="540000">
              <a:off x="10169" y="5790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8E4C083-0B7C-936F-E534-1B12630AE0A5}"/>
                </a:ext>
              </a:extLst>
            </p:cNvPr>
            <p:cNvSpPr/>
            <p:nvPr/>
          </p:nvSpPr>
          <p:spPr>
            <a:xfrm rot="540000">
              <a:off x="11159" y="7356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F22499-7D37-1D62-1C29-D8F2A032C51D}"/>
                </a:ext>
              </a:extLst>
            </p:cNvPr>
            <p:cNvSpPr/>
            <p:nvPr/>
          </p:nvSpPr>
          <p:spPr>
            <a:xfrm rot="540000">
              <a:off x="11468" y="5790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EE10AF-8A22-0C14-0624-6167C2C824FF}"/>
                </a:ext>
              </a:extLst>
            </p:cNvPr>
            <p:cNvSpPr/>
            <p:nvPr/>
          </p:nvSpPr>
          <p:spPr>
            <a:xfrm rot="540000">
              <a:off x="9588" y="6924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9C29295-02FB-46AF-9706-E7F3B294CC85}"/>
                </a:ext>
              </a:extLst>
            </p:cNvPr>
            <p:cNvSpPr/>
            <p:nvPr/>
          </p:nvSpPr>
          <p:spPr>
            <a:xfrm rot="540000">
              <a:off x="10887" y="5223"/>
              <a:ext cx="510" cy="493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53B477-5141-3E61-8F9A-6108C3514453}"/>
              </a:ext>
            </a:extLst>
          </p:cNvPr>
          <p:cNvCxnSpPr/>
          <p:nvPr/>
        </p:nvCxnSpPr>
        <p:spPr>
          <a:xfrm>
            <a:off x="4398359" y="5396820"/>
            <a:ext cx="2905760" cy="302895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C36758-6009-ED2E-9733-D4DD90944045}"/>
              </a:ext>
            </a:extLst>
          </p:cNvPr>
          <p:cNvCxnSpPr/>
          <p:nvPr/>
        </p:nvCxnSpPr>
        <p:spPr>
          <a:xfrm flipH="1" flipV="1">
            <a:off x="15759144" y="4769440"/>
            <a:ext cx="15240" cy="430784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55DD97-A0D2-0A0C-E870-1EEBF83D2070}"/>
              </a:ext>
            </a:extLst>
          </p:cNvPr>
          <p:cNvCxnSpPr/>
          <p:nvPr/>
        </p:nvCxnSpPr>
        <p:spPr>
          <a:xfrm flipV="1">
            <a:off x="15760414" y="9077280"/>
            <a:ext cx="5098415" cy="762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none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AED1AEC-DB9F-F137-71DA-AD4D82077B81}"/>
              </a:ext>
            </a:extLst>
          </p:cNvPr>
          <p:cNvSpPr/>
          <p:nvPr/>
        </p:nvSpPr>
        <p:spPr>
          <a:xfrm rot="540000">
            <a:off x="16323024" y="739770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8750C9-23A7-D761-E960-26C1E2255656}"/>
              </a:ext>
            </a:extLst>
          </p:cNvPr>
          <p:cNvSpPr/>
          <p:nvPr/>
        </p:nvSpPr>
        <p:spPr>
          <a:xfrm rot="540000">
            <a:off x="16691959" y="805239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105FDA-9313-B602-5520-2572F273A321}"/>
              </a:ext>
            </a:extLst>
          </p:cNvPr>
          <p:cNvSpPr/>
          <p:nvPr/>
        </p:nvSpPr>
        <p:spPr>
          <a:xfrm rot="540000">
            <a:off x="17459674" y="777680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0533D69-7880-2B25-CECB-763C1B4DDD6B}"/>
              </a:ext>
            </a:extLst>
          </p:cNvPr>
          <p:cNvSpPr/>
          <p:nvPr/>
        </p:nvSpPr>
        <p:spPr>
          <a:xfrm rot="540000">
            <a:off x="17459674" y="814573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310268-044A-E03A-60EF-FA2D3B9B026C}"/>
              </a:ext>
            </a:extLst>
          </p:cNvPr>
          <p:cNvSpPr/>
          <p:nvPr/>
        </p:nvSpPr>
        <p:spPr>
          <a:xfrm rot="540000">
            <a:off x="17090739" y="689605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8D9F30-B5FB-41C9-AFBA-CD8A32D13AAC}"/>
              </a:ext>
            </a:extLst>
          </p:cNvPr>
          <p:cNvSpPr/>
          <p:nvPr/>
        </p:nvSpPr>
        <p:spPr>
          <a:xfrm rot="540000">
            <a:off x="16881189" y="739770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A5CB39-B806-D3D6-251A-AE1CA781CA50}"/>
              </a:ext>
            </a:extLst>
          </p:cNvPr>
          <p:cNvSpPr/>
          <p:nvPr/>
        </p:nvSpPr>
        <p:spPr>
          <a:xfrm rot="540000">
            <a:off x="16881189" y="850578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09FEBF-9883-CD38-1ECB-9EDEFF852B5A}"/>
              </a:ext>
            </a:extLst>
          </p:cNvPr>
          <p:cNvSpPr/>
          <p:nvPr/>
        </p:nvSpPr>
        <p:spPr>
          <a:xfrm rot="540000">
            <a:off x="16060134" y="814446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190433-B3A3-3089-883F-B1E235173091}"/>
              </a:ext>
            </a:extLst>
          </p:cNvPr>
          <p:cNvSpPr/>
          <p:nvPr/>
        </p:nvSpPr>
        <p:spPr>
          <a:xfrm rot="540000">
            <a:off x="17828609" y="742437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B7D2E6C-32BC-B19A-D0F8-1024B2381764}"/>
              </a:ext>
            </a:extLst>
          </p:cNvPr>
          <p:cNvSpPr/>
          <p:nvPr/>
        </p:nvSpPr>
        <p:spPr>
          <a:xfrm rot="540000">
            <a:off x="18964624" y="655506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EBD6E1D-2A27-ADAF-E33B-E4CD67118E9C}"/>
              </a:ext>
            </a:extLst>
          </p:cNvPr>
          <p:cNvSpPr/>
          <p:nvPr/>
        </p:nvSpPr>
        <p:spPr>
          <a:xfrm rot="540000">
            <a:off x="19962209" y="628074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D0A29D3-E1D8-2269-8FBE-2F1F76F0A30E}"/>
              </a:ext>
            </a:extLst>
          </p:cNvPr>
          <p:cNvSpPr/>
          <p:nvPr/>
        </p:nvSpPr>
        <p:spPr>
          <a:xfrm rot="540000">
            <a:off x="19214814" y="592069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14BEC7-2282-EFA8-6B93-B2F5C4A60BDF}"/>
              </a:ext>
            </a:extLst>
          </p:cNvPr>
          <p:cNvSpPr/>
          <p:nvPr/>
        </p:nvSpPr>
        <p:spPr>
          <a:xfrm rot="540000">
            <a:off x="18955099" y="556065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D146AE9-02CC-B494-CAF4-EEA2F512C13A}"/>
              </a:ext>
            </a:extLst>
          </p:cNvPr>
          <p:cNvSpPr/>
          <p:nvPr/>
        </p:nvSpPr>
        <p:spPr>
          <a:xfrm rot="540000">
            <a:off x="19593274" y="655506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563AF2B-BA41-279F-AEEA-7D3A2183A309}"/>
              </a:ext>
            </a:extLst>
          </p:cNvPr>
          <p:cNvSpPr/>
          <p:nvPr/>
        </p:nvSpPr>
        <p:spPr>
          <a:xfrm rot="540000">
            <a:off x="19779964" y="556065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1BC7816-2A12-9F95-D782-635B3B81E2C2}"/>
              </a:ext>
            </a:extLst>
          </p:cNvPr>
          <p:cNvSpPr/>
          <p:nvPr/>
        </p:nvSpPr>
        <p:spPr>
          <a:xfrm rot="540000">
            <a:off x="18586164" y="628074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D95978E-6327-D11D-6EE3-4ED34B57411B}"/>
              </a:ext>
            </a:extLst>
          </p:cNvPr>
          <p:cNvSpPr/>
          <p:nvPr/>
        </p:nvSpPr>
        <p:spPr>
          <a:xfrm rot="540000">
            <a:off x="19411029" y="520060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E3DF62AA-13F4-ED8D-1731-24E4C8C0CA1F}"/>
              </a:ext>
            </a:extLst>
          </p:cNvPr>
          <p:cNvSpPr txBox="1"/>
          <p:nvPr/>
        </p:nvSpPr>
        <p:spPr>
          <a:xfrm>
            <a:off x="13151199" y="11234693"/>
            <a:ext cx="1016254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Training set: { x</a:t>
            </a:r>
            <a:r>
              <a:rPr kumimoji="0" lang="en-US" alt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(1)</a:t>
            </a: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x</a:t>
            </a:r>
            <a:r>
              <a:rPr kumimoji="0" lang="en-US" alt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(2)</a:t>
            </a: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... , x</a:t>
            </a:r>
            <a:r>
              <a:rPr kumimoji="0" lang="en-US" alt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(m)</a:t>
            </a: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}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6065799-17A8-9278-FA91-B85D91E2CEF6}"/>
              </a:ext>
            </a:extLst>
          </p:cNvPr>
          <p:cNvSpPr/>
          <p:nvPr/>
        </p:nvSpPr>
        <p:spPr>
          <a:xfrm rot="540000">
            <a:off x="7725759" y="742437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6B55592-EB0A-2DA6-37A3-9F46FD0136D4}"/>
              </a:ext>
            </a:extLst>
          </p:cNvPr>
          <p:cNvSpPr/>
          <p:nvPr/>
        </p:nvSpPr>
        <p:spPr>
          <a:xfrm rot="540000">
            <a:off x="16060134" y="628201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82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bldLvl="0" animBg="1"/>
      <p:bldP spid="54" grpId="0" animBg="1"/>
      <p:bldP spid="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38650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Clustering can help supervised 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FAA9A387-4ED4-7717-4BA8-77EE6BE8591E}"/>
              </a:ext>
            </a:extLst>
          </p:cNvPr>
          <p:cNvSpPr txBox="1"/>
          <p:nvPr/>
        </p:nvSpPr>
        <p:spPr>
          <a:xfrm>
            <a:off x="1276194" y="3978573"/>
            <a:ext cx="21590634" cy="7489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Finding the initial </a:t>
            </a:r>
            <a:r>
              <a:rPr kumimoji="0" lang="en-US" altLang="en-US" sz="4000" b="1" i="0" u="none" strike="noStrike" cap="none" spc="0" normalizeH="0" baseline="0" dirty="0" err="1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centres</a:t>
            </a: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 for RBF networks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RBF networks with adjustable </a:t>
            </a:r>
            <a:r>
              <a:rPr kumimoji="0" lang="en-US" alt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centre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s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have an </a:t>
            </a:r>
            <a:r>
              <a:rPr lang="en-US" altLang="en-US" sz="4000" dirty="0">
                <a:solidFill>
                  <a:srgbClr val="0100C8"/>
                </a:solidFill>
                <a:latin typeface="Helvetica Neue"/>
                <a:sym typeface="Helvetica Neue"/>
              </a:rPr>
              <a:t>initialization phase 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where we choose the initial coordinates of the 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centres</a:t>
            </a: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The algorithm then proceeds in adapting the 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centre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coordinates using gradient descent (GD)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How to choose initial </a:t>
            </a:r>
            <a:r>
              <a:rPr lang="en-US" altLang="en-US" sz="4000" b="1" dirty="0" err="1">
                <a:solidFill>
                  <a:srgbClr val="0100C8"/>
                </a:solidFill>
                <a:latin typeface="Helvetica Neue"/>
                <a:sym typeface="Helvetica Neue"/>
              </a:rPr>
              <a:t>centres</a:t>
            </a: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Approach 1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: Choose 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centres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uniformly at random from data points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Simple, however, if 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centres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not properly chosen, GD might get stuck in local optima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Approach 2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: Use clustering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Results in better initial coordinates, which helps GD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Some clustering methods can even decide the optimal number of 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centres</a:t>
            </a: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54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4967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Clustering can help supervised 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FCF5D1DC-110F-0BEE-7DA2-E7E2C559C51D}"/>
                  </a:ext>
                </a:extLst>
              </p:cNvPr>
              <p:cNvSpPr txBox="1"/>
              <p:nvPr/>
            </p:nvSpPr>
            <p:spPr>
              <a:xfrm>
                <a:off x="1287146" y="4088795"/>
                <a:ext cx="21590634" cy="72687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When there are more unlabeled examples than labelled ones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Supervised learning works</a:t>
                </a: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on labeled examples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GB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𝐷</m:t>
                        </m:r>
                      </m:e>
                      <m:sub>
                        <m:r>
                          <a:rPr kumimoji="0" lang="en-GB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𝑙𝑎𝑏𝑒𝑙𝑙𝑒𝑑</m:t>
                        </m:r>
                      </m:sub>
                    </m:sSub>
                    <m:r>
                      <a:rPr kumimoji="0" lang="en-GB" alt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sSub>
                      <m:sSubPr>
                        <m:ctrlPr>
                          <a:rPr kumimoji="0" lang="en-GB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GB" alt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en-GB" altLang="en-US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0" lang="en-GB" altLang="en-US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kumimoji="0" lang="en-GB" altLang="en-US" sz="40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kumimoji="0" lang="en-GB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kumimoji="0" lang="en-GB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=1:</m:t>
                        </m:r>
                        <m:r>
                          <a:rPr kumimoji="0" lang="en-GB" alt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𝑙</m:t>
                        </m:r>
                      </m:sub>
                    </m:sSub>
                  </m:oMath>
                </a14:m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Unlabeled examples,</a:t>
                </a: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however, are often </a:t>
                </a: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easier to collect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𝐷</m:t>
                        </m:r>
                      </m:e>
                      <m:sub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𝑢𝑛</m:t>
                        </m:r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𝑙𝑎𝑏𝑒𝑙𝑙𝑒𝑑</m:t>
                        </m:r>
                      </m:sub>
                    </m:sSub>
                    <m:r>
                      <a:rPr lang="en-GB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sSub>
                      <m:sSubPr>
                        <m:ctrlP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alt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alt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alt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lang="en-GB" altLang="en-US" sz="4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𝑗</m:t>
                                    </m:r>
                                    <m:r>
                                      <a:rPr lang="en-GB" alt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altLang="en-US" sz="4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𝑗</m:t>
                        </m:r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</m:t>
                        </m:r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1</m:t>
                        </m:r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:</m:t>
                        </m:r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𝑢</m:t>
                        </m:r>
                      </m:sub>
                    </m:sSub>
                  </m:oMath>
                </a14:m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Usually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𝑢</m:t>
                    </m:r>
                    <m:r>
                      <a:rPr lang="en-US" alt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&gt;&gt;</m:t>
                    </m:r>
                    <m:r>
                      <a:rPr lang="en-US" alt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𝑙</m:t>
                    </m:r>
                  </m:oMath>
                </a14:m>
                <a:endParaRPr lang="en-GB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Example: for an animal recognition task, we might have abundant images for various animals, but only very few labels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It is also often costly to label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Example: medical images, we need to employ experts to properly tag them</a:t>
                </a:r>
              </a:p>
            </p:txBody>
          </p:sp>
        </mc:Choice>
        <mc:Fallback xmlns="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FCF5D1DC-110F-0BEE-7DA2-E7E2C559C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6" y="4088795"/>
                <a:ext cx="21590634" cy="7268785"/>
              </a:xfrm>
              <a:prstGeom prst="rect">
                <a:avLst/>
              </a:prstGeom>
              <a:blipFill>
                <a:blip r:embed="rId4"/>
                <a:stretch>
                  <a:fillRect l="-1186" t="-1426" b="-2601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52677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Clustering can help supervised 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FCF5D1DC-110F-0BEE-7DA2-E7E2C559C51D}"/>
              </a:ext>
            </a:extLst>
          </p:cNvPr>
          <p:cNvSpPr txBox="1"/>
          <p:nvPr/>
        </p:nvSpPr>
        <p:spPr>
          <a:xfrm>
            <a:off x="1288800" y="4089600"/>
            <a:ext cx="21590634" cy="9377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When there are more unlabeled examples than labelled ones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6F05FEAF-6335-977B-B1BC-6F21F07BA6E4}"/>
                  </a:ext>
                </a:extLst>
              </p:cNvPr>
              <p:cNvSpPr txBox="1"/>
              <p:nvPr/>
            </p:nvSpPr>
            <p:spPr>
              <a:xfrm>
                <a:off x="1276194" y="4998112"/>
                <a:ext cx="10915806" cy="1526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If we consider only labeled examples: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𝐷</m:t>
                          </m:r>
                        </m:e>
                        <m:sub>
                          <m: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𝑙𝑎𝑏𝑒𝑙𝑙𝑒𝑑</m:t>
                          </m:r>
                        </m:sub>
                      </m:sSub>
                    </m:oMath>
                  </m:oMathPara>
                </a14:m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000" b="1" i="0" u="none" strike="noStrike" cap="none" spc="0" normalizeH="0" baseline="0" dirty="0">
                  <a:ln>
                    <a:noFill/>
                  </a:ln>
                  <a:solidFill>
                    <a:srgbClr val="0100C8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6F05FEAF-6335-977B-B1BC-6F21F07BA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94" y="4998112"/>
                <a:ext cx="10915806" cy="1526778"/>
              </a:xfrm>
              <a:prstGeom prst="rect">
                <a:avLst/>
              </a:prstGeom>
              <a:blipFill>
                <a:blip r:embed="rId4"/>
                <a:stretch>
                  <a:fillRect l="-2345" t="-68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35FDE097-CF30-1044-4531-588F180292D3}"/>
                  </a:ext>
                </a:extLst>
              </p:cNvPr>
              <p:cNvSpPr txBox="1"/>
              <p:nvPr/>
            </p:nvSpPr>
            <p:spPr>
              <a:xfrm>
                <a:off x="12578534" y="4998111"/>
                <a:ext cx="10516666" cy="1526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If we consider all data as training data:</a:t>
                </a:r>
              </a:p>
              <a:p>
                <a:pPr defTabSz="24384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𝐷</m:t>
                          </m:r>
                          <m: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=</m:t>
                          </m:r>
                          <m: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𝐷</m:t>
                          </m:r>
                        </m:e>
                        <m:sub>
                          <m: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𝑙𝑎𝑏𝑒𝑙𝑙𝑒𝑑</m:t>
                          </m:r>
                        </m:sub>
                      </m:sSub>
                      <m:r>
                        <a:rPr kumimoji="0" lang="en-GB" alt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"/>
                        </a:rPr>
                        <m:t>∪</m:t>
                      </m:r>
                      <m:sSub>
                        <m:sSubPr>
                          <m:ctrlPr>
                            <a:rPr lang="en-GB" alt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GB" alt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𝐷</m:t>
                          </m:r>
                        </m:e>
                        <m:sub>
                          <m:r>
                            <a:rPr lang="en-GB" alt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𝑢𝑛𝑙𝑎𝑏𝑒𝑙𝑙𝑒𝑑</m:t>
                          </m:r>
                        </m:sub>
                      </m:sSub>
                    </m:oMath>
                  </m:oMathPara>
                </a14:m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000" b="1" i="0" u="none" strike="noStrike" cap="none" spc="0" normalizeH="0" baseline="0" dirty="0">
                  <a:ln>
                    <a:noFill/>
                  </a:ln>
                  <a:solidFill>
                    <a:srgbClr val="0100C8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35FDE097-CF30-1044-4531-588F1802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34" y="4998111"/>
                <a:ext cx="10516666" cy="1526777"/>
              </a:xfrm>
              <a:prstGeom prst="rect">
                <a:avLst/>
              </a:prstGeom>
              <a:blipFill>
                <a:blip r:embed="rId5"/>
                <a:stretch>
                  <a:fillRect l="-2433" t="-68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EAD9225-A166-D9A4-3D6D-E771B69FE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904" y="6774235"/>
            <a:ext cx="5143946" cy="4846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C39B3F-9CA3-CAB1-007A-94BF76911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7273" y="6774235"/>
            <a:ext cx="5159187" cy="4846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3924D5-7215-B0FF-A7C9-CD69F20F13C3}"/>
              </a:ext>
            </a:extLst>
          </p:cNvPr>
          <p:cNvSpPr txBox="1"/>
          <p:nvPr/>
        </p:nvSpPr>
        <p:spPr>
          <a:xfrm>
            <a:off x="21242216" y="11159310"/>
            <a:ext cx="2110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Images </a:t>
            </a:r>
            <a:r>
              <a:rPr lang="en-GB" sz="2400" dirty="0">
                <a:hlinkClick r:id="rId8"/>
              </a:rPr>
              <a:t>source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FC64C-BEF1-FBB1-A0C4-C25B87781C69}"/>
              </a:ext>
            </a:extLst>
          </p:cNvPr>
          <p:cNvSpPr txBox="1"/>
          <p:nvPr/>
        </p:nvSpPr>
        <p:spPr>
          <a:xfrm>
            <a:off x="9843298" y="7612555"/>
            <a:ext cx="547047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100C8"/>
                </a:solidFill>
                <a:latin typeface="Helvetica Neue"/>
                <a:sym typeface="Helvetica Neue"/>
              </a:rPr>
              <a:t>Different decision boundary</a:t>
            </a:r>
          </a:p>
          <a:p>
            <a:pPr algn="r"/>
            <a:endParaRPr lang="en-US" altLang="en-US" sz="32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algn="ctr"/>
            <a:r>
              <a:rPr lang="en-US" altLang="en-US" b="1" dirty="0">
                <a:solidFill>
                  <a:srgbClr val="0100C8"/>
                </a:solidFill>
                <a:latin typeface="Helvetica Neue"/>
                <a:sym typeface="Helvetica Neue"/>
              </a:rPr>
              <a:t>Improved generalization performance</a:t>
            </a:r>
          </a:p>
          <a:p>
            <a:pPr algn="r"/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7140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4" y="4526110"/>
            <a:ext cx="15070455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Unsupervised learning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Clustering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K-means clustering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Elbow method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8"/>
              </a:rPr>
              <a:t>Silhouette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43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4967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Next Lecture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FCF5D1DC-110F-0BEE-7DA2-E7E2C559C51D}"/>
              </a:ext>
            </a:extLst>
          </p:cNvPr>
          <p:cNvSpPr txBox="1"/>
          <p:nvPr/>
        </p:nvSpPr>
        <p:spPr>
          <a:xfrm>
            <a:off x="1287146" y="4088795"/>
            <a:ext cx="21590634" cy="72687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- Dimensionality Reduction</a:t>
            </a:r>
          </a:p>
        </p:txBody>
      </p:sp>
    </p:spTree>
    <p:extLst>
      <p:ext uri="{BB962C8B-B14F-4D97-AF65-F5344CB8AC3E}">
        <p14:creationId xmlns:p14="http://schemas.microsoft.com/office/powerpoint/2010/main" val="4286564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538B0-E9E3-EDB1-EA1B-206FAB627908}"/>
              </a:ext>
            </a:extLst>
          </p:cNvPr>
          <p:cNvGrpSpPr/>
          <p:nvPr/>
        </p:nvGrpSpPr>
        <p:grpSpPr>
          <a:xfrm>
            <a:off x="959485" y="3555726"/>
            <a:ext cx="9438005" cy="4172976"/>
            <a:chOff x="959485" y="2690739"/>
            <a:chExt cx="9438005" cy="41729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1ADF1B-F47F-56DF-F38D-626F77B4B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4171" y="2690739"/>
              <a:ext cx="7106964" cy="4080633"/>
            </a:xfrm>
            <a:prstGeom prst="rect">
              <a:avLst/>
            </a:prstGeom>
          </p:spPr>
        </p:pic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098EEBB2-198A-9B38-E0DF-7BD4361EF363}"/>
                </a:ext>
              </a:extLst>
            </p:cNvPr>
            <p:cNvSpPr txBox="1"/>
            <p:nvPr/>
          </p:nvSpPr>
          <p:spPr>
            <a:xfrm>
              <a:off x="959485" y="6146800"/>
              <a:ext cx="9438005" cy="7169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Market segmentation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3CC656-D057-B613-6B96-6FB2858A157B}"/>
              </a:ext>
            </a:extLst>
          </p:cNvPr>
          <p:cNvGrpSpPr/>
          <p:nvPr/>
        </p:nvGrpSpPr>
        <p:grpSpPr>
          <a:xfrm>
            <a:off x="959485" y="8045450"/>
            <a:ext cx="8251207" cy="4396969"/>
            <a:chOff x="21914" y="3014"/>
            <a:chExt cx="14862" cy="89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6D041D-6E90-803B-5F15-7B10432C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45" y="3014"/>
              <a:ext cx="13201" cy="7426"/>
            </a:xfrm>
            <a:prstGeom prst="rect">
              <a:avLst/>
            </a:prstGeom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C72B1738-FE90-EC15-4081-E6BA97E3DC02}"/>
                </a:ext>
              </a:extLst>
            </p:cNvPr>
            <p:cNvSpPr txBox="1"/>
            <p:nvPr/>
          </p:nvSpPr>
          <p:spPr>
            <a:xfrm>
              <a:off x="21914" y="10810"/>
              <a:ext cx="14863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Animal ecology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F313E-E9E8-1129-6C51-1FD477073CD8}"/>
              </a:ext>
            </a:extLst>
          </p:cNvPr>
          <p:cNvGrpSpPr/>
          <p:nvPr/>
        </p:nvGrpSpPr>
        <p:grpSpPr>
          <a:xfrm>
            <a:off x="13076556" y="3730293"/>
            <a:ext cx="8251762" cy="3949609"/>
            <a:chOff x="1151" y="13580"/>
            <a:chExt cx="14863" cy="71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1DFE9D-4C97-BEE1-E575-B854BE5C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5" y="13580"/>
              <a:ext cx="11535" cy="5985"/>
            </a:xfrm>
            <a:prstGeom prst="rect">
              <a:avLst/>
            </a:prstGeom>
          </p:spPr>
        </p:pic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BB0D865F-F877-41A7-7CB5-689022443CAE}"/>
                </a:ext>
              </a:extLst>
            </p:cNvPr>
            <p:cNvSpPr txBox="1"/>
            <p:nvPr/>
          </p:nvSpPr>
          <p:spPr>
            <a:xfrm>
              <a:off x="1151" y="19565"/>
              <a:ext cx="14863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Medical imaging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0E7E40-C8F7-2EF3-08A8-89CE183EFDAA}"/>
              </a:ext>
            </a:extLst>
          </p:cNvPr>
          <p:cNvGrpSpPr/>
          <p:nvPr/>
        </p:nvGrpSpPr>
        <p:grpSpPr>
          <a:xfrm>
            <a:off x="13076555" y="8045450"/>
            <a:ext cx="8251207" cy="4435954"/>
            <a:chOff x="21268" y="11905"/>
            <a:chExt cx="14862" cy="79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3FFF2C-6886-9A1B-14D6-C8910CAA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86" y="11905"/>
              <a:ext cx="8027" cy="6299"/>
            </a:xfrm>
            <a:prstGeom prst="rect">
              <a:avLst/>
            </a:prstGeom>
          </p:spPr>
        </p:pic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C7EBE881-C320-2C9E-F29C-1D1DEAC7A1E9}"/>
                </a:ext>
              </a:extLst>
            </p:cNvPr>
            <p:cNvSpPr txBox="1"/>
            <p:nvPr/>
          </p:nvSpPr>
          <p:spPr>
            <a:xfrm>
              <a:off x="21268" y="18767"/>
              <a:ext cx="14863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Social Network Analysis</a:t>
              </a: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7967FCA5-6D08-9FDB-C853-13A7C609F1FA}"/>
                  </a:ext>
                </a:extLst>
              </p:cNvPr>
              <p:cNvSpPr txBox="1"/>
              <p:nvPr/>
            </p:nvSpPr>
            <p:spPr>
              <a:xfrm>
                <a:off x="1287145" y="4078747"/>
                <a:ext cx="16274024" cy="81047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Input</a:t>
                </a: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: 	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Training set: { x</a:t>
                </a:r>
                <a:r>
                  <a:rPr lang="en-US" altLang="en-US" sz="4000" baseline="30000" dirty="0">
                    <a:solidFill>
                      <a:srgbClr val="000000"/>
                    </a:solidFill>
                    <a:sym typeface="Helvetica Neue"/>
                  </a:rPr>
                  <a:t>(1)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, x</a:t>
                </a:r>
                <a:r>
                  <a:rPr lang="en-US" altLang="en-US" sz="4000" baseline="30000" dirty="0">
                    <a:solidFill>
                      <a:srgbClr val="000000"/>
                    </a:solidFill>
                    <a:sym typeface="Helvetica Neue"/>
                  </a:rPr>
                  <a:t>(2)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, ... , x</a:t>
                </a:r>
                <a:r>
                  <a:rPr lang="en-US" altLang="en-US" sz="4000" baseline="30000" dirty="0">
                    <a:solidFill>
                      <a:srgbClr val="000000"/>
                    </a:solidFill>
                    <a:sym typeface="Helvetica Neue"/>
                  </a:rPr>
                  <a:t>(m)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 }, x</a:t>
                </a:r>
                <a:r>
                  <a:rPr lang="en-US" altLang="en-US" sz="4000" baseline="30000" dirty="0">
                    <a:solidFill>
                      <a:srgbClr val="000000"/>
                    </a:solidFill>
                    <a:sym typeface="Helvetica Neue"/>
                  </a:rPr>
                  <a:t>(</a:t>
                </a:r>
                <a:r>
                  <a:rPr lang="en-US" altLang="en-US" sz="4000" baseline="30000" dirty="0" err="1">
                    <a:solidFill>
                      <a:srgbClr val="000000"/>
                    </a:solidFill>
                    <a:sym typeface="Helvetica Neue"/>
                  </a:rPr>
                  <a:t>i</a:t>
                </a:r>
                <a:r>
                  <a:rPr lang="en-US" altLang="en-US" sz="4000" baseline="30000" dirty="0">
                    <a:solidFill>
                      <a:srgbClr val="000000"/>
                    </a:solidFill>
                    <a:sym typeface="Helvetica Neue"/>
                  </a:rPr>
                  <a:t>)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kumimoji="0" lang="en-US" sz="40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US" sz="40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𝑅</m:t>
                        </m:r>
                      </m:e>
                      <m:sup>
                        <m:r>
                          <a:rPr kumimoji="0" lang="en-US" sz="40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4000" dirty="0">
                  <a:solidFill>
                    <a:srgbClr val="000000"/>
                  </a:solidFill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Number of clusters K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Randomly initialize K cluster centroids μ</a:t>
                </a:r>
                <a:r>
                  <a:rPr kumimoji="0" lang="en-US" altLang="en-US" sz="40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1</a:t>
                </a: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, μ</a:t>
                </a:r>
                <a:r>
                  <a:rPr kumimoji="0" lang="en-US" altLang="en-US" sz="40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2</a:t>
                </a: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, ... , </a:t>
                </a:r>
                <a:r>
                  <a:rPr kumimoji="0" lang="en-US" altLang="en-US" sz="40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μ</a:t>
                </a:r>
                <a:r>
                  <a:rPr kumimoji="0" lang="en-US" altLang="en-US" sz="4000" b="0" i="0" u="none" strike="noStrike" cap="none" spc="0" normalizeH="0" baseline="-2500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Κ</a:t>
                </a:r>
                <a:r>
                  <a:rPr kumimoji="0" lang="en-US" altLang="en-US" sz="40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kumimoji="0" lang="en-US" sz="40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US" sz="40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𝑅</m:t>
                        </m:r>
                      </m:e>
                      <m:sup>
                        <m:r>
                          <a:rPr kumimoji="0" lang="en-US" sz="400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4000" b="1" dirty="0">
                  <a:solidFill>
                    <a:srgbClr val="000000"/>
                  </a:solidFill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b="1" dirty="0">
                    <a:solidFill>
                      <a:srgbClr val="000000"/>
                    </a:solidFill>
                    <a:sym typeface="Helvetica Neue"/>
                  </a:rPr>
                  <a:t>Repeat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:	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</a:t>
                </a:r>
                <a:r>
                  <a:rPr lang="en-US" altLang="en-US" sz="4000" b="1" u="sng" dirty="0">
                    <a:solidFill>
                      <a:srgbClr val="0070C0"/>
                    </a:solidFill>
                    <a:sym typeface="Helvetica Neue"/>
                  </a:rPr>
                  <a:t>Assign </a:t>
                </a:r>
                <a:r>
                  <a:rPr lang="en-US" altLang="en-US" sz="4000" u="sng" dirty="0">
                    <a:solidFill>
                      <a:srgbClr val="0070C0"/>
                    </a:solidFill>
                    <a:sym typeface="Helvetica Neue"/>
                  </a:rPr>
                  <a:t>each training point to a cluster centroid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for </a:t>
                </a:r>
                <a:r>
                  <a:rPr lang="en-US" altLang="en-US" sz="4000" dirty="0" err="1">
                    <a:solidFill>
                      <a:srgbClr val="000000"/>
                    </a:solidFill>
                    <a:sym typeface="Helvetica Neue"/>
                  </a:rPr>
                  <a:t>i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 = 1 to m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	c(</a:t>
                </a:r>
                <a:r>
                  <a:rPr lang="en-US" altLang="en-US" sz="4000" dirty="0" err="1">
                    <a:solidFill>
                      <a:srgbClr val="000000"/>
                    </a:solidFill>
                    <a:sym typeface="Helvetica Neue"/>
                  </a:rPr>
                  <a:t>i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) = index (1 to K) of cluster centroid </a:t>
                </a:r>
                <a:r>
                  <a:rPr lang="en-US" altLang="en-US" sz="4000" dirty="0">
                    <a:solidFill>
                      <a:srgbClr val="FF2D64"/>
                    </a:solidFill>
                    <a:sym typeface="Helvetica Neue"/>
                  </a:rPr>
                  <a:t>closest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 to x</a:t>
                </a:r>
                <a:r>
                  <a:rPr lang="en-US" altLang="en-US" sz="4000" baseline="30000" dirty="0">
                    <a:solidFill>
                      <a:srgbClr val="000000"/>
                    </a:solidFill>
                    <a:sym typeface="Helvetica Neue"/>
                  </a:rPr>
                  <a:t>(</a:t>
                </a:r>
                <a:r>
                  <a:rPr lang="en-US" altLang="en-US" sz="4000" baseline="30000" dirty="0" err="1">
                    <a:solidFill>
                      <a:srgbClr val="000000"/>
                    </a:solidFill>
                    <a:sym typeface="Helvetica Neue"/>
                  </a:rPr>
                  <a:t>i</a:t>
                </a:r>
                <a:r>
                  <a:rPr lang="en-US" altLang="en-US" sz="4000" baseline="30000" dirty="0">
                    <a:solidFill>
                      <a:srgbClr val="000000"/>
                    </a:solidFill>
                    <a:sym typeface="Helvetica Neue"/>
                  </a:rPr>
                  <a:t>)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 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</a:t>
                </a:r>
                <a:r>
                  <a:rPr lang="en-US" altLang="en-US" sz="4000" b="1" u="sng" dirty="0">
                    <a:solidFill>
                      <a:srgbClr val="0070C0"/>
                    </a:solidFill>
                    <a:sym typeface="Helvetica Neue"/>
                  </a:rPr>
                  <a:t>Update </a:t>
                </a:r>
                <a:r>
                  <a:rPr lang="en-US" altLang="en-US" sz="4000" u="sng" dirty="0">
                    <a:solidFill>
                      <a:srgbClr val="0070C0"/>
                    </a:solidFill>
                    <a:sym typeface="Helvetica Neue"/>
                  </a:rPr>
                  <a:t>the cluster </a:t>
                </a:r>
                <a:r>
                  <a:rPr lang="en-US" altLang="en-US" sz="4000" u="sng" dirty="0" err="1">
                    <a:solidFill>
                      <a:srgbClr val="0070C0"/>
                    </a:solidFill>
                    <a:sym typeface="Helvetica Neue"/>
                  </a:rPr>
                  <a:t>centoids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	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for j = 1 to K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		</a:t>
                </a:r>
                <a:r>
                  <a:rPr lang="en-US" altLang="en-US" sz="4000" dirty="0" err="1">
                    <a:solidFill>
                      <a:srgbClr val="000000"/>
                    </a:solidFill>
                    <a:sym typeface="Helvetica Neue"/>
                  </a:rPr>
                  <a:t>μ</a:t>
                </a:r>
                <a:r>
                  <a:rPr lang="en-US" altLang="en-US" sz="4000" baseline="-25000" dirty="0" err="1">
                    <a:solidFill>
                      <a:srgbClr val="000000"/>
                    </a:solidFill>
                    <a:sym typeface="Helvetica Neue"/>
                  </a:rPr>
                  <a:t>j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 = mean of points assigned to cluster j</a:t>
                </a: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7967FCA5-6D08-9FDB-C853-13A7C609F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4078747"/>
                <a:ext cx="16274024" cy="8104783"/>
              </a:xfrm>
              <a:prstGeom prst="rect">
                <a:avLst/>
              </a:prstGeom>
              <a:blipFill>
                <a:blip r:embed="rId4"/>
                <a:stretch>
                  <a:fillRect l="-1573" t="-827" b="-263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7D9F2490-118F-DA0C-0AE8-C85D84A5A1F1}"/>
              </a:ext>
            </a:extLst>
          </p:cNvPr>
          <p:cNvSpPr txBox="1"/>
          <p:nvPr/>
        </p:nvSpPr>
        <p:spPr>
          <a:xfrm>
            <a:off x="17713447" y="8366323"/>
            <a:ext cx="5012055" cy="3179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j=2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FF2D64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c(3)=2, c(6)=2, c(7)=2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FF2D64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μ</a:t>
            </a:r>
            <a:r>
              <a:rPr kumimoji="0" lang="en-US" altLang="en-US" sz="4000" b="0" i="0" u="none" strike="noStrike" cap="none" spc="0" normalizeH="0" baseline="-2500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= 1/3 (</a:t>
            </a:r>
            <a:r>
              <a:rPr lang="en-US" altLang="en-US" sz="4000" dirty="0">
                <a:solidFill>
                  <a:srgbClr val="FF2D64"/>
                </a:solidFill>
                <a:sym typeface="Helvetica Neue"/>
              </a:rPr>
              <a:t>x</a:t>
            </a:r>
            <a:r>
              <a:rPr lang="en-US" altLang="en-US" sz="4000" baseline="30000" dirty="0">
                <a:solidFill>
                  <a:srgbClr val="FF2D64"/>
                </a:solidFill>
                <a:sym typeface="Helvetica Neue"/>
              </a:rPr>
              <a:t>(3)</a:t>
            </a:r>
            <a:r>
              <a:rPr lang="en-US" altLang="en-US" sz="4000" dirty="0">
                <a:solidFill>
                  <a:srgbClr val="FF2D64"/>
                </a:solidFill>
                <a:sym typeface="Helvetica Neue"/>
              </a:rPr>
              <a:t>+x</a:t>
            </a:r>
            <a:r>
              <a:rPr lang="en-US" altLang="en-US" sz="4000" baseline="30000" dirty="0">
                <a:solidFill>
                  <a:srgbClr val="FF2D64"/>
                </a:solidFill>
                <a:sym typeface="Helvetica Neue"/>
              </a:rPr>
              <a:t>(6)</a:t>
            </a:r>
            <a:r>
              <a:rPr lang="en-US" altLang="en-US" sz="4000" dirty="0">
                <a:solidFill>
                  <a:srgbClr val="FF2D64"/>
                </a:solidFill>
                <a:sym typeface="Helvetica Neue"/>
              </a:rPr>
              <a:t>+x</a:t>
            </a:r>
            <a:r>
              <a:rPr lang="en-US" altLang="en-US" sz="4000" baseline="30000" dirty="0">
                <a:solidFill>
                  <a:srgbClr val="FF2D64"/>
                </a:solidFill>
                <a:sym typeface="Helvetica Neue"/>
              </a:rPr>
              <a:t>(7)</a:t>
            </a:r>
            <a:r>
              <a:rPr lang="en-US" altLang="en-US" sz="4000" dirty="0">
                <a:solidFill>
                  <a:srgbClr val="FF2D64"/>
                </a:solidFill>
                <a:sym typeface="Helvetica Neue"/>
              </a:rPr>
              <a:t>)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FF2D64"/>
              </a:solidFill>
              <a:effectLst/>
              <a:uFillTx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F836-75F7-8180-8036-F2406254CDD0}"/>
                  </a:ext>
                </a:extLst>
              </p:cNvPr>
              <p:cNvSpPr txBox="1"/>
              <p:nvPr/>
            </p:nvSpPr>
            <p:spPr>
              <a:xfrm>
                <a:off x="17561169" y="5695849"/>
                <a:ext cx="3967176" cy="828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GB" sz="4000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GB" sz="4000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sz="4000" b="0" i="1" smtClean="0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srgbClr val="FF2D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i="1">
                                      <a:solidFill>
                                        <a:srgbClr val="FF2D6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sz="4000" i="1">
                                          <a:solidFill>
                                            <a:srgbClr val="FF2D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4000" i="1">
                                          <a:solidFill>
                                            <a:srgbClr val="FF2D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sz="4000" i="1">
                                  <a:solidFill>
                                    <a:srgbClr val="FF2D6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solidFill>
                                        <a:srgbClr val="FF2D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solidFill>
                                        <a:srgbClr val="FF2D64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4000" i="1">
                                      <a:solidFill>
                                        <a:srgbClr val="FF2D64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solidFill>
                                <a:srgbClr val="FF2D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ID4096" sz="4000" dirty="0">
                  <a:solidFill>
                    <a:srgbClr val="FF2D64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F836-75F7-8180-8036-F2406254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169" y="5695849"/>
                <a:ext cx="3967176" cy="828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5F7387-3D6F-BDA1-4D96-5FC3E786180C}"/>
              </a:ext>
            </a:extLst>
          </p:cNvPr>
          <p:cNvCxnSpPr/>
          <p:nvPr/>
        </p:nvCxnSpPr>
        <p:spPr>
          <a:xfrm flipH="1">
            <a:off x="13317415" y="6524089"/>
            <a:ext cx="4548310" cy="2315111"/>
          </a:xfrm>
          <a:prstGeom prst="straightConnector1">
            <a:avLst/>
          </a:prstGeom>
          <a:ln w="57150">
            <a:solidFill>
              <a:srgbClr val="FF2D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34D302E-B588-AA6C-C6CA-876DADD7B1A3}"/>
              </a:ext>
            </a:extLst>
          </p:cNvPr>
          <p:cNvGrpSpPr>
            <a:grpSpLocks noChangeAspect="1"/>
          </p:cNvGrpSpPr>
          <p:nvPr/>
        </p:nvGrpSpPr>
        <p:grpSpPr>
          <a:xfrm>
            <a:off x="2304000" y="3672000"/>
            <a:ext cx="8600581" cy="8581883"/>
            <a:chOff x="11376" y="4734"/>
            <a:chExt cx="15638" cy="156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EBB4AD-F45B-A082-65D1-9699222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4"/>
              <a:ext cx="15638" cy="15008"/>
            </a:xfrm>
            <a:prstGeom prst="rect">
              <a:avLst/>
            </a:prstGeom>
          </p:spPr>
        </p:pic>
        <p:sp>
          <p:nvSpPr>
            <p:cNvPr id="9" name="Title.">
              <a:extLst>
                <a:ext uri="{FF2B5EF4-FFF2-40B4-BE49-F238E27FC236}">
                  <a16:creationId xmlns:a16="http://schemas.microsoft.com/office/drawing/2014/main" id="{13F958F4-A8E5-522D-2C0B-7178DE015CF6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97DD2907-5017-FBEB-D5EA-2EC87D85A3BC}"/>
              </a:ext>
            </a:extLst>
          </p:cNvPr>
          <p:cNvSpPr txBox="1"/>
          <p:nvPr/>
        </p:nvSpPr>
        <p:spPr>
          <a:xfrm>
            <a:off x="15643860" y="6130290"/>
            <a:ext cx="5363845" cy="14554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Randomly initialize 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K=2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 cluster centroids</a:t>
            </a: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3005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226A3C-7236-3646-C0F3-E8EAFEE4FD7F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0" y="3672000"/>
            <a:ext cx="8577482" cy="8581883"/>
            <a:chOff x="11376" y="4738"/>
            <a:chExt cx="15592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22BC87-0ECD-E266-5A38-5AC2C71F2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593" cy="15053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62553F6D-8D22-21CB-FB5E-FB6F8F1333BC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D49ED28E-CE74-25A6-2B9F-B8890BB64DB4}"/>
              </a:ext>
            </a:extLst>
          </p:cNvPr>
          <p:cNvSpPr txBox="1"/>
          <p:nvPr/>
        </p:nvSpPr>
        <p:spPr>
          <a:xfrm>
            <a:off x="16024225" y="6130290"/>
            <a:ext cx="4603115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1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Assignment step</a:t>
            </a:r>
          </a:p>
        </p:txBody>
      </p:sp>
    </p:spTree>
    <p:extLst>
      <p:ext uri="{BB962C8B-B14F-4D97-AF65-F5344CB8AC3E}">
        <p14:creationId xmlns:p14="http://schemas.microsoft.com/office/powerpoint/2010/main" val="19349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K-means clustering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3DECF6-7196-3C77-C939-ADD3B531505C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1" y="3672000"/>
            <a:ext cx="8503765" cy="8581883"/>
            <a:chOff x="11376" y="4738"/>
            <a:chExt cx="15458" cy="1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B6DC40-8E46-577C-9E78-A83DFDA64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6" y="4738"/>
              <a:ext cx="15458" cy="14850"/>
            </a:xfrm>
            <a:prstGeom prst="rect">
              <a:avLst/>
            </a:prstGeom>
          </p:spPr>
        </p:pic>
        <p:sp>
          <p:nvSpPr>
            <p:cNvPr id="4" name="Title.">
              <a:extLst>
                <a:ext uri="{FF2B5EF4-FFF2-40B4-BE49-F238E27FC236}">
                  <a16:creationId xmlns:a16="http://schemas.microsoft.com/office/drawing/2014/main" id="{390017EE-A500-5DBF-AEB5-3CA61B1D0BB7}"/>
                </a:ext>
              </a:extLst>
            </p:cNvPr>
            <p:cNvSpPr txBox="1"/>
            <p:nvPr/>
          </p:nvSpPr>
          <p:spPr>
            <a:xfrm>
              <a:off x="17878" y="19742"/>
              <a:ext cx="4144" cy="5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10000" b="1">
                  <a:solidFill>
                    <a:srgbClr val="000000"/>
                  </a:solidFill>
                </a:defRPr>
              </a:lvl1pPr>
            </a:lstStyle>
            <a:p>
              <a:r>
                <a:rPr lang="en-US" altLang="en-US" sz="1800"/>
                <a:t>source</a:t>
              </a:r>
              <a:r>
                <a:rPr lang="en-US" altLang="en-US" sz="1800" b="0"/>
                <a:t>: Bishop 2006</a:t>
              </a: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8B00F647-0501-4AC0-8F02-5AEE1D48E6CA}"/>
              </a:ext>
            </a:extLst>
          </p:cNvPr>
          <p:cNvSpPr txBox="1"/>
          <p:nvPr/>
        </p:nvSpPr>
        <p:spPr>
          <a:xfrm>
            <a:off x="16676053" y="6130290"/>
            <a:ext cx="3299460" cy="2132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sym typeface="Helvetica Neue"/>
              </a:rPr>
              <a:t>Iteration: </a:t>
            </a:r>
            <a:r>
              <a:rPr lang="en-US" altLang="en-US" sz="4400">
                <a:solidFill>
                  <a:srgbClr val="000000"/>
                </a:solidFill>
                <a:sym typeface="Helvetica Neue"/>
              </a:rPr>
              <a:t>1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Update </a:t>
            </a: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111396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1447</Words>
  <Application>Microsoft Office PowerPoint</Application>
  <PresentationFormat>Custom</PresentationFormat>
  <Paragraphs>349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</vt:lpstr>
      <vt:lpstr>Calibri</vt:lpstr>
      <vt:lpstr>Cambria Math</vt:lpstr>
      <vt:lpstr>DejaVu Math TeX Gyre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214</cp:revision>
  <dcterms:created xsi:type="dcterms:W3CDTF">2022-07-07T08:40:31Z</dcterms:created>
  <dcterms:modified xsi:type="dcterms:W3CDTF">2023-11-02T10:14:09Z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